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tags/tag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7.xml" ContentType="application/vnd.openxmlformats-officedocument.presentationml.tags+xml"/>
  <Override PartName="/ppt/notesSlides/notesSlide31.xml" ContentType="application/vnd.openxmlformats-officedocument.presentationml.notesSlide+xml"/>
  <Override PartName="/ppt/tags/tag8.xml" ContentType="application/vnd.openxmlformats-officedocument.presentationml.tags+xml"/>
  <Override PartName="/ppt/notesSlides/notesSlide32.xml" ContentType="application/vnd.openxmlformats-officedocument.presentationml.notesSlide+xml"/>
  <Override PartName="/ppt/tags/tag9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tags/tag10.xml" ContentType="application/vnd.openxmlformats-officedocument.presentationml.tags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tags/tag11.xml" ContentType="application/vnd.openxmlformats-officedocument.presentationml.tags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14"/>
  </p:notesMasterIdLst>
  <p:sldIdLst>
    <p:sldId id="257" r:id="rId5"/>
    <p:sldId id="508" r:id="rId6"/>
    <p:sldId id="506" r:id="rId7"/>
    <p:sldId id="608" r:id="rId8"/>
    <p:sldId id="609" r:id="rId9"/>
    <p:sldId id="610" r:id="rId10"/>
    <p:sldId id="611" r:id="rId11"/>
    <p:sldId id="507" r:id="rId12"/>
    <p:sldId id="481" r:id="rId13"/>
    <p:sldId id="267" r:id="rId14"/>
    <p:sldId id="268" r:id="rId15"/>
    <p:sldId id="269" r:id="rId16"/>
    <p:sldId id="270" r:id="rId17"/>
    <p:sldId id="510" r:id="rId18"/>
    <p:sldId id="511" r:id="rId19"/>
    <p:sldId id="271" r:id="rId20"/>
    <p:sldId id="272" r:id="rId21"/>
    <p:sldId id="273" r:id="rId22"/>
    <p:sldId id="274" r:id="rId23"/>
    <p:sldId id="275" r:id="rId24"/>
    <p:sldId id="304" r:id="rId25"/>
    <p:sldId id="602" r:id="rId26"/>
    <p:sldId id="603" r:id="rId27"/>
    <p:sldId id="604" r:id="rId28"/>
    <p:sldId id="605" r:id="rId29"/>
    <p:sldId id="606" r:id="rId30"/>
    <p:sldId id="410" r:id="rId31"/>
    <p:sldId id="512" r:id="rId32"/>
    <p:sldId id="513" r:id="rId33"/>
    <p:sldId id="277" r:id="rId34"/>
    <p:sldId id="278" r:id="rId35"/>
    <p:sldId id="514" r:id="rId36"/>
    <p:sldId id="515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598" r:id="rId48"/>
    <p:sldId id="599" r:id="rId49"/>
    <p:sldId id="409" r:id="rId50"/>
    <p:sldId id="516" r:id="rId51"/>
    <p:sldId id="517" r:id="rId52"/>
    <p:sldId id="289" r:id="rId53"/>
    <p:sldId id="290" r:id="rId54"/>
    <p:sldId id="291" r:id="rId55"/>
    <p:sldId id="292" r:id="rId56"/>
    <p:sldId id="293" r:id="rId57"/>
    <p:sldId id="294" r:id="rId58"/>
    <p:sldId id="295" r:id="rId59"/>
    <p:sldId id="600" r:id="rId60"/>
    <p:sldId id="601" r:id="rId61"/>
    <p:sldId id="478" r:id="rId62"/>
    <p:sldId id="518" r:id="rId63"/>
    <p:sldId id="519" r:id="rId64"/>
    <p:sldId id="296" r:id="rId65"/>
    <p:sldId id="297" r:id="rId66"/>
    <p:sldId id="298" r:id="rId67"/>
    <p:sldId id="299" r:id="rId68"/>
    <p:sldId id="300" r:id="rId69"/>
    <p:sldId id="301" r:id="rId70"/>
    <p:sldId id="520" r:id="rId71"/>
    <p:sldId id="521" r:id="rId72"/>
    <p:sldId id="522" r:id="rId73"/>
    <p:sldId id="523" r:id="rId74"/>
    <p:sldId id="302" r:id="rId75"/>
    <p:sldId id="303" r:id="rId76"/>
    <p:sldId id="479" r:id="rId77"/>
    <p:sldId id="597" r:id="rId78"/>
    <p:sldId id="411" r:id="rId79"/>
    <p:sldId id="524" r:id="rId80"/>
    <p:sldId id="525" r:id="rId81"/>
    <p:sldId id="560" r:id="rId82"/>
    <p:sldId id="561" r:id="rId83"/>
    <p:sldId id="562" r:id="rId84"/>
    <p:sldId id="563" r:id="rId85"/>
    <p:sldId id="564" r:id="rId86"/>
    <p:sldId id="565" r:id="rId87"/>
    <p:sldId id="566" r:id="rId88"/>
    <p:sldId id="526" r:id="rId89"/>
    <p:sldId id="527" r:id="rId90"/>
    <p:sldId id="567" r:id="rId91"/>
    <p:sldId id="568" r:id="rId92"/>
    <p:sldId id="276" r:id="rId93"/>
    <p:sldId id="569" r:id="rId94"/>
    <p:sldId id="570" r:id="rId95"/>
    <p:sldId id="528" r:id="rId96"/>
    <p:sldId id="529" r:id="rId97"/>
    <p:sldId id="571" r:id="rId98"/>
    <p:sldId id="572" r:id="rId99"/>
    <p:sldId id="356" r:id="rId100"/>
    <p:sldId id="573" r:id="rId101"/>
    <p:sldId id="532" r:id="rId102"/>
    <p:sldId id="530" r:id="rId103"/>
    <p:sldId id="574" r:id="rId104"/>
    <p:sldId id="575" r:id="rId105"/>
    <p:sldId id="576" r:id="rId106"/>
    <p:sldId id="577" r:id="rId107"/>
    <p:sldId id="357" r:id="rId108"/>
    <p:sldId id="578" r:id="rId109"/>
    <p:sldId id="579" r:id="rId110"/>
    <p:sldId id="580" r:id="rId111"/>
    <p:sldId id="581" r:id="rId112"/>
    <p:sldId id="533" r:id="rId113"/>
    <p:sldId id="534" r:id="rId114"/>
    <p:sldId id="582" r:id="rId115"/>
    <p:sldId id="583" r:id="rId116"/>
    <p:sldId id="358" r:id="rId117"/>
    <p:sldId id="584" r:id="rId118"/>
    <p:sldId id="535" r:id="rId119"/>
    <p:sldId id="536" r:id="rId120"/>
    <p:sldId id="585" r:id="rId121"/>
    <p:sldId id="586" r:id="rId122"/>
    <p:sldId id="587" r:id="rId123"/>
    <p:sldId id="588" r:id="rId124"/>
    <p:sldId id="359" r:id="rId125"/>
    <p:sldId id="537" r:id="rId126"/>
    <p:sldId id="538" r:id="rId127"/>
    <p:sldId id="589" r:id="rId128"/>
    <p:sldId id="590" r:id="rId129"/>
    <p:sldId id="591" r:id="rId130"/>
    <p:sldId id="592" r:id="rId131"/>
    <p:sldId id="593" r:id="rId132"/>
    <p:sldId id="539" r:id="rId133"/>
    <p:sldId id="540" r:id="rId134"/>
    <p:sldId id="305" r:id="rId135"/>
    <p:sldId id="306" r:id="rId136"/>
    <p:sldId id="307" r:id="rId137"/>
    <p:sldId id="594" r:id="rId138"/>
    <p:sldId id="541" r:id="rId139"/>
    <p:sldId id="542" r:id="rId140"/>
    <p:sldId id="595" r:id="rId141"/>
    <p:sldId id="596" r:id="rId142"/>
    <p:sldId id="308" r:id="rId143"/>
    <p:sldId id="309" r:id="rId144"/>
    <p:sldId id="310" r:id="rId145"/>
    <p:sldId id="360" r:id="rId146"/>
    <p:sldId id="311" r:id="rId147"/>
    <p:sldId id="312" r:id="rId148"/>
    <p:sldId id="543" r:id="rId149"/>
    <p:sldId id="544" r:id="rId150"/>
    <p:sldId id="313" r:id="rId151"/>
    <p:sldId id="314" r:id="rId152"/>
    <p:sldId id="361" r:id="rId153"/>
    <p:sldId id="315" r:id="rId154"/>
    <p:sldId id="545" r:id="rId155"/>
    <p:sldId id="546" r:id="rId156"/>
    <p:sldId id="316" r:id="rId157"/>
    <p:sldId id="317" r:id="rId158"/>
    <p:sldId id="318" r:id="rId159"/>
    <p:sldId id="319" r:id="rId160"/>
    <p:sldId id="547" r:id="rId161"/>
    <p:sldId id="548" r:id="rId162"/>
    <p:sldId id="320" r:id="rId163"/>
    <p:sldId id="321" r:id="rId164"/>
    <p:sldId id="322" r:id="rId165"/>
    <p:sldId id="323" r:id="rId166"/>
    <p:sldId id="324" r:id="rId167"/>
    <p:sldId id="325" r:id="rId168"/>
    <p:sldId id="549" r:id="rId169"/>
    <p:sldId id="550" r:id="rId170"/>
    <p:sldId id="326" r:id="rId171"/>
    <p:sldId id="327" r:id="rId172"/>
    <p:sldId id="328" r:id="rId173"/>
    <p:sldId id="329" r:id="rId174"/>
    <p:sldId id="330" r:id="rId175"/>
    <p:sldId id="331" r:id="rId176"/>
    <p:sldId id="332" r:id="rId177"/>
    <p:sldId id="333" r:id="rId178"/>
    <p:sldId id="334" r:id="rId179"/>
    <p:sldId id="335" r:id="rId180"/>
    <p:sldId id="336" r:id="rId181"/>
    <p:sldId id="551" r:id="rId182"/>
    <p:sldId id="552" r:id="rId183"/>
    <p:sldId id="337" r:id="rId184"/>
    <p:sldId id="338" r:id="rId185"/>
    <p:sldId id="339" r:id="rId186"/>
    <p:sldId id="340" r:id="rId187"/>
    <p:sldId id="341" r:id="rId188"/>
    <p:sldId id="342" r:id="rId189"/>
    <p:sldId id="555" r:id="rId190"/>
    <p:sldId id="556" r:id="rId191"/>
    <p:sldId id="343" r:id="rId192"/>
    <p:sldId id="344" r:id="rId193"/>
    <p:sldId id="345" r:id="rId194"/>
    <p:sldId id="346" r:id="rId195"/>
    <p:sldId id="347" r:id="rId196"/>
    <p:sldId id="348" r:id="rId197"/>
    <p:sldId id="553" r:id="rId198"/>
    <p:sldId id="554" r:id="rId199"/>
    <p:sldId id="349" r:id="rId200"/>
    <p:sldId id="350" r:id="rId201"/>
    <p:sldId id="351" r:id="rId202"/>
    <p:sldId id="352" r:id="rId203"/>
    <p:sldId id="353" r:id="rId204"/>
    <p:sldId id="354" r:id="rId205"/>
    <p:sldId id="355" r:id="rId206"/>
    <p:sldId id="557" r:id="rId207"/>
    <p:sldId id="531" r:id="rId208"/>
    <p:sldId id="607" r:id="rId209"/>
    <p:sldId id="558" r:id="rId210"/>
    <p:sldId id="559" r:id="rId211"/>
    <p:sldId id="369" r:id="rId212"/>
    <p:sldId id="477" r:id="rId2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52135D-AE1F-46BC-8709-C991EDBD8336}">
          <p14:sldIdLst>
            <p14:sldId id="257"/>
            <p14:sldId id="508"/>
            <p14:sldId id="506"/>
            <p14:sldId id="608"/>
            <p14:sldId id="609"/>
            <p14:sldId id="610"/>
            <p14:sldId id="611"/>
            <p14:sldId id="507"/>
            <p14:sldId id="481"/>
            <p14:sldId id="267"/>
            <p14:sldId id="268"/>
            <p14:sldId id="269"/>
            <p14:sldId id="270"/>
            <p14:sldId id="510"/>
            <p14:sldId id="511"/>
            <p14:sldId id="271"/>
            <p14:sldId id="272"/>
            <p14:sldId id="273"/>
            <p14:sldId id="274"/>
            <p14:sldId id="275"/>
            <p14:sldId id="304"/>
            <p14:sldId id="602"/>
            <p14:sldId id="603"/>
            <p14:sldId id="604"/>
            <p14:sldId id="605"/>
            <p14:sldId id="606"/>
            <p14:sldId id="410"/>
            <p14:sldId id="512"/>
            <p14:sldId id="513"/>
            <p14:sldId id="277"/>
            <p14:sldId id="278"/>
            <p14:sldId id="514"/>
            <p14:sldId id="515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598"/>
            <p14:sldId id="599"/>
            <p14:sldId id="409"/>
            <p14:sldId id="516"/>
            <p14:sldId id="517"/>
            <p14:sldId id="289"/>
            <p14:sldId id="290"/>
            <p14:sldId id="291"/>
            <p14:sldId id="292"/>
            <p14:sldId id="293"/>
            <p14:sldId id="294"/>
            <p14:sldId id="295"/>
            <p14:sldId id="600"/>
            <p14:sldId id="601"/>
            <p14:sldId id="478"/>
            <p14:sldId id="518"/>
            <p14:sldId id="519"/>
            <p14:sldId id="296"/>
            <p14:sldId id="297"/>
            <p14:sldId id="298"/>
            <p14:sldId id="299"/>
            <p14:sldId id="300"/>
            <p14:sldId id="301"/>
            <p14:sldId id="520"/>
            <p14:sldId id="521"/>
            <p14:sldId id="522"/>
            <p14:sldId id="523"/>
            <p14:sldId id="302"/>
            <p14:sldId id="303"/>
            <p14:sldId id="479"/>
            <p14:sldId id="597"/>
            <p14:sldId id="411"/>
            <p14:sldId id="524"/>
            <p14:sldId id="525"/>
            <p14:sldId id="560"/>
            <p14:sldId id="561"/>
            <p14:sldId id="562"/>
            <p14:sldId id="563"/>
            <p14:sldId id="564"/>
            <p14:sldId id="565"/>
            <p14:sldId id="566"/>
            <p14:sldId id="526"/>
            <p14:sldId id="527"/>
            <p14:sldId id="567"/>
            <p14:sldId id="568"/>
            <p14:sldId id="276"/>
            <p14:sldId id="569"/>
            <p14:sldId id="570"/>
            <p14:sldId id="528"/>
            <p14:sldId id="529"/>
            <p14:sldId id="571"/>
            <p14:sldId id="572"/>
            <p14:sldId id="356"/>
            <p14:sldId id="573"/>
            <p14:sldId id="532"/>
            <p14:sldId id="530"/>
            <p14:sldId id="574"/>
            <p14:sldId id="575"/>
            <p14:sldId id="576"/>
            <p14:sldId id="577"/>
            <p14:sldId id="357"/>
            <p14:sldId id="578"/>
            <p14:sldId id="579"/>
            <p14:sldId id="580"/>
            <p14:sldId id="581"/>
            <p14:sldId id="533"/>
            <p14:sldId id="534"/>
            <p14:sldId id="582"/>
            <p14:sldId id="583"/>
            <p14:sldId id="358"/>
            <p14:sldId id="584"/>
            <p14:sldId id="535"/>
            <p14:sldId id="536"/>
            <p14:sldId id="585"/>
            <p14:sldId id="586"/>
            <p14:sldId id="587"/>
            <p14:sldId id="588"/>
            <p14:sldId id="359"/>
            <p14:sldId id="537"/>
            <p14:sldId id="538"/>
            <p14:sldId id="589"/>
            <p14:sldId id="590"/>
            <p14:sldId id="591"/>
            <p14:sldId id="592"/>
            <p14:sldId id="593"/>
            <p14:sldId id="539"/>
            <p14:sldId id="540"/>
            <p14:sldId id="305"/>
            <p14:sldId id="306"/>
            <p14:sldId id="307"/>
            <p14:sldId id="594"/>
            <p14:sldId id="541"/>
            <p14:sldId id="542"/>
            <p14:sldId id="595"/>
            <p14:sldId id="596"/>
            <p14:sldId id="308"/>
            <p14:sldId id="309"/>
            <p14:sldId id="310"/>
            <p14:sldId id="360"/>
            <p14:sldId id="311"/>
            <p14:sldId id="312"/>
            <p14:sldId id="543"/>
            <p14:sldId id="544"/>
            <p14:sldId id="313"/>
            <p14:sldId id="314"/>
            <p14:sldId id="361"/>
            <p14:sldId id="315"/>
            <p14:sldId id="545"/>
            <p14:sldId id="546"/>
            <p14:sldId id="316"/>
            <p14:sldId id="317"/>
            <p14:sldId id="318"/>
            <p14:sldId id="319"/>
            <p14:sldId id="547"/>
            <p14:sldId id="548"/>
            <p14:sldId id="320"/>
            <p14:sldId id="321"/>
            <p14:sldId id="322"/>
            <p14:sldId id="323"/>
            <p14:sldId id="324"/>
            <p14:sldId id="325"/>
            <p14:sldId id="549"/>
            <p14:sldId id="550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551"/>
            <p14:sldId id="552"/>
            <p14:sldId id="337"/>
            <p14:sldId id="338"/>
            <p14:sldId id="339"/>
            <p14:sldId id="340"/>
            <p14:sldId id="341"/>
            <p14:sldId id="342"/>
            <p14:sldId id="555"/>
            <p14:sldId id="556"/>
            <p14:sldId id="343"/>
            <p14:sldId id="344"/>
            <p14:sldId id="345"/>
            <p14:sldId id="346"/>
            <p14:sldId id="347"/>
            <p14:sldId id="348"/>
            <p14:sldId id="553"/>
            <p14:sldId id="554"/>
            <p14:sldId id="349"/>
            <p14:sldId id="350"/>
            <p14:sldId id="351"/>
            <p14:sldId id="352"/>
            <p14:sldId id="353"/>
            <p14:sldId id="354"/>
            <p14:sldId id="355"/>
            <p14:sldId id="557"/>
            <p14:sldId id="531"/>
            <p14:sldId id="607"/>
            <p14:sldId id="558"/>
            <p14:sldId id="559"/>
            <p14:sldId id="369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Cole" initials="DC" lastIdx="27" clrIdx="0">
    <p:extLst>
      <p:ext uri="{19B8F6BF-5375-455C-9EA6-DF929625EA0E}">
        <p15:presenceInfo xmlns:p15="http://schemas.microsoft.com/office/powerpoint/2012/main" userId="S::donna.cole@ncetm.org.uk::36e63e46-7f0e-4c72-a341-f5fc518a0358" providerId="AD"/>
      </p:ext>
    </p:extLst>
  </p:cmAuthor>
  <p:cmAuthor id="2" name="Elizabeth Lambert" initials="EL" lastIdx="1" clrIdx="1">
    <p:extLst>
      <p:ext uri="{19B8F6BF-5375-455C-9EA6-DF929625EA0E}">
        <p15:presenceInfo xmlns:p15="http://schemas.microsoft.com/office/powerpoint/2012/main" userId="S::Elizabeth.Lambert@ncetm.org.uk::84516f71-0698-4f46-9863-2dab06370415" providerId="AD"/>
      </p:ext>
    </p:extLst>
  </p:cmAuthor>
  <p:cmAuthor id="3" name="Jonathan East" initials="JE" lastIdx="16" clrIdx="2">
    <p:extLst>
      <p:ext uri="{19B8F6BF-5375-455C-9EA6-DF929625EA0E}">
        <p15:presenceInfo xmlns:p15="http://schemas.microsoft.com/office/powerpoint/2012/main" userId="S-1-5-21-3922863414-4013517082-2598851602-1227" providerId="AD"/>
      </p:ext>
    </p:extLst>
  </p:cmAuthor>
  <p:cmAuthor id="4" name="Gwen Tresidder" initials="GT" lastIdx="29" clrIdx="3">
    <p:extLst>
      <p:ext uri="{19B8F6BF-5375-455C-9EA6-DF929625EA0E}">
        <p15:presenceInfo xmlns:p15="http://schemas.microsoft.com/office/powerpoint/2012/main" userId="S::Gwen.Tresidder@ncetm.org.uk::b74a9380-12d1-408f-ae76-78178213c8e6" providerId="AD"/>
      </p:ext>
    </p:extLst>
  </p:cmAuthor>
  <p:cmAuthor id="5" name="Andrew Young" initials="AY" lastIdx="3" clrIdx="4">
    <p:extLst>
      <p:ext uri="{19B8F6BF-5375-455C-9EA6-DF929625EA0E}">
        <p15:presenceInfo xmlns:p15="http://schemas.microsoft.com/office/powerpoint/2012/main" userId="S::andrew.young@tribalgroup.com::3d7dab09-352b-4858-b937-4a4f8b94e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5D4"/>
    <a:srgbClr val="327473"/>
    <a:srgbClr val="E5F3F2"/>
    <a:srgbClr val="CD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1093" autoAdjust="0"/>
  </p:normalViewPr>
  <p:slideViewPr>
    <p:cSldViewPr snapToGrid="0" showGuides="1">
      <p:cViewPr varScale="1">
        <p:scale>
          <a:sx n="61" d="100"/>
          <a:sy n="61" d="100"/>
        </p:scale>
        <p:origin x="89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slide" Target="slides/slide166.xml"/><Relationship Id="rId191" Type="http://schemas.openxmlformats.org/officeDocument/2006/relationships/slide" Target="slides/slide187.xml"/><Relationship Id="rId205" Type="http://schemas.openxmlformats.org/officeDocument/2006/relationships/slide" Target="slides/slide201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65" Type="http://schemas.openxmlformats.org/officeDocument/2006/relationships/slide" Target="slides/slide161.xml"/><Relationship Id="rId181" Type="http://schemas.openxmlformats.org/officeDocument/2006/relationships/slide" Target="slides/slide177.xml"/><Relationship Id="rId186" Type="http://schemas.openxmlformats.org/officeDocument/2006/relationships/slide" Target="slides/slide182.xml"/><Relationship Id="rId216" Type="http://schemas.openxmlformats.org/officeDocument/2006/relationships/presProps" Target="presProps.xml"/><Relationship Id="rId211" Type="http://schemas.openxmlformats.org/officeDocument/2006/relationships/slide" Target="slides/slide207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55" Type="http://schemas.openxmlformats.org/officeDocument/2006/relationships/slide" Target="slides/slide151.xml"/><Relationship Id="rId171" Type="http://schemas.openxmlformats.org/officeDocument/2006/relationships/slide" Target="slides/slide167.xml"/><Relationship Id="rId176" Type="http://schemas.openxmlformats.org/officeDocument/2006/relationships/slide" Target="slides/slide172.xml"/><Relationship Id="rId192" Type="http://schemas.openxmlformats.org/officeDocument/2006/relationships/slide" Target="slides/slide188.xml"/><Relationship Id="rId197" Type="http://schemas.openxmlformats.org/officeDocument/2006/relationships/slide" Target="slides/slide193.xml"/><Relationship Id="rId206" Type="http://schemas.openxmlformats.org/officeDocument/2006/relationships/slide" Target="slides/slide202.xml"/><Relationship Id="rId201" Type="http://schemas.openxmlformats.org/officeDocument/2006/relationships/slide" Target="slides/slide197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61" Type="http://schemas.openxmlformats.org/officeDocument/2006/relationships/slide" Target="slides/slide157.xml"/><Relationship Id="rId166" Type="http://schemas.openxmlformats.org/officeDocument/2006/relationships/slide" Target="slides/slide162.xml"/><Relationship Id="rId182" Type="http://schemas.openxmlformats.org/officeDocument/2006/relationships/slide" Target="slides/slide178.xml"/><Relationship Id="rId187" Type="http://schemas.openxmlformats.org/officeDocument/2006/relationships/slide" Target="slides/slide183.xml"/><Relationship Id="rId217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12" Type="http://schemas.openxmlformats.org/officeDocument/2006/relationships/slide" Target="slides/slide208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Relationship Id="rId198" Type="http://schemas.openxmlformats.org/officeDocument/2006/relationships/slide" Target="slides/slide194.xml"/><Relationship Id="rId172" Type="http://schemas.openxmlformats.org/officeDocument/2006/relationships/slide" Target="slides/slide168.xml"/><Relationship Id="rId193" Type="http://schemas.openxmlformats.org/officeDocument/2006/relationships/slide" Target="slides/slide189.xml"/><Relationship Id="rId202" Type="http://schemas.openxmlformats.org/officeDocument/2006/relationships/slide" Target="slides/slide198.xml"/><Relationship Id="rId207" Type="http://schemas.openxmlformats.org/officeDocument/2006/relationships/slide" Target="slides/slide203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188" Type="http://schemas.openxmlformats.org/officeDocument/2006/relationships/slide" Target="slides/slide184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183" Type="http://schemas.openxmlformats.org/officeDocument/2006/relationships/slide" Target="slides/slide179.xml"/><Relationship Id="rId213" Type="http://schemas.openxmlformats.org/officeDocument/2006/relationships/slide" Target="slides/slide209.xml"/><Relationship Id="rId218" Type="http://schemas.openxmlformats.org/officeDocument/2006/relationships/theme" Target="theme/theme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4" Type="http://schemas.openxmlformats.org/officeDocument/2006/relationships/slide" Target="slides/slide190.xml"/><Relationship Id="rId199" Type="http://schemas.openxmlformats.org/officeDocument/2006/relationships/slide" Target="slides/slide195.xml"/><Relationship Id="rId203" Type="http://schemas.openxmlformats.org/officeDocument/2006/relationships/slide" Target="slides/slide199.xml"/><Relationship Id="rId208" Type="http://schemas.openxmlformats.org/officeDocument/2006/relationships/slide" Target="slides/slide204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openxmlformats.org/officeDocument/2006/relationships/slide" Target="slides/slide180.xml"/><Relationship Id="rId189" Type="http://schemas.openxmlformats.org/officeDocument/2006/relationships/slide" Target="slides/slide185.xml"/><Relationship Id="rId21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4" Type="http://schemas.openxmlformats.org/officeDocument/2006/relationships/notesMaster" Target="notesMasters/notesMaster1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79" Type="http://schemas.openxmlformats.org/officeDocument/2006/relationships/slide" Target="slides/slide175.xml"/><Relationship Id="rId195" Type="http://schemas.openxmlformats.org/officeDocument/2006/relationships/slide" Target="slides/slide191.xml"/><Relationship Id="rId209" Type="http://schemas.openxmlformats.org/officeDocument/2006/relationships/slide" Target="slides/slide205.xml"/><Relationship Id="rId190" Type="http://schemas.openxmlformats.org/officeDocument/2006/relationships/slide" Target="slides/slide186.xml"/><Relationship Id="rId204" Type="http://schemas.openxmlformats.org/officeDocument/2006/relationships/slide" Target="slides/slide200.xml"/><Relationship Id="rId220" Type="http://schemas.microsoft.com/office/2016/11/relationships/changesInfo" Target="changesInfos/changesInfo1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185" Type="http://schemas.openxmlformats.org/officeDocument/2006/relationships/slide" Target="slides/slide18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80" Type="http://schemas.openxmlformats.org/officeDocument/2006/relationships/slide" Target="slides/slide176.xml"/><Relationship Id="rId210" Type="http://schemas.openxmlformats.org/officeDocument/2006/relationships/slide" Target="slides/slide206.xml"/><Relationship Id="rId215" Type="http://schemas.openxmlformats.org/officeDocument/2006/relationships/commentAuthors" Target="commentAuthors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slide" Target="slides/slide171.xml"/><Relationship Id="rId196" Type="http://schemas.openxmlformats.org/officeDocument/2006/relationships/slide" Target="slides/slide192.xml"/><Relationship Id="rId200" Type="http://schemas.openxmlformats.org/officeDocument/2006/relationships/slide" Target="slides/slide196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Young" userId="3d7dab09-352b-4858-b937-4a4f8b94e613" providerId="ADAL" clId="{0951820A-1B9E-4832-94ED-3B323A4CA5A7}"/>
    <pc:docChg chg="modSld">
      <pc:chgData name="Andrew Young" userId="3d7dab09-352b-4858-b937-4a4f8b94e613" providerId="ADAL" clId="{0951820A-1B9E-4832-94ED-3B323A4CA5A7}" dt="2021-12-14T16:42:06.969" v="3" actId="20577"/>
      <pc:docMkLst>
        <pc:docMk/>
      </pc:docMkLst>
      <pc:sldChg chg="modSp mod">
        <pc:chgData name="Andrew Young" userId="3d7dab09-352b-4858-b937-4a4f8b94e613" providerId="ADAL" clId="{0951820A-1B9E-4832-94ED-3B323A4CA5A7}" dt="2021-12-14T14:46:11.175" v="1" actId="20577"/>
        <pc:sldMkLst>
          <pc:docMk/>
          <pc:sldMk cId="75406524" sldId="557"/>
        </pc:sldMkLst>
        <pc:graphicFrameChg chg="modGraphic">
          <ac:chgData name="Andrew Young" userId="3d7dab09-352b-4858-b937-4a4f8b94e613" providerId="ADAL" clId="{0951820A-1B9E-4832-94ED-3B323A4CA5A7}" dt="2021-12-14T14:46:11.175" v="1" actId="20577"/>
          <ac:graphicFrameMkLst>
            <pc:docMk/>
            <pc:sldMk cId="75406524" sldId="557"/>
            <ac:graphicFrameMk id="10" creationId="{C8AEA980-8737-4C62-9C52-A5792F98577C}"/>
          </ac:graphicFrameMkLst>
        </pc:graphicFrameChg>
      </pc:sldChg>
      <pc:sldChg chg="modSp mod">
        <pc:chgData name="Andrew Young" userId="3d7dab09-352b-4858-b937-4a4f8b94e613" providerId="ADAL" clId="{0951820A-1B9E-4832-94ED-3B323A4CA5A7}" dt="2021-12-14T16:42:06.969" v="3" actId="20577"/>
        <pc:sldMkLst>
          <pc:docMk/>
          <pc:sldMk cId="1410964305" sldId="558"/>
        </pc:sldMkLst>
        <pc:graphicFrameChg chg="modGraphic">
          <ac:chgData name="Andrew Young" userId="3d7dab09-352b-4858-b937-4a4f8b94e613" providerId="ADAL" clId="{0951820A-1B9E-4832-94ED-3B323A4CA5A7}" dt="2021-12-14T16:42:06.969" v="3" actId="20577"/>
          <ac:graphicFrameMkLst>
            <pc:docMk/>
            <pc:sldMk cId="1410964305" sldId="558"/>
            <ac:graphicFrameMk id="10" creationId="{C8AEA980-8737-4C62-9C52-A5792F98577C}"/>
          </ac:graphicFrameMkLst>
        </pc:graphicFrameChg>
      </pc:sldChg>
      <pc:sldChg chg="modSp mod">
        <pc:chgData name="Andrew Young" userId="3d7dab09-352b-4858-b937-4a4f8b94e613" providerId="ADAL" clId="{0951820A-1B9E-4832-94ED-3B323A4CA5A7}" dt="2021-12-14T16:41:57.722" v="2" actId="20577"/>
        <pc:sldMkLst>
          <pc:docMk/>
          <pc:sldMk cId="4146870913" sldId="611"/>
        </pc:sldMkLst>
        <pc:graphicFrameChg chg="modGraphic">
          <ac:chgData name="Andrew Young" userId="3d7dab09-352b-4858-b937-4a4f8b94e613" providerId="ADAL" clId="{0951820A-1B9E-4832-94ED-3B323A4CA5A7}" dt="2021-12-14T16:41:57.722" v="2" actId="20577"/>
          <ac:graphicFrameMkLst>
            <pc:docMk/>
            <pc:sldMk cId="4146870913" sldId="611"/>
            <ac:graphicFrameMk id="6" creationId="{037BAE3D-75EB-48DC-9322-F1A247F8AE2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EFC8-8799-4F4C-8315-F132E4ECEA7D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5CF7-397B-40E2-885F-DC75A926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1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1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Write two multiplication equations to represent this picture.</a:t>
            </a:r>
          </a:p>
          <a:p>
            <a:r>
              <a:rPr lang="en-GB" i="1" dirty="0"/>
              <a:t>What’s the same? In both equations, three and five are factors and fifteen is the product.</a:t>
            </a:r>
          </a:p>
          <a:p>
            <a:r>
              <a:rPr lang="en-GB" i="1" dirty="0"/>
              <a:t>What’s different? The factors are written in a different order.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00798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607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2647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0315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97517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130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726661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Fifteen multiplied by one hundred is equal to one thousand five hundred.</a:t>
            </a:r>
          </a:p>
          <a:p>
            <a:r>
              <a:rPr lang="en-GB" i="1" dirty="0"/>
              <a:t>15 × 100 = 1,500</a:t>
            </a:r>
          </a:p>
          <a:p>
            <a:r>
              <a:rPr lang="en-GB" i="1" dirty="0"/>
              <a:t>One thousand five hundred is one hundred times the size of fifteen.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5677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Step 1 – move each of the digits two places to the left. </a:t>
            </a:r>
          </a:p>
          <a:p>
            <a:r>
              <a:rPr lang="en-GB" i="1" dirty="0"/>
              <a:t>Step 2 – introduce zeros in the tens and ones places.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0762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Step 3 - Summarise and compare the value of the digits.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0452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26471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852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What’s the same? Both pictures show fifteen flowers.</a:t>
            </a:r>
          </a:p>
          <a:p>
            <a:r>
              <a:rPr lang="en-GB" i="1" dirty="0"/>
              <a:t>What’s different?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Picture A shows three groups of five flowers.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Picture B shows five groups of three flowers (or three, five times).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649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136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32638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One multiplied by one hundred is equal to one hundred.</a:t>
            </a:r>
          </a:p>
          <a:p>
            <a:r>
              <a:rPr lang="en-GB" i="1" dirty="0"/>
              <a:t>1 × 100 = 100</a:t>
            </a:r>
          </a:p>
          <a:p>
            <a:r>
              <a:rPr lang="en-GB" i="1" dirty="0"/>
              <a:t>One hundred divided by one hundred is equal to one.</a:t>
            </a:r>
          </a:p>
          <a:p>
            <a:r>
              <a:rPr lang="en-GB" i="1" dirty="0"/>
              <a:t>100 ÷ 100 = 1</a:t>
            </a:r>
          </a:p>
          <a:p>
            <a:r>
              <a:rPr lang="en-GB" i="1" dirty="0"/>
              <a:t>One hundred is one hundred times the size of one.</a:t>
            </a:r>
          </a:p>
          <a:p>
            <a:r>
              <a:rPr lang="en-GB" i="1" dirty="0"/>
              <a:t>There was one person in the cinema.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0315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Two multiplied by one hundred is equal to two hundred.</a:t>
            </a:r>
          </a:p>
          <a:p>
            <a:r>
              <a:rPr lang="en-GB" i="1" dirty="0"/>
              <a:t>2 × 100 = 200</a:t>
            </a:r>
          </a:p>
          <a:p>
            <a:r>
              <a:rPr lang="en-GB" i="1" dirty="0"/>
              <a:t>Two hundred divided by one hundred is equal to two.</a:t>
            </a:r>
          </a:p>
          <a:p>
            <a:r>
              <a:rPr lang="en-GB" i="1" dirty="0"/>
              <a:t>200 ÷ 100 = 2</a:t>
            </a:r>
          </a:p>
          <a:p>
            <a:r>
              <a:rPr lang="en-GB" i="1" dirty="0"/>
              <a:t>Two hundred is one hundred times the size of two.</a:t>
            </a:r>
          </a:p>
          <a:p>
            <a:r>
              <a:rPr lang="en-GB" i="1" dirty="0"/>
              <a:t>There were two people in the cinema.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5677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Three multiplied by one hundred is equal to three hundred.</a:t>
            </a:r>
          </a:p>
          <a:p>
            <a:r>
              <a:rPr lang="en-GB" i="1" dirty="0"/>
              <a:t>3 × 100 = 300</a:t>
            </a:r>
          </a:p>
          <a:p>
            <a:r>
              <a:rPr lang="en-GB" i="1" dirty="0"/>
              <a:t>Three hundred divided by one hundred is equal to three.</a:t>
            </a:r>
          </a:p>
          <a:p>
            <a:r>
              <a:rPr lang="en-GB" i="1" dirty="0"/>
              <a:t>300 ÷ 100 = 3</a:t>
            </a:r>
          </a:p>
          <a:p>
            <a:r>
              <a:rPr lang="en-GB" i="1" dirty="0"/>
              <a:t>Three hundred is one hundred times the size of three.</a:t>
            </a:r>
          </a:p>
          <a:p>
            <a:r>
              <a:rPr lang="en-GB" i="1" dirty="0"/>
              <a:t>There were three people in the cinema.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82454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2149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5178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Summarise and compare the value of the digits.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95459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89417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6069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453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603198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146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443687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7943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73148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Summarise and compare the value of the digits.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95318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42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581063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152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362380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49210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05008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0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201448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8825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15551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158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821599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41526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97032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02281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22036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52579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55067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335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15 ÷ 3 Equation is correct; does represent the problem.</a:t>
            </a:r>
          </a:p>
          <a:p>
            <a:r>
              <a:rPr lang="en-GB" i="1" dirty="0"/>
              <a:t>15 ÷ 5 Equation is correct; but 15 ÷ 5 is not the calculation we need to perform.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20273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166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470733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44401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22633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87235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53148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17508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51569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Three times four is equal to twelve, so</a:t>
            </a:r>
          </a:p>
          <a:p>
            <a:r>
              <a:rPr lang="en-GB" i="1" dirty="0"/>
              <a:t>three times four tens is equal to twelve tens.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00420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Four times two is equal to eight, so</a:t>
            </a:r>
          </a:p>
          <a:p>
            <a:r>
              <a:rPr lang="en-GB" i="1" dirty="0"/>
              <a:t>four tens times two is equal to eight tens.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5885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Three times four is equal to twelve, so</a:t>
            </a:r>
          </a:p>
          <a:p>
            <a:r>
              <a:rPr lang="en-GB" i="1" dirty="0"/>
              <a:t>three times five is equal to fifteen tens.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4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678957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If there were four classes of three children, there would be twelve children altogether.</a:t>
            </a:r>
          </a:p>
          <a:p>
            <a:r>
              <a:rPr lang="en-GB" i="1" dirty="0"/>
              <a:t>4 × 3 = 12</a:t>
            </a:r>
          </a:p>
          <a:p>
            <a:r>
              <a:rPr lang="en-GB" i="1" dirty="0"/>
              <a:t>But there are four classes of </a:t>
            </a:r>
            <a:r>
              <a:rPr lang="en-GB" i="1" u="sng" dirty="0"/>
              <a:t>thirty</a:t>
            </a:r>
            <a:r>
              <a:rPr lang="en-GB" i="1" dirty="0"/>
              <a:t> children; there are ten times</a:t>
            </a:r>
          </a:p>
          <a:p>
            <a:r>
              <a:rPr lang="en-GB" i="1" dirty="0"/>
              <a:t>as many children in each class. So there are ten times as many children altogether.</a:t>
            </a:r>
          </a:p>
          <a:p>
            <a:r>
              <a:rPr lang="en-GB" i="1" dirty="0"/>
              <a:t>12 × 10 = 120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4 × 30 = 120</a:t>
            </a:r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50567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96551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695870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179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299905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66466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81236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Twelve divided by three is equal to four, so </a:t>
            </a:r>
          </a:p>
          <a:p>
            <a:r>
              <a:rPr lang="en-GB" i="1" dirty="0"/>
              <a:t>twelve tens divided by three is equal to four tens.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36271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If there were eight children divided between four coaches, there </a:t>
            </a:r>
          </a:p>
          <a:p>
            <a:r>
              <a:rPr lang="en-GB" i="1" dirty="0"/>
              <a:t>would be two children on each coach.</a:t>
            </a:r>
          </a:p>
          <a:p>
            <a:r>
              <a:rPr lang="en-GB" i="1" dirty="0"/>
              <a:t>8 ÷ 4 = 2</a:t>
            </a:r>
          </a:p>
          <a:p>
            <a:r>
              <a:rPr lang="en-GB" i="1" dirty="0"/>
              <a:t>But there are </a:t>
            </a:r>
            <a:r>
              <a:rPr lang="en-GB" i="1" u="sng" dirty="0"/>
              <a:t>eighty</a:t>
            </a:r>
            <a:r>
              <a:rPr lang="en-GB" i="1" dirty="0"/>
              <a:t> children divided between four coaches; there </a:t>
            </a:r>
          </a:p>
          <a:p>
            <a:r>
              <a:rPr lang="en-GB" i="1" dirty="0"/>
              <a:t>are ten times as many children altogether. </a:t>
            </a:r>
          </a:p>
          <a:p>
            <a:r>
              <a:rPr lang="en-GB" i="1" dirty="0"/>
              <a:t>So there are ten times as many children on each coach.</a:t>
            </a:r>
          </a:p>
          <a:p>
            <a:r>
              <a:rPr lang="en-GB" i="1" dirty="0"/>
              <a:t>2 × 10 = 20</a:t>
            </a:r>
          </a:p>
          <a:p>
            <a:r>
              <a:rPr lang="en-GB" i="1" dirty="0"/>
              <a:t>80 ÷ 4 = 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13262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30284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4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488622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169581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187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754781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41458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6542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03408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Three times four is equal to twelve, so </a:t>
            </a:r>
          </a:p>
          <a:p>
            <a:r>
              <a:rPr lang="en-GB" i="1" dirty="0"/>
              <a:t>three times four hundreds is equal to twelve hundreds.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66890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Three times five is equal to fifteen, so </a:t>
            </a:r>
          </a:p>
          <a:p>
            <a:r>
              <a:rPr lang="en-GB" i="1" dirty="0"/>
              <a:t>three hundreds times five is equal to fifteen hundreds.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33860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If there were four jars of three marbles, there </a:t>
            </a:r>
          </a:p>
          <a:p>
            <a:r>
              <a:rPr lang="en-GB" i="1" dirty="0"/>
              <a:t>would be twelve marbles altogether.</a:t>
            </a:r>
          </a:p>
          <a:p>
            <a:r>
              <a:rPr lang="en-GB" i="1" dirty="0"/>
              <a:t>But there are four jars of </a:t>
            </a:r>
            <a:r>
              <a:rPr lang="en-GB" i="1" u="sng" dirty="0"/>
              <a:t>three hundred</a:t>
            </a:r>
            <a:r>
              <a:rPr lang="en-GB" i="1" dirty="0"/>
              <a:t> marbles; there </a:t>
            </a:r>
          </a:p>
          <a:p>
            <a:r>
              <a:rPr lang="en-GB" i="1" dirty="0"/>
              <a:t>are one hundred times as many marbles in each jar. </a:t>
            </a:r>
          </a:p>
          <a:p>
            <a:r>
              <a:rPr lang="en-GB" i="1" dirty="0"/>
              <a:t>So there are one hundred times as many marbles altogether.</a:t>
            </a:r>
          </a:p>
          <a:p>
            <a:r>
              <a:rPr lang="en-GB" i="1" dirty="0"/>
              <a:t>12 × 100 = 1200</a:t>
            </a:r>
          </a:p>
          <a:p>
            <a:r>
              <a:rPr lang="en-GB" i="1" dirty="0"/>
              <a:t>4 × 300 = 1200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08983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780621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195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811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517560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85317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56446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43178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Twelve divided by three is equal to four, so </a:t>
            </a:r>
          </a:p>
          <a:p>
            <a:r>
              <a:rPr lang="en-GB" i="1" dirty="0"/>
              <a:t>twelve hundreds divided by three is equal to four hundreds.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986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If there were </a:t>
            </a:r>
            <a:r>
              <a:rPr lang="en-GB" i="1" u="none" dirty="0"/>
              <a:t>twelve</a:t>
            </a:r>
            <a:r>
              <a:rPr lang="en-GB" i="1" dirty="0"/>
              <a:t> books divided between six year groups, there </a:t>
            </a:r>
          </a:p>
          <a:p>
            <a:r>
              <a:rPr lang="en-GB" i="1" dirty="0"/>
              <a:t>would be two books for each year group.</a:t>
            </a:r>
          </a:p>
          <a:p>
            <a:r>
              <a:rPr lang="en-GB" i="1" dirty="0"/>
              <a:t>12 ÷ 6 = 2</a:t>
            </a:r>
          </a:p>
          <a:p>
            <a:r>
              <a:rPr lang="en-GB" i="1" dirty="0"/>
              <a:t>But there are </a:t>
            </a:r>
            <a:r>
              <a:rPr lang="en-GB" i="1" u="none" dirty="0"/>
              <a:t>twelve hundred </a:t>
            </a:r>
            <a:r>
              <a:rPr lang="en-GB" i="1" dirty="0"/>
              <a:t>books divided between six year groups; there </a:t>
            </a:r>
          </a:p>
          <a:p>
            <a:r>
              <a:rPr lang="en-GB" i="1" dirty="0"/>
              <a:t>are one hundred times as many books altogether.</a:t>
            </a:r>
          </a:p>
          <a:p>
            <a:r>
              <a:rPr lang="en-GB" i="1" dirty="0"/>
              <a:t>So each year group gets one hundred times as many books.</a:t>
            </a:r>
          </a:p>
          <a:p>
            <a:r>
              <a:rPr lang="en-GB" i="1" dirty="0"/>
              <a:t>2 × 100 = 200</a:t>
            </a:r>
          </a:p>
          <a:p>
            <a:r>
              <a:rPr lang="en-GB" i="1" dirty="0"/>
              <a:t>1,200 ÷ 6 = 200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59500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79589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93014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203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932254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204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057380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392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245011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206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655364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207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881322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728591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209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62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670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808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657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958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597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When the dividend is zero, the quotient is zero.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771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348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047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068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u="sng" dirty="0"/>
              <a:t>Five</a:t>
            </a:r>
            <a:r>
              <a:rPr lang="en-GB" i="1" dirty="0"/>
              <a:t> is equal to </a:t>
            </a:r>
            <a:r>
              <a:rPr lang="en-GB" i="1" u="sng" dirty="0"/>
              <a:t>four plus one</a:t>
            </a:r>
            <a:r>
              <a:rPr lang="en-GB" i="1" dirty="0"/>
              <a:t>, so </a:t>
            </a:r>
          </a:p>
          <a:p>
            <a:r>
              <a:rPr lang="en-GB" i="1" u="sng" dirty="0"/>
              <a:t>five</a:t>
            </a:r>
            <a:r>
              <a:rPr lang="en-GB" i="1" dirty="0"/>
              <a:t> times eight is equal to </a:t>
            </a:r>
          </a:p>
          <a:p>
            <a:r>
              <a:rPr lang="en-GB" i="1" u="sng" dirty="0"/>
              <a:t>four</a:t>
            </a:r>
            <a:r>
              <a:rPr lang="en-GB" i="1" dirty="0"/>
              <a:t> times eight </a:t>
            </a:r>
            <a:r>
              <a:rPr lang="en-GB" i="1" u="sng" dirty="0"/>
              <a:t>plus one</a:t>
            </a:r>
            <a:r>
              <a:rPr lang="en-GB" i="1" dirty="0"/>
              <a:t> times eight.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477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u="sng" dirty="0"/>
              <a:t>Four</a:t>
            </a:r>
            <a:r>
              <a:rPr lang="en-GB" i="1" dirty="0"/>
              <a:t> is equal to </a:t>
            </a:r>
            <a:r>
              <a:rPr lang="en-GB" i="1" u="sng" dirty="0"/>
              <a:t>five minus one</a:t>
            </a:r>
            <a:r>
              <a:rPr lang="en-GB" i="1" dirty="0"/>
              <a:t>, so </a:t>
            </a:r>
          </a:p>
          <a:p>
            <a:r>
              <a:rPr lang="en-GB" i="1" u="sng" dirty="0"/>
              <a:t>four</a:t>
            </a:r>
            <a:r>
              <a:rPr lang="en-GB" i="1" dirty="0"/>
              <a:t> times eight is equal to </a:t>
            </a:r>
          </a:p>
          <a:p>
            <a:r>
              <a:rPr lang="en-GB" i="1" u="sng" dirty="0"/>
              <a:t>five</a:t>
            </a:r>
            <a:r>
              <a:rPr lang="en-GB" i="1" dirty="0"/>
              <a:t> times eight </a:t>
            </a:r>
            <a:r>
              <a:rPr lang="en-GB" i="1" u="sng" dirty="0"/>
              <a:t>minus one</a:t>
            </a:r>
            <a:r>
              <a:rPr lang="en-GB" i="1" dirty="0"/>
              <a:t> times eight.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041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u="sng" dirty="0"/>
              <a:t>Five</a:t>
            </a:r>
            <a:r>
              <a:rPr lang="en-GB" i="1" dirty="0"/>
              <a:t> is equal to </a:t>
            </a:r>
            <a:r>
              <a:rPr lang="en-GB" i="1" u="sng" dirty="0"/>
              <a:t>three plus two</a:t>
            </a:r>
            <a:r>
              <a:rPr lang="en-GB" i="1" dirty="0"/>
              <a:t>, so </a:t>
            </a:r>
          </a:p>
          <a:p>
            <a:r>
              <a:rPr lang="en-GB" i="1" u="sng" dirty="0"/>
              <a:t>five</a:t>
            </a:r>
            <a:r>
              <a:rPr lang="en-GB" i="1" dirty="0"/>
              <a:t> times eight is equal to </a:t>
            </a:r>
          </a:p>
          <a:p>
            <a:r>
              <a:rPr lang="en-GB" i="1" u="sng" dirty="0"/>
              <a:t>three</a:t>
            </a:r>
            <a:r>
              <a:rPr lang="en-GB" i="1" dirty="0"/>
              <a:t> times eight </a:t>
            </a:r>
            <a:r>
              <a:rPr lang="en-GB" i="1" u="sng" dirty="0"/>
              <a:t>plus two</a:t>
            </a:r>
            <a:r>
              <a:rPr lang="en-GB" i="1" u="none" dirty="0"/>
              <a:t> </a:t>
            </a:r>
            <a:r>
              <a:rPr lang="en-GB" i="1" dirty="0"/>
              <a:t>times eight.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48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69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u="sng" dirty="0"/>
              <a:t>Three</a:t>
            </a:r>
            <a:r>
              <a:rPr lang="en-GB" i="1" dirty="0"/>
              <a:t> is equal to </a:t>
            </a:r>
            <a:r>
              <a:rPr lang="en-GB" i="1" u="sng" dirty="0"/>
              <a:t>five minus two</a:t>
            </a:r>
            <a:r>
              <a:rPr lang="en-GB" i="1" dirty="0"/>
              <a:t>, so </a:t>
            </a:r>
          </a:p>
          <a:p>
            <a:r>
              <a:rPr lang="en-GB" i="1" u="sng" dirty="0"/>
              <a:t>three</a:t>
            </a:r>
            <a:r>
              <a:rPr lang="en-GB" i="1" dirty="0"/>
              <a:t> times eight is equal to </a:t>
            </a:r>
          </a:p>
          <a:p>
            <a:r>
              <a:rPr lang="en-GB" i="1" u="sng" dirty="0"/>
              <a:t>five</a:t>
            </a:r>
            <a:r>
              <a:rPr lang="en-GB" i="1" dirty="0"/>
              <a:t> times eight </a:t>
            </a:r>
            <a:r>
              <a:rPr lang="en-GB" i="1" u="sng" dirty="0"/>
              <a:t>minus two</a:t>
            </a:r>
            <a:r>
              <a:rPr lang="en-GB" i="1" dirty="0"/>
              <a:t> times eight.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052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4067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0289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366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8361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7015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u="sng" dirty="0"/>
              <a:t>Nine</a:t>
            </a:r>
            <a:r>
              <a:rPr lang="en-GB" i="1" dirty="0"/>
              <a:t> is equal to </a:t>
            </a:r>
            <a:r>
              <a:rPr lang="en-GB" i="1" u="sng" dirty="0"/>
              <a:t>five plus four</a:t>
            </a:r>
            <a:r>
              <a:rPr lang="en-GB" i="1" dirty="0"/>
              <a:t>, so </a:t>
            </a:r>
          </a:p>
          <a:p>
            <a:r>
              <a:rPr lang="en-GB" i="1" dirty="0"/>
              <a:t>three times </a:t>
            </a:r>
            <a:r>
              <a:rPr lang="en-GB" i="1" u="sng" dirty="0"/>
              <a:t>nine</a:t>
            </a:r>
            <a:r>
              <a:rPr lang="en-GB" i="1" dirty="0"/>
              <a:t> is equal to </a:t>
            </a:r>
          </a:p>
          <a:p>
            <a:r>
              <a:rPr lang="en-GB" i="1" dirty="0"/>
              <a:t>three times </a:t>
            </a:r>
            <a:r>
              <a:rPr lang="en-GB" i="1" u="sng" dirty="0"/>
              <a:t>five plus</a:t>
            </a:r>
            <a:r>
              <a:rPr lang="en-GB" i="1" u="none" dirty="0"/>
              <a:t> </a:t>
            </a:r>
            <a:r>
              <a:rPr lang="en-GB" i="1" dirty="0"/>
              <a:t>three times </a:t>
            </a:r>
            <a:r>
              <a:rPr lang="en-GB" i="1" u="sng" dirty="0"/>
              <a:t>four</a:t>
            </a:r>
            <a:r>
              <a:rPr lang="en-GB" i="1" dirty="0"/>
              <a:t>.</a:t>
            </a:r>
          </a:p>
          <a:p>
            <a:endParaRPr lang="en-GB" i="1" dirty="0"/>
          </a:p>
          <a:p>
            <a:r>
              <a:rPr lang="en-GB" i="1" u="sng" dirty="0"/>
              <a:t>Five</a:t>
            </a:r>
            <a:r>
              <a:rPr lang="en-GB" i="1" dirty="0"/>
              <a:t> is equal to </a:t>
            </a:r>
            <a:r>
              <a:rPr lang="en-GB" i="1" u="sng" dirty="0"/>
              <a:t>nine minus four</a:t>
            </a:r>
            <a:r>
              <a:rPr lang="en-GB" i="1" dirty="0"/>
              <a:t>, so</a:t>
            </a:r>
          </a:p>
          <a:p>
            <a:r>
              <a:rPr lang="en-GB" i="1" dirty="0"/>
              <a:t>three times </a:t>
            </a:r>
            <a:r>
              <a:rPr lang="en-GB" i="1" u="sng" dirty="0"/>
              <a:t>five</a:t>
            </a:r>
            <a:r>
              <a:rPr lang="en-GB" i="1" dirty="0"/>
              <a:t> is equal to </a:t>
            </a:r>
          </a:p>
          <a:p>
            <a:r>
              <a:rPr lang="en-GB" i="1" dirty="0"/>
              <a:t>three times </a:t>
            </a:r>
            <a:r>
              <a:rPr lang="en-GB" i="1" u="sng" dirty="0"/>
              <a:t>nine minus</a:t>
            </a:r>
            <a:r>
              <a:rPr lang="en-GB" i="1" u="none" dirty="0"/>
              <a:t> </a:t>
            </a:r>
            <a:r>
              <a:rPr lang="en-GB" i="1" dirty="0"/>
              <a:t>three times </a:t>
            </a:r>
            <a:r>
              <a:rPr lang="en-GB" i="1" u="sng" dirty="0"/>
              <a:t>four</a:t>
            </a:r>
            <a:r>
              <a:rPr lang="en-GB" i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670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1643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4530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45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7994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0856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u="sng" dirty="0"/>
              <a:t>Six</a:t>
            </a:r>
            <a:r>
              <a:rPr lang="en-GB" i="1" dirty="0"/>
              <a:t> is equal to </a:t>
            </a:r>
            <a:r>
              <a:rPr lang="en-GB" i="1" u="sng" dirty="0"/>
              <a:t>five plus one</a:t>
            </a:r>
            <a:r>
              <a:rPr lang="en-GB" i="1" dirty="0"/>
              <a:t>, so</a:t>
            </a:r>
          </a:p>
          <a:p>
            <a:r>
              <a:rPr lang="en-GB" i="1" dirty="0"/>
              <a:t>four times </a:t>
            </a:r>
            <a:r>
              <a:rPr lang="en-GB" i="1" u="sng" dirty="0"/>
              <a:t>six</a:t>
            </a:r>
            <a:r>
              <a:rPr lang="en-GB" i="1" dirty="0"/>
              <a:t> is equal to four times </a:t>
            </a:r>
            <a:r>
              <a:rPr lang="en-GB" i="1" u="sng" dirty="0"/>
              <a:t>five plus </a:t>
            </a:r>
          </a:p>
          <a:p>
            <a:r>
              <a:rPr lang="en-GB" i="1" dirty="0"/>
              <a:t>four times </a:t>
            </a:r>
            <a:r>
              <a:rPr lang="en-GB" i="1" u="sng" dirty="0"/>
              <a:t>one</a:t>
            </a:r>
            <a:r>
              <a:rPr lang="en-GB" i="1" dirty="0"/>
              <a:t>. </a:t>
            </a:r>
          </a:p>
          <a:p>
            <a:endParaRPr lang="en-GB" i="1" dirty="0"/>
          </a:p>
          <a:p>
            <a:r>
              <a:rPr lang="en-GB" i="1" u="sng" dirty="0"/>
              <a:t>Six</a:t>
            </a:r>
            <a:r>
              <a:rPr lang="en-GB" i="1" dirty="0"/>
              <a:t> is equal to </a:t>
            </a:r>
            <a:r>
              <a:rPr lang="en-GB" i="1" u="sng" dirty="0"/>
              <a:t>five plus one</a:t>
            </a:r>
            <a:r>
              <a:rPr lang="en-GB" i="1" dirty="0"/>
              <a:t>, so</a:t>
            </a:r>
          </a:p>
          <a:p>
            <a:r>
              <a:rPr lang="en-GB" i="1" u="sng" dirty="0"/>
              <a:t>six</a:t>
            </a:r>
            <a:r>
              <a:rPr lang="en-GB" i="1" dirty="0"/>
              <a:t> times four is equal to </a:t>
            </a:r>
            <a:r>
              <a:rPr lang="en-GB" i="1" u="sng" dirty="0"/>
              <a:t>five</a:t>
            </a:r>
            <a:r>
              <a:rPr lang="en-GB" i="1" dirty="0"/>
              <a:t> times four </a:t>
            </a:r>
            <a:r>
              <a:rPr lang="en-GB" i="1" u="sng" dirty="0"/>
              <a:t>plus</a:t>
            </a:r>
            <a:r>
              <a:rPr lang="en-GB" i="1" dirty="0"/>
              <a:t> </a:t>
            </a:r>
          </a:p>
          <a:p>
            <a:r>
              <a:rPr lang="en-GB" i="1" u="sng" dirty="0"/>
              <a:t>one</a:t>
            </a:r>
            <a:r>
              <a:rPr lang="en-GB" i="1" dirty="0"/>
              <a:t> times four.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013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u="sng" dirty="0"/>
              <a:t>Seven</a:t>
            </a:r>
            <a:r>
              <a:rPr lang="en-GB" i="1" dirty="0"/>
              <a:t> is equal to </a:t>
            </a:r>
            <a:r>
              <a:rPr lang="en-GB" i="1" u="sng" dirty="0"/>
              <a:t>five plus two</a:t>
            </a:r>
            <a:r>
              <a:rPr lang="en-GB" i="1" dirty="0"/>
              <a:t>, so</a:t>
            </a:r>
          </a:p>
          <a:p>
            <a:r>
              <a:rPr lang="en-GB" i="1" dirty="0"/>
              <a:t>four times </a:t>
            </a:r>
            <a:r>
              <a:rPr lang="en-GB" i="1" u="sng" dirty="0"/>
              <a:t>seven</a:t>
            </a:r>
            <a:r>
              <a:rPr lang="en-GB" i="1" dirty="0"/>
              <a:t> is equal to four times </a:t>
            </a:r>
            <a:r>
              <a:rPr lang="en-GB" i="1" u="sng" dirty="0"/>
              <a:t>five plus </a:t>
            </a:r>
          </a:p>
          <a:p>
            <a:r>
              <a:rPr lang="en-GB" i="1" dirty="0"/>
              <a:t>four times </a:t>
            </a:r>
            <a:r>
              <a:rPr lang="en-GB" i="1" u="sng" dirty="0"/>
              <a:t>two</a:t>
            </a:r>
            <a:r>
              <a:rPr lang="en-GB" i="1" dirty="0"/>
              <a:t>. </a:t>
            </a:r>
          </a:p>
          <a:p>
            <a:endParaRPr lang="en-GB" i="1" dirty="0"/>
          </a:p>
          <a:p>
            <a:r>
              <a:rPr lang="en-GB" i="1" u="sng" dirty="0"/>
              <a:t>Seven</a:t>
            </a:r>
            <a:r>
              <a:rPr lang="en-GB" i="1" dirty="0"/>
              <a:t> is equal to </a:t>
            </a:r>
            <a:r>
              <a:rPr lang="en-GB" i="1" u="sng" dirty="0"/>
              <a:t>five plus two</a:t>
            </a:r>
            <a:r>
              <a:rPr lang="en-GB" i="1" dirty="0"/>
              <a:t>, so</a:t>
            </a:r>
          </a:p>
          <a:p>
            <a:r>
              <a:rPr lang="en-GB" i="1" u="sng" dirty="0"/>
              <a:t>seven</a:t>
            </a:r>
            <a:r>
              <a:rPr lang="en-GB" i="1" dirty="0"/>
              <a:t> times four is equal to </a:t>
            </a:r>
            <a:r>
              <a:rPr lang="en-GB" i="1" u="sng" dirty="0"/>
              <a:t>five</a:t>
            </a:r>
            <a:r>
              <a:rPr lang="en-GB" i="1" dirty="0"/>
              <a:t> times four </a:t>
            </a:r>
            <a:r>
              <a:rPr lang="en-GB" i="1" u="sng" dirty="0"/>
              <a:t>plus</a:t>
            </a:r>
            <a:r>
              <a:rPr lang="en-GB" i="1" dirty="0"/>
              <a:t> </a:t>
            </a:r>
          </a:p>
          <a:p>
            <a:r>
              <a:rPr lang="en-GB" i="1" u="sng" dirty="0"/>
              <a:t>two</a:t>
            </a:r>
            <a:r>
              <a:rPr lang="en-GB" i="1" dirty="0"/>
              <a:t> times four.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643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u="sng" dirty="0"/>
              <a:t>Nine</a:t>
            </a:r>
            <a:r>
              <a:rPr lang="en-GB" i="1" dirty="0"/>
              <a:t> is equal to </a:t>
            </a:r>
            <a:r>
              <a:rPr lang="en-GB" i="1" u="sng" dirty="0"/>
              <a:t>ten minus one</a:t>
            </a:r>
            <a:r>
              <a:rPr lang="en-GB" i="1" dirty="0"/>
              <a:t>, so </a:t>
            </a:r>
          </a:p>
          <a:p>
            <a:r>
              <a:rPr lang="en-GB" i="1" dirty="0"/>
              <a:t>four times </a:t>
            </a:r>
            <a:r>
              <a:rPr lang="en-GB" i="1" u="sng" dirty="0"/>
              <a:t>nine</a:t>
            </a:r>
            <a:r>
              <a:rPr lang="en-GB" i="1" dirty="0"/>
              <a:t> is equal to four times </a:t>
            </a:r>
            <a:r>
              <a:rPr lang="en-GB" i="1" u="sng" dirty="0"/>
              <a:t>ten minus</a:t>
            </a:r>
          </a:p>
          <a:p>
            <a:r>
              <a:rPr lang="en-GB" i="1" dirty="0"/>
              <a:t>four times </a:t>
            </a:r>
            <a:r>
              <a:rPr lang="en-GB" i="1" u="sng" dirty="0"/>
              <a:t>one</a:t>
            </a:r>
            <a:r>
              <a:rPr lang="en-GB" i="1" dirty="0"/>
              <a:t>.</a:t>
            </a:r>
          </a:p>
          <a:p>
            <a:endParaRPr lang="en-GB" i="1" dirty="0"/>
          </a:p>
          <a:p>
            <a:r>
              <a:rPr lang="en-GB" i="1" u="sng" dirty="0"/>
              <a:t>Nine</a:t>
            </a:r>
            <a:r>
              <a:rPr lang="en-GB" i="1" dirty="0"/>
              <a:t> is equal to </a:t>
            </a:r>
            <a:r>
              <a:rPr lang="en-GB" i="1" u="sng" dirty="0"/>
              <a:t>ten minus one</a:t>
            </a:r>
            <a:r>
              <a:rPr lang="en-GB" i="1" dirty="0"/>
              <a:t>, so</a:t>
            </a:r>
          </a:p>
          <a:p>
            <a:r>
              <a:rPr lang="en-GB" i="1" u="sng" dirty="0"/>
              <a:t>nine</a:t>
            </a:r>
            <a:r>
              <a:rPr lang="en-GB" i="1" dirty="0"/>
              <a:t> times four is equal to </a:t>
            </a:r>
            <a:r>
              <a:rPr lang="en-GB" i="1" u="sng" dirty="0"/>
              <a:t>ten</a:t>
            </a:r>
            <a:r>
              <a:rPr lang="en-GB" i="1" dirty="0"/>
              <a:t> times four </a:t>
            </a:r>
            <a:r>
              <a:rPr lang="en-GB" i="1" u="sng" dirty="0"/>
              <a:t>minus</a:t>
            </a:r>
          </a:p>
          <a:p>
            <a:r>
              <a:rPr lang="en-GB" i="1" u="sng" dirty="0"/>
              <a:t>one</a:t>
            </a:r>
            <a:r>
              <a:rPr lang="en-GB" i="1" dirty="0"/>
              <a:t> times four.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530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560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0709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7173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4219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4485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978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3510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3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0958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For every one pencil of Emily’s, Jamie has ten.</a:t>
            </a:r>
          </a:p>
          <a:p>
            <a:r>
              <a:rPr lang="en-GB" i="1" dirty="0"/>
              <a:t>Think of ‘1’ and make it ten times the size. </a:t>
            </a:r>
          </a:p>
          <a:p>
            <a:r>
              <a:rPr lang="en-GB" i="1" dirty="0"/>
              <a:t>Think of ‘1’ and multiply by ten.</a:t>
            </a:r>
          </a:p>
          <a:p>
            <a:r>
              <a:rPr lang="en-GB" i="1" dirty="0"/>
              <a:t>1 × 10</a:t>
            </a:r>
          </a:p>
          <a:p>
            <a:r>
              <a:rPr lang="en-GB" i="1" dirty="0"/>
              <a:t>One multiplied by ten is equal to ten. </a:t>
            </a:r>
          </a:p>
          <a:p>
            <a:r>
              <a:rPr lang="en-GB" i="1" dirty="0"/>
              <a:t>1 × 10 =10</a:t>
            </a:r>
          </a:p>
          <a:p>
            <a:r>
              <a:rPr lang="en-GB" i="1" dirty="0"/>
              <a:t>Ten is ten times the size of one.</a:t>
            </a:r>
          </a:p>
          <a:p>
            <a:r>
              <a:rPr lang="en-GB" i="1" dirty="0"/>
              <a:t>Ten pencils is ten times as many as one pencil.</a:t>
            </a:r>
          </a:p>
          <a:p>
            <a:r>
              <a:rPr lang="en-GB" i="1" dirty="0"/>
              <a:t>Jamie has ten pencils.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586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For every one pencil of Emily’s, Jamie has ten.</a:t>
            </a:r>
          </a:p>
          <a:p>
            <a:r>
              <a:rPr lang="en-GB" i="1" dirty="0"/>
              <a:t>Think of ‘2’ and make it ten times the size. </a:t>
            </a:r>
          </a:p>
          <a:p>
            <a:r>
              <a:rPr lang="en-GB" i="1" dirty="0"/>
              <a:t>Think of ‘2’ and multiply by ten.</a:t>
            </a:r>
          </a:p>
          <a:p>
            <a:r>
              <a:rPr lang="en-GB" i="1" dirty="0"/>
              <a:t>2 × 10</a:t>
            </a:r>
          </a:p>
          <a:p>
            <a:r>
              <a:rPr lang="en-GB" i="1" dirty="0"/>
              <a:t>Two multiplied by ten is equal to twenty. </a:t>
            </a:r>
          </a:p>
          <a:p>
            <a:r>
              <a:rPr lang="en-GB" i="1" dirty="0"/>
              <a:t>2 × 10 = 20</a:t>
            </a:r>
          </a:p>
          <a:p>
            <a:r>
              <a:rPr lang="en-GB" i="1" dirty="0"/>
              <a:t>Twenty is ten times the size of two.</a:t>
            </a:r>
          </a:p>
          <a:p>
            <a:r>
              <a:rPr lang="en-GB" i="1" dirty="0"/>
              <a:t>Twenty pencils is ten times as many as two pencils.</a:t>
            </a:r>
          </a:p>
          <a:p>
            <a:r>
              <a:rPr lang="en-GB" i="1" dirty="0"/>
              <a:t>Jamie has twenty pencils.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535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For every one pencil of Emily’s, Jamie has ten.</a:t>
            </a:r>
          </a:p>
          <a:p>
            <a:r>
              <a:rPr lang="en-GB" i="1" dirty="0"/>
              <a:t>Think of ‘3’ and make it ten times the size. </a:t>
            </a:r>
          </a:p>
          <a:p>
            <a:r>
              <a:rPr lang="en-GB" i="1" dirty="0"/>
              <a:t>Think of ‘3’ and multiply by ten.</a:t>
            </a:r>
          </a:p>
          <a:p>
            <a:r>
              <a:rPr lang="en-GB" i="1" dirty="0"/>
              <a:t>3 × 10</a:t>
            </a:r>
          </a:p>
          <a:p>
            <a:r>
              <a:rPr lang="en-GB" i="1" dirty="0"/>
              <a:t>Three multiplied by ten is equal to thirty. </a:t>
            </a:r>
          </a:p>
          <a:p>
            <a:r>
              <a:rPr lang="en-GB" i="1" dirty="0"/>
              <a:t>3 × 10 = 30</a:t>
            </a:r>
          </a:p>
          <a:p>
            <a:r>
              <a:rPr lang="en-GB" i="1" dirty="0"/>
              <a:t>Thirty is ten times the size of three.</a:t>
            </a:r>
          </a:p>
          <a:p>
            <a:r>
              <a:rPr lang="en-GB" i="1" dirty="0"/>
              <a:t>Thirty pencils is ten times as many as three pencils.</a:t>
            </a:r>
          </a:p>
          <a:p>
            <a:r>
              <a:rPr lang="en-GB" i="1" dirty="0"/>
              <a:t>Jamie has thirty pencils.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3892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668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758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352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0198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9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05948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8150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738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2579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5484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9430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3038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74852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93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95339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 have twelve. This is one ten and two ones.</a:t>
            </a:r>
          </a:p>
          <a:p>
            <a:r>
              <a:rPr lang="en-GB" i="1" dirty="0"/>
              <a:t>How much will I have if I have ten times this amount?</a:t>
            </a:r>
          </a:p>
          <a:p>
            <a:r>
              <a:rPr lang="en-GB" i="1" dirty="0"/>
              <a:t>Think of twelve and make it ten times the size. </a:t>
            </a:r>
          </a:p>
          <a:p>
            <a:r>
              <a:rPr lang="en-GB" i="1" dirty="0"/>
              <a:t>Think of twelve and multiply by ten. </a:t>
            </a:r>
          </a:p>
          <a:p>
            <a:r>
              <a:rPr lang="en-GB" i="1" dirty="0"/>
              <a:t>12 × 10</a:t>
            </a:r>
          </a:p>
          <a:p>
            <a:r>
              <a:rPr lang="en-GB" i="1" dirty="0"/>
              <a:t>We have: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ten tens; that’s one hundred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twenty ones; that’s twenty.</a:t>
            </a:r>
          </a:p>
          <a:p>
            <a:r>
              <a:rPr lang="en-GB" i="1" dirty="0"/>
              <a:t>Twelve multiplied by ten is equal to one hundred and twenty. </a:t>
            </a:r>
          </a:p>
          <a:p>
            <a:r>
              <a:rPr lang="en-GB" i="1" dirty="0"/>
              <a:t>12 × 10 = 120</a:t>
            </a:r>
          </a:p>
          <a:p>
            <a:r>
              <a:rPr lang="en-GB" i="1" dirty="0"/>
              <a:t>One hundred and twenty is ten times the size of twelve.</a:t>
            </a:r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9834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Step 1 – move each of the digits one place to the left.</a:t>
            </a:r>
          </a:p>
          <a:p>
            <a:r>
              <a:rPr lang="en-GB" i="1" dirty="0"/>
              <a:t>Step 2 – put a ‘0’ in the ones 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9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72864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Summarise and compare the value of the digits.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7834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9855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71100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99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98268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One multiplied by ten is equal to ten.</a:t>
            </a:r>
          </a:p>
          <a:p>
            <a:r>
              <a:rPr lang="en-GB" i="1" dirty="0"/>
              <a:t>1 × 10 = 10</a:t>
            </a:r>
          </a:p>
          <a:p>
            <a:r>
              <a:rPr lang="en-GB" i="1" dirty="0"/>
              <a:t>Ten divided by ten is equal to one.</a:t>
            </a:r>
          </a:p>
          <a:p>
            <a:r>
              <a:rPr lang="en-GB" i="1" dirty="0"/>
              <a:t>10 ÷ 10 = 1</a:t>
            </a:r>
          </a:p>
          <a:p>
            <a:r>
              <a:rPr lang="en-GB" i="1" dirty="0"/>
              <a:t>Ten is ten times the size of one.</a:t>
            </a:r>
          </a:p>
          <a:p>
            <a:r>
              <a:rPr lang="en-GB" i="1" dirty="0"/>
              <a:t>Emily has one pencil.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8344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Two multiplied by ten is equal to twenty.</a:t>
            </a:r>
          </a:p>
          <a:p>
            <a:r>
              <a:rPr lang="en-GB" i="1" dirty="0"/>
              <a:t>2 × 10 = 20</a:t>
            </a:r>
          </a:p>
          <a:p>
            <a:r>
              <a:rPr lang="en-GB" i="1" dirty="0"/>
              <a:t>Twenty divided by ten is equal to two.</a:t>
            </a:r>
          </a:p>
          <a:p>
            <a:r>
              <a:rPr lang="en-GB" i="1" dirty="0"/>
              <a:t>20 ÷ 10 = 2</a:t>
            </a:r>
          </a:p>
          <a:p>
            <a:r>
              <a:rPr lang="en-GB" i="1" dirty="0"/>
              <a:t>Twenty is ten times the size of two.</a:t>
            </a:r>
          </a:p>
          <a:p>
            <a:r>
              <a:rPr lang="en-GB" i="1" dirty="0"/>
              <a:t>Emily has two pencils.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2347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Three multiplied by ten is equal to thirty.</a:t>
            </a:r>
          </a:p>
          <a:p>
            <a:r>
              <a:rPr lang="en-GB" i="1" dirty="0"/>
              <a:t>3 × 10 = 30</a:t>
            </a:r>
          </a:p>
          <a:p>
            <a:r>
              <a:rPr lang="en-GB" i="1" dirty="0"/>
              <a:t>Thirty divided by ten is equal to three.</a:t>
            </a:r>
          </a:p>
          <a:p>
            <a:r>
              <a:rPr lang="en-GB" i="1" dirty="0"/>
              <a:t>30 ÷ 10 = 3</a:t>
            </a:r>
          </a:p>
          <a:p>
            <a:r>
              <a:rPr lang="en-GB" i="1" dirty="0"/>
              <a:t>Thirty is ten times the size of three.</a:t>
            </a:r>
          </a:p>
          <a:p>
            <a:r>
              <a:rPr lang="en-GB" i="1" dirty="0"/>
              <a:t>Emily has three pencils.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5631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8049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1297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Step 1 – move each of the digits one place to the right.</a:t>
            </a:r>
          </a:p>
          <a:p>
            <a:r>
              <a:rPr lang="en-GB" i="1" dirty="0"/>
              <a:t>Step 2 – remove zero.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21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8057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 have forty. This is four tens.</a:t>
            </a:r>
          </a:p>
          <a:p>
            <a:r>
              <a:rPr lang="en-GB" i="1" dirty="0"/>
              <a:t>How much will I have if I divide by ten?</a:t>
            </a:r>
          </a:p>
          <a:p>
            <a:r>
              <a:rPr lang="en-GB" i="1" dirty="0"/>
              <a:t>We had four tens. We now have four ones.</a:t>
            </a:r>
          </a:p>
          <a:p>
            <a:r>
              <a:rPr lang="en-GB" i="1" dirty="0"/>
              <a:t>Four tens divided by ten is equal to four ones.</a:t>
            </a:r>
          </a:p>
          <a:p>
            <a:r>
              <a:rPr lang="en-GB" i="1" dirty="0"/>
              <a:t>Forty divided by ten is equal to four.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9276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8428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4383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109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30411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58367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 have one hundred and sixty.</a:t>
            </a:r>
          </a:p>
          <a:p>
            <a:r>
              <a:rPr lang="en-GB" i="1" dirty="0"/>
              <a:t>This is one hundred and six tens.</a:t>
            </a:r>
          </a:p>
          <a:p>
            <a:r>
              <a:rPr lang="en-GB" i="1" dirty="0"/>
              <a:t>How much will I have if I divide by ten?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5854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Step 1 – move each of the digits one place to the right.</a:t>
            </a:r>
          </a:p>
          <a:p>
            <a:r>
              <a:rPr lang="en-GB" i="1" dirty="0"/>
              <a:t>Step 2 – remove zero.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7043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Step 3 - Summarise and compare the value of the digits.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380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5076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584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89120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84593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Think of ‘1’ and make it one hundred times the size.</a:t>
            </a:r>
          </a:p>
          <a:p>
            <a:r>
              <a:rPr lang="en-GB" i="1" dirty="0"/>
              <a:t>Think of ‘1’ and multiply by one hundred.</a:t>
            </a:r>
          </a:p>
          <a:p>
            <a:r>
              <a:rPr lang="en-GB" i="1" dirty="0"/>
              <a:t>1 × 100</a:t>
            </a:r>
          </a:p>
          <a:p>
            <a:r>
              <a:rPr lang="en-GB" i="1" dirty="0"/>
              <a:t>One multiplied by one hundred is equal to one hundred.</a:t>
            </a:r>
          </a:p>
          <a:p>
            <a:r>
              <a:rPr lang="en-GB" i="1" dirty="0"/>
              <a:t>1 × 100 = 100</a:t>
            </a:r>
          </a:p>
          <a:p>
            <a:r>
              <a:rPr lang="en-GB" i="1" dirty="0"/>
              <a:t>One hundred is one hundred times the size of one.</a:t>
            </a:r>
          </a:p>
          <a:p>
            <a:r>
              <a:rPr lang="en-GB" i="1" dirty="0"/>
              <a:t>One hundred people is one hundred times as many as one person. </a:t>
            </a:r>
          </a:p>
          <a:p>
            <a:r>
              <a:rPr lang="en-GB" i="1" dirty="0"/>
              <a:t>There are one hundred people in the cinema this evening.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533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Think of ‘2’ and make it one hundred times the size.</a:t>
            </a:r>
          </a:p>
          <a:p>
            <a:r>
              <a:rPr lang="en-GB" i="1" dirty="0"/>
              <a:t>Think of ‘2’ and multiply by one hundred.</a:t>
            </a:r>
          </a:p>
          <a:p>
            <a:r>
              <a:rPr lang="en-GB" i="1" dirty="0"/>
              <a:t>2 × 100</a:t>
            </a:r>
          </a:p>
          <a:p>
            <a:r>
              <a:rPr lang="en-GB" i="1" dirty="0"/>
              <a:t>Two multiplied by one hundred is equal to two hundred.</a:t>
            </a:r>
          </a:p>
          <a:p>
            <a:r>
              <a:rPr lang="en-GB" i="1" dirty="0"/>
              <a:t>2 × 100 = 200</a:t>
            </a:r>
          </a:p>
          <a:p>
            <a:r>
              <a:rPr lang="en-GB" i="1" dirty="0"/>
              <a:t>Two hundred is one hundred times the size of two.</a:t>
            </a:r>
          </a:p>
          <a:p>
            <a:r>
              <a:rPr lang="en-GB" i="1" dirty="0"/>
              <a:t>Two hundred people is one hundred times as many as two people. </a:t>
            </a:r>
          </a:p>
          <a:p>
            <a:r>
              <a:rPr lang="en-GB" i="1" dirty="0"/>
              <a:t>There are two hundred people in the cinema this evening.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8775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Think of ‘3’ and make it one hundred times the size.</a:t>
            </a:r>
          </a:p>
          <a:p>
            <a:r>
              <a:rPr lang="en-GB" i="1" dirty="0"/>
              <a:t>Think of ‘3’ and multiply by one hundred.</a:t>
            </a:r>
          </a:p>
          <a:p>
            <a:r>
              <a:rPr lang="en-GB" i="1" dirty="0"/>
              <a:t>3 × 100</a:t>
            </a:r>
          </a:p>
          <a:p>
            <a:r>
              <a:rPr lang="en-GB" i="1" dirty="0"/>
              <a:t>Three multiplied by one hundred is equal to three hundred.</a:t>
            </a:r>
          </a:p>
          <a:p>
            <a:r>
              <a:rPr lang="en-GB" i="1" dirty="0"/>
              <a:t>3 × 100 = 300</a:t>
            </a:r>
          </a:p>
          <a:p>
            <a:r>
              <a:rPr lang="en-GB" i="1" dirty="0"/>
              <a:t>Three hundred is one hundred times the size of three.</a:t>
            </a:r>
          </a:p>
          <a:p>
            <a:r>
              <a:rPr lang="en-GB" i="1" dirty="0"/>
              <a:t>Three hundred people is one hundred times as many as three people. </a:t>
            </a:r>
          </a:p>
          <a:p>
            <a:r>
              <a:rPr lang="en-GB" i="1" dirty="0"/>
              <a:t>There are three hundred people in the cinema this evening.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4376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7676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7879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04933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74272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7921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3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345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0D527-99F6-4C25-B867-E6C473316230}"/>
              </a:ext>
            </a:extLst>
          </p:cNvPr>
          <p:cNvSpPr txBox="1"/>
          <p:nvPr userDrawn="1"/>
        </p:nvSpPr>
        <p:spPr>
          <a:xfrm>
            <a:off x="609593" y="473825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602C34-F685-413D-92B3-920B5E843FF0}"/>
              </a:ext>
            </a:extLst>
          </p:cNvPr>
          <p:cNvSpPr txBox="1"/>
          <p:nvPr userDrawn="1"/>
        </p:nvSpPr>
        <p:spPr>
          <a:xfrm>
            <a:off x="609593" y="707820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31D2-8649-4B2E-BCAE-8A353FB07BDF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4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18829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30271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8703DAC1-0D09-4FCA-8F8E-26F6D7215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06897055"/>
              </p:ext>
            </p:extLst>
          </p:nvPr>
        </p:nvGraphicFramePr>
        <p:xfrm>
          <a:off x="594008" y="1097547"/>
          <a:ext cx="11140162" cy="197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19980">
                <a:tc>
                  <a:txBody>
                    <a:bodyPr/>
                    <a:lstStyle/>
                    <a:p>
                      <a:pPr algn="l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458182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96C834-C60B-4D4B-9CE7-C48E02B24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269" y="1789113"/>
            <a:ext cx="10653944" cy="784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2E35AE-674A-4CFB-A6EA-9851D7911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269" y="1189038"/>
            <a:ext cx="10653944" cy="3159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3B39E-7C33-4C5E-BBB2-AE7BBB524528}"/>
              </a:ext>
            </a:extLst>
          </p:cNvPr>
          <p:cNvSpPr txBox="1"/>
          <p:nvPr userDrawn="1"/>
        </p:nvSpPr>
        <p:spPr>
          <a:xfrm>
            <a:off x="594007" y="3486800"/>
            <a:ext cx="11140161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outcome.</a:t>
            </a: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156B4A-F0F3-4E38-A0C7-379476798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25" y="233363"/>
            <a:ext cx="11141075" cy="3937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3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246063"/>
            <a:ext cx="11140163" cy="4261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B5E70AC-97E0-4B9F-B2F7-C3D62444AE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4008" y="1039018"/>
            <a:ext cx="3395663" cy="4779963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182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742DC-69C4-4F77-88B0-BC9AA167A183}"/>
              </a:ext>
            </a:extLst>
          </p:cNvPr>
          <p:cNvSpPr txBox="1"/>
          <p:nvPr userDrawn="1"/>
        </p:nvSpPr>
        <p:spPr>
          <a:xfrm>
            <a:off x="609593" y="1737534"/>
            <a:ext cx="622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ncetm.org.uk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1553F0-5310-40B6-862E-E108F136F4E5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7EAB1C-AC38-4D05-ABAC-DDDBF36A7F1B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7A6AA-0784-4D20-870B-744E2DBBF2B5}"/>
              </a:ext>
            </a:extLst>
          </p:cNvPr>
          <p:cNvSpPr txBox="1"/>
          <p:nvPr userDrawn="1"/>
        </p:nvSpPr>
        <p:spPr>
          <a:xfrm>
            <a:off x="609593" y="481364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4B950-A61F-4437-AC63-6DD156086E7C}"/>
              </a:ext>
            </a:extLst>
          </p:cNvPr>
          <p:cNvSpPr txBox="1"/>
          <p:nvPr userDrawn="1"/>
        </p:nvSpPr>
        <p:spPr>
          <a:xfrm>
            <a:off x="609593" y="705834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4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48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700">
                <a:solidFill>
                  <a:srgbClr val="58585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  <a:lvl2pPr marL="557199" indent="-214308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2pPr>
            <a:lvl3pPr marL="857228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3pPr>
            <a:lvl4pPr marL="1200120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4pPr>
            <a:lvl5pPr marL="1543012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44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16214" y="6500874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2019 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3034" y="6487841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2.XX </a:t>
            </a:r>
            <a:r>
              <a:rPr lang="en-US" dirty="0" err="1"/>
              <a:t>xxxx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21617" y="6487840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2019 pilot</a:t>
            </a:r>
          </a:p>
        </p:txBody>
      </p:sp>
    </p:spTree>
    <p:extLst>
      <p:ext uri="{BB962C8B-B14F-4D97-AF65-F5344CB8AC3E}">
        <p14:creationId xmlns:p14="http://schemas.microsoft.com/office/powerpoint/2010/main" val="99045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360000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464400"/>
            <a:ext cx="11262632" cy="426170"/>
          </a:xfr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643C2-77DC-49BD-8737-F5C5488BCCF7}"/>
              </a:ext>
            </a:extLst>
          </p:cNvPr>
          <p:cNvSpPr txBox="1"/>
          <p:nvPr userDrawn="1"/>
        </p:nvSpPr>
        <p:spPr>
          <a:xfrm>
            <a:off x="522000" y="6237312"/>
            <a:ext cx="1109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000" b="1" dirty="0">
                <a:solidFill>
                  <a:srgbClr val="585858"/>
                </a:solidFill>
              </a:rPr>
              <a:t>ncetm.org.uk</a:t>
            </a:r>
          </a:p>
        </p:txBody>
      </p:sp>
    </p:spTree>
    <p:extLst>
      <p:ext uri="{BB962C8B-B14F-4D97-AF65-F5344CB8AC3E}">
        <p14:creationId xmlns:p14="http://schemas.microsoft.com/office/powerpoint/2010/main" val="2254293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59243-BC76-47BD-8772-C08CAEE5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01625"/>
            <a:ext cx="1074436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ECB2-930A-4226-90F7-B3EB6759D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556795"/>
            <a:ext cx="10744363" cy="449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EAE8-1007-48BC-A80E-FDEE657E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Curriculum Prioritisation for Primary Maths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3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5" r:id="rId3"/>
    <p:sldLayoutId id="2147483676" r:id="rId4"/>
    <p:sldLayoutId id="2147483674" r:id="rId5"/>
    <p:sldLayoutId id="2147483668" r:id="rId6"/>
    <p:sldLayoutId id="2147483663" r:id="rId7"/>
    <p:sldLayoutId id="2147483677" r:id="rId8"/>
    <p:sldLayoutId id="2147483678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5858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11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4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4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8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5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6.png"/><Relationship Id="rId4" Type="http://schemas.openxmlformats.org/officeDocument/2006/relationships/image" Target="../media/image10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8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g30d2vg5/ncetm_spine2_segment13_y4.pdf#page=19" TargetMode="Externa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2.jpeg"/><Relationship Id="rId4" Type="http://schemas.openxmlformats.org/officeDocument/2006/relationships/slide" Target="slide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8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8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8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8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g30d2vg5/ncetm_spine2_segment13_y4.pdf#page=23" TargetMode="Externa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2.jpeg"/><Relationship Id="rId4" Type="http://schemas.openxmlformats.org/officeDocument/2006/relationships/slide" Target="slide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0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4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4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g30d2vg5/ncetm_spine2_segment13_y4.pdf#page=26" TargetMode="Externa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2.jpeg"/><Relationship Id="rId4" Type="http://schemas.openxmlformats.org/officeDocument/2006/relationships/slide" Target="slide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5.png"/><Relationship Id="rId4" Type="http://schemas.openxmlformats.org/officeDocument/2006/relationships/image" Target="../media/image106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8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8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6.png"/><Relationship Id="rId5" Type="http://schemas.openxmlformats.org/officeDocument/2006/relationships/image" Target="../media/image124.png"/><Relationship Id="rId4" Type="http://schemas.openxmlformats.org/officeDocument/2006/relationships/image" Target="../media/image108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8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g30d2vg5/ncetm_spine2_segment13_y4.pdf#page=27" TargetMode="Externa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2.jpeg"/><Relationship Id="rId4" Type="http://schemas.openxmlformats.org/officeDocument/2006/relationships/slide" Target="slide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9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0.png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8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8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g30d2vg5/ncetm_spine2_segment13_y4.pdf#page=30" TargetMode="Externa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2.jpeg"/><Relationship Id="rId4" Type="http://schemas.openxmlformats.org/officeDocument/2006/relationships/slide" Target="slide3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3.png"/><Relationship Id="rId5" Type="http://schemas.openxmlformats.org/officeDocument/2006/relationships/image" Target="../media/image121.png"/><Relationship Id="rId4" Type="http://schemas.openxmlformats.org/officeDocument/2006/relationships/image" Target="../media/image122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3.png"/><Relationship Id="rId5" Type="http://schemas.openxmlformats.org/officeDocument/2006/relationships/image" Target="../media/image121.png"/><Relationship Id="rId4" Type="http://schemas.openxmlformats.org/officeDocument/2006/relationships/image" Target="../media/image122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4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0.png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8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6.png"/><Relationship Id="rId4" Type="http://schemas.openxmlformats.org/officeDocument/2006/relationships/image" Target="../media/image124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8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g30d2vg5/ncetm_spine2_segment13_y4.pdf#page=33" TargetMode="Externa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2.jpeg"/><Relationship Id="rId4" Type="http://schemas.openxmlformats.org/officeDocument/2006/relationships/slide" Target="slide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4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0.png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qdif4n2k/ncetm_spine2_segment10_y4.pdf#page=6" TargetMode="Externa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8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g30d2vg5/ncetm_spine2_segment13_y4.pdf#page=36" TargetMode="Externa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2.jpeg"/><Relationship Id="rId4" Type="http://schemas.openxmlformats.org/officeDocument/2006/relationships/slide" Target="slide3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4.png"/><Relationship Id="rId4" Type="http://schemas.openxmlformats.org/officeDocument/2006/relationships/image" Target="../media/image103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7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4.png"/><Relationship Id="rId4" Type="http://schemas.openxmlformats.org/officeDocument/2006/relationships/image" Target="../media/image103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g30d2vg5/ncetm_spine2_segment13_y4.pdf#page=39" TargetMode="Externa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2.jpeg"/><Relationship Id="rId4" Type="http://schemas.openxmlformats.org/officeDocument/2006/relationships/slide" Target="slide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4.png"/><Relationship Id="rId4" Type="http://schemas.openxmlformats.org/officeDocument/2006/relationships/image" Target="../media/image10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7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4.png"/><Relationship Id="rId4" Type="http://schemas.openxmlformats.org/officeDocument/2006/relationships/image" Target="../media/image103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560.png"/><Relationship Id="rId3" Type="http://schemas.openxmlformats.org/officeDocument/2006/relationships/image" Target="../media/image139.png"/><Relationship Id="rId7" Type="http://schemas.openxmlformats.org/officeDocument/2006/relationships/image" Target="../media/image500.png"/><Relationship Id="rId12" Type="http://schemas.openxmlformats.org/officeDocument/2006/relationships/image" Target="../media/image550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8.xml"/><Relationship Id="rId11" Type="http://schemas.openxmlformats.org/officeDocument/2006/relationships/image" Target="../media/image540.png"/><Relationship Id="rId5" Type="http://schemas.openxmlformats.org/officeDocument/2006/relationships/image" Target="../media/image140.png"/><Relationship Id="rId10" Type="http://schemas.openxmlformats.org/officeDocument/2006/relationships/image" Target="../media/image530.png"/><Relationship Id="rId4" Type="http://schemas.openxmlformats.org/officeDocument/2006/relationships/image" Target="../media/image480.png"/><Relationship Id="rId9" Type="http://schemas.openxmlformats.org/officeDocument/2006/relationships/image" Target="../media/image141.png"/></Relationships>
</file>

<file path=ppt/slides/_rels/slide1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g30d2vg5/ncetm_spine2_segment13_y4.pdf#page=43" TargetMode="Externa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2.jpeg"/><Relationship Id="rId4" Type="http://schemas.openxmlformats.org/officeDocument/2006/relationships/slide" Target="slide3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5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5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5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5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5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8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8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8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7" Type="http://schemas.openxmlformats.org/officeDocument/2006/relationships/image" Target="../media/image159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5.png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5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g30d2vg5/ncetm_spine2_segment13_y4.pdf#page=46" TargetMode="External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2.jpe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5.png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5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8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162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1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8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8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g30d2vg5/ncetm_spine2_segment13_y4.pdf#page=50" TargetMode="External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2.jpeg"/><Relationship Id="rId4" Type="http://schemas.openxmlformats.org/officeDocument/2006/relationships/slide" Target="slide3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5.png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5.pn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8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8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7" Type="http://schemas.openxmlformats.org/officeDocument/2006/relationships/image" Target="../media/image165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7.png"/><Relationship Id="rId5" Type="http://schemas.openxmlformats.org/officeDocument/2006/relationships/image" Target="../media/image159.png"/><Relationship Id="rId4" Type="http://schemas.openxmlformats.org/officeDocument/2006/relationships/image" Target="../media/image155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g30d2vg5/ncetm_spine2_segment13_y4.pdf#page=53" TargetMode="External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2.jpeg"/><Relationship Id="rId4" Type="http://schemas.openxmlformats.org/officeDocument/2006/relationships/slide" Target="slide3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5.png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5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5.pn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ssets.publishing.service.gov.uk/government/uploads/system/uploads/attachment_data/file/897806/Maths_guidance_KS_1_and_2.pdf#page=178" TargetMode="External"/><Relationship Id="rId3" Type="http://schemas.openxmlformats.org/officeDocument/2006/relationships/hyperlink" Target="https://www.gov.uk/government/publications/teaching-mathematics-in-primary-schools" TargetMode="External"/><Relationship Id="rId7" Type="http://schemas.openxmlformats.org/officeDocument/2006/relationships/hyperlink" Target="https://assets.publishing.service.gov.uk/government/uploads/system/uploads/attachment_data/file/897806/Maths_guidance_KS_1_and_2.pdf#page=17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ssets.publishing.service.gov.uk/government/uploads/system/uploads/attachment_data/file/897806/Maths_guidance_KS_1_and_2.pdf#page=170" TargetMode="External"/><Relationship Id="rId5" Type="http://schemas.openxmlformats.org/officeDocument/2006/relationships/hyperlink" Target="https://www.ncetm.org.uk/teaching-for-mastery/mastery-materials/primary-mastery-professional-development/" TargetMode="External"/><Relationship Id="rId10" Type="http://schemas.openxmlformats.org/officeDocument/2006/relationships/hyperlink" Target="https://assets.publishing.service.gov.uk/government/uploads/system/uploads/attachment_data/file/897806/Maths_guidance_KS_1_and_2.pdf#page=103" TargetMode="External"/><Relationship Id="rId4" Type="http://schemas.openxmlformats.org/officeDocument/2006/relationships/hyperlink" Target="https://www.ncetm.org.uk/classroom-resources/exemplification-of-ready-to-progress-criteria/" TargetMode="External"/><Relationship Id="rId9" Type="http://schemas.openxmlformats.org/officeDocument/2006/relationships/hyperlink" Target="https://assets.publishing.service.gov.uk/government/uploads/system/uploads/attachment_data/file/897806/Maths_guidance_KS_1_and_2.pdf#page=166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3" Type="http://schemas.openxmlformats.org/officeDocument/2006/relationships/image" Target="../media/image159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55.png"/><Relationship Id="rId10" Type="http://schemas.openxmlformats.org/officeDocument/2006/relationships/image" Target="../media/image170.png"/><Relationship Id="rId4" Type="http://schemas.openxmlformats.org/officeDocument/2006/relationships/image" Target="../media/image154.png"/><Relationship Id="rId9" Type="http://schemas.openxmlformats.org/officeDocument/2006/relationships/image" Target="../media/image169.png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8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8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3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76.JPG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3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76.JPG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qdif4n2k/ncetm_spine2_segment10_y4.pdf#page=9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28.xml"/><Relationship Id="rId4" Type="http://schemas.openxmlformats.org/officeDocument/2006/relationships/slide" Target="slide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qdif4n2k/ncetm_spine2_segment10_y4.pdf#page=12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59.xml"/><Relationship Id="rId7" Type="http://schemas.openxmlformats.org/officeDocument/2006/relationships/slide" Target="slide8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69.xml"/><Relationship Id="rId4" Type="http://schemas.openxmlformats.org/officeDocument/2006/relationships/slide" Target="slide6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qdif4n2k/ncetm_spine2_segment10_y4.pdf#page=16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92.xml"/><Relationship Id="rId7" Type="http://schemas.openxmlformats.org/officeDocument/2006/relationships/slide" Target="slide12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5.xml"/><Relationship Id="rId5" Type="http://schemas.openxmlformats.org/officeDocument/2006/relationships/slide" Target="slide109.xml"/><Relationship Id="rId4" Type="http://schemas.openxmlformats.org/officeDocument/2006/relationships/slide" Target="slide9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29.xml"/><Relationship Id="rId7" Type="http://schemas.openxmlformats.org/officeDocument/2006/relationships/slide" Target="slide15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1.xml"/><Relationship Id="rId5" Type="http://schemas.openxmlformats.org/officeDocument/2006/relationships/slide" Target="slide145.xml"/><Relationship Id="rId4" Type="http://schemas.openxmlformats.org/officeDocument/2006/relationships/slide" Target="slide13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qdif4n2k/ncetm_spine2_segment10_y4.pdf#page=19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24" Type="http://schemas.openxmlformats.org/officeDocument/2006/relationships/image" Target="../media/image85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Relationship Id="rId27" Type="http://schemas.openxmlformats.org/officeDocument/2006/relationships/image" Target="../media/image88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qdif4n2k/ncetm_spine2_segment10_y4.pdf#page=23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06.xml"/><Relationship Id="rId3" Type="http://schemas.openxmlformats.org/officeDocument/2006/relationships/slide" Target="slide165.xml"/><Relationship Id="rId7" Type="http://schemas.openxmlformats.org/officeDocument/2006/relationships/slide" Target="slide20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4.xml"/><Relationship Id="rId5" Type="http://schemas.openxmlformats.org/officeDocument/2006/relationships/slide" Target="slide186.xml"/><Relationship Id="rId4" Type="http://schemas.openxmlformats.org/officeDocument/2006/relationships/slide" Target="slide178.xml"/><Relationship Id="rId9" Type="http://schemas.openxmlformats.org/officeDocument/2006/relationships/slide" Target="slide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qdif4n2k/ncetm_spine2_segment10_y4.pdf#page=25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g30d2vg5/ncetm_spine2_segment13_y4.pdf#page=4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2.jpeg"/><Relationship Id="rId4" Type="http://schemas.openxmlformats.org/officeDocument/2006/relationships/slide" Target="slide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g30d2vg5/ncetm_spine2_segment13_y4.pdf#page=8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2.jpeg"/><Relationship Id="rId4" Type="http://schemas.openxmlformats.org/officeDocument/2006/relationships/slide" Target="slide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qdif4n2k/ncetm_spine2_segment10_y4.pdf#page=4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8.png"/><Relationship Id="rId4" Type="http://schemas.openxmlformats.org/officeDocument/2006/relationships/image" Target="../media/image10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g30d2vg5/ncetm_spine2_segment13_y4.pdf#page=11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2.jpeg"/><Relationship Id="rId4" Type="http://schemas.openxmlformats.org/officeDocument/2006/relationships/slide" Target="slide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8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g30d2vg5/ncetm_spine2_segment13_y4.pdf#page=15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2.jpe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064D4-6FBE-4131-9182-7C4479EBDE7B}"/>
              </a:ext>
            </a:extLst>
          </p:cNvPr>
          <p:cNvSpPr txBox="1"/>
          <p:nvPr/>
        </p:nvSpPr>
        <p:spPr>
          <a:xfrm>
            <a:off x="604946" y="1732195"/>
            <a:ext cx="51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4, Unit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662B8-F764-4A66-9D96-917843E5F642}"/>
              </a:ext>
            </a:extLst>
          </p:cNvPr>
          <p:cNvSpPr txBox="1"/>
          <p:nvPr/>
        </p:nvSpPr>
        <p:spPr>
          <a:xfrm>
            <a:off x="604946" y="2434709"/>
            <a:ext cx="479572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and manipulating multiplicative relationships</a:t>
            </a:r>
          </a:p>
          <a:p>
            <a:pPr lvl="0"/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E4D6F8-60B2-41A2-B046-6A81594D9C91}"/>
              </a:ext>
            </a:extLst>
          </p:cNvPr>
          <p:cNvSpPr txBox="1"/>
          <p:nvPr/>
        </p:nvSpPr>
        <p:spPr bwMode="auto">
          <a:xfrm>
            <a:off x="3975996" y="987741"/>
            <a:ext cx="4240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Two multiplication equations?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F485C1-9493-4C57-AFB9-8F68E635983C}"/>
              </a:ext>
            </a:extLst>
          </p:cNvPr>
          <p:cNvSpPr txBox="1"/>
          <p:nvPr/>
        </p:nvSpPr>
        <p:spPr bwMode="auto">
          <a:xfrm>
            <a:off x="3069636" y="4400504"/>
            <a:ext cx="1611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 × 5 = 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4F457C-278D-44CB-9FC0-C599BCB17329}"/>
              </a:ext>
            </a:extLst>
          </p:cNvPr>
          <p:cNvSpPr txBox="1"/>
          <p:nvPr/>
        </p:nvSpPr>
        <p:spPr bwMode="auto">
          <a:xfrm>
            <a:off x="1780853" y="4996778"/>
            <a:ext cx="4188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 groups of 5 are equal to 15.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837C92-47D4-4DB7-8075-A7AE6B3511EE}"/>
              </a:ext>
            </a:extLst>
          </p:cNvPr>
          <p:cNvSpPr txBox="1"/>
          <p:nvPr/>
        </p:nvSpPr>
        <p:spPr bwMode="auto">
          <a:xfrm>
            <a:off x="7531953" y="4400504"/>
            <a:ext cx="1611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 × 3 = 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EFD9FB-E72B-4261-9680-89E490531E76}"/>
              </a:ext>
            </a:extLst>
          </p:cNvPr>
          <p:cNvSpPr txBox="1"/>
          <p:nvPr/>
        </p:nvSpPr>
        <p:spPr bwMode="auto">
          <a:xfrm>
            <a:off x="6387922" y="4996778"/>
            <a:ext cx="3899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Five, 3 times, is equal to 15.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50E57F-86E5-4D06-92AF-CC99DCB9DDC2}"/>
              </a:ext>
            </a:extLst>
          </p:cNvPr>
          <p:cNvSpPr txBox="1"/>
          <p:nvPr/>
        </p:nvSpPr>
        <p:spPr bwMode="auto">
          <a:xfrm>
            <a:off x="5100376" y="5593052"/>
            <a:ext cx="1991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 × 5 = 5 ×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E67A4C-2EFD-421C-BAED-6CD10F8FD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50" y="1805366"/>
            <a:ext cx="5903900" cy="214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1E67F9-A37A-482E-9F75-DE1D6051B9D7}"/>
              </a:ext>
            </a:extLst>
          </p:cNvPr>
          <p:cNvSpPr txBox="1"/>
          <p:nvPr/>
        </p:nvSpPr>
        <p:spPr bwMode="auto">
          <a:xfrm>
            <a:off x="2277855" y="1178069"/>
            <a:ext cx="76363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Jamie has 10 pencils; he has 10 times as many as Emily.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pencils does Emily have?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F49115-5C96-49B7-9CE3-BBE4FB3668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3186" y="3573463"/>
            <a:ext cx="2619818" cy="131615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D002199-9E78-4CC8-9763-2EBAC65D1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878" y="3238501"/>
            <a:ext cx="1091247" cy="181339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26D289F-6A12-40D2-BB6C-3F1039BB79E1}"/>
              </a:ext>
            </a:extLst>
          </p:cNvPr>
          <p:cNvGrpSpPr/>
          <p:nvPr/>
        </p:nvGrpSpPr>
        <p:grpSpPr>
          <a:xfrm>
            <a:off x="6849588" y="3238501"/>
            <a:ext cx="1091247" cy="1813397"/>
            <a:chOff x="5325587" y="3238500"/>
            <a:chExt cx="1091247" cy="1813397"/>
          </a:xfrm>
        </p:grpSpPr>
        <p:pic>
          <p:nvPicPr>
            <p:cNvPr id="22" name="Picture 21" descr="A close up of a logo&#10;&#10;Description automatically generated">
              <a:extLst>
                <a:ext uri="{FF2B5EF4-FFF2-40B4-BE49-F238E27FC236}">
                  <a16:creationId xmlns:a16="http://schemas.microsoft.com/office/drawing/2014/main" id="{4C5A8C49-8A6C-46B8-8453-5E84FB00E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587" y="3238500"/>
              <a:ext cx="1091247" cy="181339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E5997EB-9213-47C3-946B-CF4673DC6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964" y="3260191"/>
              <a:ext cx="106985" cy="176525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73AB39C-F3FF-498C-BE12-3A61384BC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7598" y="3260191"/>
              <a:ext cx="106985" cy="176525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3C80634-B2F9-435B-8887-5F26C961F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1232" y="3260191"/>
              <a:ext cx="106985" cy="176525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0250812-9A40-419C-BB74-3CB053AF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866" y="3260191"/>
              <a:ext cx="106985" cy="176525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2FA9A67-40BB-42A3-AEB7-E08975E80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500" y="3260191"/>
              <a:ext cx="106985" cy="176525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79C5E6E-334A-42AE-997D-D9F7CB74D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2134" y="3260191"/>
              <a:ext cx="106985" cy="176525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F8A905C-9607-4CBB-AA47-93B37447F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768" y="3260191"/>
              <a:ext cx="106985" cy="176525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16291FC-7A52-4E2A-8129-AB458989A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9402" y="3260191"/>
              <a:ext cx="106985" cy="176525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9B8C55E-05C5-45DD-9367-CE796B47C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037" y="3260191"/>
              <a:ext cx="106985" cy="176525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0FE4CA2-F2E7-4B43-84CF-B6450477F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587" y="3976697"/>
              <a:ext cx="1091247" cy="1075200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7C26307-B5EC-40EA-8546-2914A1D12517}"/>
                </a:ext>
              </a:extLst>
            </p:cNvPr>
            <p:cNvSpPr/>
            <p:nvPr/>
          </p:nvSpPr>
          <p:spPr bwMode="auto">
            <a:xfrm>
              <a:off x="5342570" y="3995738"/>
              <a:ext cx="114744" cy="1029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14898C6-3999-4F1F-96CF-BB1FCDBF137D}"/>
              </a:ext>
            </a:extLst>
          </p:cNvPr>
          <p:cNvSpPr txBox="1"/>
          <p:nvPr/>
        </p:nvSpPr>
        <p:spPr bwMode="auto">
          <a:xfrm>
            <a:off x="5401815" y="3411184"/>
            <a:ext cx="1337226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 times</a:t>
            </a:r>
            <a:b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as many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A070C0-91ED-41FF-B1B0-08F60D573AD4}"/>
              </a:ext>
            </a:extLst>
          </p:cNvPr>
          <p:cNvSpPr txBox="1"/>
          <p:nvPr/>
        </p:nvSpPr>
        <p:spPr bwMode="auto">
          <a:xfrm>
            <a:off x="5663908" y="4563779"/>
            <a:ext cx="81304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× 10</a:t>
            </a:r>
          </a:p>
        </p:txBody>
      </p:sp>
    </p:spTree>
    <p:extLst>
      <p:ext uri="{BB962C8B-B14F-4D97-AF65-F5344CB8AC3E}">
        <p14:creationId xmlns:p14="http://schemas.microsoft.com/office/powerpoint/2010/main" val="95000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CCB987-6F94-4936-94BC-2DF88746193F}"/>
              </a:ext>
            </a:extLst>
          </p:cNvPr>
          <p:cNvSpPr txBox="1"/>
          <p:nvPr/>
        </p:nvSpPr>
        <p:spPr bwMode="auto">
          <a:xfrm>
            <a:off x="2277855" y="1178069"/>
            <a:ext cx="76363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Jamie has 20 pencils; he has 10 times as many as Emily.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pencils does Emily have?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5A375-2953-4DB6-890D-53863D148B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3186" y="3573463"/>
            <a:ext cx="2619818" cy="131615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3C1F4FE-5C55-4307-92D8-2EC7E3A4EEA7}"/>
              </a:ext>
            </a:extLst>
          </p:cNvPr>
          <p:cNvGrpSpPr/>
          <p:nvPr/>
        </p:nvGrpSpPr>
        <p:grpSpPr>
          <a:xfrm>
            <a:off x="6849588" y="3238501"/>
            <a:ext cx="2357437" cy="1813397"/>
            <a:chOff x="5325587" y="3238500"/>
            <a:chExt cx="2357437" cy="181339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9ABFDC8-11A1-4575-9D4F-CFAE270AD755}"/>
                </a:ext>
              </a:extLst>
            </p:cNvPr>
            <p:cNvGrpSpPr/>
            <p:nvPr/>
          </p:nvGrpSpPr>
          <p:grpSpPr>
            <a:xfrm>
              <a:off x="5325587" y="3238500"/>
              <a:ext cx="1091247" cy="1813397"/>
              <a:chOff x="5325587" y="3238500"/>
              <a:chExt cx="1091247" cy="1813397"/>
            </a:xfrm>
          </p:grpSpPr>
          <p:pic>
            <p:nvPicPr>
              <p:cNvPr id="33" name="Picture 32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D88CFC58-92D2-4900-90DE-264F09050D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5587" y="3238500"/>
                <a:ext cx="1091247" cy="1813397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C1D35DA1-5D50-4C14-B1C8-B18456BC75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3964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1BAAE4C0-AEF0-4309-8AE2-904F400FBD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7598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36C77A84-F807-49C6-A481-5EC15DFBAA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1232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A0E7F716-C963-471D-893D-11FAF7A07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4866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812E02F4-BE36-4B0B-BC6A-9139A9BBF6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8500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EC2FAFF3-150B-489F-AAB4-13C7DF90F7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2134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47E4CEE-023A-4992-BECF-16AC00B52B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5768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13C7CAFB-1689-4974-ABAA-B4E149CEF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9402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4CFE0C65-ABDC-4B1D-B80A-A8E083E789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3037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756EC83-61E3-4F87-BC81-7874A7CB37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5587" y="3976697"/>
                <a:ext cx="1091247" cy="1075200"/>
              </a:xfrm>
              <a:prstGeom prst="rect">
                <a:avLst/>
              </a:prstGeom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9D30CC1-467D-4B2D-A426-B873C71461E4}"/>
                  </a:ext>
                </a:extLst>
              </p:cNvPr>
              <p:cNvSpPr/>
              <p:nvPr/>
            </p:nvSpPr>
            <p:spPr bwMode="auto">
              <a:xfrm>
                <a:off x="5342570" y="3995738"/>
                <a:ext cx="114744" cy="10297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E2AA49-0085-4379-8879-C9809F583286}"/>
                </a:ext>
              </a:extLst>
            </p:cNvPr>
            <p:cNvGrpSpPr/>
            <p:nvPr/>
          </p:nvGrpSpPr>
          <p:grpSpPr>
            <a:xfrm>
              <a:off x="6591777" y="3238500"/>
              <a:ext cx="1091247" cy="1813397"/>
              <a:chOff x="6614637" y="3238500"/>
              <a:chExt cx="1091247" cy="1813397"/>
            </a:xfrm>
          </p:grpSpPr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DA353FE-6D09-44CD-8511-7BA1243012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4637" y="3238500"/>
                <a:ext cx="1091247" cy="1813397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BF3FF3D-CE91-42AF-AEA1-86299AC9C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4048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C9E8641-CB0D-4621-908E-B311D565FD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7682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D84989F-CE39-4F48-834B-C1D4253B93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1316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9056044-54B2-4005-A39B-8F1D195B94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4950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FE66D1A-37A0-4511-9096-7D2D28D499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8584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28985583-6816-460D-A3FB-CE95C33447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2218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2388F9C4-221C-43C5-963D-93D91B6487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5852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FB58687B-AE98-42D8-9160-FC9111BFD0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9486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86C1C32B-8C35-49CC-9636-5A2514FEC5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3121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554C51C2-6004-42A2-839E-A7D3B117D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4637" y="3976697"/>
                <a:ext cx="1091247" cy="1075200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FE748F8-B0CA-4912-921B-B0DF135DFD6D}"/>
                  </a:ext>
                </a:extLst>
              </p:cNvPr>
              <p:cNvSpPr/>
              <p:nvPr/>
            </p:nvSpPr>
            <p:spPr bwMode="auto">
              <a:xfrm>
                <a:off x="6630097" y="3997060"/>
                <a:ext cx="114744" cy="10297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851C6D7-CB84-47FA-B7C1-3068C000B0D4}"/>
              </a:ext>
            </a:extLst>
          </p:cNvPr>
          <p:cNvGrpSpPr/>
          <p:nvPr/>
        </p:nvGrpSpPr>
        <p:grpSpPr>
          <a:xfrm>
            <a:off x="2956402" y="3238501"/>
            <a:ext cx="2351722" cy="1813397"/>
            <a:chOff x="1432402" y="3238500"/>
            <a:chExt cx="2351722" cy="1813397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D863917-6373-44D2-9462-1D65C6C0F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402" y="3238500"/>
              <a:ext cx="1091247" cy="1813397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0F98052-5084-49A8-A314-39E407661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2877" y="3238500"/>
              <a:ext cx="1091247" cy="1813397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CDFC5CDA-1D05-48E6-BF0A-D329578B4269}"/>
              </a:ext>
            </a:extLst>
          </p:cNvPr>
          <p:cNvSpPr txBox="1"/>
          <p:nvPr/>
        </p:nvSpPr>
        <p:spPr bwMode="auto">
          <a:xfrm>
            <a:off x="5401815" y="3411184"/>
            <a:ext cx="1337226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 times</a:t>
            </a:r>
            <a:b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as many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10B37C-70F0-4877-8760-20DEB7F1F80B}"/>
              </a:ext>
            </a:extLst>
          </p:cNvPr>
          <p:cNvSpPr txBox="1"/>
          <p:nvPr/>
        </p:nvSpPr>
        <p:spPr bwMode="auto">
          <a:xfrm>
            <a:off x="5663908" y="4563779"/>
            <a:ext cx="81304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× 10</a:t>
            </a:r>
          </a:p>
        </p:txBody>
      </p:sp>
    </p:spTree>
    <p:extLst>
      <p:ext uri="{BB962C8B-B14F-4D97-AF65-F5344CB8AC3E}">
        <p14:creationId xmlns:p14="http://schemas.microsoft.com/office/powerpoint/2010/main" val="255572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2A1F09-435A-4BC7-AF3A-F5E0A775B53A}"/>
              </a:ext>
            </a:extLst>
          </p:cNvPr>
          <p:cNvSpPr txBox="1"/>
          <p:nvPr/>
        </p:nvSpPr>
        <p:spPr bwMode="auto">
          <a:xfrm>
            <a:off x="2277855" y="1178069"/>
            <a:ext cx="76363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Jamie has 30 pencils; he has 10 times as many as Emily.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pencils does Emily have?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D6B4D2-E050-4BC2-8809-FEE557C992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3186" y="3573463"/>
            <a:ext cx="2619818" cy="1316154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1C4D1058-0447-4566-84AD-195DEF0B504A}"/>
              </a:ext>
            </a:extLst>
          </p:cNvPr>
          <p:cNvGrpSpPr/>
          <p:nvPr/>
        </p:nvGrpSpPr>
        <p:grpSpPr>
          <a:xfrm>
            <a:off x="6849588" y="3238501"/>
            <a:ext cx="3623627" cy="1813397"/>
            <a:chOff x="5325587" y="3238500"/>
            <a:chExt cx="3623627" cy="1813397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6C343AC-CC5C-4EE9-AE62-EBE49400F8E2}"/>
                </a:ext>
              </a:extLst>
            </p:cNvPr>
            <p:cNvGrpSpPr/>
            <p:nvPr/>
          </p:nvGrpSpPr>
          <p:grpSpPr>
            <a:xfrm>
              <a:off x="5325587" y="3238500"/>
              <a:ext cx="1091247" cy="1813397"/>
              <a:chOff x="5325587" y="3238500"/>
              <a:chExt cx="1091247" cy="1813397"/>
            </a:xfrm>
          </p:grpSpPr>
          <p:pic>
            <p:nvPicPr>
              <p:cNvPr id="8" name="Picture 7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C4BD0E1C-E727-4BC7-B802-61E4A46953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5587" y="3238500"/>
                <a:ext cx="1091247" cy="1813397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8D0B3B5-48BD-4070-BD0D-4EB08F363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3964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3AD1197-CEAB-410A-A342-4AE99AB0D1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7598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A0E711A-D09F-458F-B4B7-710D087CE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1232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ACB3D0B-164A-47C2-B7D9-2F12B6AD71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4866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F4EDF3F-EE29-4C89-9E18-F11473ED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8500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43F16FD0-18F0-41F3-9EFF-6A0E4B47E0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2134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C715C1CF-4028-4CED-A0B6-246BEF3FF8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5768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53A8328E-8159-4D52-A1DB-D03BE364C9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9402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DC1CAAD-61D6-4900-895D-C7C877751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3037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B81558B-F7BB-4DBC-9A38-50FA59918B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5587" y="3976697"/>
                <a:ext cx="1091247" cy="1075200"/>
              </a:xfrm>
              <a:prstGeom prst="rect">
                <a:avLst/>
              </a:prstGeom>
            </p:spPr>
          </p:pic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B27AE76-ADB4-4506-AFC3-84DAFA90A5C7}"/>
                  </a:ext>
                </a:extLst>
              </p:cNvPr>
              <p:cNvSpPr/>
              <p:nvPr/>
            </p:nvSpPr>
            <p:spPr bwMode="auto">
              <a:xfrm>
                <a:off x="5342570" y="3995738"/>
                <a:ext cx="114744" cy="10297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2C9F553-6A56-4200-BCAB-78F300C945F6}"/>
                </a:ext>
              </a:extLst>
            </p:cNvPr>
            <p:cNvGrpSpPr/>
            <p:nvPr/>
          </p:nvGrpSpPr>
          <p:grpSpPr>
            <a:xfrm>
              <a:off x="6591777" y="3238500"/>
              <a:ext cx="1091247" cy="1813397"/>
              <a:chOff x="6614637" y="3238500"/>
              <a:chExt cx="1091247" cy="1813397"/>
            </a:xfrm>
          </p:grpSpPr>
          <p:pic>
            <p:nvPicPr>
              <p:cNvPr id="7" name="Picture 6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231B0D2B-DA6C-49BC-BE48-78667533D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4637" y="3238500"/>
                <a:ext cx="1091247" cy="1813397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B1FB6A6-5D9B-4799-ABE0-D3BF92BA6D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4048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65B8A4D-210A-4F1E-B5C6-FC7D2465B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7682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5832D2B-09CF-49D7-B15B-CB97B7C29E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1316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ED6F440-FEBA-47E1-8D6A-DBB3296D6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4950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08D06584-CD1B-4E36-A774-3347747432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8584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20C91B69-44D9-4784-BD39-BA15165E4F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2218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5264F48D-6AD8-4AF1-8E92-53CECBB34C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5852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338631F0-EC25-4474-9DAD-2060112D3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9486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52308D15-A9FB-4609-A42C-3873E96604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3121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7B04D575-8776-4A64-9476-496226546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4637" y="3976697"/>
                <a:ext cx="1091247" cy="1075200"/>
              </a:xfrm>
              <a:prstGeom prst="rect">
                <a:avLst/>
              </a:prstGeom>
            </p:spPr>
          </p:pic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6BA7013-F5DE-456B-A261-AAC4750CC67D}"/>
                  </a:ext>
                </a:extLst>
              </p:cNvPr>
              <p:cNvSpPr/>
              <p:nvPr/>
            </p:nvSpPr>
            <p:spPr bwMode="auto">
              <a:xfrm>
                <a:off x="6630097" y="3997060"/>
                <a:ext cx="114744" cy="10297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DFE108D-3F22-43C3-865E-E6EA24CF0EFA}"/>
                </a:ext>
              </a:extLst>
            </p:cNvPr>
            <p:cNvGrpSpPr/>
            <p:nvPr/>
          </p:nvGrpSpPr>
          <p:grpSpPr>
            <a:xfrm>
              <a:off x="7857967" y="3238500"/>
              <a:ext cx="1091247" cy="1813397"/>
              <a:chOff x="7903687" y="3238500"/>
              <a:chExt cx="1091247" cy="1813397"/>
            </a:xfrm>
          </p:grpSpPr>
          <p:pic>
            <p:nvPicPr>
              <p:cNvPr id="9" name="Picture 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81C120ED-957D-48FB-A550-701B8167F8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3687" y="3238500"/>
                <a:ext cx="1091247" cy="1813397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0E30428-0CC4-45AE-9F73-F0A6AE4004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3098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8DBDCDA-A1D4-4273-990E-78993E032C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6732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A9A6742-DB09-45E5-8E82-0042E90293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0366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8335F34-F410-43D8-A3B0-B4BB09A935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4000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9CEE7A5-C8A0-4B5F-A490-63D593FF2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7634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D4BDDBC0-31B4-40A1-9F29-2B3DD48D71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1268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567E6E31-92D2-4B77-A014-4BEDB9F295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4902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1E49AA14-02BE-48C6-910B-ED5260CA57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8536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F235763D-5F31-4C9E-90E4-B62A2B9F28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62171" y="3260191"/>
                <a:ext cx="106985" cy="1765252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F502DA1D-0814-4678-A11B-9AD04B760A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3687" y="3976697"/>
                <a:ext cx="1091247" cy="1075200"/>
              </a:xfrm>
              <a:prstGeom prst="rect">
                <a:avLst/>
              </a:prstGeom>
            </p:spPr>
          </p:pic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694C947-8074-4D90-8360-FB9BD583AD16}"/>
                  </a:ext>
                </a:extLst>
              </p:cNvPr>
              <p:cNvSpPr/>
              <p:nvPr/>
            </p:nvSpPr>
            <p:spPr bwMode="auto">
              <a:xfrm>
                <a:off x="7923087" y="3995737"/>
                <a:ext cx="114744" cy="10297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D97D352-C1B9-4751-A258-69A6F59BD047}"/>
              </a:ext>
            </a:extLst>
          </p:cNvPr>
          <p:cNvGrpSpPr/>
          <p:nvPr/>
        </p:nvGrpSpPr>
        <p:grpSpPr>
          <a:xfrm>
            <a:off x="1695928" y="3238501"/>
            <a:ext cx="3612197" cy="1813397"/>
            <a:chOff x="171927" y="3238500"/>
            <a:chExt cx="3612197" cy="1813397"/>
          </a:xfrm>
        </p:grpSpPr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814A70DD-F84E-479D-A339-CF7864EF4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27" y="3238500"/>
              <a:ext cx="1091247" cy="1813397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2FBEA7CE-B2AC-4591-9200-049B49B13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402" y="3238500"/>
              <a:ext cx="1091247" cy="1813397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13000728-6947-4886-A95F-3D693FF3F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2877" y="3238500"/>
              <a:ext cx="1091247" cy="1813397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3CF71F5-0AF2-4B7E-A39F-DA656B3C2DBA}"/>
              </a:ext>
            </a:extLst>
          </p:cNvPr>
          <p:cNvSpPr txBox="1"/>
          <p:nvPr/>
        </p:nvSpPr>
        <p:spPr bwMode="auto">
          <a:xfrm>
            <a:off x="5401815" y="3411184"/>
            <a:ext cx="1337226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 times</a:t>
            </a:r>
            <a:b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as many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D2E7F4F-1C02-4E38-BEA1-775A3928A1CE}"/>
              </a:ext>
            </a:extLst>
          </p:cNvPr>
          <p:cNvSpPr txBox="1"/>
          <p:nvPr/>
        </p:nvSpPr>
        <p:spPr bwMode="auto">
          <a:xfrm>
            <a:off x="5663908" y="4563779"/>
            <a:ext cx="81304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× 10</a:t>
            </a:r>
          </a:p>
        </p:txBody>
      </p:sp>
    </p:spTree>
    <p:extLst>
      <p:ext uri="{BB962C8B-B14F-4D97-AF65-F5344CB8AC3E}">
        <p14:creationId xmlns:p14="http://schemas.microsoft.com/office/powerpoint/2010/main" val="257047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177163-5AD6-4FB6-A82C-AF42C4EA55AE}"/>
              </a:ext>
            </a:extLst>
          </p:cNvPr>
          <p:cNvSpPr txBox="1"/>
          <p:nvPr/>
        </p:nvSpPr>
        <p:spPr bwMode="auto">
          <a:xfrm>
            <a:off x="5276705" y="4493532"/>
            <a:ext cx="16385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1 × 10 = 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050D51-C8F4-4878-B90A-22A321BB0838}"/>
              </a:ext>
            </a:extLst>
          </p:cNvPr>
          <p:cNvSpPr txBox="1"/>
          <p:nvPr/>
        </p:nvSpPr>
        <p:spPr bwMode="auto">
          <a:xfrm>
            <a:off x="5276705" y="4493532"/>
            <a:ext cx="16385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2 × 10 = 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222865-CFB7-4ECC-B1B4-6FA122D452A5}"/>
              </a:ext>
            </a:extLst>
          </p:cNvPr>
          <p:cNvSpPr txBox="1"/>
          <p:nvPr/>
        </p:nvSpPr>
        <p:spPr bwMode="auto">
          <a:xfrm>
            <a:off x="5276705" y="4493532"/>
            <a:ext cx="16385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3 × 10 =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C55A50-91B5-4668-AFFD-C8D10FAE96A2}"/>
              </a:ext>
            </a:extLst>
          </p:cNvPr>
          <p:cNvSpPr txBox="1"/>
          <p:nvPr/>
        </p:nvSpPr>
        <p:spPr bwMode="auto">
          <a:xfrm>
            <a:off x="5276705" y="4493532"/>
            <a:ext cx="16385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4 × 10 = 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41979C-9A20-4D6B-8918-DA93C71A3B37}"/>
              </a:ext>
            </a:extLst>
          </p:cNvPr>
          <p:cNvSpPr txBox="1"/>
          <p:nvPr/>
        </p:nvSpPr>
        <p:spPr bwMode="auto">
          <a:xfrm>
            <a:off x="5276705" y="4493532"/>
            <a:ext cx="16385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5 × 10 = 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2EAE3D-1634-4C29-B648-15E8A7D476BC}"/>
              </a:ext>
            </a:extLst>
          </p:cNvPr>
          <p:cNvSpPr txBox="1"/>
          <p:nvPr/>
        </p:nvSpPr>
        <p:spPr bwMode="auto">
          <a:xfrm>
            <a:off x="5276705" y="4493532"/>
            <a:ext cx="16385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6 × 10 = 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D892B1-B049-4558-9114-2CBB6A499523}"/>
              </a:ext>
            </a:extLst>
          </p:cNvPr>
          <p:cNvSpPr txBox="1"/>
          <p:nvPr/>
        </p:nvSpPr>
        <p:spPr bwMode="auto">
          <a:xfrm>
            <a:off x="5276705" y="4493532"/>
            <a:ext cx="16385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7 × 10 = 70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8A84BC-1443-4FDE-BC80-41D45ADC2282}"/>
              </a:ext>
            </a:extLst>
          </p:cNvPr>
          <p:cNvSpPr txBox="1"/>
          <p:nvPr/>
        </p:nvSpPr>
        <p:spPr bwMode="auto">
          <a:xfrm>
            <a:off x="5276705" y="4493532"/>
            <a:ext cx="16385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8 × 10 = 80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102957-7AE8-4885-8336-A603FEE34F16}"/>
              </a:ext>
            </a:extLst>
          </p:cNvPr>
          <p:cNvSpPr txBox="1"/>
          <p:nvPr/>
        </p:nvSpPr>
        <p:spPr bwMode="auto">
          <a:xfrm>
            <a:off x="5276705" y="4493532"/>
            <a:ext cx="16385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9 × 10 = 90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891869-C184-40BC-8F6C-F4E2D0C6C81F}"/>
              </a:ext>
            </a:extLst>
          </p:cNvPr>
          <p:cNvSpPr/>
          <p:nvPr/>
        </p:nvSpPr>
        <p:spPr bwMode="auto">
          <a:xfrm>
            <a:off x="2846876" y="3467877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519951-2FFE-4EB9-B7B0-62B3CD74E9D5}"/>
              </a:ext>
            </a:extLst>
          </p:cNvPr>
          <p:cNvSpPr/>
          <p:nvPr/>
        </p:nvSpPr>
        <p:spPr bwMode="auto">
          <a:xfrm>
            <a:off x="3574403" y="3467877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A8FD01-EC6B-4C3F-8DCC-E6188FA6DD97}"/>
              </a:ext>
            </a:extLst>
          </p:cNvPr>
          <p:cNvSpPr/>
          <p:nvPr/>
        </p:nvSpPr>
        <p:spPr bwMode="auto">
          <a:xfrm>
            <a:off x="4301931" y="3467877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AFBE97-30FF-42F6-AB6D-B34BCA09C0C2}"/>
              </a:ext>
            </a:extLst>
          </p:cNvPr>
          <p:cNvSpPr/>
          <p:nvPr/>
        </p:nvSpPr>
        <p:spPr bwMode="auto">
          <a:xfrm>
            <a:off x="5029459" y="3467877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A8774C-F50D-48C6-BC85-6ACF869B545A}"/>
              </a:ext>
            </a:extLst>
          </p:cNvPr>
          <p:cNvSpPr/>
          <p:nvPr/>
        </p:nvSpPr>
        <p:spPr bwMode="auto">
          <a:xfrm>
            <a:off x="5756987" y="3467877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677C7D-349D-4A0E-AFE2-DA2A05F3D83A}"/>
              </a:ext>
            </a:extLst>
          </p:cNvPr>
          <p:cNvSpPr/>
          <p:nvPr/>
        </p:nvSpPr>
        <p:spPr bwMode="auto">
          <a:xfrm>
            <a:off x="6484515" y="3467877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758AE4-C2DB-4895-9C24-BAA4EE8EB4FA}"/>
              </a:ext>
            </a:extLst>
          </p:cNvPr>
          <p:cNvSpPr/>
          <p:nvPr/>
        </p:nvSpPr>
        <p:spPr bwMode="auto">
          <a:xfrm>
            <a:off x="7212042" y="3467877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10D601-F49D-417A-91FE-0010371844F9}"/>
              </a:ext>
            </a:extLst>
          </p:cNvPr>
          <p:cNvSpPr/>
          <p:nvPr/>
        </p:nvSpPr>
        <p:spPr bwMode="auto">
          <a:xfrm>
            <a:off x="7939570" y="3467877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A2E021B-CF7D-4C29-853E-9F7D80720C2A}"/>
              </a:ext>
            </a:extLst>
          </p:cNvPr>
          <p:cNvSpPr/>
          <p:nvPr/>
        </p:nvSpPr>
        <p:spPr bwMode="auto">
          <a:xfrm>
            <a:off x="8667096" y="3467877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EB80C13-B9D2-414D-BC1E-8C596CA90509}"/>
              </a:ext>
            </a:extLst>
          </p:cNvPr>
          <p:cNvSpPr/>
          <p:nvPr/>
        </p:nvSpPr>
        <p:spPr bwMode="auto">
          <a:xfrm>
            <a:off x="2849970" y="2953955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CD9D32A-EBB4-416C-B074-569F4F60B77F}"/>
              </a:ext>
            </a:extLst>
          </p:cNvPr>
          <p:cNvSpPr/>
          <p:nvPr/>
        </p:nvSpPr>
        <p:spPr bwMode="auto">
          <a:xfrm>
            <a:off x="3577497" y="2953955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265350-8BC7-4CFD-A1BC-675620D55EE2}"/>
              </a:ext>
            </a:extLst>
          </p:cNvPr>
          <p:cNvSpPr/>
          <p:nvPr/>
        </p:nvSpPr>
        <p:spPr bwMode="auto">
          <a:xfrm>
            <a:off x="4305025" y="2953955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439AF6C-46CC-491A-9F6A-23AFF79CB8B5}"/>
              </a:ext>
            </a:extLst>
          </p:cNvPr>
          <p:cNvSpPr/>
          <p:nvPr/>
        </p:nvSpPr>
        <p:spPr bwMode="auto">
          <a:xfrm>
            <a:off x="5032553" y="2953955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EBDFDDC-A2C2-43B0-8EEF-5B863CA23D90}"/>
              </a:ext>
            </a:extLst>
          </p:cNvPr>
          <p:cNvSpPr/>
          <p:nvPr/>
        </p:nvSpPr>
        <p:spPr bwMode="auto">
          <a:xfrm>
            <a:off x="5760081" y="2953955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6C58A35-7DA3-4E5E-A18F-BC41B2F939BC}"/>
              </a:ext>
            </a:extLst>
          </p:cNvPr>
          <p:cNvSpPr/>
          <p:nvPr/>
        </p:nvSpPr>
        <p:spPr bwMode="auto">
          <a:xfrm>
            <a:off x="6487609" y="2953955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6202EA8-8620-445E-A234-B71EDEACC3A8}"/>
              </a:ext>
            </a:extLst>
          </p:cNvPr>
          <p:cNvSpPr/>
          <p:nvPr/>
        </p:nvSpPr>
        <p:spPr bwMode="auto">
          <a:xfrm>
            <a:off x="7215136" y="2953955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C3281A7-FBDB-4368-ABB4-40A9FB7F66CC}"/>
              </a:ext>
            </a:extLst>
          </p:cNvPr>
          <p:cNvSpPr/>
          <p:nvPr/>
        </p:nvSpPr>
        <p:spPr bwMode="auto">
          <a:xfrm>
            <a:off x="7942664" y="2953955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0BE6BF-A9E4-4188-ABD7-1340B2FCD64B}"/>
              </a:ext>
            </a:extLst>
          </p:cNvPr>
          <p:cNvSpPr/>
          <p:nvPr/>
        </p:nvSpPr>
        <p:spPr bwMode="auto">
          <a:xfrm>
            <a:off x="8670190" y="2953955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4418D91-A670-4829-8ABB-DF30CC3CF681}"/>
              </a:ext>
            </a:extLst>
          </p:cNvPr>
          <p:cNvSpPr txBox="1"/>
          <p:nvPr/>
        </p:nvSpPr>
        <p:spPr bwMode="auto">
          <a:xfrm>
            <a:off x="5128416" y="5131965"/>
            <a:ext cx="11400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10 ÷ 10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BB71142-60B9-45C8-9A8E-0648903C730B}"/>
              </a:ext>
            </a:extLst>
          </p:cNvPr>
          <p:cNvSpPr txBox="1"/>
          <p:nvPr/>
        </p:nvSpPr>
        <p:spPr bwMode="auto">
          <a:xfrm>
            <a:off x="6155987" y="5131965"/>
            <a:ext cx="6062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292243-C6CA-4BC5-9DE0-1D070BAF0B39}"/>
              </a:ext>
            </a:extLst>
          </p:cNvPr>
          <p:cNvSpPr txBox="1"/>
          <p:nvPr/>
        </p:nvSpPr>
        <p:spPr bwMode="auto">
          <a:xfrm>
            <a:off x="5128416" y="5131965"/>
            <a:ext cx="11400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20 ÷ 10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6620EF-AEC7-41FC-B2E8-78B1618221E9}"/>
              </a:ext>
            </a:extLst>
          </p:cNvPr>
          <p:cNvSpPr txBox="1"/>
          <p:nvPr/>
        </p:nvSpPr>
        <p:spPr bwMode="auto">
          <a:xfrm>
            <a:off x="5128416" y="5131965"/>
            <a:ext cx="11400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30 ÷ 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2724D9-897C-47FA-AB25-9A4FBFC6AEB9}"/>
              </a:ext>
            </a:extLst>
          </p:cNvPr>
          <p:cNvSpPr txBox="1"/>
          <p:nvPr/>
        </p:nvSpPr>
        <p:spPr bwMode="auto">
          <a:xfrm>
            <a:off x="5128416" y="5131965"/>
            <a:ext cx="11400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40 ÷ 10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CE8C1EB-DBB2-455E-AC07-C8A8B9038031}"/>
              </a:ext>
            </a:extLst>
          </p:cNvPr>
          <p:cNvSpPr txBox="1"/>
          <p:nvPr/>
        </p:nvSpPr>
        <p:spPr bwMode="auto">
          <a:xfrm>
            <a:off x="5128416" y="5131965"/>
            <a:ext cx="11400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50 ÷ 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4077A39-176E-4C4D-9A08-6D364CE9B3A8}"/>
              </a:ext>
            </a:extLst>
          </p:cNvPr>
          <p:cNvSpPr txBox="1"/>
          <p:nvPr/>
        </p:nvSpPr>
        <p:spPr bwMode="auto">
          <a:xfrm>
            <a:off x="5128416" y="5131965"/>
            <a:ext cx="11400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60 ÷ 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D11EDA0-3328-4382-BC92-A324887633B1}"/>
              </a:ext>
            </a:extLst>
          </p:cNvPr>
          <p:cNvSpPr txBox="1"/>
          <p:nvPr/>
        </p:nvSpPr>
        <p:spPr bwMode="auto">
          <a:xfrm>
            <a:off x="5128416" y="5131965"/>
            <a:ext cx="11400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70 ÷ 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561F2B7-8742-4D16-A4B1-4B683379DFD4}"/>
              </a:ext>
            </a:extLst>
          </p:cNvPr>
          <p:cNvSpPr txBox="1"/>
          <p:nvPr/>
        </p:nvSpPr>
        <p:spPr bwMode="auto">
          <a:xfrm>
            <a:off x="5128416" y="5131965"/>
            <a:ext cx="11400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80 ÷ 10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3371FE-E76F-4D11-B894-D2F7892D27BA}"/>
              </a:ext>
            </a:extLst>
          </p:cNvPr>
          <p:cNvSpPr txBox="1"/>
          <p:nvPr/>
        </p:nvSpPr>
        <p:spPr bwMode="auto">
          <a:xfrm>
            <a:off x="5128416" y="5131965"/>
            <a:ext cx="11400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90 ÷ 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A9DA938-F1F9-45CB-8D8F-CD1FBC3107BB}"/>
              </a:ext>
            </a:extLst>
          </p:cNvPr>
          <p:cNvSpPr txBox="1"/>
          <p:nvPr/>
        </p:nvSpPr>
        <p:spPr bwMode="auto">
          <a:xfrm>
            <a:off x="6155988" y="5131965"/>
            <a:ext cx="6062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5C2C772-6A2C-4821-AE18-4B02B144DE4A}"/>
              </a:ext>
            </a:extLst>
          </p:cNvPr>
          <p:cNvSpPr txBox="1"/>
          <p:nvPr/>
        </p:nvSpPr>
        <p:spPr bwMode="auto">
          <a:xfrm>
            <a:off x="6155988" y="5131965"/>
            <a:ext cx="6062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DF757AB-17EC-47E5-820B-FF33D55D28FD}"/>
              </a:ext>
            </a:extLst>
          </p:cNvPr>
          <p:cNvSpPr txBox="1"/>
          <p:nvPr/>
        </p:nvSpPr>
        <p:spPr bwMode="auto">
          <a:xfrm>
            <a:off x="6155988" y="5131965"/>
            <a:ext cx="6062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CD00285-31CB-4CEF-A3DC-00B9452E490B}"/>
              </a:ext>
            </a:extLst>
          </p:cNvPr>
          <p:cNvSpPr txBox="1"/>
          <p:nvPr/>
        </p:nvSpPr>
        <p:spPr bwMode="auto">
          <a:xfrm>
            <a:off x="6155988" y="5131965"/>
            <a:ext cx="6062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2A60CAD-8E01-403E-A1E0-CA051676DBE8}"/>
              </a:ext>
            </a:extLst>
          </p:cNvPr>
          <p:cNvSpPr txBox="1"/>
          <p:nvPr/>
        </p:nvSpPr>
        <p:spPr bwMode="auto">
          <a:xfrm>
            <a:off x="6155988" y="5131965"/>
            <a:ext cx="6062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56B9151-173B-4673-90F8-6D0E966D8CBD}"/>
              </a:ext>
            </a:extLst>
          </p:cNvPr>
          <p:cNvSpPr txBox="1"/>
          <p:nvPr/>
        </p:nvSpPr>
        <p:spPr bwMode="auto">
          <a:xfrm>
            <a:off x="6155988" y="5131965"/>
            <a:ext cx="6062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7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DD3F0D9-2321-49F9-B261-F46E9D51B4BB}"/>
              </a:ext>
            </a:extLst>
          </p:cNvPr>
          <p:cNvSpPr txBox="1"/>
          <p:nvPr/>
        </p:nvSpPr>
        <p:spPr bwMode="auto">
          <a:xfrm>
            <a:off x="6155988" y="5131965"/>
            <a:ext cx="6062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B8CD753-AB22-4EA6-B27C-DDDE481523F0}"/>
              </a:ext>
            </a:extLst>
          </p:cNvPr>
          <p:cNvSpPr txBox="1"/>
          <p:nvPr/>
        </p:nvSpPr>
        <p:spPr bwMode="auto">
          <a:xfrm>
            <a:off x="6155988" y="5131965"/>
            <a:ext cx="6062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9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58E85FB-7FBA-4076-9EEB-D173AF32ABD5}"/>
              </a:ext>
            </a:extLst>
          </p:cNvPr>
          <p:cNvGrpSpPr/>
          <p:nvPr/>
        </p:nvGrpSpPr>
        <p:grpSpPr>
          <a:xfrm>
            <a:off x="1790217" y="3274523"/>
            <a:ext cx="925071" cy="435485"/>
            <a:chOff x="266216" y="3905143"/>
            <a:chExt cx="925071" cy="43548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F076ADC-2BB1-48F1-BF92-C3A7FB33F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547" y="3905143"/>
              <a:ext cx="205740" cy="435485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DD9C3D0-8804-4015-86E9-39B8EC451A58}"/>
                </a:ext>
              </a:extLst>
            </p:cNvPr>
            <p:cNvSpPr txBox="1"/>
            <p:nvPr/>
          </p:nvSpPr>
          <p:spPr bwMode="auto">
            <a:xfrm>
              <a:off x="266216" y="3907442"/>
              <a:ext cx="75854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 10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25AA4FF-4EDC-4BBD-949B-3A0DD2EC2795}"/>
              </a:ext>
            </a:extLst>
          </p:cNvPr>
          <p:cNvGrpSpPr/>
          <p:nvPr/>
        </p:nvGrpSpPr>
        <p:grpSpPr>
          <a:xfrm>
            <a:off x="9453914" y="3274523"/>
            <a:ext cx="1006661" cy="435485"/>
            <a:chOff x="7929913" y="3905143"/>
            <a:chExt cx="1006661" cy="435485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27BF16B8-B3DA-44E9-BF85-C9DB40CBC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7929913" y="3905143"/>
              <a:ext cx="205740" cy="435485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49A18F3-352C-4677-9A86-4BB2C1393301}"/>
                </a:ext>
              </a:extLst>
            </p:cNvPr>
            <p:cNvSpPr txBox="1"/>
            <p:nvPr/>
          </p:nvSpPr>
          <p:spPr bwMode="auto">
            <a:xfrm>
              <a:off x="8178033" y="3907442"/>
              <a:ext cx="75854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÷ 10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BAE4225E-8E5C-446F-9F41-83132CD83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84" y="1926042"/>
            <a:ext cx="6576021" cy="207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500"/>
                            </p:stCondLst>
                            <p:childTnLst>
                              <p:par>
                                <p:cTn id="2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00"/>
                            </p:stCondLst>
                            <p:childTnLst>
                              <p:par>
                                <p:cTn id="2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00"/>
                            </p:stCondLst>
                            <p:childTnLst>
                              <p:par>
                                <p:cTn id="2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500"/>
                            </p:stCondLst>
                            <p:childTnLst>
                              <p:par>
                                <p:cTn id="2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"/>
                            </p:stCondLst>
                            <p:childTnLst>
                              <p:par>
                                <p:cTn id="3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00"/>
                            </p:stCondLst>
                            <p:childTnLst>
                              <p:par>
                                <p:cTn id="31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"/>
                            </p:stCondLst>
                            <p:childTnLst>
                              <p:par>
                                <p:cTn id="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5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5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00"/>
                            </p:stCondLst>
                            <p:childTnLst>
                              <p:par>
                                <p:cTn id="3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00"/>
                            </p:stCondLst>
                            <p:childTnLst>
                              <p:par>
                                <p:cTn id="3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500"/>
                            </p:stCondLst>
                            <p:childTnLst>
                              <p:par>
                                <p:cTn id="3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000"/>
                            </p:stCondLst>
                            <p:childTnLst>
                              <p:par>
                                <p:cTn id="3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500"/>
                            </p:stCondLst>
                            <p:childTnLst>
                              <p:par>
                                <p:cTn id="4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500"/>
                            </p:stCondLst>
                            <p:childTnLst>
                              <p:par>
                                <p:cTn id="4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500"/>
                            </p:stCondLst>
                            <p:childTnLst>
                              <p:par>
                                <p:cTn id="42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000"/>
                            </p:stCondLst>
                            <p:childTnLst>
                              <p:par>
                                <p:cTn id="4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500"/>
                            </p:stCondLst>
                            <p:childTnLst>
                              <p:par>
                                <p:cTn id="4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000"/>
                            </p:stCondLst>
                            <p:childTnLst>
                              <p:par>
                                <p:cTn id="4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5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500"/>
                            </p:stCondLst>
                            <p:childTnLst>
                              <p:par>
                                <p:cTn id="47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000"/>
                            </p:stCondLst>
                            <p:childTnLst>
                              <p:par>
                                <p:cTn id="4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6" grpId="2" animBg="1"/>
      <p:bldP spid="36" grpId="3" animBg="1"/>
      <p:bldP spid="37" grpId="0" animBg="1"/>
      <p:bldP spid="37" grpId="1" animBg="1"/>
      <p:bldP spid="37" grpId="2" animBg="1"/>
      <p:bldP spid="37" grpId="3" animBg="1"/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  <p:bldP spid="39" grpId="2" animBg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891869-C184-40BC-8F6C-F4E2D0C6C81F}"/>
              </a:ext>
            </a:extLst>
          </p:cNvPr>
          <p:cNvSpPr/>
          <p:nvPr/>
        </p:nvSpPr>
        <p:spPr bwMode="auto">
          <a:xfrm>
            <a:off x="2846876" y="3975877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519951-2FFE-4EB9-B7B0-62B3CD74E9D5}"/>
              </a:ext>
            </a:extLst>
          </p:cNvPr>
          <p:cNvSpPr/>
          <p:nvPr/>
        </p:nvSpPr>
        <p:spPr bwMode="auto">
          <a:xfrm>
            <a:off x="3574403" y="3975877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A8FD01-EC6B-4C3F-8DCC-E6188FA6DD97}"/>
              </a:ext>
            </a:extLst>
          </p:cNvPr>
          <p:cNvSpPr/>
          <p:nvPr/>
        </p:nvSpPr>
        <p:spPr bwMode="auto">
          <a:xfrm>
            <a:off x="4301931" y="3975877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AFBE97-30FF-42F6-AB6D-B34BCA09C0C2}"/>
              </a:ext>
            </a:extLst>
          </p:cNvPr>
          <p:cNvSpPr/>
          <p:nvPr/>
        </p:nvSpPr>
        <p:spPr bwMode="auto">
          <a:xfrm>
            <a:off x="5029459" y="3975877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A8774C-F50D-48C6-BC85-6ACF869B545A}"/>
              </a:ext>
            </a:extLst>
          </p:cNvPr>
          <p:cNvSpPr/>
          <p:nvPr/>
        </p:nvSpPr>
        <p:spPr bwMode="auto">
          <a:xfrm>
            <a:off x="5756987" y="3975877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677C7D-349D-4A0E-AFE2-DA2A05F3D83A}"/>
              </a:ext>
            </a:extLst>
          </p:cNvPr>
          <p:cNvSpPr/>
          <p:nvPr/>
        </p:nvSpPr>
        <p:spPr bwMode="auto">
          <a:xfrm>
            <a:off x="6484515" y="3975877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758AE4-C2DB-4895-9C24-BAA4EE8EB4FA}"/>
              </a:ext>
            </a:extLst>
          </p:cNvPr>
          <p:cNvSpPr/>
          <p:nvPr/>
        </p:nvSpPr>
        <p:spPr bwMode="auto">
          <a:xfrm>
            <a:off x="7212042" y="3975877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10D601-F49D-417A-91FE-0010371844F9}"/>
              </a:ext>
            </a:extLst>
          </p:cNvPr>
          <p:cNvSpPr/>
          <p:nvPr/>
        </p:nvSpPr>
        <p:spPr bwMode="auto">
          <a:xfrm>
            <a:off x="7939570" y="3975877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A2E021B-CF7D-4C29-853E-9F7D80720C2A}"/>
              </a:ext>
            </a:extLst>
          </p:cNvPr>
          <p:cNvSpPr/>
          <p:nvPr/>
        </p:nvSpPr>
        <p:spPr bwMode="auto">
          <a:xfrm>
            <a:off x="8667096" y="3975877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EB80C13-B9D2-414D-BC1E-8C596CA90509}"/>
              </a:ext>
            </a:extLst>
          </p:cNvPr>
          <p:cNvSpPr/>
          <p:nvPr/>
        </p:nvSpPr>
        <p:spPr bwMode="auto">
          <a:xfrm>
            <a:off x="2849970" y="3461955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CD9D32A-EBB4-416C-B074-569F4F60B77F}"/>
              </a:ext>
            </a:extLst>
          </p:cNvPr>
          <p:cNvSpPr/>
          <p:nvPr/>
        </p:nvSpPr>
        <p:spPr bwMode="auto">
          <a:xfrm>
            <a:off x="3577497" y="3461955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265350-8BC7-4CFD-A1BC-675620D55EE2}"/>
              </a:ext>
            </a:extLst>
          </p:cNvPr>
          <p:cNvSpPr/>
          <p:nvPr/>
        </p:nvSpPr>
        <p:spPr bwMode="auto">
          <a:xfrm>
            <a:off x="4305025" y="3461955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439AF6C-46CC-491A-9F6A-23AFF79CB8B5}"/>
              </a:ext>
            </a:extLst>
          </p:cNvPr>
          <p:cNvSpPr/>
          <p:nvPr/>
        </p:nvSpPr>
        <p:spPr bwMode="auto">
          <a:xfrm>
            <a:off x="5032553" y="3461955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EBDFDDC-A2C2-43B0-8EEF-5B863CA23D90}"/>
              </a:ext>
            </a:extLst>
          </p:cNvPr>
          <p:cNvSpPr/>
          <p:nvPr/>
        </p:nvSpPr>
        <p:spPr bwMode="auto">
          <a:xfrm>
            <a:off x="5760081" y="3461955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6C58A35-7DA3-4E5E-A18F-BC41B2F939BC}"/>
              </a:ext>
            </a:extLst>
          </p:cNvPr>
          <p:cNvSpPr/>
          <p:nvPr/>
        </p:nvSpPr>
        <p:spPr bwMode="auto">
          <a:xfrm>
            <a:off x="6487609" y="3461955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6202EA8-8620-445E-A234-B71EDEACC3A8}"/>
              </a:ext>
            </a:extLst>
          </p:cNvPr>
          <p:cNvSpPr/>
          <p:nvPr/>
        </p:nvSpPr>
        <p:spPr bwMode="auto">
          <a:xfrm>
            <a:off x="7215136" y="3461955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C3281A7-FBDB-4368-ABB4-40A9FB7F66CC}"/>
              </a:ext>
            </a:extLst>
          </p:cNvPr>
          <p:cNvSpPr/>
          <p:nvPr/>
        </p:nvSpPr>
        <p:spPr bwMode="auto">
          <a:xfrm>
            <a:off x="7942664" y="3461955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0BE6BF-A9E4-4188-ABD7-1340B2FCD64B}"/>
              </a:ext>
            </a:extLst>
          </p:cNvPr>
          <p:cNvSpPr/>
          <p:nvPr/>
        </p:nvSpPr>
        <p:spPr bwMode="auto">
          <a:xfrm>
            <a:off x="8670190" y="3461955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58E85FB-7FBA-4076-9EEB-D173AF32ABD5}"/>
              </a:ext>
            </a:extLst>
          </p:cNvPr>
          <p:cNvGrpSpPr/>
          <p:nvPr/>
        </p:nvGrpSpPr>
        <p:grpSpPr>
          <a:xfrm>
            <a:off x="1790217" y="3782523"/>
            <a:ext cx="925071" cy="435485"/>
            <a:chOff x="266216" y="3905143"/>
            <a:chExt cx="925071" cy="43548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F076ADC-2BB1-48F1-BF92-C3A7FB33F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547" y="3905143"/>
              <a:ext cx="205740" cy="435485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DD9C3D0-8804-4015-86E9-39B8EC451A58}"/>
                </a:ext>
              </a:extLst>
            </p:cNvPr>
            <p:cNvSpPr txBox="1"/>
            <p:nvPr/>
          </p:nvSpPr>
          <p:spPr bwMode="auto">
            <a:xfrm>
              <a:off x="266216" y="3907442"/>
              <a:ext cx="75854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 10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25AA4FF-4EDC-4BBD-949B-3A0DD2EC2795}"/>
              </a:ext>
            </a:extLst>
          </p:cNvPr>
          <p:cNvGrpSpPr/>
          <p:nvPr/>
        </p:nvGrpSpPr>
        <p:grpSpPr>
          <a:xfrm>
            <a:off x="9453914" y="3782523"/>
            <a:ext cx="1006661" cy="435485"/>
            <a:chOff x="7929913" y="3905143"/>
            <a:chExt cx="1006661" cy="435485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27BF16B8-B3DA-44E9-BF85-C9DB40CBC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7929913" y="3905143"/>
              <a:ext cx="205740" cy="435485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49A18F3-352C-4677-9A86-4BB2C1393301}"/>
                </a:ext>
              </a:extLst>
            </p:cNvPr>
            <p:cNvSpPr txBox="1"/>
            <p:nvPr/>
          </p:nvSpPr>
          <p:spPr bwMode="auto">
            <a:xfrm>
              <a:off x="8178033" y="3907442"/>
              <a:ext cx="75854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÷ 10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BAE4225E-8E5C-446F-9F41-83132CD83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84" y="2434042"/>
            <a:ext cx="6576021" cy="207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7799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949575E5-4536-4DDE-A851-4B8416A2F9BE}"/>
              </a:ext>
            </a:extLst>
          </p:cNvPr>
          <p:cNvSpPr txBox="1"/>
          <p:nvPr/>
        </p:nvSpPr>
        <p:spPr bwMode="auto">
          <a:xfrm>
            <a:off x="7008788" y="310073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EC25A5-F9FE-4327-9B7E-0E053C01A7ED}"/>
              </a:ext>
            </a:extLst>
          </p:cNvPr>
          <p:cNvSpPr txBox="1"/>
          <p:nvPr/>
        </p:nvSpPr>
        <p:spPr bwMode="auto">
          <a:xfrm>
            <a:off x="8532789" y="310073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>
                <a:solidFill>
                  <a:srgbClr val="00628C"/>
                </a:solidFill>
              </a:rPr>
              <a:t>Step 2:2</a:t>
            </a:r>
            <a:endParaRPr lang="en-US" dirty="0">
              <a:solidFill>
                <a:srgbClr val="00628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38C09-E330-44C2-8306-336DDE999967}"/>
              </a:ext>
            </a:extLst>
          </p:cNvPr>
          <p:cNvSpPr txBox="1"/>
          <p:nvPr/>
        </p:nvSpPr>
        <p:spPr bwMode="auto">
          <a:xfrm>
            <a:off x="4929838" y="1176179"/>
            <a:ext cx="1781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90  ÷  10  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B4D520-DECF-4A9D-BD65-C50D2777F8EF}"/>
              </a:ext>
            </a:extLst>
          </p:cNvPr>
          <p:cNvSpPr/>
          <p:nvPr/>
        </p:nvSpPr>
        <p:spPr bwMode="auto">
          <a:xfrm>
            <a:off x="6803229" y="1176179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D12584-8007-4727-BC5F-13A035976A5E}"/>
              </a:ext>
            </a:extLst>
          </p:cNvPr>
          <p:cNvSpPr txBox="1"/>
          <p:nvPr/>
        </p:nvSpPr>
        <p:spPr bwMode="auto">
          <a:xfrm>
            <a:off x="6858372" y="1176178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9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68BEFFC-A822-4D5B-AF45-5449173A6F62}"/>
              </a:ext>
            </a:extLst>
          </p:cNvPr>
          <p:cNvGraphicFramePr>
            <a:graphicFrameLocks noGrp="1"/>
          </p:cNvGraphicFramePr>
          <p:nvPr/>
        </p:nvGraphicFramePr>
        <p:xfrm>
          <a:off x="3374477" y="2986974"/>
          <a:ext cx="6096000" cy="13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8875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22246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E8492AB-996E-4FA7-9C93-29F03BEF130A}"/>
              </a:ext>
            </a:extLst>
          </p:cNvPr>
          <p:cNvSpPr txBox="1"/>
          <p:nvPr/>
        </p:nvSpPr>
        <p:spPr bwMode="auto">
          <a:xfrm>
            <a:off x="7008788" y="310073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9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99D355-A445-47B6-B9D4-BE4B9123C331}"/>
              </a:ext>
            </a:extLst>
          </p:cNvPr>
          <p:cNvGrpSpPr/>
          <p:nvPr/>
        </p:nvGrpSpPr>
        <p:grpSpPr>
          <a:xfrm>
            <a:off x="4192529" y="4496364"/>
            <a:ext cx="4477848" cy="1090395"/>
            <a:chOff x="2330449" y="5124476"/>
            <a:chExt cx="4477848" cy="109039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315B5EE-015D-4337-A90B-50F855E46333}"/>
                </a:ext>
              </a:extLst>
            </p:cNvPr>
            <p:cNvGrpSpPr/>
            <p:nvPr/>
          </p:nvGrpSpPr>
          <p:grpSpPr>
            <a:xfrm>
              <a:off x="5380048" y="5124476"/>
              <a:ext cx="1428249" cy="1090395"/>
              <a:chOff x="5380048" y="5124476"/>
              <a:chExt cx="1428249" cy="1090395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FBBC851-D9B0-4364-B973-B6661F0F3670}"/>
                  </a:ext>
                </a:extLst>
              </p:cNvPr>
              <p:cNvSpPr txBox="1"/>
              <p:nvPr/>
            </p:nvSpPr>
            <p:spPr bwMode="auto">
              <a:xfrm>
                <a:off x="5472848" y="5445430"/>
                <a:ext cx="1242648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200" dirty="0">
                    <a:solidFill>
                      <a:srgbClr val="046288"/>
                    </a:solidFill>
                    <a:latin typeface="Myriad Pro Semibold" charset="0"/>
                    <a:ea typeface="Myriad Pro Semibold" charset="0"/>
                    <a:cs typeface="Myriad Pro Semibold" charset="0"/>
                  </a:rPr>
                  <a:t>10 times</a:t>
                </a:r>
                <a:br>
                  <a:rPr lang="en-GB" sz="2200" dirty="0">
                    <a:solidFill>
                      <a:srgbClr val="046288"/>
                    </a:solidFill>
                    <a:latin typeface="Myriad Pro Semibold" charset="0"/>
                    <a:ea typeface="Myriad Pro Semibold" charset="0"/>
                    <a:cs typeface="Myriad Pro Semibold" charset="0"/>
                  </a:rPr>
                </a:br>
                <a:r>
                  <a:rPr lang="en-GB" sz="2200" dirty="0">
                    <a:solidFill>
                      <a:srgbClr val="046288"/>
                    </a:solidFill>
                    <a:latin typeface="Myriad Pro Semibold" charset="0"/>
                    <a:ea typeface="Myriad Pro Semibold" charset="0"/>
                    <a:cs typeface="Myriad Pro Semibold" charset="0"/>
                  </a:rPr>
                  <a:t>the size</a:t>
                </a:r>
              </a:p>
            </p:txBody>
          </p:sp>
          <p:pic>
            <p:nvPicPr>
              <p:cNvPr id="26" name="Picture 25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36C9784A-0CEF-4FB7-9F20-AD921265EC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0048" y="5124476"/>
                <a:ext cx="1428249" cy="320954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F5A1444-333E-48D6-97DB-3515F5DED322}"/>
                </a:ext>
              </a:extLst>
            </p:cNvPr>
            <p:cNvGrpSpPr/>
            <p:nvPr/>
          </p:nvGrpSpPr>
          <p:grpSpPr>
            <a:xfrm>
              <a:off x="3855584" y="5124476"/>
              <a:ext cx="1428249" cy="1090395"/>
              <a:chOff x="5380048" y="5124476"/>
              <a:chExt cx="1428249" cy="1090395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4971794-9833-43DA-9971-BD39870FB8BF}"/>
                  </a:ext>
                </a:extLst>
              </p:cNvPr>
              <p:cNvSpPr txBox="1"/>
              <p:nvPr/>
            </p:nvSpPr>
            <p:spPr bwMode="auto">
              <a:xfrm>
                <a:off x="5472848" y="5445430"/>
                <a:ext cx="1242648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200" dirty="0">
                    <a:solidFill>
                      <a:srgbClr val="046288"/>
                    </a:solidFill>
                    <a:latin typeface="Myriad Pro Semibold" charset="0"/>
                    <a:ea typeface="Myriad Pro Semibold" charset="0"/>
                    <a:cs typeface="Myriad Pro Semibold" charset="0"/>
                  </a:rPr>
                  <a:t>10 times</a:t>
                </a:r>
                <a:br>
                  <a:rPr lang="en-GB" sz="2200" dirty="0">
                    <a:solidFill>
                      <a:srgbClr val="046288"/>
                    </a:solidFill>
                    <a:latin typeface="Myriad Pro Semibold" charset="0"/>
                    <a:ea typeface="Myriad Pro Semibold" charset="0"/>
                    <a:cs typeface="Myriad Pro Semibold" charset="0"/>
                  </a:rPr>
                </a:br>
                <a:r>
                  <a:rPr lang="en-GB" sz="2200" dirty="0">
                    <a:solidFill>
                      <a:srgbClr val="046288"/>
                    </a:solidFill>
                    <a:latin typeface="Myriad Pro Semibold" charset="0"/>
                    <a:ea typeface="Myriad Pro Semibold" charset="0"/>
                    <a:cs typeface="Myriad Pro Semibold" charset="0"/>
                  </a:rPr>
                  <a:t>the size</a:t>
                </a:r>
              </a:p>
            </p:txBody>
          </p:sp>
          <p:pic>
            <p:nvPicPr>
              <p:cNvPr id="24" name="Picture 23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B7671E73-3D14-422C-B5B3-8F08803158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0048" y="5124476"/>
                <a:ext cx="1428249" cy="320954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49EBBBA-58E6-40B2-9DA0-901111C432CE}"/>
                </a:ext>
              </a:extLst>
            </p:cNvPr>
            <p:cNvGrpSpPr/>
            <p:nvPr/>
          </p:nvGrpSpPr>
          <p:grpSpPr>
            <a:xfrm>
              <a:off x="2330449" y="5124476"/>
              <a:ext cx="1428249" cy="1090395"/>
              <a:chOff x="5380048" y="5124476"/>
              <a:chExt cx="1428249" cy="1090395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AE64E0E-2900-4D07-8D1B-077D1550EC66}"/>
                  </a:ext>
                </a:extLst>
              </p:cNvPr>
              <p:cNvSpPr txBox="1"/>
              <p:nvPr/>
            </p:nvSpPr>
            <p:spPr bwMode="auto">
              <a:xfrm>
                <a:off x="5472848" y="5445430"/>
                <a:ext cx="1242648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200" dirty="0">
                    <a:solidFill>
                      <a:srgbClr val="046288"/>
                    </a:solidFill>
                    <a:latin typeface="Myriad Pro Semibold" charset="0"/>
                    <a:ea typeface="Myriad Pro Semibold" charset="0"/>
                    <a:cs typeface="Myriad Pro Semibold" charset="0"/>
                  </a:rPr>
                  <a:t>10 times</a:t>
                </a:r>
                <a:br>
                  <a:rPr lang="en-GB" sz="2200" dirty="0">
                    <a:solidFill>
                      <a:srgbClr val="046288"/>
                    </a:solidFill>
                    <a:latin typeface="Myriad Pro Semibold" charset="0"/>
                    <a:ea typeface="Myriad Pro Semibold" charset="0"/>
                    <a:cs typeface="Myriad Pro Semibold" charset="0"/>
                  </a:rPr>
                </a:br>
                <a:r>
                  <a:rPr lang="en-GB" sz="2200" dirty="0">
                    <a:solidFill>
                      <a:srgbClr val="046288"/>
                    </a:solidFill>
                    <a:latin typeface="Myriad Pro Semibold" charset="0"/>
                    <a:ea typeface="Myriad Pro Semibold" charset="0"/>
                    <a:cs typeface="Myriad Pro Semibold" charset="0"/>
                  </a:rPr>
                  <a:t>the size</a:t>
                </a:r>
              </a:p>
            </p:txBody>
          </p:sp>
          <p:pic>
            <p:nvPicPr>
              <p:cNvPr id="22" name="Picture 2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C984A1C1-1C43-464C-90D9-8DFBE72BB0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0048" y="5124476"/>
                <a:ext cx="1428249" cy="320954"/>
              </a:xfrm>
              <a:prstGeom prst="rect">
                <a:avLst/>
              </a:prstGeom>
            </p:spPr>
          </p:pic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70415FA-D222-47AA-9B51-3A8727795602}"/>
              </a:ext>
            </a:extLst>
          </p:cNvPr>
          <p:cNvSpPr txBox="1"/>
          <p:nvPr/>
        </p:nvSpPr>
        <p:spPr bwMode="auto">
          <a:xfrm>
            <a:off x="8532789" y="3100730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D516C6-2B4F-4C27-B382-24F9816CC170}"/>
              </a:ext>
            </a:extLst>
          </p:cNvPr>
          <p:cNvSpPr txBox="1"/>
          <p:nvPr/>
        </p:nvSpPr>
        <p:spPr bwMode="auto">
          <a:xfrm>
            <a:off x="7008788" y="310073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81D76C-4E71-440C-A671-1AC241037615}"/>
              </a:ext>
            </a:extLst>
          </p:cNvPr>
          <p:cNvSpPr txBox="1"/>
          <p:nvPr/>
        </p:nvSpPr>
        <p:spPr bwMode="auto">
          <a:xfrm>
            <a:off x="7008789" y="3785500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9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ADC89F66-57D7-4A1A-8217-15A463506B83}"/>
              </a:ext>
            </a:extLst>
          </p:cNvPr>
          <p:cNvGraphicFramePr>
            <a:graphicFrameLocks noGrp="1"/>
          </p:cNvGraphicFramePr>
          <p:nvPr/>
        </p:nvGraphicFramePr>
        <p:xfrm>
          <a:off x="3374477" y="2302974"/>
          <a:ext cx="6096000" cy="6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1,000s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34852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5A21F3FB-D116-47E9-B21E-A477B996D4E2}"/>
              </a:ext>
            </a:extLst>
          </p:cNvPr>
          <p:cNvSpPr txBox="1"/>
          <p:nvPr/>
        </p:nvSpPr>
        <p:spPr bwMode="auto">
          <a:xfrm>
            <a:off x="2376269" y="3470215"/>
            <a:ext cx="9957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↓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÷ 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2271A3-F46B-4678-AE5C-58DC0CAF4068}"/>
              </a:ext>
            </a:extLst>
          </p:cNvPr>
          <p:cNvSpPr txBox="1"/>
          <p:nvPr/>
        </p:nvSpPr>
        <p:spPr bwMode="auto">
          <a:xfrm>
            <a:off x="8532788" y="3785500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7851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-3.61111E-6 0.09954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0.00035 0.10046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0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16667 1.85185E-6 " pathEditMode="relative" rAng="0" ptsTypes="AA">
                                      <p:cBhvr>
                                        <p:cTn id="35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0.12917 -0.00093 " pathEditMode="relative" rAng="0" ptsTypes="AA">
                                      <p:cBhvr>
                                        <p:cTn id="3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8" grpId="0"/>
      <p:bldP spid="16" grpId="0"/>
      <p:bldP spid="27" grpId="0"/>
      <p:bldP spid="27" grpId="1"/>
      <p:bldP spid="27" grpId="2"/>
      <p:bldP spid="28" grpId="0"/>
      <p:bldP spid="28" grpId="1"/>
      <p:bldP spid="28" grpId="2"/>
      <p:bldP spid="31" grpId="0"/>
      <p:bldP spid="31" grpId="1"/>
      <p:bldP spid="33" grpId="0"/>
      <p:bldP spid="34" grpId="0"/>
      <p:bldP spid="34" grpId="1"/>
      <p:bldP spid="34" grpId="2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685102-F6B8-40CC-A9AE-AC16AFA7559A}"/>
              </a:ext>
            </a:extLst>
          </p:cNvPr>
          <p:cNvSpPr txBox="1"/>
          <p:nvPr/>
        </p:nvSpPr>
        <p:spPr bwMode="auto">
          <a:xfrm>
            <a:off x="4929838" y="1176179"/>
            <a:ext cx="1781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40  ÷  10  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DB98E3-FCD1-4C6D-98BF-01F1B2F3337F}"/>
              </a:ext>
            </a:extLst>
          </p:cNvPr>
          <p:cNvSpPr/>
          <p:nvPr/>
        </p:nvSpPr>
        <p:spPr bwMode="auto">
          <a:xfrm>
            <a:off x="6803229" y="1176179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35004-D767-4B76-BD48-1CC18658B7A6}"/>
              </a:ext>
            </a:extLst>
          </p:cNvPr>
          <p:cNvSpPr txBox="1"/>
          <p:nvPr/>
        </p:nvSpPr>
        <p:spPr bwMode="auto">
          <a:xfrm>
            <a:off x="6858372" y="1176178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E4B03044-483E-4402-82F1-CBFE9771C8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6914" y="2628279"/>
            <a:ext cx="3482037" cy="63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D21155-7B88-4DCA-AC27-0EC6419E65AD}"/>
              </a:ext>
            </a:extLst>
          </p:cNvPr>
          <p:cNvSpPr txBox="1"/>
          <p:nvPr/>
        </p:nvSpPr>
        <p:spPr bwMode="auto">
          <a:xfrm>
            <a:off x="7236743" y="2690583"/>
            <a:ext cx="10029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 tens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B96AC6-0709-454D-845E-062D00A08443}"/>
              </a:ext>
            </a:extLst>
          </p:cNvPr>
          <p:cNvSpPr txBox="1"/>
          <p:nvPr/>
        </p:nvSpPr>
        <p:spPr bwMode="auto">
          <a:xfrm>
            <a:off x="8740423" y="2690583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40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3CBFF7-8C47-4F87-BD34-BACE00CBE29F}"/>
              </a:ext>
            </a:extLst>
          </p:cNvPr>
          <p:cNvSpPr txBox="1"/>
          <p:nvPr/>
        </p:nvSpPr>
        <p:spPr bwMode="auto">
          <a:xfrm>
            <a:off x="7236742" y="4248716"/>
            <a:ext cx="1082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 ones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1513CF-CF12-41D8-9C79-E0FFC2944EAF}"/>
              </a:ext>
            </a:extLst>
          </p:cNvPr>
          <p:cNvSpPr txBox="1"/>
          <p:nvPr/>
        </p:nvSpPr>
        <p:spPr bwMode="auto">
          <a:xfrm>
            <a:off x="8907137" y="424871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A396118D-3095-401C-A0BC-BB550B1127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6913" y="4130635"/>
            <a:ext cx="3482037" cy="97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4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9BD643-F716-4D52-BB3C-5204B6D7A49E}"/>
              </a:ext>
            </a:extLst>
          </p:cNvPr>
          <p:cNvSpPr/>
          <p:nvPr/>
        </p:nvSpPr>
        <p:spPr bwMode="auto">
          <a:xfrm>
            <a:off x="2828023" y="4117547"/>
            <a:ext cx="6548744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8E41F5-7BC3-4D75-BDE3-0E3F1F40A57B}"/>
              </a:ext>
            </a:extLst>
          </p:cNvPr>
          <p:cNvSpPr/>
          <p:nvPr/>
        </p:nvSpPr>
        <p:spPr bwMode="auto">
          <a:xfrm>
            <a:off x="2828023" y="3608327"/>
            <a:ext cx="6548744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2CE082-1C6F-4EE1-84AF-4F239DC36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500" y="2578093"/>
            <a:ext cx="6576021" cy="207964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4700E3D-BA2E-4B10-99B5-42E34E73A88F}"/>
              </a:ext>
            </a:extLst>
          </p:cNvPr>
          <p:cNvGrpSpPr/>
          <p:nvPr/>
        </p:nvGrpSpPr>
        <p:grpSpPr>
          <a:xfrm>
            <a:off x="1715794" y="3887901"/>
            <a:ext cx="1006040" cy="435485"/>
            <a:chOff x="604347" y="3887900"/>
            <a:chExt cx="1006040" cy="4354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A5D0A1-2A80-4280-A818-F695B8DB32D1}"/>
                </a:ext>
              </a:extLst>
            </p:cNvPr>
            <p:cNvSpPr txBox="1"/>
            <p:nvPr/>
          </p:nvSpPr>
          <p:spPr bwMode="auto">
            <a:xfrm>
              <a:off x="604347" y="3890199"/>
              <a:ext cx="75854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 10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EC233AC-58E6-4FB3-8827-5334F017B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4647" y="3887900"/>
              <a:ext cx="205740" cy="43548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759A967-DDF9-430E-8587-3DB285681755}"/>
              </a:ext>
            </a:extLst>
          </p:cNvPr>
          <p:cNvGrpSpPr/>
          <p:nvPr/>
        </p:nvGrpSpPr>
        <p:grpSpPr>
          <a:xfrm>
            <a:off x="9464424" y="3887901"/>
            <a:ext cx="1006661" cy="435485"/>
            <a:chOff x="7929913" y="3905143"/>
            <a:chExt cx="1006661" cy="43548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610F1BF-EE78-4086-8E94-E979FA6B0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7929913" y="3905143"/>
              <a:ext cx="205740" cy="43548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59CB1C-B1EC-4863-8D64-2816A8499690}"/>
                </a:ext>
              </a:extLst>
            </p:cNvPr>
            <p:cNvSpPr txBox="1"/>
            <p:nvPr/>
          </p:nvSpPr>
          <p:spPr bwMode="auto">
            <a:xfrm>
              <a:off x="8178033" y="3907442"/>
              <a:ext cx="75854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÷ 10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3F6050C-1C58-487E-A8E7-E472D813D73D}"/>
              </a:ext>
            </a:extLst>
          </p:cNvPr>
          <p:cNvGrpSpPr/>
          <p:nvPr/>
        </p:nvGrpSpPr>
        <p:grpSpPr>
          <a:xfrm>
            <a:off x="3223497" y="3643085"/>
            <a:ext cx="6263310" cy="518205"/>
            <a:chOff x="1699497" y="3633559"/>
            <a:chExt cx="6263310" cy="518205"/>
          </a:xfrm>
        </p:grpSpPr>
        <p:pic>
          <p:nvPicPr>
            <p:cNvPr id="24" name="Picture 23" descr="A close up of a logo&#10;&#10;Description automatically generated">
              <a:extLst>
                <a:ext uri="{FF2B5EF4-FFF2-40B4-BE49-F238E27FC236}">
                  <a16:creationId xmlns:a16="http://schemas.microsoft.com/office/drawing/2014/main" id="{1BE82DEC-6960-4EE3-978B-9D02041CB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497" y="3633559"/>
              <a:ext cx="438950" cy="518205"/>
            </a:xfrm>
            <a:prstGeom prst="rect">
              <a:avLst/>
            </a:prstGeom>
          </p:spPr>
        </p:pic>
        <p:pic>
          <p:nvPicPr>
            <p:cNvPr id="25" name="Picture 24" descr="A close up of a logo&#10;&#10;Description automatically generated">
              <a:extLst>
                <a:ext uri="{FF2B5EF4-FFF2-40B4-BE49-F238E27FC236}">
                  <a16:creationId xmlns:a16="http://schemas.microsoft.com/office/drawing/2014/main" id="{B0971563-FE4C-41F6-9937-937C83721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305" y="3633559"/>
              <a:ext cx="438950" cy="518205"/>
            </a:xfrm>
            <a:prstGeom prst="rect">
              <a:avLst/>
            </a:prstGeom>
          </p:spPr>
        </p:pic>
        <p:pic>
          <p:nvPicPr>
            <p:cNvPr id="26" name="Picture 25" descr="A close up of a logo&#10;&#10;Description automatically generated">
              <a:extLst>
                <a:ext uri="{FF2B5EF4-FFF2-40B4-BE49-F238E27FC236}">
                  <a16:creationId xmlns:a16="http://schemas.microsoft.com/office/drawing/2014/main" id="{0D4E032A-0832-47A2-8D4E-5DAF42637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4438" y="3633559"/>
              <a:ext cx="438950" cy="518205"/>
            </a:xfrm>
            <a:prstGeom prst="rect">
              <a:avLst/>
            </a:prstGeom>
          </p:spPr>
        </p:pic>
        <p:pic>
          <p:nvPicPr>
            <p:cNvPr id="27" name="Picture 26" descr="A close up of a logo&#10;&#10;Description automatically generated">
              <a:extLst>
                <a:ext uri="{FF2B5EF4-FFF2-40B4-BE49-F238E27FC236}">
                  <a16:creationId xmlns:a16="http://schemas.microsoft.com/office/drawing/2014/main" id="{BC7132D2-3776-4DDA-AF26-CEFEDA235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1727" y="3633559"/>
              <a:ext cx="438950" cy="518205"/>
            </a:xfrm>
            <a:prstGeom prst="rect">
              <a:avLst/>
            </a:prstGeom>
          </p:spPr>
        </p:pic>
        <p:pic>
          <p:nvPicPr>
            <p:cNvPr id="28" name="Picture 27" descr="A close up of a logo&#10;&#10;Description automatically generated">
              <a:extLst>
                <a:ext uri="{FF2B5EF4-FFF2-40B4-BE49-F238E27FC236}">
                  <a16:creationId xmlns:a16="http://schemas.microsoft.com/office/drawing/2014/main" id="{7C646ADB-53E4-473C-B1D4-08756962B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640" y="3633559"/>
              <a:ext cx="438950" cy="518205"/>
            </a:xfrm>
            <a:prstGeom prst="rect">
              <a:avLst/>
            </a:prstGeom>
          </p:spPr>
        </p:pic>
        <p:pic>
          <p:nvPicPr>
            <p:cNvPr id="29" name="Picture 28" descr="A close up of a logo&#10;&#10;Description automatically generated">
              <a:extLst>
                <a:ext uri="{FF2B5EF4-FFF2-40B4-BE49-F238E27FC236}">
                  <a16:creationId xmlns:a16="http://schemas.microsoft.com/office/drawing/2014/main" id="{5665AB5D-4E94-4747-AC44-E9F3F2219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1167" y="3633559"/>
              <a:ext cx="438950" cy="518205"/>
            </a:xfrm>
            <a:prstGeom prst="rect">
              <a:avLst/>
            </a:prstGeom>
          </p:spPr>
        </p:pic>
        <p:pic>
          <p:nvPicPr>
            <p:cNvPr id="30" name="Picture 29" descr="A close up of a logo&#10;&#10;Description automatically generated">
              <a:extLst>
                <a:ext uri="{FF2B5EF4-FFF2-40B4-BE49-F238E27FC236}">
                  <a16:creationId xmlns:a16="http://schemas.microsoft.com/office/drawing/2014/main" id="{D333FF6C-E1A4-4520-9FC6-0BAC07865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8897" y="3633559"/>
              <a:ext cx="438950" cy="518205"/>
            </a:xfrm>
            <a:prstGeom prst="rect">
              <a:avLst/>
            </a:prstGeom>
          </p:spPr>
        </p:pic>
        <p:pic>
          <p:nvPicPr>
            <p:cNvPr id="31" name="Picture 30" descr="A close up of a logo&#10;&#10;Description automatically generated">
              <a:extLst>
                <a:ext uri="{FF2B5EF4-FFF2-40B4-BE49-F238E27FC236}">
                  <a16:creationId xmlns:a16="http://schemas.microsoft.com/office/drawing/2014/main" id="{666D7CF7-E4E8-4F9C-97A7-A1E3A9755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1140" y="3633559"/>
              <a:ext cx="438950" cy="518205"/>
            </a:xfrm>
            <a:prstGeom prst="rect">
              <a:avLst/>
            </a:prstGeom>
          </p:spPr>
        </p:pic>
        <p:pic>
          <p:nvPicPr>
            <p:cNvPr id="32" name="Picture 31" descr="A close up of a logo&#10;&#10;Description automatically generated">
              <a:extLst>
                <a:ext uri="{FF2B5EF4-FFF2-40B4-BE49-F238E27FC236}">
                  <a16:creationId xmlns:a16="http://schemas.microsoft.com/office/drawing/2014/main" id="{A7D836DA-5F5C-4615-B310-26CBC382D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3857" y="3633559"/>
              <a:ext cx="438950" cy="518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951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2:5</a:t>
            </a:r>
          </a:p>
        </p:txBody>
      </p:sp>
      <p:pic>
        <p:nvPicPr>
          <p:cNvPr id="5" name="Picture 4" descr="A glass door&#10;&#10;Description automatically generated">
            <a:extLst>
              <a:ext uri="{FF2B5EF4-FFF2-40B4-BE49-F238E27FC236}">
                <a16:creationId xmlns:a16="http://schemas.microsoft.com/office/drawing/2014/main" id="{0DB53055-1408-42C1-AE6F-D57937CAE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65" y="3022227"/>
            <a:ext cx="6365607" cy="11179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B9DF1AE-1908-4936-A312-1A6F813F1759}"/>
              </a:ext>
            </a:extLst>
          </p:cNvPr>
          <p:cNvGrpSpPr/>
          <p:nvPr/>
        </p:nvGrpSpPr>
        <p:grpSpPr>
          <a:xfrm>
            <a:off x="4217840" y="3093909"/>
            <a:ext cx="5061107" cy="430887"/>
            <a:chOff x="2693839" y="2853878"/>
            <a:chExt cx="5061107" cy="4308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C0BD88-FAA3-40B3-8BF2-379C145B28CC}"/>
                </a:ext>
              </a:extLst>
            </p:cNvPr>
            <p:cNvSpPr txBox="1"/>
            <p:nvPr/>
          </p:nvSpPr>
          <p:spPr bwMode="auto">
            <a:xfrm>
              <a:off x="2693839" y="2853878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30C7EA-B08B-4C1F-93E8-A30A5FF70F48}"/>
                </a:ext>
              </a:extLst>
            </p:cNvPr>
            <p:cNvSpPr txBox="1"/>
            <p:nvPr/>
          </p:nvSpPr>
          <p:spPr bwMode="auto">
            <a:xfrm>
              <a:off x="3220191" y="2853878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FCE58C-F6FC-4FDC-B137-1C02CDDF8D44}"/>
                </a:ext>
              </a:extLst>
            </p:cNvPr>
            <p:cNvSpPr txBox="1"/>
            <p:nvPr/>
          </p:nvSpPr>
          <p:spPr bwMode="auto">
            <a:xfrm>
              <a:off x="3749218" y="2853878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5B80A7-33AE-4733-802E-076BDBDA3718}"/>
                </a:ext>
              </a:extLst>
            </p:cNvPr>
            <p:cNvSpPr txBox="1"/>
            <p:nvPr/>
          </p:nvSpPr>
          <p:spPr bwMode="auto">
            <a:xfrm>
              <a:off x="4271190" y="2853878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702B0D-09BE-4D83-B349-E1E1AF0BB40E}"/>
                </a:ext>
              </a:extLst>
            </p:cNvPr>
            <p:cNvSpPr txBox="1"/>
            <p:nvPr/>
          </p:nvSpPr>
          <p:spPr bwMode="auto">
            <a:xfrm>
              <a:off x="4787734" y="2853878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CAE5A78-28FB-4681-AA27-48BC045F0C30}"/>
                </a:ext>
              </a:extLst>
            </p:cNvPr>
            <p:cNvSpPr txBox="1"/>
            <p:nvPr/>
          </p:nvSpPr>
          <p:spPr bwMode="auto">
            <a:xfrm>
              <a:off x="5316034" y="2853878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F88E83-E692-4EA1-AEF7-D67450338F1A}"/>
                </a:ext>
              </a:extLst>
            </p:cNvPr>
            <p:cNvSpPr txBox="1"/>
            <p:nvPr/>
          </p:nvSpPr>
          <p:spPr bwMode="auto">
            <a:xfrm>
              <a:off x="5843242" y="2853878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6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3A7B85-0367-4239-B927-236CCDDDD709}"/>
                </a:ext>
              </a:extLst>
            </p:cNvPr>
            <p:cNvSpPr txBox="1"/>
            <p:nvPr/>
          </p:nvSpPr>
          <p:spPr bwMode="auto">
            <a:xfrm>
              <a:off x="6361878" y="2853878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7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D6895F-15DF-409E-8990-A3590F3E4A1F}"/>
                </a:ext>
              </a:extLst>
            </p:cNvPr>
            <p:cNvSpPr txBox="1"/>
            <p:nvPr/>
          </p:nvSpPr>
          <p:spPr bwMode="auto">
            <a:xfrm>
              <a:off x="6890610" y="2853878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8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B59DF6-47B1-4380-99E7-069FA6FC8275}"/>
                </a:ext>
              </a:extLst>
            </p:cNvPr>
            <p:cNvSpPr txBox="1"/>
            <p:nvPr/>
          </p:nvSpPr>
          <p:spPr bwMode="auto">
            <a:xfrm>
              <a:off x="7417994" y="2853878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9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B9B0CE-DB4F-4B6A-AE64-2D6BD31A62E0}"/>
              </a:ext>
            </a:extLst>
          </p:cNvPr>
          <p:cNvGrpSpPr/>
          <p:nvPr/>
        </p:nvGrpSpPr>
        <p:grpSpPr>
          <a:xfrm>
            <a:off x="4217840" y="3649603"/>
            <a:ext cx="5061106" cy="430887"/>
            <a:chOff x="2693840" y="3409572"/>
            <a:chExt cx="5061106" cy="4308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454B43-C39F-4F19-BC36-0C5B2ECAD284}"/>
                </a:ext>
              </a:extLst>
            </p:cNvPr>
            <p:cNvSpPr txBox="1"/>
            <p:nvPr/>
          </p:nvSpPr>
          <p:spPr bwMode="auto">
            <a:xfrm>
              <a:off x="2693840" y="3409572"/>
              <a:ext cx="33695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D16E4B-9AEB-49F4-BE6E-B952E8111A9F}"/>
                </a:ext>
              </a:extLst>
            </p:cNvPr>
            <p:cNvSpPr txBox="1"/>
            <p:nvPr/>
          </p:nvSpPr>
          <p:spPr bwMode="auto">
            <a:xfrm>
              <a:off x="3067907" y="3409572"/>
              <a:ext cx="48923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E918FD-FB37-42B7-8019-97414B0CF158}"/>
                </a:ext>
              </a:extLst>
            </p:cNvPr>
            <p:cNvSpPr txBox="1"/>
            <p:nvPr/>
          </p:nvSpPr>
          <p:spPr bwMode="auto">
            <a:xfrm>
              <a:off x="3596934" y="3409572"/>
              <a:ext cx="48923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20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BB5D573-0E90-413C-9481-51643A928C55}"/>
                </a:ext>
              </a:extLst>
            </p:cNvPr>
            <p:cNvSpPr txBox="1"/>
            <p:nvPr/>
          </p:nvSpPr>
          <p:spPr bwMode="auto">
            <a:xfrm>
              <a:off x="4118906" y="3409572"/>
              <a:ext cx="48923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30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30CD35-0C78-4E41-8340-8AB2A47E357E}"/>
                </a:ext>
              </a:extLst>
            </p:cNvPr>
            <p:cNvSpPr txBox="1"/>
            <p:nvPr/>
          </p:nvSpPr>
          <p:spPr bwMode="auto">
            <a:xfrm>
              <a:off x="4635450" y="3409572"/>
              <a:ext cx="48923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40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7F2CB68-16A5-4B12-A511-6D5CD583C636}"/>
                </a:ext>
              </a:extLst>
            </p:cNvPr>
            <p:cNvSpPr txBox="1"/>
            <p:nvPr/>
          </p:nvSpPr>
          <p:spPr bwMode="auto">
            <a:xfrm>
              <a:off x="5163750" y="3409572"/>
              <a:ext cx="48923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50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40A9741-B9F9-4C6F-9615-2FBBFF90BACA}"/>
                </a:ext>
              </a:extLst>
            </p:cNvPr>
            <p:cNvSpPr txBox="1"/>
            <p:nvPr/>
          </p:nvSpPr>
          <p:spPr bwMode="auto">
            <a:xfrm>
              <a:off x="5690958" y="3409572"/>
              <a:ext cx="48923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60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67F1F1A-E034-4790-877E-932613291DD8}"/>
                </a:ext>
              </a:extLst>
            </p:cNvPr>
            <p:cNvSpPr txBox="1"/>
            <p:nvPr/>
          </p:nvSpPr>
          <p:spPr bwMode="auto">
            <a:xfrm>
              <a:off x="6209594" y="3409572"/>
              <a:ext cx="48923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70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1E727CA-9177-45A9-8410-5A2949C48895}"/>
                </a:ext>
              </a:extLst>
            </p:cNvPr>
            <p:cNvSpPr txBox="1"/>
            <p:nvPr/>
          </p:nvSpPr>
          <p:spPr bwMode="auto">
            <a:xfrm>
              <a:off x="6738326" y="3409572"/>
              <a:ext cx="48923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80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3AE077A-C473-4AD7-ABF4-2F4B824CE2E4}"/>
                </a:ext>
              </a:extLst>
            </p:cNvPr>
            <p:cNvSpPr txBox="1"/>
            <p:nvPr/>
          </p:nvSpPr>
          <p:spPr bwMode="auto">
            <a:xfrm>
              <a:off x="7265710" y="3409572"/>
              <a:ext cx="48923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90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6FA0117-64C2-4A77-9717-4F224E7857B3}"/>
              </a:ext>
            </a:extLst>
          </p:cNvPr>
          <p:cNvGrpSpPr/>
          <p:nvPr/>
        </p:nvGrpSpPr>
        <p:grpSpPr>
          <a:xfrm>
            <a:off x="3047541" y="3343070"/>
            <a:ext cx="853592" cy="430887"/>
            <a:chOff x="1523541" y="3103039"/>
            <a:chExt cx="853592" cy="43088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E1E204-8381-4960-9F1A-33CFDCC6ED0A}"/>
                </a:ext>
              </a:extLst>
            </p:cNvPr>
            <p:cNvSpPr txBox="1"/>
            <p:nvPr/>
          </p:nvSpPr>
          <p:spPr bwMode="auto">
            <a:xfrm>
              <a:off x="1523541" y="3103039"/>
              <a:ext cx="78579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b="1" dirty="0">
                  <a:latin typeface="Myriad Pro Semibold" charset="0"/>
                  <a:ea typeface="Myriad Pro Semibold" charset="0"/>
                  <a:cs typeface="Myriad Pro Semibold" charset="0"/>
                </a:rPr>
                <a:t>÷ 10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7DDD4C1-31C1-4B25-B38C-E3993FE83FDF}"/>
                </a:ext>
              </a:extLst>
            </p:cNvPr>
            <p:cNvCxnSpPr/>
            <p:nvPr/>
          </p:nvCxnSpPr>
          <p:spPr bwMode="auto">
            <a:xfrm flipV="1">
              <a:off x="2377133" y="3134935"/>
              <a:ext cx="0" cy="38217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3379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6, Learning Outcome 13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1893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explain why the final digit zero can be removed from a three-digit multiple of 10, when we divide by 10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84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CBA10-D000-401D-B1FE-6EC0B6A60C7C}"/>
              </a:ext>
            </a:extLst>
          </p:cNvPr>
          <p:cNvSpPr txBox="1"/>
          <p:nvPr/>
        </p:nvSpPr>
        <p:spPr bwMode="auto">
          <a:xfrm>
            <a:off x="5290353" y="987741"/>
            <a:ext cx="1611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 × 5 = 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688CC1-364C-47E1-82B1-ED3C0340FDE3}"/>
              </a:ext>
            </a:extLst>
          </p:cNvPr>
          <p:cNvSpPr txBox="1"/>
          <p:nvPr/>
        </p:nvSpPr>
        <p:spPr bwMode="auto">
          <a:xfrm>
            <a:off x="1847528" y="4400504"/>
            <a:ext cx="4188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 groups of 5 are equal to 15.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24AEAF-F4C1-4A73-9E6F-25D550C2A748}"/>
              </a:ext>
            </a:extLst>
          </p:cNvPr>
          <p:cNvSpPr txBox="1"/>
          <p:nvPr/>
        </p:nvSpPr>
        <p:spPr bwMode="auto">
          <a:xfrm>
            <a:off x="6300320" y="4400504"/>
            <a:ext cx="4188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 groups of 3 are equal to 15.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6F0F97-0B70-49F7-9D72-ACCD0BA7377A}"/>
              </a:ext>
            </a:extLst>
          </p:cNvPr>
          <p:cNvSpPr txBox="1"/>
          <p:nvPr/>
        </p:nvSpPr>
        <p:spPr bwMode="auto">
          <a:xfrm>
            <a:off x="6330777" y="4996778"/>
            <a:ext cx="4127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Three, 5 times, is equal to 15.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1ED3BD-19CD-4564-B367-536AB3FF9F02}"/>
              </a:ext>
            </a:extLst>
          </p:cNvPr>
          <p:cNvSpPr txBox="1"/>
          <p:nvPr/>
        </p:nvSpPr>
        <p:spPr bwMode="auto">
          <a:xfrm>
            <a:off x="3370359" y="5593052"/>
            <a:ext cx="54513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 groups of 5 is equal to 5 groups of 3.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7C7F7C-D760-40FA-8FC7-B29BF707D429}"/>
              </a:ext>
            </a:extLst>
          </p:cNvPr>
          <p:cNvGrpSpPr/>
          <p:nvPr/>
        </p:nvGrpSpPr>
        <p:grpSpPr>
          <a:xfrm>
            <a:off x="2007782" y="1817353"/>
            <a:ext cx="3784551" cy="2058799"/>
            <a:chOff x="483781" y="1817352"/>
            <a:chExt cx="3784551" cy="205879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6569E6-93F4-40F4-853B-3B9B1076596A}"/>
                </a:ext>
              </a:extLst>
            </p:cNvPr>
            <p:cNvSpPr txBox="1"/>
            <p:nvPr/>
          </p:nvSpPr>
          <p:spPr bwMode="auto">
            <a:xfrm>
              <a:off x="2175520" y="1817352"/>
              <a:ext cx="4010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b="1" dirty="0">
                  <a:latin typeface="Myriad Pro Semibold" charset="0"/>
                  <a:ea typeface="Myriad Pro Semibold" charset="0"/>
                  <a:cs typeface="Myriad Pro Semibold" charset="0"/>
                </a:rPr>
                <a:t>A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39BBA05-0C37-4953-A064-B81123F61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81" y="2498249"/>
              <a:ext cx="3784551" cy="137790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383AF29-8541-444A-89BE-54A4A3BEE82F}"/>
              </a:ext>
            </a:extLst>
          </p:cNvPr>
          <p:cNvGrpSpPr/>
          <p:nvPr/>
        </p:nvGrpSpPr>
        <p:grpSpPr>
          <a:xfrm>
            <a:off x="6399669" y="1817352"/>
            <a:ext cx="3784551" cy="2045226"/>
            <a:chOff x="4875668" y="1817352"/>
            <a:chExt cx="3784551" cy="204522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D122EE-A645-45DA-9005-64E1A40FEB21}"/>
                </a:ext>
              </a:extLst>
            </p:cNvPr>
            <p:cNvSpPr txBox="1"/>
            <p:nvPr/>
          </p:nvSpPr>
          <p:spPr bwMode="auto">
            <a:xfrm>
              <a:off x="6577026" y="1817352"/>
              <a:ext cx="3818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b="1" dirty="0">
                  <a:latin typeface="Myriad Pro Semibold" charset="0"/>
                  <a:ea typeface="Myriad Pro Semibold" charset="0"/>
                  <a:cs typeface="Myriad Pro Semibold" charset="0"/>
                </a:rPr>
                <a:t>B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8575A86-827E-40F9-B697-5D27D4B44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5668" y="2484677"/>
              <a:ext cx="3784551" cy="1377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877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6, Learning Outcome 13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2.13 Calculation: multiplying and dividing by 10 and 100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793843"/>
              </p:ext>
            </p:extLst>
          </p:nvPr>
        </p:nvGraphicFramePr>
        <p:xfrm>
          <a:off x="4514850" y="4258490"/>
          <a:ext cx="6886575" cy="857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2:6-2:8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59128A0-CA7D-44BC-A539-59F92F075FD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87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AA09A-1C9B-4C9E-A66E-AC955935FE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0060" y="2628279"/>
            <a:ext cx="4629150" cy="63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A55785-2426-4082-B469-EBA7C570357F}"/>
              </a:ext>
            </a:extLst>
          </p:cNvPr>
          <p:cNvSpPr txBox="1"/>
          <p:nvPr/>
        </p:nvSpPr>
        <p:spPr bwMode="auto">
          <a:xfrm>
            <a:off x="4741701" y="1176179"/>
            <a:ext cx="1947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160  ÷  10  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534E3A-1E37-49CC-A32C-B7C0C3F24ED5}"/>
              </a:ext>
            </a:extLst>
          </p:cNvPr>
          <p:cNvSpPr/>
          <p:nvPr/>
        </p:nvSpPr>
        <p:spPr bwMode="auto">
          <a:xfrm>
            <a:off x="6803229" y="1176179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0E072D-EAB9-4CC1-BA19-6D514496CA7F}"/>
              </a:ext>
            </a:extLst>
          </p:cNvPr>
          <p:cNvSpPr txBox="1"/>
          <p:nvPr/>
        </p:nvSpPr>
        <p:spPr bwMode="auto">
          <a:xfrm>
            <a:off x="6775015" y="117617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9593D9-B842-44BB-802F-9A007DE88006}"/>
              </a:ext>
            </a:extLst>
          </p:cNvPr>
          <p:cNvSpPr txBox="1"/>
          <p:nvPr/>
        </p:nvSpPr>
        <p:spPr bwMode="auto">
          <a:xfrm>
            <a:off x="6499210" y="2690583"/>
            <a:ext cx="3087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 hundred and 6 tens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214FC5-E9BF-490C-8751-4BA2AA41D576}"/>
              </a:ext>
            </a:extLst>
          </p:cNvPr>
          <p:cNvSpPr txBox="1"/>
          <p:nvPr/>
        </p:nvSpPr>
        <p:spPr bwMode="auto">
          <a:xfrm>
            <a:off x="9700314" y="2690583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160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129CF5-F33A-42E7-A559-051DB7CB80C4}"/>
              </a:ext>
            </a:extLst>
          </p:cNvPr>
          <p:cNvSpPr txBox="1"/>
          <p:nvPr/>
        </p:nvSpPr>
        <p:spPr bwMode="auto">
          <a:xfrm>
            <a:off x="6499211" y="4248716"/>
            <a:ext cx="2453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 ten and 6 ones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9F304F-A0E2-45CC-87EC-7E645F4AD634}"/>
              </a:ext>
            </a:extLst>
          </p:cNvPr>
          <p:cNvSpPr txBox="1"/>
          <p:nvPr/>
        </p:nvSpPr>
        <p:spPr bwMode="auto">
          <a:xfrm>
            <a:off x="9700313" y="4248716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16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331659-3203-4CC9-B3EE-6E59D671AE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8217" y="4130635"/>
            <a:ext cx="4629150" cy="71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6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91EC717C-872A-43EE-9B6B-50C67EE8D46B}"/>
              </a:ext>
            </a:extLst>
          </p:cNvPr>
          <p:cNvSpPr txBox="1"/>
          <p:nvPr/>
        </p:nvSpPr>
        <p:spPr bwMode="auto">
          <a:xfrm>
            <a:off x="5484788" y="3681755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F79CA4-97C3-47B6-A83A-5586C4FE797A}"/>
              </a:ext>
            </a:extLst>
          </p:cNvPr>
          <p:cNvSpPr txBox="1"/>
          <p:nvPr/>
        </p:nvSpPr>
        <p:spPr bwMode="auto">
          <a:xfrm>
            <a:off x="4741701" y="1176179"/>
            <a:ext cx="1947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160  ÷  10  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F9F045-8031-45EC-ADC9-60A0989E5491}"/>
              </a:ext>
            </a:extLst>
          </p:cNvPr>
          <p:cNvSpPr/>
          <p:nvPr/>
        </p:nvSpPr>
        <p:spPr bwMode="auto">
          <a:xfrm>
            <a:off x="6803229" y="1176179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F9D703-B51E-498B-9949-2227768957FB}"/>
              </a:ext>
            </a:extLst>
          </p:cNvPr>
          <p:cNvSpPr txBox="1"/>
          <p:nvPr/>
        </p:nvSpPr>
        <p:spPr bwMode="auto">
          <a:xfrm>
            <a:off x="6775015" y="117617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CCA5B7-C6A7-4EB5-BA46-3B6C562FA601}"/>
              </a:ext>
            </a:extLst>
          </p:cNvPr>
          <p:cNvSpPr txBox="1"/>
          <p:nvPr/>
        </p:nvSpPr>
        <p:spPr bwMode="auto">
          <a:xfrm>
            <a:off x="8532789" y="3681755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73E6B7F-3D30-4442-8CED-B578FEEEA125}"/>
              </a:ext>
            </a:extLst>
          </p:cNvPr>
          <p:cNvGraphicFramePr>
            <a:graphicFrameLocks noGrp="1"/>
          </p:cNvGraphicFramePr>
          <p:nvPr/>
        </p:nvGraphicFramePr>
        <p:xfrm>
          <a:off x="3374477" y="3567999"/>
          <a:ext cx="6096000" cy="13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8875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22246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65BA40F-2343-492E-95FC-632187B419CB}"/>
              </a:ext>
            </a:extLst>
          </p:cNvPr>
          <p:cNvSpPr txBox="1"/>
          <p:nvPr/>
        </p:nvSpPr>
        <p:spPr bwMode="auto">
          <a:xfrm>
            <a:off x="7008788" y="3681755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D7342CC-A9E6-491A-87F8-CC89D9D2EB99}"/>
              </a:ext>
            </a:extLst>
          </p:cNvPr>
          <p:cNvGrpSpPr/>
          <p:nvPr/>
        </p:nvGrpSpPr>
        <p:grpSpPr>
          <a:xfrm>
            <a:off x="4192529" y="5077389"/>
            <a:ext cx="4477848" cy="751841"/>
            <a:chOff x="2668529" y="5077388"/>
            <a:chExt cx="4477848" cy="75184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574DB2-4BFB-45DB-A34C-10DDA515DCD3}"/>
                </a:ext>
              </a:extLst>
            </p:cNvPr>
            <p:cNvSpPr txBox="1"/>
            <p:nvPr/>
          </p:nvSpPr>
          <p:spPr bwMode="auto">
            <a:xfrm>
              <a:off x="6052982" y="5398342"/>
              <a:ext cx="75854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÷ 10</a:t>
              </a:r>
            </a:p>
          </p:txBody>
        </p:sp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D5D48183-AB72-4474-A837-B56AD91FE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18128" y="5077388"/>
              <a:ext cx="1428249" cy="32095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DF25B8-FB0F-4234-BE3D-7DAFE95CFDDC}"/>
                </a:ext>
              </a:extLst>
            </p:cNvPr>
            <p:cNvSpPr txBox="1"/>
            <p:nvPr/>
          </p:nvSpPr>
          <p:spPr bwMode="auto">
            <a:xfrm>
              <a:off x="4528518" y="5398342"/>
              <a:ext cx="75854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÷ 10</a:t>
              </a:r>
            </a:p>
          </p:txBody>
        </p:sp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61447BE1-3AC8-4377-9D59-D6C1BE438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93664" y="5077388"/>
              <a:ext cx="1428249" cy="32095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78D7B6-B3F8-4928-BD41-BE42EA895FE3}"/>
                </a:ext>
              </a:extLst>
            </p:cNvPr>
            <p:cNvSpPr txBox="1"/>
            <p:nvPr/>
          </p:nvSpPr>
          <p:spPr bwMode="auto">
            <a:xfrm>
              <a:off x="3003383" y="5398342"/>
              <a:ext cx="75854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÷ 10</a:t>
              </a:r>
            </a:p>
          </p:txBody>
        </p:sp>
        <p:pic>
          <p:nvPicPr>
            <p:cNvPr id="17" name="Picture 16" descr="A close up of a logo&#10;&#10;Description automatically generated">
              <a:extLst>
                <a:ext uri="{FF2B5EF4-FFF2-40B4-BE49-F238E27FC236}">
                  <a16:creationId xmlns:a16="http://schemas.microsoft.com/office/drawing/2014/main" id="{D7E3DB19-CF77-45D1-808A-D0A0CFA86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68529" y="5077388"/>
              <a:ext cx="1428249" cy="320954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5B53BD0-705F-44A0-AB30-9C3EBFBE550D}"/>
              </a:ext>
            </a:extLst>
          </p:cNvPr>
          <p:cNvSpPr txBox="1"/>
          <p:nvPr/>
        </p:nvSpPr>
        <p:spPr bwMode="auto">
          <a:xfrm>
            <a:off x="8532789" y="3100730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5FE70B-8B23-4B86-A9C3-74541A634EE5}"/>
              </a:ext>
            </a:extLst>
          </p:cNvPr>
          <p:cNvSpPr txBox="1"/>
          <p:nvPr/>
        </p:nvSpPr>
        <p:spPr bwMode="auto">
          <a:xfrm>
            <a:off x="7008788" y="310073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409E9F-2D83-4718-9F72-96E877E4223C}"/>
              </a:ext>
            </a:extLst>
          </p:cNvPr>
          <p:cNvSpPr txBox="1"/>
          <p:nvPr/>
        </p:nvSpPr>
        <p:spPr bwMode="auto">
          <a:xfrm>
            <a:off x="5489254" y="4366525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341B339E-0BC5-4FCE-9B85-43D183A02BDE}"/>
              </a:ext>
            </a:extLst>
          </p:cNvPr>
          <p:cNvGraphicFramePr>
            <a:graphicFrameLocks noGrp="1"/>
          </p:cNvGraphicFramePr>
          <p:nvPr/>
        </p:nvGraphicFramePr>
        <p:xfrm>
          <a:off x="3374477" y="2883999"/>
          <a:ext cx="6096000" cy="6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1,000s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34852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B9EF0391-E3A7-4456-8764-36A5E4E0903F}"/>
              </a:ext>
            </a:extLst>
          </p:cNvPr>
          <p:cNvSpPr txBox="1"/>
          <p:nvPr/>
        </p:nvSpPr>
        <p:spPr bwMode="auto">
          <a:xfrm>
            <a:off x="2376269" y="4051240"/>
            <a:ext cx="9957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↓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÷ 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45333F-38CB-463D-821D-3C5622E8B0AC}"/>
              </a:ext>
            </a:extLst>
          </p:cNvPr>
          <p:cNvSpPr txBox="1"/>
          <p:nvPr/>
        </p:nvSpPr>
        <p:spPr bwMode="auto">
          <a:xfrm>
            <a:off x="7013253" y="4366525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EF6FBB-6C12-470B-9869-3FA7B58C2A84}"/>
              </a:ext>
            </a:extLst>
          </p:cNvPr>
          <p:cNvSpPr txBox="1"/>
          <p:nvPr/>
        </p:nvSpPr>
        <p:spPr bwMode="auto">
          <a:xfrm>
            <a:off x="5484789" y="3681755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554DB7-549A-4D82-8B89-D3B7162BC38F}"/>
              </a:ext>
            </a:extLst>
          </p:cNvPr>
          <p:cNvSpPr txBox="1"/>
          <p:nvPr/>
        </p:nvSpPr>
        <p:spPr bwMode="auto">
          <a:xfrm>
            <a:off x="7008788" y="3681755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47084A8-8609-4A39-8F9C-DA7A1C3A2861}"/>
              </a:ext>
            </a:extLst>
          </p:cNvPr>
          <p:cNvGrpSpPr/>
          <p:nvPr/>
        </p:nvGrpSpPr>
        <p:grpSpPr>
          <a:xfrm>
            <a:off x="4236694" y="2074119"/>
            <a:ext cx="4477848" cy="698329"/>
            <a:chOff x="2712694" y="2074118"/>
            <a:chExt cx="4477848" cy="69832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C0B25CC-435B-4A06-98B0-D1D791D48B0D}"/>
                </a:ext>
              </a:extLst>
            </p:cNvPr>
            <p:cNvGrpSpPr/>
            <p:nvPr/>
          </p:nvGrpSpPr>
          <p:grpSpPr>
            <a:xfrm flipH="1" flipV="1">
              <a:off x="2712694" y="2451493"/>
              <a:ext cx="4477848" cy="320954"/>
              <a:chOff x="2764744" y="1976642"/>
              <a:chExt cx="4477848" cy="320954"/>
            </a:xfrm>
          </p:grpSpPr>
          <p:pic>
            <p:nvPicPr>
              <p:cNvPr id="32" name="Picture 3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7A017F1F-4000-4483-AD60-3ABFA315F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14343" y="1976642"/>
                <a:ext cx="1428249" cy="320954"/>
              </a:xfrm>
              <a:prstGeom prst="rect">
                <a:avLst/>
              </a:prstGeom>
            </p:spPr>
          </p:pic>
          <p:pic>
            <p:nvPicPr>
              <p:cNvPr id="33" name="Picture 32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AAE40AF-F268-4503-84D0-5BE37EEA0C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289879" y="1976642"/>
                <a:ext cx="1428249" cy="320954"/>
              </a:xfrm>
              <a:prstGeom prst="rect">
                <a:avLst/>
              </a:prstGeom>
            </p:spPr>
          </p:pic>
          <p:pic>
            <p:nvPicPr>
              <p:cNvPr id="34" name="Picture 33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546FBFF-5E45-48BE-9FAC-9DBD6BEB80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764744" y="1976642"/>
                <a:ext cx="1428249" cy="320954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8F1BA1A-76A7-463D-8360-CB8A4FBB7C1C}"/>
                </a:ext>
              </a:extLst>
            </p:cNvPr>
            <p:cNvSpPr txBox="1"/>
            <p:nvPr/>
          </p:nvSpPr>
          <p:spPr bwMode="auto">
            <a:xfrm>
              <a:off x="6052982" y="2074118"/>
              <a:ext cx="75854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 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FACDEB0-729D-4E38-B35D-A81454092217}"/>
                </a:ext>
              </a:extLst>
            </p:cNvPr>
            <p:cNvSpPr txBox="1"/>
            <p:nvPr/>
          </p:nvSpPr>
          <p:spPr bwMode="auto">
            <a:xfrm>
              <a:off x="4528518" y="2074118"/>
              <a:ext cx="75854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 10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C881C09-3C97-4C92-831A-470634AD5A46}"/>
                </a:ext>
              </a:extLst>
            </p:cNvPr>
            <p:cNvSpPr txBox="1"/>
            <p:nvPr/>
          </p:nvSpPr>
          <p:spPr bwMode="auto">
            <a:xfrm>
              <a:off x="3003383" y="2074118"/>
              <a:ext cx="75854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 10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3869454-B9C2-451B-988F-41323A0A8B64}"/>
              </a:ext>
            </a:extLst>
          </p:cNvPr>
          <p:cNvSpPr txBox="1"/>
          <p:nvPr/>
        </p:nvSpPr>
        <p:spPr bwMode="auto">
          <a:xfrm>
            <a:off x="8532790" y="3681755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6E0FF6-F73F-44AD-A17A-7496846EDC48}"/>
              </a:ext>
            </a:extLst>
          </p:cNvPr>
          <p:cNvSpPr txBox="1"/>
          <p:nvPr/>
        </p:nvSpPr>
        <p:spPr bwMode="auto">
          <a:xfrm>
            <a:off x="8532789" y="4366525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897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3.05556E-6 0.1 " pathEditMode="relative" rAng="0" ptsTypes="AA">
                                      <p:cBhvr>
                                        <p:cTn id="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-3.61111E-6 0.1 " pathEditMode="relative" rAng="0" ptsTypes="AA">
                                      <p:cBhvr>
                                        <p:cTn id="19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2.77778E-7 0.1 " pathEditMode="relative" rAng="0" ptsTypes="AA">
                                      <p:cBhvr>
                                        <p:cTn id="21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63" presetClass="path" presetSubtype="0" accel="3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12474 -3.7037E-7 " pathEditMode="relative" rAng="0" ptsTypes="AA">
                                      <p:cBhvr>
                                        <p:cTn id="4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37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0.12539 -3.7037E-7 " pathEditMode="relative" rAng="0" ptsTypes="AA">
                                      <p:cBhvr>
                                        <p:cTn id="45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2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77 -3.7037E-7 L 0.11485 -0.00093 " pathEditMode="relative" rAng="0" ptsTypes="AA">
                                      <p:cBhvr>
                                        <p:cTn id="47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  <p:bldP spid="9" grpId="0"/>
      <p:bldP spid="11" grpId="0"/>
      <p:bldP spid="24" grpId="0"/>
      <p:bldP spid="24" grpId="1"/>
      <p:bldP spid="27" grpId="0"/>
      <p:bldP spid="27" grpId="1"/>
      <p:bldP spid="30" grpId="0"/>
      <p:bldP spid="30" grpId="1"/>
      <p:bldP spid="30" grpId="2"/>
      <p:bldP spid="31" grpId="0"/>
      <p:bldP spid="31" grpId="1"/>
      <p:bldP spid="31" grpId="2"/>
      <p:bldP spid="41" grpId="0"/>
      <p:bldP spid="41" grpId="1"/>
      <p:bldP spid="41" grpId="2"/>
      <p:bldP spid="44" grpId="0"/>
      <p:bldP spid="44" grpId="1"/>
      <p:bldP spid="44" grpId="2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E79399-821A-44BC-9855-0AF4A1A5E6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2:6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445689-D872-4D0D-A36E-75C0AC9ABD5F}"/>
              </a:ext>
            </a:extLst>
          </p:cNvPr>
          <p:cNvGraphicFramePr>
            <a:graphicFrameLocks noGrp="1"/>
          </p:cNvGraphicFramePr>
          <p:nvPr/>
        </p:nvGraphicFramePr>
        <p:xfrm>
          <a:off x="1657349" y="1358360"/>
          <a:ext cx="8872698" cy="45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8783">
                  <a:extLst>
                    <a:ext uri="{9D8B030D-6E8A-4147-A177-3AD203B41FA5}">
                      <a16:colId xmlns:a16="http://schemas.microsoft.com/office/drawing/2014/main" val="3179481076"/>
                    </a:ext>
                  </a:extLst>
                </a:gridCol>
                <a:gridCol w="1478783">
                  <a:extLst>
                    <a:ext uri="{9D8B030D-6E8A-4147-A177-3AD203B41FA5}">
                      <a16:colId xmlns:a16="http://schemas.microsoft.com/office/drawing/2014/main" val="2628950773"/>
                    </a:ext>
                  </a:extLst>
                </a:gridCol>
                <a:gridCol w="1478783">
                  <a:extLst>
                    <a:ext uri="{9D8B030D-6E8A-4147-A177-3AD203B41FA5}">
                      <a16:colId xmlns:a16="http://schemas.microsoft.com/office/drawing/2014/main" val="815761087"/>
                    </a:ext>
                  </a:extLst>
                </a:gridCol>
                <a:gridCol w="1478783">
                  <a:extLst>
                    <a:ext uri="{9D8B030D-6E8A-4147-A177-3AD203B41FA5}">
                      <a16:colId xmlns:a16="http://schemas.microsoft.com/office/drawing/2014/main" val="1154155698"/>
                    </a:ext>
                  </a:extLst>
                </a:gridCol>
                <a:gridCol w="1478783">
                  <a:extLst>
                    <a:ext uri="{9D8B030D-6E8A-4147-A177-3AD203B41FA5}">
                      <a16:colId xmlns:a16="http://schemas.microsoft.com/office/drawing/2014/main" val="2055178417"/>
                    </a:ext>
                  </a:extLst>
                </a:gridCol>
                <a:gridCol w="1478783">
                  <a:extLst>
                    <a:ext uri="{9D8B030D-6E8A-4147-A177-3AD203B41FA5}">
                      <a16:colId xmlns:a16="http://schemas.microsoft.com/office/drawing/2014/main" val="408061798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6100" algn="ctr"/>
                        </a:tabLs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160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÷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10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=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16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075839"/>
                  </a:ext>
                </a:extLst>
              </a:tr>
              <a:tr h="3564000">
                <a:tc gridSpan="3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048545"/>
                  </a:ext>
                </a:extLst>
              </a:tr>
              <a:tr h="540000">
                <a:tc gridSpan="6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rgbClr val="C0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1262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AA1C83-BAA2-4439-B3EF-906A32AC9EA7}"/>
              </a:ext>
            </a:extLst>
          </p:cNvPr>
          <p:cNvSpPr txBox="1"/>
          <p:nvPr/>
        </p:nvSpPr>
        <p:spPr bwMode="auto">
          <a:xfrm>
            <a:off x="1668142" y="1782776"/>
            <a:ext cx="37898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SzPct val="90000"/>
            </a:pPr>
            <a:r>
              <a:rPr lang="en-GB" sz="2400" dirty="0">
                <a:latin typeface="Myriad Pro Semibold"/>
              </a:rPr>
              <a:t>What is the value of the ‘6’</a:t>
            </a:r>
            <a:br>
              <a:rPr lang="en-GB" sz="2400" dirty="0">
                <a:latin typeface="Myriad Pro Semibold"/>
              </a:rPr>
            </a:br>
            <a:r>
              <a:rPr lang="en-GB" sz="2400" dirty="0">
                <a:latin typeface="Myriad Pro Semibold"/>
              </a:rPr>
              <a:t>in ‘160’?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13ABC-48F8-4E94-A29F-9DC81E446E4D}"/>
              </a:ext>
            </a:extLst>
          </p:cNvPr>
          <p:cNvSpPr txBox="1"/>
          <p:nvPr/>
        </p:nvSpPr>
        <p:spPr bwMode="auto">
          <a:xfrm>
            <a:off x="1668142" y="3718776"/>
            <a:ext cx="37898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SzPct val="90000"/>
            </a:pPr>
            <a:r>
              <a:rPr lang="en-GB" sz="2400" dirty="0">
                <a:latin typeface="Myriad Pro Semibold"/>
              </a:rPr>
              <a:t>What is the value of the ‘1’</a:t>
            </a:r>
            <a:br>
              <a:rPr lang="en-GB" sz="2400" dirty="0">
                <a:latin typeface="Myriad Pro Semibold"/>
              </a:rPr>
            </a:br>
            <a:r>
              <a:rPr lang="en-GB" sz="2400" dirty="0">
                <a:latin typeface="Myriad Pro Semibold"/>
              </a:rPr>
              <a:t>in ‘160’?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593E1B-E5D5-480F-A770-D2B88AE1CFF6}"/>
              </a:ext>
            </a:extLst>
          </p:cNvPr>
          <p:cNvSpPr txBox="1"/>
          <p:nvPr/>
        </p:nvSpPr>
        <p:spPr bwMode="auto">
          <a:xfrm>
            <a:off x="6098223" y="1782776"/>
            <a:ext cx="37898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SzPct val="90000"/>
            </a:pPr>
            <a:r>
              <a:rPr lang="en-GB" sz="2400" dirty="0">
                <a:latin typeface="Myriad Pro Semibold"/>
              </a:rPr>
              <a:t>What is the value of the ‘6’</a:t>
            </a:r>
            <a:br>
              <a:rPr lang="en-GB" sz="2400" dirty="0">
                <a:latin typeface="Myriad Pro Semibold"/>
              </a:rPr>
            </a:br>
            <a:r>
              <a:rPr lang="en-GB" sz="2400" dirty="0">
                <a:latin typeface="Myriad Pro Semibold"/>
              </a:rPr>
              <a:t>in ‘16’?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F358F7-AC58-4F04-BA61-4AB72441A9F3}"/>
              </a:ext>
            </a:extLst>
          </p:cNvPr>
          <p:cNvSpPr txBox="1"/>
          <p:nvPr/>
        </p:nvSpPr>
        <p:spPr bwMode="auto">
          <a:xfrm>
            <a:off x="6098223" y="3718776"/>
            <a:ext cx="37898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SzPct val="90000"/>
            </a:pPr>
            <a:r>
              <a:rPr lang="en-GB" sz="2400" dirty="0">
                <a:latin typeface="Myriad Pro Semibold"/>
              </a:rPr>
              <a:t>What is the value of the ‘1’</a:t>
            </a:r>
            <a:br>
              <a:rPr lang="en-GB" sz="2400" dirty="0">
                <a:latin typeface="Myriad Pro Semibold"/>
              </a:rPr>
            </a:br>
            <a:r>
              <a:rPr lang="en-GB" sz="2400" dirty="0">
                <a:latin typeface="Myriad Pro Semibold"/>
              </a:rPr>
              <a:t>in ‘16’?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A1CECE-0374-4322-85E7-56CB16C04844}"/>
              </a:ext>
            </a:extLst>
          </p:cNvPr>
          <p:cNvSpPr txBox="1"/>
          <p:nvPr/>
        </p:nvSpPr>
        <p:spPr bwMode="auto">
          <a:xfrm>
            <a:off x="2013582" y="2560584"/>
            <a:ext cx="9135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‘sixty’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83F768-5077-45E1-BD9D-408D708E482B}"/>
              </a:ext>
            </a:extLst>
          </p:cNvPr>
          <p:cNvSpPr txBox="1"/>
          <p:nvPr/>
        </p:nvSpPr>
        <p:spPr bwMode="auto">
          <a:xfrm>
            <a:off x="2013583" y="2949629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60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2E38CE-2B80-4B2F-A33F-BEC3E9C5AC6F}"/>
              </a:ext>
            </a:extLst>
          </p:cNvPr>
          <p:cNvSpPr txBox="1"/>
          <p:nvPr/>
        </p:nvSpPr>
        <p:spPr bwMode="auto">
          <a:xfrm>
            <a:off x="2013583" y="4907616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100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5A76F-3D47-4D3E-AD3B-FBDB13A72487}"/>
              </a:ext>
            </a:extLst>
          </p:cNvPr>
          <p:cNvSpPr txBox="1"/>
          <p:nvPr/>
        </p:nvSpPr>
        <p:spPr bwMode="auto">
          <a:xfrm>
            <a:off x="6443917" y="4907616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10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192F2F-B0FC-4A6A-811E-43B36301CCB8}"/>
              </a:ext>
            </a:extLst>
          </p:cNvPr>
          <p:cNvSpPr txBox="1"/>
          <p:nvPr/>
        </p:nvSpPr>
        <p:spPr bwMode="auto">
          <a:xfrm>
            <a:off x="6443916" y="294962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6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DD8F27-A75D-4A71-9C8A-3841BC971749}"/>
              </a:ext>
            </a:extLst>
          </p:cNvPr>
          <p:cNvSpPr txBox="1"/>
          <p:nvPr/>
        </p:nvSpPr>
        <p:spPr bwMode="auto">
          <a:xfrm>
            <a:off x="6443917" y="2560584"/>
            <a:ext cx="660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‘six’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2991FD-4659-4459-A3FA-72FC8C415325}"/>
              </a:ext>
            </a:extLst>
          </p:cNvPr>
          <p:cNvSpPr txBox="1"/>
          <p:nvPr/>
        </p:nvSpPr>
        <p:spPr bwMode="auto">
          <a:xfrm>
            <a:off x="2013583" y="4528219"/>
            <a:ext cx="20576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‘one hundred’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1DDEF1-E567-4C35-BF24-4A440AF62F0D}"/>
              </a:ext>
            </a:extLst>
          </p:cNvPr>
          <p:cNvSpPr txBox="1"/>
          <p:nvPr/>
        </p:nvSpPr>
        <p:spPr bwMode="auto">
          <a:xfrm>
            <a:off x="6443916" y="4528219"/>
            <a:ext cx="7625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‘ten’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01CA17-F370-456A-904E-0B494E025FCB}"/>
              </a:ext>
            </a:extLst>
          </p:cNvPr>
          <p:cNvSpPr txBox="1"/>
          <p:nvPr/>
        </p:nvSpPr>
        <p:spPr bwMode="auto">
          <a:xfrm>
            <a:off x="2456143" y="5431256"/>
            <a:ext cx="5631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We had 16 tens. We now have 16 ones.</a:t>
            </a:r>
            <a:endParaRPr lang="en-GB" sz="24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3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1A17F-5CB7-4D60-9768-E52414E9EF0A}"/>
              </a:ext>
            </a:extLst>
          </p:cNvPr>
          <p:cNvSpPr txBox="1"/>
          <p:nvPr/>
        </p:nvSpPr>
        <p:spPr bwMode="auto">
          <a:xfrm>
            <a:off x="6689416" y="4761206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</a:t>
            </a:r>
          </a:p>
        </p:txBody>
      </p:sp>
      <p:pic>
        <p:nvPicPr>
          <p:cNvPr id="6" name="Picture 5" descr="A close up of a window&#10;&#10;Description automatically generated">
            <a:extLst>
              <a:ext uri="{FF2B5EF4-FFF2-40B4-BE49-F238E27FC236}">
                <a16:creationId xmlns:a16="http://schemas.microsoft.com/office/drawing/2014/main" id="{211E8759-71B8-42D0-8C5F-A79BA4F1B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61" y="3010790"/>
            <a:ext cx="9002078" cy="8234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1572450-8DC0-46A5-91EB-059C50857D6F}"/>
              </a:ext>
            </a:extLst>
          </p:cNvPr>
          <p:cNvGrpSpPr/>
          <p:nvPr/>
        </p:nvGrpSpPr>
        <p:grpSpPr>
          <a:xfrm>
            <a:off x="4660073" y="4761207"/>
            <a:ext cx="2517876" cy="461665"/>
            <a:chOff x="3136073" y="1176178"/>
            <a:chExt cx="2517876" cy="4616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CD8F29-0ADF-4CD2-9E34-5F4A5A272BEC}"/>
                </a:ext>
              </a:extLst>
            </p:cNvPr>
            <p:cNvSpPr txBox="1"/>
            <p:nvPr/>
          </p:nvSpPr>
          <p:spPr bwMode="auto">
            <a:xfrm>
              <a:off x="3136073" y="1176178"/>
              <a:ext cx="19479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100  ÷  10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9F47E4-87BA-4598-A769-0F9CACF0F255}"/>
                </a:ext>
              </a:extLst>
            </p:cNvPr>
            <p:cNvSpPr/>
            <p:nvPr/>
          </p:nvSpPr>
          <p:spPr bwMode="auto">
            <a:xfrm>
              <a:off x="5193149" y="1176178"/>
              <a:ext cx="4608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B075B8A-07DB-4F55-89DF-B3630A8AA3F0}"/>
              </a:ext>
            </a:extLst>
          </p:cNvPr>
          <p:cNvSpPr txBox="1"/>
          <p:nvPr/>
        </p:nvSpPr>
        <p:spPr bwMode="auto">
          <a:xfrm>
            <a:off x="6689416" y="4761206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F1E387-B7C5-48EE-B307-CF9FC5CCF0AB}"/>
              </a:ext>
            </a:extLst>
          </p:cNvPr>
          <p:cNvGrpSpPr/>
          <p:nvPr/>
        </p:nvGrpSpPr>
        <p:grpSpPr>
          <a:xfrm>
            <a:off x="4660074" y="4761207"/>
            <a:ext cx="2516279" cy="461665"/>
            <a:chOff x="3237673" y="1176178"/>
            <a:chExt cx="2516279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3C576E-A2E0-402B-A420-8CE820D6A494}"/>
                </a:ext>
              </a:extLst>
            </p:cNvPr>
            <p:cNvSpPr txBox="1"/>
            <p:nvPr/>
          </p:nvSpPr>
          <p:spPr bwMode="auto">
            <a:xfrm>
              <a:off x="3237673" y="1176178"/>
              <a:ext cx="19479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110  ÷  10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77DD8E-5B40-42AB-9CD0-13BCA8223347}"/>
                </a:ext>
              </a:extLst>
            </p:cNvPr>
            <p:cNvSpPr/>
            <p:nvPr/>
          </p:nvSpPr>
          <p:spPr bwMode="auto">
            <a:xfrm>
              <a:off x="5293152" y="1176178"/>
              <a:ext cx="4608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B7DCF75-B41E-496B-8D4D-A49F1E9227F3}"/>
              </a:ext>
            </a:extLst>
          </p:cNvPr>
          <p:cNvSpPr txBox="1"/>
          <p:nvPr/>
        </p:nvSpPr>
        <p:spPr bwMode="auto">
          <a:xfrm>
            <a:off x="6689416" y="4761206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F722CC-2B8B-4650-9E55-21D2BE28C0AC}"/>
              </a:ext>
            </a:extLst>
          </p:cNvPr>
          <p:cNvGrpSpPr/>
          <p:nvPr/>
        </p:nvGrpSpPr>
        <p:grpSpPr>
          <a:xfrm>
            <a:off x="4660073" y="4761207"/>
            <a:ext cx="2516284" cy="461665"/>
            <a:chOff x="3237673" y="1176178"/>
            <a:chExt cx="2516284" cy="46166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40555E-2325-4C58-9B16-11ECE8FD939C}"/>
                </a:ext>
              </a:extLst>
            </p:cNvPr>
            <p:cNvSpPr txBox="1"/>
            <p:nvPr/>
          </p:nvSpPr>
          <p:spPr bwMode="auto">
            <a:xfrm>
              <a:off x="3237673" y="1176178"/>
              <a:ext cx="19479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120  ÷  10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D026B6B-83AD-4485-8EF2-3D5858A77241}"/>
                </a:ext>
              </a:extLst>
            </p:cNvPr>
            <p:cNvSpPr/>
            <p:nvPr/>
          </p:nvSpPr>
          <p:spPr bwMode="auto">
            <a:xfrm>
              <a:off x="5293157" y="1176178"/>
              <a:ext cx="4608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9B2DD14-39E6-48E1-8589-A6B45A84305D}"/>
              </a:ext>
            </a:extLst>
          </p:cNvPr>
          <p:cNvSpPr txBox="1"/>
          <p:nvPr/>
        </p:nvSpPr>
        <p:spPr bwMode="auto">
          <a:xfrm>
            <a:off x="6689416" y="4761206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13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B1503C-3C29-4092-ABF5-17711511A46E}"/>
              </a:ext>
            </a:extLst>
          </p:cNvPr>
          <p:cNvGrpSpPr/>
          <p:nvPr/>
        </p:nvGrpSpPr>
        <p:grpSpPr>
          <a:xfrm>
            <a:off x="4660074" y="4761207"/>
            <a:ext cx="2513905" cy="461665"/>
            <a:chOff x="3237673" y="1176178"/>
            <a:chExt cx="2513905" cy="46166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4FD44E-3D73-4219-8C6B-54B16B744AB7}"/>
                </a:ext>
              </a:extLst>
            </p:cNvPr>
            <p:cNvSpPr txBox="1"/>
            <p:nvPr/>
          </p:nvSpPr>
          <p:spPr bwMode="auto">
            <a:xfrm>
              <a:off x="3237673" y="1176178"/>
              <a:ext cx="19479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130  ÷  10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436DB77-C5E1-4755-84A7-B0EA269445F5}"/>
                </a:ext>
              </a:extLst>
            </p:cNvPr>
            <p:cNvSpPr/>
            <p:nvPr/>
          </p:nvSpPr>
          <p:spPr bwMode="auto">
            <a:xfrm>
              <a:off x="5290778" y="1176178"/>
              <a:ext cx="4608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BA4C287-424F-460F-8135-562CE25B0B5A}"/>
              </a:ext>
            </a:extLst>
          </p:cNvPr>
          <p:cNvSpPr txBox="1"/>
          <p:nvPr/>
        </p:nvSpPr>
        <p:spPr bwMode="auto">
          <a:xfrm>
            <a:off x="6689416" y="4761206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14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136C19D-5719-4B33-BD1A-EA08EDE28FAC}"/>
              </a:ext>
            </a:extLst>
          </p:cNvPr>
          <p:cNvGrpSpPr/>
          <p:nvPr/>
        </p:nvGrpSpPr>
        <p:grpSpPr>
          <a:xfrm>
            <a:off x="4660072" y="4761207"/>
            <a:ext cx="2513902" cy="461665"/>
            <a:chOff x="3237673" y="1176178"/>
            <a:chExt cx="2513902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A6D10D-A927-438A-94E8-5ABB7B6CD11C}"/>
                </a:ext>
              </a:extLst>
            </p:cNvPr>
            <p:cNvSpPr txBox="1"/>
            <p:nvPr/>
          </p:nvSpPr>
          <p:spPr bwMode="auto">
            <a:xfrm>
              <a:off x="3237673" y="1176178"/>
              <a:ext cx="19479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140  ÷  10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06293EA-970B-4F9D-AB92-FC55C84544FE}"/>
                </a:ext>
              </a:extLst>
            </p:cNvPr>
            <p:cNvSpPr/>
            <p:nvPr/>
          </p:nvSpPr>
          <p:spPr bwMode="auto">
            <a:xfrm>
              <a:off x="5290775" y="1176178"/>
              <a:ext cx="4608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49E9D72-A0A5-4684-868B-D9563878C460}"/>
              </a:ext>
            </a:extLst>
          </p:cNvPr>
          <p:cNvSpPr txBox="1"/>
          <p:nvPr/>
        </p:nvSpPr>
        <p:spPr bwMode="auto">
          <a:xfrm>
            <a:off x="6689416" y="4761206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15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C58ABD7-D151-4A74-B201-093E1D5979C3}"/>
              </a:ext>
            </a:extLst>
          </p:cNvPr>
          <p:cNvGrpSpPr/>
          <p:nvPr/>
        </p:nvGrpSpPr>
        <p:grpSpPr>
          <a:xfrm>
            <a:off x="4660074" y="4761207"/>
            <a:ext cx="2516287" cy="461665"/>
            <a:chOff x="3237673" y="1176178"/>
            <a:chExt cx="2516287" cy="46166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C2F0E44-B2D7-4A8C-B2C9-9FD26C75C8FC}"/>
                </a:ext>
              </a:extLst>
            </p:cNvPr>
            <p:cNvSpPr txBox="1"/>
            <p:nvPr/>
          </p:nvSpPr>
          <p:spPr bwMode="auto">
            <a:xfrm>
              <a:off x="3237673" y="1176178"/>
              <a:ext cx="19479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150  ÷  10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26A8ED8-52D7-4B93-BEF2-2E60399B921E}"/>
                </a:ext>
              </a:extLst>
            </p:cNvPr>
            <p:cNvSpPr/>
            <p:nvPr/>
          </p:nvSpPr>
          <p:spPr bwMode="auto">
            <a:xfrm>
              <a:off x="5293160" y="1176178"/>
              <a:ext cx="4608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03916EF-86A9-4276-AFB5-7C4C87BE5995}"/>
              </a:ext>
            </a:extLst>
          </p:cNvPr>
          <p:cNvSpPr txBox="1"/>
          <p:nvPr/>
        </p:nvSpPr>
        <p:spPr bwMode="auto">
          <a:xfrm>
            <a:off x="6689416" y="4761206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16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C3348A-7E84-428B-9ACC-84CF63DBCBB6}"/>
              </a:ext>
            </a:extLst>
          </p:cNvPr>
          <p:cNvGrpSpPr/>
          <p:nvPr/>
        </p:nvGrpSpPr>
        <p:grpSpPr>
          <a:xfrm>
            <a:off x="4660074" y="4761207"/>
            <a:ext cx="2513905" cy="461665"/>
            <a:chOff x="3237673" y="1176178"/>
            <a:chExt cx="2513905" cy="46166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C6BAE03-B3CD-4C06-B5D7-D03847AABD8D}"/>
                </a:ext>
              </a:extLst>
            </p:cNvPr>
            <p:cNvSpPr txBox="1"/>
            <p:nvPr/>
          </p:nvSpPr>
          <p:spPr bwMode="auto">
            <a:xfrm>
              <a:off x="3237673" y="1176178"/>
              <a:ext cx="19479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160  ÷  10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FB48C41-B928-4AA0-830F-9FC656CC148E}"/>
                </a:ext>
              </a:extLst>
            </p:cNvPr>
            <p:cNvSpPr/>
            <p:nvPr/>
          </p:nvSpPr>
          <p:spPr bwMode="auto">
            <a:xfrm>
              <a:off x="5290778" y="1176178"/>
              <a:ext cx="4608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1D94770-CB99-436E-949D-E67A93771FFC}"/>
              </a:ext>
            </a:extLst>
          </p:cNvPr>
          <p:cNvSpPr txBox="1"/>
          <p:nvPr/>
        </p:nvSpPr>
        <p:spPr bwMode="auto">
          <a:xfrm>
            <a:off x="6689416" y="4761206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17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E348578-B2B1-412F-A9CA-17EB1E7D25DC}"/>
              </a:ext>
            </a:extLst>
          </p:cNvPr>
          <p:cNvGrpSpPr/>
          <p:nvPr/>
        </p:nvGrpSpPr>
        <p:grpSpPr>
          <a:xfrm>
            <a:off x="4660074" y="4761207"/>
            <a:ext cx="2513899" cy="461665"/>
            <a:chOff x="3237673" y="1176178"/>
            <a:chExt cx="2513899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84F4C2F-D004-4E38-BCC4-DD70F6B51802}"/>
                </a:ext>
              </a:extLst>
            </p:cNvPr>
            <p:cNvSpPr txBox="1"/>
            <p:nvPr/>
          </p:nvSpPr>
          <p:spPr bwMode="auto">
            <a:xfrm>
              <a:off x="3237673" y="1176178"/>
              <a:ext cx="19479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170  ÷  10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F33CCDD-DD5E-4540-9062-DF357772BECD}"/>
                </a:ext>
              </a:extLst>
            </p:cNvPr>
            <p:cNvSpPr/>
            <p:nvPr/>
          </p:nvSpPr>
          <p:spPr bwMode="auto">
            <a:xfrm>
              <a:off x="5290772" y="1176178"/>
              <a:ext cx="4608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6AEA4A8-B801-445C-93D0-5D744B8580E0}"/>
              </a:ext>
            </a:extLst>
          </p:cNvPr>
          <p:cNvSpPr txBox="1"/>
          <p:nvPr/>
        </p:nvSpPr>
        <p:spPr bwMode="auto">
          <a:xfrm>
            <a:off x="6689416" y="4761206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18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7B403C9-DE2F-43B3-B0B7-A4AB1710D1BA}"/>
              </a:ext>
            </a:extLst>
          </p:cNvPr>
          <p:cNvGrpSpPr/>
          <p:nvPr/>
        </p:nvGrpSpPr>
        <p:grpSpPr>
          <a:xfrm>
            <a:off x="4660073" y="4761207"/>
            <a:ext cx="2516290" cy="461665"/>
            <a:chOff x="3237673" y="1176178"/>
            <a:chExt cx="2516290" cy="4616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3D85897-5971-4FB0-8428-535160586525}"/>
                </a:ext>
              </a:extLst>
            </p:cNvPr>
            <p:cNvSpPr txBox="1"/>
            <p:nvPr/>
          </p:nvSpPr>
          <p:spPr bwMode="auto">
            <a:xfrm>
              <a:off x="3237673" y="1176178"/>
              <a:ext cx="19479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180  ÷  10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0810CB2-B3FB-40D2-8846-779512665366}"/>
                </a:ext>
              </a:extLst>
            </p:cNvPr>
            <p:cNvSpPr/>
            <p:nvPr/>
          </p:nvSpPr>
          <p:spPr bwMode="auto">
            <a:xfrm>
              <a:off x="5293163" y="1176178"/>
              <a:ext cx="4608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A5A0389-42DF-436B-ABC5-7C7090FDBC08}"/>
              </a:ext>
            </a:extLst>
          </p:cNvPr>
          <p:cNvSpPr txBox="1"/>
          <p:nvPr/>
        </p:nvSpPr>
        <p:spPr bwMode="auto">
          <a:xfrm>
            <a:off x="6689416" y="4761206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19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CF40B80-FB80-4299-990E-6E5376243FA4}"/>
              </a:ext>
            </a:extLst>
          </p:cNvPr>
          <p:cNvGrpSpPr/>
          <p:nvPr/>
        </p:nvGrpSpPr>
        <p:grpSpPr>
          <a:xfrm>
            <a:off x="4660073" y="4761207"/>
            <a:ext cx="2516280" cy="461665"/>
            <a:chOff x="3237673" y="1176178"/>
            <a:chExt cx="2516280" cy="46166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9C55B98-E5AA-4545-9411-A7D00F35668B}"/>
                </a:ext>
              </a:extLst>
            </p:cNvPr>
            <p:cNvSpPr txBox="1"/>
            <p:nvPr/>
          </p:nvSpPr>
          <p:spPr bwMode="auto">
            <a:xfrm>
              <a:off x="3237673" y="1176178"/>
              <a:ext cx="19479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190  ÷  10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45EF350-DEF0-4331-B99A-5F3EDBCD92B6}"/>
                </a:ext>
              </a:extLst>
            </p:cNvPr>
            <p:cNvSpPr/>
            <p:nvPr/>
          </p:nvSpPr>
          <p:spPr bwMode="auto">
            <a:xfrm>
              <a:off x="5293153" y="1176178"/>
              <a:ext cx="4608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5E86A6F-0C5E-4EA0-A68D-642B6E5816A6}"/>
              </a:ext>
            </a:extLst>
          </p:cNvPr>
          <p:cNvSpPr txBox="1"/>
          <p:nvPr/>
        </p:nvSpPr>
        <p:spPr bwMode="auto">
          <a:xfrm>
            <a:off x="6689416" y="4761206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20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734FCAC-99D5-468E-93EB-B7A6159E95B2}"/>
              </a:ext>
            </a:extLst>
          </p:cNvPr>
          <p:cNvGrpSpPr/>
          <p:nvPr/>
        </p:nvGrpSpPr>
        <p:grpSpPr>
          <a:xfrm>
            <a:off x="4660073" y="4761207"/>
            <a:ext cx="2516278" cy="461665"/>
            <a:chOff x="3237674" y="1176178"/>
            <a:chExt cx="2516278" cy="46166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C0D3564-8CF0-4651-8828-FE61BB776A15}"/>
                </a:ext>
              </a:extLst>
            </p:cNvPr>
            <p:cNvSpPr txBox="1"/>
            <p:nvPr/>
          </p:nvSpPr>
          <p:spPr bwMode="auto">
            <a:xfrm>
              <a:off x="3237674" y="1176178"/>
              <a:ext cx="19479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200  ÷  10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0B31662-3CBE-407B-A2BB-9CAA4999A629}"/>
                </a:ext>
              </a:extLst>
            </p:cNvPr>
            <p:cNvSpPr/>
            <p:nvPr/>
          </p:nvSpPr>
          <p:spPr bwMode="auto">
            <a:xfrm>
              <a:off x="5293152" y="1176178"/>
              <a:ext cx="4608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57D033F8-DE23-4A35-9812-8C3A31BE6642}"/>
              </a:ext>
            </a:extLst>
          </p:cNvPr>
          <p:cNvSpPr/>
          <p:nvPr/>
        </p:nvSpPr>
        <p:spPr bwMode="auto">
          <a:xfrm>
            <a:off x="5784850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843736B-B614-447F-A370-E2573ADBE3D5}"/>
              </a:ext>
            </a:extLst>
          </p:cNvPr>
          <p:cNvSpPr/>
          <p:nvPr/>
        </p:nvSpPr>
        <p:spPr bwMode="auto">
          <a:xfrm>
            <a:off x="5784850" y="3425450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1FC8F50-9AF0-4FDD-A955-2C6E8CA5F1D0}"/>
              </a:ext>
            </a:extLst>
          </p:cNvPr>
          <p:cNvSpPr/>
          <p:nvPr/>
        </p:nvSpPr>
        <p:spPr bwMode="auto">
          <a:xfrm>
            <a:off x="6214168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E1ED1A2-55A6-47A0-99F8-0A93AE495305}"/>
              </a:ext>
            </a:extLst>
          </p:cNvPr>
          <p:cNvSpPr/>
          <p:nvPr/>
        </p:nvSpPr>
        <p:spPr bwMode="auto">
          <a:xfrm>
            <a:off x="6214167" y="3425450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33FDEFB-F0D0-486D-AE90-6511F6E0ED38}"/>
              </a:ext>
            </a:extLst>
          </p:cNvPr>
          <p:cNvSpPr/>
          <p:nvPr/>
        </p:nvSpPr>
        <p:spPr bwMode="auto">
          <a:xfrm>
            <a:off x="6654397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F47DD19-366B-4F86-A174-E10528DF5B43}"/>
              </a:ext>
            </a:extLst>
          </p:cNvPr>
          <p:cNvSpPr/>
          <p:nvPr/>
        </p:nvSpPr>
        <p:spPr bwMode="auto">
          <a:xfrm>
            <a:off x="6657842" y="3425450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3BCF329-2489-4E96-A291-1EC40CFF3A86}"/>
              </a:ext>
            </a:extLst>
          </p:cNvPr>
          <p:cNvSpPr/>
          <p:nvPr/>
        </p:nvSpPr>
        <p:spPr bwMode="auto">
          <a:xfrm>
            <a:off x="7100222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7E0E664-CDF1-462A-BF60-EB740781A134}"/>
              </a:ext>
            </a:extLst>
          </p:cNvPr>
          <p:cNvSpPr/>
          <p:nvPr/>
        </p:nvSpPr>
        <p:spPr bwMode="auto">
          <a:xfrm>
            <a:off x="7099034" y="3425450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46164FD-AFB5-4F28-9826-5E71FB8B6FF8}"/>
              </a:ext>
            </a:extLst>
          </p:cNvPr>
          <p:cNvSpPr/>
          <p:nvPr/>
        </p:nvSpPr>
        <p:spPr bwMode="auto">
          <a:xfrm>
            <a:off x="7535595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B14302D-0182-41C4-A363-70CB3E14F2B7}"/>
              </a:ext>
            </a:extLst>
          </p:cNvPr>
          <p:cNvSpPr/>
          <p:nvPr/>
        </p:nvSpPr>
        <p:spPr bwMode="auto">
          <a:xfrm>
            <a:off x="7537932" y="3425450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3B3B924-D5D2-4026-9FE4-0C9D33BA3193}"/>
              </a:ext>
            </a:extLst>
          </p:cNvPr>
          <p:cNvSpPr/>
          <p:nvPr/>
        </p:nvSpPr>
        <p:spPr bwMode="auto">
          <a:xfrm>
            <a:off x="7990225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B726B32-4DA8-4900-A853-49AB49D99974}"/>
              </a:ext>
            </a:extLst>
          </p:cNvPr>
          <p:cNvSpPr/>
          <p:nvPr/>
        </p:nvSpPr>
        <p:spPr bwMode="auto">
          <a:xfrm>
            <a:off x="7977527" y="3425450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10A8CE9-FB44-4521-81B4-02DB35617770}"/>
              </a:ext>
            </a:extLst>
          </p:cNvPr>
          <p:cNvSpPr/>
          <p:nvPr/>
        </p:nvSpPr>
        <p:spPr bwMode="auto">
          <a:xfrm>
            <a:off x="8411096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4EA50A1-E69E-493B-BFB2-62E415654B5C}"/>
              </a:ext>
            </a:extLst>
          </p:cNvPr>
          <p:cNvSpPr/>
          <p:nvPr/>
        </p:nvSpPr>
        <p:spPr bwMode="auto">
          <a:xfrm>
            <a:off x="8431015" y="3425450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D812752-A2FB-42EB-AE0C-77D82F1AD226}"/>
              </a:ext>
            </a:extLst>
          </p:cNvPr>
          <p:cNvSpPr/>
          <p:nvPr/>
        </p:nvSpPr>
        <p:spPr bwMode="auto">
          <a:xfrm>
            <a:off x="8870489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8E5BA90-4D81-4CC3-8D8B-A58318C245A1}"/>
              </a:ext>
            </a:extLst>
          </p:cNvPr>
          <p:cNvSpPr/>
          <p:nvPr/>
        </p:nvSpPr>
        <p:spPr bwMode="auto">
          <a:xfrm>
            <a:off x="8868302" y="3425450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E9822BB-51CF-4FEC-87CA-B64C42D5DBFF}"/>
              </a:ext>
            </a:extLst>
          </p:cNvPr>
          <p:cNvSpPr/>
          <p:nvPr/>
        </p:nvSpPr>
        <p:spPr bwMode="auto">
          <a:xfrm>
            <a:off x="9294355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25A3179-34E7-4E2E-BE61-48FE5486855C}"/>
              </a:ext>
            </a:extLst>
          </p:cNvPr>
          <p:cNvSpPr/>
          <p:nvPr/>
        </p:nvSpPr>
        <p:spPr bwMode="auto">
          <a:xfrm>
            <a:off x="9315003" y="3425450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21BD728-0E95-4BF6-88B4-E64D000C51B6}"/>
              </a:ext>
            </a:extLst>
          </p:cNvPr>
          <p:cNvSpPr/>
          <p:nvPr/>
        </p:nvSpPr>
        <p:spPr bwMode="auto">
          <a:xfrm>
            <a:off x="9758237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17E4E3C-A5D9-43BF-90E0-274ED40AC279}"/>
              </a:ext>
            </a:extLst>
          </p:cNvPr>
          <p:cNvSpPr/>
          <p:nvPr/>
        </p:nvSpPr>
        <p:spPr bwMode="auto">
          <a:xfrm>
            <a:off x="9745540" y="3425450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F942A3E-1BE5-4160-84D4-214D1F293D64}"/>
              </a:ext>
            </a:extLst>
          </p:cNvPr>
          <p:cNvSpPr/>
          <p:nvPr/>
        </p:nvSpPr>
        <p:spPr bwMode="auto">
          <a:xfrm>
            <a:off x="10191083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47700F0-8C30-47C7-A7FE-353C735ADD4F}"/>
              </a:ext>
            </a:extLst>
          </p:cNvPr>
          <p:cNvSpPr/>
          <p:nvPr/>
        </p:nvSpPr>
        <p:spPr bwMode="auto">
          <a:xfrm>
            <a:off x="10194016" y="3425450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7E8BF66-FDAD-4FCD-90E0-6C6C9AD70B3A}"/>
              </a:ext>
            </a:extLst>
          </p:cNvPr>
          <p:cNvGrpSpPr/>
          <p:nvPr/>
        </p:nvGrpSpPr>
        <p:grpSpPr>
          <a:xfrm>
            <a:off x="1616987" y="3210071"/>
            <a:ext cx="728545" cy="307777"/>
            <a:chOff x="92986" y="3210070"/>
            <a:chExt cx="728545" cy="30777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F0F6CC2-9D4D-4ECE-A967-AA45D9356885}"/>
                </a:ext>
              </a:extLst>
            </p:cNvPr>
            <p:cNvSpPr/>
            <p:nvPr/>
          </p:nvSpPr>
          <p:spPr bwMode="auto">
            <a:xfrm>
              <a:off x="134828" y="3210665"/>
              <a:ext cx="686703" cy="307182"/>
            </a:xfrm>
            <a:prstGeom prst="rect">
              <a:avLst/>
            </a:prstGeom>
            <a:solidFill>
              <a:srgbClr val="C7E0E6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F0AA515-2ECA-467C-90B7-93EFD56CEA50}"/>
                </a:ext>
              </a:extLst>
            </p:cNvPr>
            <p:cNvSpPr txBox="1"/>
            <p:nvPr/>
          </p:nvSpPr>
          <p:spPr bwMode="auto">
            <a:xfrm>
              <a:off x="92986" y="3210070"/>
              <a:ext cx="5661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1400" b="1" dirty="0">
                  <a:latin typeface="Myriad Pro Semibold" charset="0"/>
                  <a:ea typeface="Myriad Pro Semibold" charset="0"/>
                  <a:cs typeface="Myriad Pro Semibold" charset="0"/>
                </a:rPr>
                <a:t>÷ 10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095C62EC-65CE-4E18-8062-E694493E5C71}"/>
                </a:ext>
              </a:extLst>
            </p:cNvPr>
            <p:cNvCxnSpPr/>
            <p:nvPr/>
          </p:nvCxnSpPr>
          <p:spPr bwMode="auto">
            <a:xfrm flipV="1">
              <a:off x="718698" y="3236269"/>
              <a:ext cx="0" cy="255379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8499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0" grpId="1"/>
      <p:bldP spid="14" grpId="0"/>
      <p:bldP spid="14" grpId="1"/>
      <p:bldP spid="18" grpId="0"/>
      <p:bldP spid="18" grpId="1"/>
      <p:bldP spid="22" grpId="0"/>
      <p:bldP spid="22" grpId="1"/>
      <p:bldP spid="26" grpId="0"/>
      <p:bldP spid="26" grpId="1"/>
      <p:bldP spid="30" grpId="0"/>
      <p:bldP spid="30" grpId="1"/>
      <p:bldP spid="34" grpId="0"/>
      <p:bldP spid="34" grpId="1"/>
      <p:bldP spid="38" grpId="0"/>
      <p:bldP spid="38" grpId="1"/>
      <p:bldP spid="42" grpId="0"/>
      <p:bldP spid="42" grpId="1"/>
      <p:bldP spid="46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6, Learning Outcome 14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66499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 explain the relationship between multiplying a number by 100 and multiples of 100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27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6, Learning Outcome 14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2.13 Calculation: multiplying and dividing by 10 and 100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727166"/>
              </p:ext>
            </p:extLst>
          </p:nvPr>
        </p:nvGraphicFramePr>
        <p:xfrm>
          <a:off x="4514850" y="4258490"/>
          <a:ext cx="6886575" cy="857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3:1-3:3 and 3:8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22-25 and 28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59128A0-CA7D-44BC-A539-59F92F075FD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674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2B96E2-789D-4618-9A12-759826ACECB6}"/>
              </a:ext>
            </a:extLst>
          </p:cNvPr>
          <p:cNvSpPr txBox="1"/>
          <p:nvPr/>
        </p:nvSpPr>
        <p:spPr bwMode="auto">
          <a:xfrm>
            <a:off x="2623759" y="1178069"/>
            <a:ext cx="69445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This afternoon there was 1 person in the cinema. </a:t>
            </a:r>
            <a:b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This evening there are 100 times as many.</a:t>
            </a:r>
            <a:b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people in the cinema this evening?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DD798D9-FBE1-4FAA-9D22-C2676BB14261}"/>
              </a:ext>
            </a:extLst>
          </p:cNvPr>
          <p:cNvGrpSpPr/>
          <p:nvPr/>
        </p:nvGrpSpPr>
        <p:grpSpPr>
          <a:xfrm>
            <a:off x="3097148" y="2909414"/>
            <a:ext cx="2744577" cy="2972938"/>
            <a:chOff x="1573147" y="2909414"/>
            <a:chExt cx="2744577" cy="29729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273553D-B0A9-4018-9412-5AACA7329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147" y="3076053"/>
              <a:ext cx="2744577" cy="2806299"/>
            </a:xfrm>
            <a:prstGeom prst="rect">
              <a:avLst/>
            </a:prstGeom>
          </p:spPr>
        </p:pic>
        <p:pic>
          <p:nvPicPr>
            <p:cNvPr id="8" name="Picture 7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78EA06B3-D62C-47AD-8E06-9AA31E7C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147" y="2909414"/>
              <a:ext cx="283921" cy="448513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47173F9-3BC4-4187-97A3-984212730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77" y="3076054"/>
            <a:ext cx="2744577" cy="2806299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B59B6BB7-B635-407B-9124-8DF5693D3E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77" y="2909414"/>
            <a:ext cx="283921" cy="448513"/>
          </a:xfrm>
          <a:prstGeom prst="rect">
            <a:avLst/>
          </a:prstGeom>
        </p:spPr>
      </p:pic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F805BA5A-7D3D-494C-A899-1B2009A0D7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83" y="2909414"/>
            <a:ext cx="283921" cy="448513"/>
          </a:xfrm>
          <a:prstGeom prst="rect">
            <a:avLst/>
          </a:prstGeom>
        </p:spPr>
      </p:pic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AF177F64-0C11-4B10-AC77-7A161BE254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89" y="2909414"/>
            <a:ext cx="283921" cy="448513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74E3AFEC-6994-411F-B04F-1E5B64E510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95" y="2909414"/>
            <a:ext cx="283921" cy="448513"/>
          </a:xfrm>
          <a:prstGeom prst="rect">
            <a:avLst/>
          </a:prstGeom>
        </p:spPr>
      </p:pic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3F003894-4C80-4DB1-B6D3-B4A8B38408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01" y="2909414"/>
            <a:ext cx="283921" cy="448513"/>
          </a:xfrm>
          <a:prstGeom prst="rect">
            <a:avLst/>
          </a:prstGeom>
        </p:spPr>
      </p:pic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690430DC-7256-406B-9FC2-7D36EA0486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307" y="2909414"/>
            <a:ext cx="283921" cy="448513"/>
          </a:xfrm>
          <a:prstGeom prst="rect">
            <a:avLst/>
          </a:prstGeom>
        </p:spPr>
      </p:pic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B8896C7A-B0A7-4A31-9A0E-C07177D114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13" y="2909414"/>
            <a:ext cx="283921" cy="448513"/>
          </a:xfrm>
          <a:prstGeom prst="rect">
            <a:avLst/>
          </a:prstGeom>
        </p:spPr>
      </p:pic>
      <p:pic>
        <p:nvPicPr>
          <p:cNvPr id="17" name="Picture 16" descr="A picture containing clipart&#10;&#10;Description automatically generated">
            <a:extLst>
              <a:ext uri="{FF2B5EF4-FFF2-40B4-BE49-F238E27FC236}">
                <a16:creationId xmlns:a16="http://schemas.microsoft.com/office/drawing/2014/main" id="{B31FBDB5-7F65-48C9-8842-AC53A7049F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19" y="2909414"/>
            <a:ext cx="283921" cy="448513"/>
          </a:xfrm>
          <a:prstGeom prst="rect">
            <a:avLst/>
          </a:prstGeom>
        </p:spPr>
      </p:pic>
      <p:pic>
        <p:nvPicPr>
          <p:cNvPr id="18" name="Picture 17" descr="A picture containing clipart&#10;&#10;Description automatically generated">
            <a:extLst>
              <a:ext uri="{FF2B5EF4-FFF2-40B4-BE49-F238E27FC236}">
                <a16:creationId xmlns:a16="http://schemas.microsoft.com/office/drawing/2014/main" id="{A9521611-C3F4-4190-B554-FEDE3736A4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25" y="2909414"/>
            <a:ext cx="283921" cy="448513"/>
          </a:xfrm>
          <a:prstGeom prst="rect">
            <a:avLst/>
          </a:prstGeom>
        </p:spPr>
      </p:pic>
      <p:pic>
        <p:nvPicPr>
          <p:cNvPr id="19" name="Picture 18" descr="A picture containing clipart&#10;&#10;Description automatically generated">
            <a:extLst>
              <a:ext uri="{FF2B5EF4-FFF2-40B4-BE49-F238E27FC236}">
                <a16:creationId xmlns:a16="http://schemas.microsoft.com/office/drawing/2014/main" id="{4D4E9B47-D30C-4199-9128-187C09512D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933" y="2909414"/>
            <a:ext cx="283921" cy="448513"/>
          </a:xfrm>
          <a:prstGeom prst="rect">
            <a:avLst/>
          </a:prstGeom>
        </p:spPr>
      </p:pic>
      <p:pic>
        <p:nvPicPr>
          <p:cNvPr id="22" name="Picture 21" descr="A picture containing clipart&#10;&#10;Description automatically generated">
            <a:extLst>
              <a:ext uri="{FF2B5EF4-FFF2-40B4-BE49-F238E27FC236}">
                <a16:creationId xmlns:a16="http://schemas.microsoft.com/office/drawing/2014/main" id="{418B48D7-01AB-41F0-88E6-1D5A8079EB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77" y="3189270"/>
            <a:ext cx="283921" cy="448513"/>
          </a:xfrm>
          <a:prstGeom prst="rect">
            <a:avLst/>
          </a:prstGeom>
        </p:spPr>
      </p:pic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C2BCE058-D538-4E19-A8DD-5072B7E614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83" y="3189270"/>
            <a:ext cx="283921" cy="448513"/>
          </a:xfrm>
          <a:prstGeom prst="rect">
            <a:avLst/>
          </a:prstGeom>
        </p:spPr>
      </p:pic>
      <p:pic>
        <p:nvPicPr>
          <p:cNvPr id="24" name="Picture 2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269DA7F-BB95-4D28-A6D1-C19EA739AE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89" y="3189270"/>
            <a:ext cx="283921" cy="448513"/>
          </a:xfrm>
          <a:prstGeom prst="rect">
            <a:avLst/>
          </a:prstGeom>
        </p:spPr>
      </p:pic>
      <p:pic>
        <p:nvPicPr>
          <p:cNvPr id="25" name="Picture 24" descr="A picture containing clipart&#10;&#10;Description automatically generated">
            <a:extLst>
              <a:ext uri="{FF2B5EF4-FFF2-40B4-BE49-F238E27FC236}">
                <a16:creationId xmlns:a16="http://schemas.microsoft.com/office/drawing/2014/main" id="{1EACEBB2-1E7D-4B97-8F86-B7A84E9C38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95" y="3189270"/>
            <a:ext cx="283921" cy="448513"/>
          </a:xfrm>
          <a:prstGeom prst="rect">
            <a:avLst/>
          </a:prstGeom>
        </p:spPr>
      </p:pic>
      <p:pic>
        <p:nvPicPr>
          <p:cNvPr id="26" name="Picture 25" descr="A picture containing clipart&#10;&#10;Description automatically generated">
            <a:extLst>
              <a:ext uri="{FF2B5EF4-FFF2-40B4-BE49-F238E27FC236}">
                <a16:creationId xmlns:a16="http://schemas.microsoft.com/office/drawing/2014/main" id="{1FCA5739-6648-4DEB-92AB-33F8BBAEF0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01" y="3189270"/>
            <a:ext cx="283921" cy="448513"/>
          </a:xfrm>
          <a:prstGeom prst="rect">
            <a:avLst/>
          </a:prstGeom>
        </p:spPr>
      </p:pic>
      <p:pic>
        <p:nvPicPr>
          <p:cNvPr id="27" name="Picture 26" descr="A picture containing clipart&#10;&#10;Description automatically generated">
            <a:extLst>
              <a:ext uri="{FF2B5EF4-FFF2-40B4-BE49-F238E27FC236}">
                <a16:creationId xmlns:a16="http://schemas.microsoft.com/office/drawing/2014/main" id="{06C10575-F7F7-4C76-ADFE-1510A4C95F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307" y="3189270"/>
            <a:ext cx="283921" cy="448513"/>
          </a:xfrm>
          <a:prstGeom prst="rect">
            <a:avLst/>
          </a:prstGeom>
        </p:spPr>
      </p:pic>
      <p:pic>
        <p:nvPicPr>
          <p:cNvPr id="28" name="Picture 27" descr="A picture containing clipart&#10;&#10;Description automatically generated">
            <a:extLst>
              <a:ext uri="{FF2B5EF4-FFF2-40B4-BE49-F238E27FC236}">
                <a16:creationId xmlns:a16="http://schemas.microsoft.com/office/drawing/2014/main" id="{82E251A7-0C56-4FF3-9647-C061087B4A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13" y="3189270"/>
            <a:ext cx="283921" cy="448513"/>
          </a:xfrm>
          <a:prstGeom prst="rect">
            <a:avLst/>
          </a:prstGeom>
        </p:spPr>
      </p:pic>
      <p:pic>
        <p:nvPicPr>
          <p:cNvPr id="29" name="Picture 28" descr="A picture containing clipart&#10;&#10;Description automatically generated">
            <a:extLst>
              <a:ext uri="{FF2B5EF4-FFF2-40B4-BE49-F238E27FC236}">
                <a16:creationId xmlns:a16="http://schemas.microsoft.com/office/drawing/2014/main" id="{23885687-5809-4187-BC26-B6D5E5D33A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19" y="3189270"/>
            <a:ext cx="283921" cy="448513"/>
          </a:xfrm>
          <a:prstGeom prst="rect">
            <a:avLst/>
          </a:prstGeom>
        </p:spPr>
      </p:pic>
      <p:pic>
        <p:nvPicPr>
          <p:cNvPr id="30" name="Picture 29" descr="A picture containing clipart&#10;&#10;Description automatically generated">
            <a:extLst>
              <a:ext uri="{FF2B5EF4-FFF2-40B4-BE49-F238E27FC236}">
                <a16:creationId xmlns:a16="http://schemas.microsoft.com/office/drawing/2014/main" id="{2127A57A-D8C4-42E7-B96B-6D28E6E504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25" y="3189270"/>
            <a:ext cx="283921" cy="448513"/>
          </a:xfrm>
          <a:prstGeom prst="rect">
            <a:avLst/>
          </a:prstGeom>
        </p:spPr>
      </p:pic>
      <p:pic>
        <p:nvPicPr>
          <p:cNvPr id="31" name="Picture 30" descr="A picture containing clipart&#10;&#10;Description automatically generated">
            <a:extLst>
              <a:ext uri="{FF2B5EF4-FFF2-40B4-BE49-F238E27FC236}">
                <a16:creationId xmlns:a16="http://schemas.microsoft.com/office/drawing/2014/main" id="{735BDD75-3D25-417D-91AC-11DD3BC6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933" y="3189270"/>
            <a:ext cx="283921" cy="448513"/>
          </a:xfrm>
          <a:prstGeom prst="rect">
            <a:avLst/>
          </a:prstGeom>
        </p:spPr>
      </p:pic>
      <p:pic>
        <p:nvPicPr>
          <p:cNvPr id="33" name="Picture 3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5C23BB4-1734-4793-BCF5-4D8C536ED3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77" y="3469126"/>
            <a:ext cx="283921" cy="448513"/>
          </a:xfrm>
          <a:prstGeom prst="rect">
            <a:avLst/>
          </a:prstGeom>
        </p:spPr>
      </p:pic>
      <p:pic>
        <p:nvPicPr>
          <p:cNvPr id="34" name="Picture 33" descr="A picture containing clipart&#10;&#10;Description automatically generated">
            <a:extLst>
              <a:ext uri="{FF2B5EF4-FFF2-40B4-BE49-F238E27FC236}">
                <a16:creationId xmlns:a16="http://schemas.microsoft.com/office/drawing/2014/main" id="{D0760314-763B-4331-950A-B906286330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83" y="3469126"/>
            <a:ext cx="283921" cy="448513"/>
          </a:xfrm>
          <a:prstGeom prst="rect">
            <a:avLst/>
          </a:prstGeom>
        </p:spPr>
      </p:pic>
      <p:pic>
        <p:nvPicPr>
          <p:cNvPr id="35" name="Picture 34" descr="A picture containing clipart&#10;&#10;Description automatically generated">
            <a:extLst>
              <a:ext uri="{FF2B5EF4-FFF2-40B4-BE49-F238E27FC236}">
                <a16:creationId xmlns:a16="http://schemas.microsoft.com/office/drawing/2014/main" id="{66975D39-91B0-4D3F-A49C-1559E8A5D5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89" y="3469126"/>
            <a:ext cx="283921" cy="448513"/>
          </a:xfrm>
          <a:prstGeom prst="rect">
            <a:avLst/>
          </a:prstGeom>
        </p:spPr>
      </p:pic>
      <p:pic>
        <p:nvPicPr>
          <p:cNvPr id="36" name="Picture 35" descr="A picture containing clipart&#10;&#10;Description automatically generated">
            <a:extLst>
              <a:ext uri="{FF2B5EF4-FFF2-40B4-BE49-F238E27FC236}">
                <a16:creationId xmlns:a16="http://schemas.microsoft.com/office/drawing/2014/main" id="{06963ABC-D1E6-407D-AF92-D0702BB14C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95" y="3469126"/>
            <a:ext cx="283921" cy="448513"/>
          </a:xfrm>
          <a:prstGeom prst="rect">
            <a:avLst/>
          </a:prstGeom>
        </p:spPr>
      </p:pic>
      <p:pic>
        <p:nvPicPr>
          <p:cNvPr id="37" name="Picture 36" descr="A picture containing clipart&#10;&#10;Description automatically generated">
            <a:extLst>
              <a:ext uri="{FF2B5EF4-FFF2-40B4-BE49-F238E27FC236}">
                <a16:creationId xmlns:a16="http://schemas.microsoft.com/office/drawing/2014/main" id="{21476C3B-E7EA-4743-A5F7-14A10C425D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01" y="3469126"/>
            <a:ext cx="283921" cy="448513"/>
          </a:xfrm>
          <a:prstGeom prst="rect">
            <a:avLst/>
          </a:prstGeom>
        </p:spPr>
      </p:pic>
      <p:pic>
        <p:nvPicPr>
          <p:cNvPr id="38" name="Picture 3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68A47E4-9722-4F2B-86F3-260340ECA1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307" y="3469126"/>
            <a:ext cx="283921" cy="448513"/>
          </a:xfrm>
          <a:prstGeom prst="rect">
            <a:avLst/>
          </a:prstGeom>
        </p:spPr>
      </p:pic>
      <p:pic>
        <p:nvPicPr>
          <p:cNvPr id="39" name="Picture 38" descr="A picture containing clipart&#10;&#10;Description automatically generated">
            <a:extLst>
              <a:ext uri="{FF2B5EF4-FFF2-40B4-BE49-F238E27FC236}">
                <a16:creationId xmlns:a16="http://schemas.microsoft.com/office/drawing/2014/main" id="{B15C72E3-6B0E-4AC3-9BDE-1A0DCB9CFE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13" y="3469126"/>
            <a:ext cx="283921" cy="448513"/>
          </a:xfrm>
          <a:prstGeom prst="rect">
            <a:avLst/>
          </a:prstGeom>
        </p:spPr>
      </p:pic>
      <p:pic>
        <p:nvPicPr>
          <p:cNvPr id="40" name="Picture 39" descr="A picture containing clipart&#10;&#10;Description automatically generated">
            <a:extLst>
              <a:ext uri="{FF2B5EF4-FFF2-40B4-BE49-F238E27FC236}">
                <a16:creationId xmlns:a16="http://schemas.microsoft.com/office/drawing/2014/main" id="{24C25DCF-8595-4ADF-9D8F-EACD390A32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19" y="3469126"/>
            <a:ext cx="283921" cy="448513"/>
          </a:xfrm>
          <a:prstGeom prst="rect">
            <a:avLst/>
          </a:prstGeom>
        </p:spPr>
      </p:pic>
      <p:pic>
        <p:nvPicPr>
          <p:cNvPr id="41" name="Picture 40" descr="A picture containing clipart&#10;&#10;Description automatically generated">
            <a:extLst>
              <a:ext uri="{FF2B5EF4-FFF2-40B4-BE49-F238E27FC236}">
                <a16:creationId xmlns:a16="http://schemas.microsoft.com/office/drawing/2014/main" id="{84B9AE7F-B827-4BE9-8C79-2C3BE1B398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25" y="3469126"/>
            <a:ext cx="283921" cy="448513"/>
          </a:xfrm>
          <a:prstGeom prst="rect">
            <a:avLst/>
          </a:prstGeom>
        </p:spPr>
      </p:pic>
      <p:pic>
        <p:nvPicPr>
          <p:cNvPr id="42" name="Picture 41" descr="A picture containing clipart&#10;&#10;Description automatically generated">
            <a:extLst>
              <a:ext uri="{FF2B5EF4-FFF2-40B4-BE49-F238E27FC236}">
                <a16:creationId xmlns:a16="http://schemas.microsoft.com/office/drawing/2014/main" id="{4BC1BC48-91D8-4CD4-B718-23FE3BE7B4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933" y="3469126"/>
            <a:ext cx="283921" cy="448513"/>
          </a:xfrm>
          <a:prstGeom prst="rect">
            <a:avLst/>
          </a:prstGeom>
        </p:spPr>
      </p:pic>
      <p:pic>
        <p:nvPicPr>
          <p:cNvPr id="44" name="Picture 43" descr="A picture containing clipart&#10;&#10;Description automatically generated">
            <a:extLst>
              <a:ext uri="{FF2B5EF4-FFF2-40B4-BE49-F238E27FC236}">
                <a16:creationId xmlns:a16="http://schemas.microsoft.com/office/drawing/2014/main" id="{D8E410E9-B9EE-460A-AC31-7134DC41C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77" y="3748982"/>
            <a:ext cx="283921" cy="448513"/>
          </a:xfrm>
          <a:prstGeom prst="rect">
            <a:avLst/>
          </a:prstGeom>
        </p:spPr>
      </p:pic>
      <p:pic>
        <p:nvPicPr>
          <p:cNvPr id="45" name="Picture 4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101ACF8-B30F-490A-9F03-EBC9F7A2F0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83" y="3748982"/>
            <a:ext cx="283921" cy="448513"/>
          </a:xfrm>
          <a:prstGeom prst="rect">
            <a:avLst/>
          </a:prstGeom>
        </p:spPr>
      </p:pic>
      <p:pic>
        <p:nvPicPr>
          <p:cNvPr id="46" name="Picture 45" descr="A picture containing clipart&#10;&#10;Description automatically generated">
            <a:extLst>
              <a:ext uri="{FF2B5EF4-FFF2-40B4-BE49-F238E27FC236}">
                <a16:creationId xmlns:a16="http://schemas.microsoft.com/office/drawing/2014/main" id="{B0AEB0B0-322F-40AE-8EC1-25E3D6E5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89" y="3748982"/>
            <a:ext cx="283921" cy="448513"/>
          </a:xfrm>
          <a:prstGeom prst="rect">
            <a:avLst/>
          </a:prstGeom>
        </p:spPr>
      </p:pic>
      <p:pic>
        <p:nvPicPr>
          <p:cNvPr id="47" name="Picture 46" descr="A picture containing clipart&#10;&#10;Description automatically generated">
            <a:extLst>
              <a:ext uri="{FF2B5EF4-FFF2-40B4-BE49-F238E27FC236}">
                <a16:creationId xmlns:a16="http://schemas.microsoft.com/office/drawing/2014/main" id="{C98D681C-585D-4216-A39E-46592C1A1A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95" y="3748982"/>
            <a:ext cx="283921" cy="448513"/>
          </a:xfrm>
          <a:prstGeom prst="rect">
            <a:avLst/>
          </a:prstGeom>
        </p:spPr>
      </p:pic>
      <p:pic>
        <p:nvPicPr>
          <p:cNvPr id="48" name="Picture 47" descr="A picture containing clipart&#10;&#10;Description automatically generated">
            <a:extLst>
              <a:ext uri="{FF2B5EF4-FFF2-40B4-BE49-F238E27FC236}">
                <a16:creationId xmlns:a16="http://schemas.microsoft.com/office/drawing/2014/main" id="{13126CE0-51F5-48CD-9D6A-8FF85514B7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01" y="3748982"/>
            <a:ext cx="283921" cy="448513"/>
          </a:xfrm>
          <a:prstGeom prst="rect">
            <a:avLst/>
          </a:prstGeom>
        </p:spPr>
      </p:pic>
      <p:pic>
        <p:nvPicPr>
          <p:cNvPr id="49" name="Picture 4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D9CC51C-7B09-48B3-A4F6-DB86D80492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307" y="3748982"/>
            <a:ext cx="283921" cy="448513"/>
          </a:xfrm>
          <a:prstGeom prst="rect">
            <a:avLst/>
          </a:prstGeom>
        </p:spPr>
      </p:pic>
      <p:pic>
        <p:nvPicPr>
          <p:cNvPr id="50" name="Picture 49" descr="A picture containing clipart&#10;&#10;Description automatically generated">
            <a:extLst>
              <a:ext uri="{FF2B5EF4-FFF2-40B4-BE49-F238E27FC236}">
                <a16:creationId xmlns:a16="http://schemas.microsoft.com/office/drawing/2014/main" id="{3040D658-2C79-4A83-BE58-C7216DB6A9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13" y="3748982"/>
            <a:ext cx="283921" cy="448513"/>
          </a:xfrm>
          <a:prstGeom prst="rect">
            <a:avLst/>
          </a:prstGeom>
        </p:spPr>
      </p:pic>
      <p:pic>
        <p:nvPicPr>
          <p:cNvPr id="51" name="Picture 50" descr="A picture containing clipart&#10;&#10;Description automatically generated">
            <a:extLst>
              <a:ext uri="{FF2B5EF4-FFF2-40B4-BE49-F238E27FC236}">
                <a16:creationId xmlns:a16="http://schemas.microsoft.com/office/drawing/2014/main" id="{712F8431-D919-4BA3-ABEB-3281E4D14B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19" y="3748982"/>
            <a:ext cx="283921" cy="448513"/>
          </a:xfrm>
          <a:prstGeom prst="rect">
            <a:avLst/>
          </a:prstGeom>
        </p:spPr>
      </p:pic>
      <p:pic>
        <p:nvPicPr>
          <p:cNvPr id="52" name="Picture 51" descr="A picture containing clipart&#10;&#10;Description automatically generated">
            <a:extLst>
              <a:ext uri="{FF2B5EF4-FFF2-40B4-BE49-F238E27FC236}">
                <a16:creationId xmlns:a16="http://schemas.microsoft.com/office/drawing/2014/main" id="{27E9C169-13EB-42E0-A563-E815D9B893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25" y="3748982"/>
            <a:ext cx="283921" cy="448513"/>
          </a:xfrm>
          <a:prstGeom prst="rect">
            <a:avLst/>
          </a:prstGeom>
        </p:spPr>
      </p:pic>
      <p:pic>
        <p:nvPicPr>
          <p:cNvPr id="53" name="Picture 52" descr="A picture containing clipart&#10;&#10;Description automatically generated">
            <a:extLst>
              <a:ext uri="{FF2B5EF4-FFF2-40B4-BE49-F238E27FC236}">
                <a16:creationId xmlns:a16="http://schemas.microsoft.com/office/drawing/2014/main" id="{8BCAF3EC-CE06-4B4C-85EF-70CC8F5DA4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933" y="3748982"/>
            <a:ext cx="283921" cy="448513"/>
          </a:xfrm>
          <a:prstGeom prst="rect">
            <a:avLst/>
          </a:prstGeom>
        </p:spPr>
      </p:pic>
      <p:pic>
        <p:nvPicPr>
          <p:cNvPr id="55" name="Picture 54" descr="A picture containing clipart&#10;&#10;Description automatically generated">
            <a:extLst>
              <a:ext uri="{FF2B5EF4-FFF2-40B4-BE49-F238E27FC236}">
                <a16:creationId xmlns:a16="http://schemas.microsoft.com/office/drawing/2014/main" id="{51C60276-CC31-4208-85BB-927A686F59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77" y="4028838"/>
            <a:ext cx="283921" cy="448513"/>
          </a:xfrm>
          <a:prstGeom prst="rect">
            <a:avLst/>
          </a:prstGeom>
        </p:spPr>
      </p:pic>
      <p:pic>
        <p:nvPicPr>
          <p:cNvPr id="56" name="Picture 55" descr="A picture containing clipart&#10;&#10;Description automatically generated">
            <a:extLst>
              <a:ext uri="{FF2B5EF4-FFF2-40B4-BE49-F238E27FC236}">
                <a16:creationId xmlns:a16="http://schemas.microsoft.com/office/drawing/2014/main" id="{2443B35B-BD5E-4DA3-9CA9-88DA93F1C0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83" y="4028838"/>
            <a:ext cx="283921" cy="448513"/>
          </a:xfrm>
          <a:prstGeom prst="rect">
            <a:avLst/>
          </a:prstGeom>
        </p:spPr>
      </p:pic>
      <p:pic>
        <p:nvPicPr>
          <p:cNvPr id="57" name="Picture 56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659A21-82AB-4E7A-9F3E-42FC706C0F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89" y="4028838"/>
            <a:ext cx="283921" cy="448513"/>
          </a:xfrm>
          <a:prstGeom prst="rect">
            <a:avLst/>
          </a:prstGeom>
        </p:spPr>
      </p:pic>
      <p:pic>
        <p:nvPicPr>
          <p:cNvPr id="58" name="Picture 57" descr="A picture containing clipart&#10;&#10;Description automatically generated">
            <a:extLst>
              <a:ext uri="{FF2B5EF4-FFF2-40B4-BE49-F238E27FC236}">
                <a16:creationId xmlns:a16="http://schemas.microsoft.com/office/drawing/2014/main" id="{12D34266-F5CF-4576-A5A5-7F337FCAE3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95" y="4028838"/>
            <a:ext cx="283921" cy="448513"/>
          </a:xfrm>
          <a:prstGeom prst="rect">
            <a:avLst/>
          </a:prstGeom>
        </p:spPr>
      </p:pic>
      <p:pic>
        <p:nvPicPr>
          <p:cNvPr id="59" name="Picture 58" descr="A picture containing clipart&#10;&#10;Description automatically generated">
            <a:extLst>
              <a:ext uri="{FF2B5EF4-FFF2-40B4-BE49-F238E27FC236}">
                <a16:creationId xmlns:a16="http://schemas.microsoft.com/office/drawing/2014/main" id="{5CFEBCA4-499D-41FD-888B-CF8DA8727F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01" y="4028838"/>
            <a:ext cx="283921" cy="448513"/>
          </a:xfrm>
          <a:prstGeom prst="rect">
            <a:avLst/>
          </a:prstGeom>
        </p:spPr>
      </p:pic>
      <p:pic>
        <p:nvPicPr>
          <p:cNvPr id="60" name="Picture 59" descr="A picture containing clipart&#10;&#10;Description automatically generated">
            <a:extLst>
              <a:ext uri="{FF2B5EF4-FFF2-40B4-BE49-F238E27FC236}">
                <a16:creationId xmlns:a16="http://schemas.microsoft.com/office/drawing/2014/main" id="{C6B019D9-3483-4F8D-99B9-57DC153C7B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307" y="4028838"/>
            <a:ext cx="283921" cy="448513"/>
          </a:xfrm>
          <a:prstGeom prst="rect">
            <a:avLst/>
          </a:prstGeom>
        </p:spPr>
      </p:pic>
      <p:pic>
        <p:nvPicPr>
          <p:cNvPr id="61" name="Picture 60" descr="A picture containing clipart&#10;&#10;Description automatically generated">
            <a:extLst>
              <a:ext uri="{FF2B5EF4-FFF2-40B4-BE49-F238E27FC236}">
                <a16:creationId xmlns:a16="http://schemas.microsoft.com/office/drawing/2014/main" id="{73E6AF82-B25D-4E44-9AB7-9519764DE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13" y="4028838"/>
            <a:ext cx="283921" cy="448513"/>
          </a:xfrm>
          <a:prstGeom prst="rect">
            <a:avLst/>
          </a:prstGeom>
        </p:spPr>
      </p:pic>
      <p:pic>
        <p:nvPicPr>
          <p:cNvPr id="62" name="Picture 61" descr="A picture containing clipart&#10;&#10;Description automatically generated">
            <a:extLst>
              <a:ext uri="{FF2B5EF4-FFF2-40B4-BE49-F238E27FC236}">
                <a16:creationId xmlns:a16="http://schemas.microsoft.com/office/drawing/2014/main" id="{FCBA2A70-6A97-41ED-8E30-EAAFB2C588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19" y="4028838"/>
            <a:ext cx="283921" cy="448513"/>
          </a:xfrm>
          <a:prstGeom prst="rect">
            <a:avLst/>
          </a:prstGeom>
        </p:spPr>
      </p:pic>
      <p:pic>
        <p:nvPicPr>
          <p:cNvPr id="63" name="Picture 62" descr="A picture containing clipart&#10;&#10;Description automatically generated">
            <a:extLst>
              <a:ext uri="{FF2B5EF4-FFF2-40B4-BE49-F238E27FC236}">
                <a16:creationId xmlns:a16="http://schemas.microsoft.com/office/drawing/2014/main" id="{78D2DFDC-C8F7-4BB4-95AC-8CB28B50CF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25" y="4028838"/>
            <a:ext cx="283921" cy="448513"/>
          </a:xfrm>
          <a:prstGeom prst="rect">
            <a:avLst/>
          </a:prstGeom>
        </p:spPr>
      </p:pic>
      <p:pic>
        <p:nvPicPr>
          <p:cNvPr id="64" name="Picture 63" descr="A picture containing clipart&#10;&#10;Description automatically generated">
            <a:extLst>
              <a:ext uri="{FF2B5EF4-FFF2-40B4-BE49-F238E27FC236}">
                <a16:creationId xmlns:a16="http://schemas.microsoft.com/office/drawing/2014/main" id="{44968049-AB81-4D8F-8B15-6959A7A78B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933" y="4028838"/>
            <a:ext cx="283921" cy="448513"/>
          </a:xfrm>
          <a:prstGeom prst="rect">
            <a:avLst/>
          </a:prstGeom>
        </p:spPr>
      </p:pic>
      <p:pic>
        <p:nvPicPr>
          <p:cNvPr id="66" name="Picture 65" descr="A picture containing clipart&#10;&#10;Description automatically generated">
            <a:extLst>
              <a:ext uri="{FF2B5EF4-FFF2-40B4-BE49-F238E27FC236}">
                <a16:creationId xmlns:a16="http://schemas.microsoft.com/office/drawing/2014/main" id="{ABCEA23C-2A23-42FC-BCB0-7CB3013E35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77" y="4308694"/>
            <a:ext cx="283921" cy="448513"/>
          </a:xfrm>
          <a:prstGeom prst="rect">
            <a:avLst/>
          </a:prstGeom>
        </p:spPr>
      </p:pic>
      <p:pic>
        <p:nvPicPr>
          <p:cNvPr id="67" name="Picture 66" descr="A picture containing clipart&#10;&#10;Description automatically generated">
            <a:extLst>
              <a:ext uri="{FF2B5EF4-FFF2-40B4-BE49-F238E27FC236}">
                <a16:creationId xmlns:a16="http://schemas.microsoft.com/office/drawing/2014/main" id="{BDB6B9C3-3464-4730-935E-A0CA83928F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83" y="4308694"/>
            <a:ext cx="283921" cy="448513"/>
          </a:xfrm>
          <a:prstGeom prst="rect">
            <a:avLst/>
          </a:prstGeom>
        </p:spPr>
      </p:pic>
      <p:pic>
        <p:nvPicPr>
          <p:cNvPr id="68" name="Picture 6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2F12E34-BF9C-4140-BF0E-6DE637FB34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89" y="4308694"/>
            <a:ext cx="283921" cy="448513"/>
          </a:xfrm>
          <a:prstGeom prst="rect">
            <a:avLst/>
          </a:prstGeom>
        </p:spPr>
      </p:pic>
      <p:pic>
        <p:nvPicPr>
          <p:cNvPr id="69" name="Picture 68" descr="A picture containing clipart&#10;&#10;Description automatically generated">
            <a:extLst>
              <a:ext uri="{FF2B5EF4-FFF2-40B4-BE49-F238E27FC236}">
                <a16:creationId xmlns:a16="http://schemas.microsoft.com/office/drawing/2014/main" id="{5002C4D1-CAAC-4FFF-B66A-BDCF0FF81A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95" y="4308694"/>
            <a:ext cx="283921" cy="448513"/>
          </a:xfrm>
          <a:prstGeom prst="rect">
            <a:avLst/>
          </a:prstGeom>
        </p:spPr>
      </p:pic>
      <p:pic>
        <p:nvPicPr>
          <p:cNvPr id="70" name="Picture 69" descr="A picture containing clipart&#10;&#10;Description automatically generated">
            <a:extLst>
              <a:ext uri="{FF2B5EF4-FFF2-40B4-BE49-F238E27FC236}">
                <a16:creationId xmlns:a16="http://schemas.microsoft.com/office/drawing/2014/main" id="{78526E8B-65B5-4E8A-ABF2-CB947A187F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01" y="4308694"/>
            <a:ext cx="283921" cy="448513"/>
          </a:xfrm>
          <a:prstGeom prst="rect">
            <a:avLst/>
          </a:prstGeom>
        </p:spPr>
      </p:pic>
      <p:pic>
        <p:nvPicPr>
          <p:cNvPr id="71" name="Picture 70" descr="A picture containing clipart&#10;&#10;Description automatically generated">
            <a:extLst>
              <a:ext uri="{FF2B5EF4-FFF2-40B4-BE49-F238E27FC236}">
                <a16:creationId xmlns:a16="http://schemas.microsoft.com/office/drawing/2014/main" id="{6F8AEC07-7AE3-463B-97C7-FB1499079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307" y="4308694"/>
            <a:ext cx="283921" cy="448513"/>
          </a:xfrm>
          <a:prstGeom prst="rect">
            <a:avLst/>
          </a:prstGeom>
        </p:spPr>
      </p:pic>
      <p:pic>
        <p:nvPicPr>
          <p:cNvPr id="72" name="Picture 71" descr="A picture containing clipart&#10;&#10;Description automatically generated">
            <a:extLst>
              <a:ext uri="{FF2B5EF4-FFF2-40B4-BE49-F238E27FC236}">
                <a16:creationId xmlns:a16="http://schemas.microsoft.com/office/drawing/2014/main" id="{6B745426-8AE1-4752-A25E-3F54136FFB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13" y="4308694"/>
            <a:ext cx="283921" cy="448513"/>
          </a:xfrm>
          <a:prstGeom prst="rect">
            <a:avLst/>
          </a:prstGeom>
        </p:spPr>
      </p:pic>
      <p:pic>
        <p:nvPicPr>
          <p:cNvPr id="73" name="Picture 72" descr="A picture containing clipart&#10;&#10;Description automatically generated">
            <a:extLst>
              <a:ext uri="{FF2B5EF4-FFF2-40B4-BE49-F238E27FC236}">
                <a16:creationId xmlns:a16="http://schemas.microsoft.com/office/drawing/2014/main" id="{78201702-5439-4768-9C45-059423B597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19" y="4308694"/>
            <a:ext cx="283921" cy="448513"/>
          </a:xfrm>
          <a:prstGeom prst="rect">
            <a:avLst/>
          </a:prstGeom>
        </p:spPr>
      </p:pic>
      <p:pic>
        <p:nvPicPr>
          <p:cNvPr id="74" name="Picture 73" descr="A picture containing clipart&#10;&#10;Description automatically generated">
            <a:extLst>
              <a:ext uri="{FF2B5EF4-FFF2-40B4-BE49-F238E27FC236}">
                <a16:creationId xmlns:a16="http://schemas.microsoft.com/office/drawing/2014/main" id="{38BA9F0D-DC60-430B-9C1A-855F02CCAF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25" y="4308694"/>
            <a:ext cx="283921" cy="448513"/>
          </a:xfrm>
          <a:prstGeom prst="rect">
            <a:avLst/>
          </a:prstGeom>
        </p:spPr>
      </p:pic>
      <p:pic>
        <p:nvPicPr>
          <p:cNvPr id="75" name="Picture 74" descr="A picture containing clipart&#10;&#10;Description automatically generated">
            <a:extLst>
              <a:ext uri="{FF2B5EF4-FFF2-40B4-BE49-F238E27FC236}">
                <a16:creationId xmlns:a16="http://schemas.microsoft.com/office/drawing/2014/main" id="{09C40E5C-7DD9-4D6A-B758-E2867AD1BC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933" y="4308694"/>
            <a:ext cx="283921" cy="448513"/>
          </a:xfrm>
          <a:prstGeom prst="rect">
            <a:avLst/>
          </a:prstGeom>
        </p:spPr>
      </p:pic>
      <p:pic>
        <p:nvPicPr>
          <p:cNvPr id="77" name="Picture 76" descr="A picture containing clipart&#10;&#10;Description automatically generated">
            <a:extLst>
              <a:ext uri="{FF2B5EF4-FFF2-40B4-BE49-F238E27FC236}">
                <a16:creationId xmlns:a16="http://schemas.microsoft.com/office/drawing/2014/main" id="{AE75290F-E316-4092-A041-BC22096140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77" y="4588550"/>
            <a:ext cx="283921" cy="448513"/>
          </a:xfrm>
          <a:prstGeom prst="rect">
            <a:avLst/>
          </a:prstGeom>
        </p:spPr>
      </p:pic>
      <p:pic>
        <p:nvPicPr>
          <p:cNvPr id="78" name="Picture 7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3B1E337-E925-4DCE-AE33-237D730A9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83" y="4588550"/>
            <a:ext cx="283921" cy="448513"/>
          </a:xfrm>
          <a:prstGeom prst="rect">
            <a:avLst/>
          </a:prstGeom>
        </p:spPr>
      </p:pic>
      <p:pic>
        <p:nvPicPr>
          <p:cNvPr id="79" name="Picture 78" descr="A picture containing clipart&#10;&#10;Description automatically generated">
            <a:extLst>
              <a:ext uri="{FF2B5EF4-FFF2-40B4-BE49-F238E27FC236}">
                <a16:creationId xmlns:a16="http://schemas.microsoft.com/office/drawing/2014/main" id="{8849E370-F7C9-4A76-B39B-DAC6667834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89" y="4588550"/>
            <a:ext cx="283921" cy="448513"/>
          </a:xfrm>
          <a:prstGeom prst="rect">
            <a:avLst/>
          </a:prstGeom>
        </p:spPr>
      </p:pic>
      <p:pic>
        <p:nvPicPr>
          <p:cNvPr id="80" name="Picture 79" descr="A picture containing clipart&#10;&#10;Description automatically generated">
            <a:extLst>
              <a:ext uri="{FF2B5EF4-FFF2-40B4-BE49-F238E27FC236}">
                <a16:creationId xmlns:a16="http://schemas.microsoft.com/office/drawing/2014/main" id="{FE7E2FDB-38DC-4F3E-BAB8-26AC8EEA3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95" y="4588550"/>
            <a:ext cx="283921" cy="448513"/>
          </a:xfrm>
          <a:prstGeom prst="rect">
            <a:avLst/>
          </a:prstGeom>
        </p:spPr>
      </p:pic>
      <p:pic>
        <p:nvPicPr>
          <p:cNvPr id="81" name="Picture 80" descr="A picture containing clipart&#10;&#10;Description automatically generated">
            <a:extLst>
              <a:ext uri="{FF2B5EF4-FFF2-40B4-BE49-F238E27FC236}">
                <a16:creationId xmlns:a16="http://schemas.microsoft.com/office/drawing/2014/main" id="{FDD58054-D7E7-4F94-B9D1-DBAD105D18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01" y="4588550"/>
            <a:ext cx="283921" cy="448513"/>
          </a:xfrm>
          <a:prstGeom prst="rect">
            <a:avLst/>
          </a:prstGeom>
        </p:spPr>
      </p:pic>
      <p:pic>
        <p:nvPicPr>
          <p:cNvPr id="82" name="Picture 81" descr="A picture containing clipart&#10;&#10;Description automatically generated">
            <a:extLst>
              <a:ext uri="{FF2B5EF4-FFF2-40B4-BE49-F238E27FC236}">
                <a16:creationId xmlns:a16="http://schemas.microsoft.com/office/drawing/2014/main" id="{51B8B829-B37A-4B9A-A258-BD71171388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307" y="4588550"/>
            <a:ext cx="283921" cy="448513"/>
          </a:xfrm>
          <a:prstGeom prst="rect">
            <a:avLst/>
          </a:prstGeom>
        </p:spPr>
      </p:pic>
      <p:pic>
        <p:nvPicPr>
          <p:cNvPr id="83" name="Picture 82" descr="A picture containing clipart&#10;&#10;Description automatically generated">
            <a:extLst>
              <a:ext uri="{FF2B5EF4-FFF2-40B4-BE49-F238E27FC236}">
                <a16:creationId xmlns:a16="http://schemas.microsoft.com/office/drawing/2014/main" id="{926919D8-3D9F-4DCA-943D-3F4A4F0364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13" y="4588550"/>
            <a:ext cx="283921" cy="448513"/>
          </a:xfrm>
          <a:prstGeom prst="rect">
            <a:avLst/>
          </a:prstGeom>
        </p:spPr>
      </p:pic>
      <p:pic>
        <p:nvPicPr>
          <p:cNvPr id="84" name="Picture 83" descr="A picture containing clipart&#10;&#10;Description automatically generated">
            <a:extLst>
              <a:ext uri="{FF2B5EF4-FFF2-40B4-BE49-F238E27FC236}">
                <a16:creationId xmlns:a16="http://schemas.microsoft.com/office/drawing/2014/main" id="{9F1421C8-A491-4AF9-88ED-455642FD65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19" y="4588550"/>
            <a:ext cx="283921" cy="448513"/>
          </a:xfrm>
          <a:prstGeom prst="rect">
            <a:avLst/>
          </a:prstGeom>
        </p:spPr>
      </p:pic>
      <p:pic>
        <p:nvPicPr>
          <p:cNvPr id="85" name="Picture 84" descr="A picture containing clipart&#10;&#10;Description automatically generated">
            <a:extLst>
              <a:ext uri="{FF2B5EF4-FFF2-40B4-BE49-F238E27FC236}">
                <a16:creationId xmlns:a16="http://schemas.microsoft.com/office/drawing/2014/main" id="{EFA9DC02-BA12-4F47-8C75-E20F935EA5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25" y="4588550"/>
            <a:ext cx="283921" cy="448513"/>
          </a:xfrm>
          <a:prstGeom prst="rect">
            <a:avLst/>
          </a:prstGeom>
        </p:spPr>
      </p:pic>
      <p:pic>
        <p:nvPicPr>
          <p:cNvPr id="86" name="Picture 85" descr="A picture containing clipart&#10;&#10;Description automatically generated">
            <a:extLst>
              <a:ext uri="{FF2B5EF4-FFF2-40B4-BE49-F238E27FC236}">
                <a16:creationId xmlns:a16="http://schemas.microsoft.com/office/drawing/2014/main" id="{669274A7-AF29-44D3-9604-C1F1459ABF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933" y="4588550"/>
            <a:ext cx="283921" cy="448513"/>
          </a:xfrm>
          <a:prstGeom prst="rect">
            <a:avLst/>
          </a:prstGeom>
        </p:spPr>
      </p:pic>
      <p:pic>
        <p:nvPicPr>
          <p:cNvPr id="88" name="Picture 87" descr="A picture containing clipart&#10;&#10;Description automatically generated">
            <a:extLst>
              <a:ext uri="{FF2B5EF4-FFF2-40B4-BE49-F238E27FC236}">
                <a16:creationId xmlns:a16="http://schemas.microsoft.com/office/drawing/2014/main" id="{83011950-BB62-4899-BCDF-D92D3AF370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77" y="4868406"/>
            <a:ext cx="283921" cy="448513"/>
          </a:xfrm>
          <a:prstGeom prst="rect">
            <a:avLst/>
          </a:prstGeom>
        </p:spPr>
      </p:pic>
      <p:pic>
        <p:nvPicPr>
          <p:cNvPr id="89" name="Picture 88" descr="A picture containing clipart&#10;&#10;Description automatically generated">
            <a:extLst>
              <a:ext uri="{FF2B5EF4-FFF2-40B4-BE49-F238E27FC236}">
                <a16:creationId xmlns:a16="http://schemas.microsoft.com/office/drawing/2014/main" id="{F593A1F5-9987-4365-9037-8D464F26C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83" y="4868406"/>
            <a:ext cx="283921" cy="448513"/>
          </a:xfrm>
          <a:prstGeom prst="rect">
            <a:avLst/>
          </a:prstGeom>
        </p:spPr>
      </p:pic>
      <p:pic>
        <p:nvPicPr>
          <p:cNvPr id="90" name="Picture 89" descr="A picture containing clipart&#10;&#10;Description automatically generated">
            <a:extLst>
              <a:ext uri="{FF2B5EF4-FFF2-40B4-BE49-F238E27FC236}">
                <a16:creationId xmlns:a16="http://schemas.microsoft.com/office/drawing/2014/main" id="{4FC5DFDC-0E65-4401-A2B9-DFFB1D3026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89" y="4868406"/>
            <a:ext cx="283921" cy="448513"/>
          </a:xfrm>
          <a:prstGeom prst="rect">
            <a:avLst/>
          </a:prstGeom>
        </p:spPr>
      </p:pic>
      <p:pic>
        <p:nvPicPr>
          <p:cNvPr id="91" name="Picture 90" descr="A picture containing clipart&#10;&#10;Description automatically generated">
            <a:extLst>
              <a:ext uri="{FF2B5EF4-FFF2-40B4-BE49-F238E27FC236}">
                <a16:creationId xmlns:a16="http://schemas.microsoft.com/office/drawing/2014/main" id="{01A67C57-11C4-4C30-A924-5C38EEE599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95" y="4868406"/>
            <a:ext cx="283921" cy="448513"/>
          </a:xfrm>
          <a:prstGeom prst="rect">
            <a:avLst/>
          </a:prstGeom>
        </p:spPr>
      </p:pic>
      <p:pic>
        <p:nvPicPr>
          <p:cNvPr id="92" name="Picture 91" descr="A picture containing clipart&#10;&#10;Description automatically generated">
            <a:extLst>
              <a:ext uri="{FF2B5EF4-FFF2-40B4-BE49-F238E27FC236}">
                <a16:creationId xmlns:a16="http://schemas.microsoft.com/office/drawing/2014/main" id="{69C9E8E5-1BA3-46B8-A947-05D6045550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01" y="4868406"/>
            <a:ext cx="283921" cy="448513"/>
          </a:xfrm>
          <a:prstGeom prst="rect">
            <a:avLst/>
          </a:prstGeom>
        </p:spPr>
      </p:pic>
      <p:pic>
        <p:nvPicPr>
          <p:cNvPr id="93" name="Picture 92" descr="A picture containing clipart&#10;&#10;Description automatically generated">
            <a:extLst>
              <a:ext uri="{FF2B5EF4-FFF2-40B4-BE49-F238E27FC236}">
                <a16:creationId xmlns:a16="http://schemas.microsoft.com/office/drawing/2014/main" id="{CFE83D8D-3D5E-475F-B3D8-2D54B7751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307" y="4868406"/>
            <a:ext cx="283921" cy="448513"/>
          </a:xfrm>
          <a:prstGeom prst="rect">
            <a:avLst/>
          </a:prstGeom>
        </p:spPr>
      </p:pic>
      <p:pic>
        <p:nvPicPr>
          <p:cNvPr id="94" name="Picture 93" descr="A picture containing clipart&#10;&#10;Description automatically generated">
            <a:extLst>
              <a:ext uri="{FF2B5EF4-FFF2-40B4-BE49-F238E27FC236}">
                <a16:creationId xmlns:a16="http://schemas.microsoft.com/office/drawing/2014/main" id="{AFE069BF-A3FB-459C-9488-71C6D5D826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13" y="4868406"/>
            <a:ext cx="283921" cy="448513"/>
          </a:xfrm>
          <a:prstGeom prst="rect">
            <a:avLst/>
          </a:prstGeom>
        </p:spPr>
      </p:pic>
      <p:pic>
        <p:nvPicPr>
          <p:cNvPr id="95" name="Picture 9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CD03C8-3D85-429B-8C25-C856BE86B5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19" y="4868406"/>
            <a:ext cx="283921" cy="448513"/>
          </a:xfrm>
          <a:prstGeom prst="rect">
            <a:avLst/>
          </a:prstGeom>
        </p:spPr>
      </p:pic>
      <p:pic>
        <p:nvPicPr>
          <p:cNvPr id="96" name="Picture 95" descr="A picture containing clipart&#10;&#10;Description automatically generated">
            <a:extLst>
              <a:ext uri="{FF2B5EF4-FFF2-40B4-BE49-F238E27FC236}">
                <a16:creationId xmlns:a16="http://schemas.microsoft.com/office/drawing/2014/main" id="{205ED0CD-DF85-4F7B-88AB-2F99863A7A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25" y="4868406"/>
            <a:ext cx="283921" cy="448513"/>
          </a:xfrm>
          <a:prstGeom prst="rect">
            <a:avLst/>
          </a:prstGeom>
        </p:spPr>
      </p:pic>
      <p:pic>
        <p:nvPicPr>
          <p:cNvPr id="97" name="Picture 96" descr="A picture containing clipart&#10;&#10;Description automatically generated">
            <a:extLst>
              <a:ext uri="{FF2B5EF4-FFF2-40B4-BE49-F238E27FC236}">
                <a16:creationId xmlns:a16="http://schemas.microsoft.com/office/drawing/2014/main" id="{060E4B86-793D-482F-99D8-A709B8970B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933" y="4868406"/>
            <a:ext cx="283921" cy="448513"/>
          </a:xfrm>
          <a:prstGeom prst="rect">
            <a:avLst/>
          </a:prstGeom>
        </p:spPr>
      </p:pic>
      <p:pic>
        <p:nvPicPr>
          <p:cNvPr id="99" name="Picture 9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4BDB2C4-E786-47C3-9456-B70D614F06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77" y="5148262"/>
            <a:ext cx="283921" cy="448513"/>
          </a:xfrm>
          <a:prstGeom prst="rect">
            <a:avLst/>
          </a:prstGeom>
        </p:spPr>
      </p:pic>
      <p:pic>
        <p:nvPicPr>
          <p:cNvPr id="100" name="Picture 99" descr="A picture containing clipart&#10;&#10;Description automatically generated">
            <a:extLst>
              <a:ext uri="{FF2B5EF4-FFF2-40B4-BE49-F238E27FC236}">
                <a16:creationId xmlns:a16="http://schemas.microsoft.com/office/drawing/2014/main" id="{D713E567-AD24-47D1-ADE7-973D6D626F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83" y="5148262"/>
            <a:ext cx="283921" cy="448513"/>
          </a:xfrm>
          <a:prstGeom prst="rect">
            <a:avLst/>
          </a:prstGeom>
        </p:spPr>
      </p:pic>
      <p:pic>
        <p:nvPicPr>
          <p:cNvPr id="101" name="Picture 100" descr="A picture containing clipart&#10;&#10;Description automatically generated">
            <a:extLst>
              <a:ext uri="{FF2B5EF4-FFF2-40B4-BE49-F238E27FC236}">
                <a16:creationId xmlns:a16="http://schemas.microsoft.com/office/drawing/2014/main" id="{F2D14C63-5A66-4538-A7B5-4E960BEF86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89" y="5148262"/>
            <a:ext cx="283921" cy="448513"/>
          </a:xfrm>
          <a:prstGeom prst="rect">
            <a:avLst/>
          </a:prstGeom>
        </p:spPr>
      </p:pic>
      <p:pic>
        <p:nvPicPr>
          <p:cNvPr id="102" name="Picture 101" descr="A picture containing clipart&#10;&#10;Description automatically generated">
            <a:extLst>
              <a:ext uri="{FF2B5EF4-FFF2-40B4-BE49-F238E27FC236}">
                <a16:creationId xmlns:a16="http://schemas.microsoft.com/office/drawing/2014/main" id="{73B86A65-A154-4E01-95B8-608BD42163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95" y="5148262"/>
            <a:ext cx="283921" cy="448513"/>
          </a:xfrm>
          <a:prstGeom prst="rect">
            <a:avLst/>
          </a:prstGeom>
        </p:spPr>
      </p:pic>
      <p:pic>
        <p:nvPicPr>
          <p:cNvPr id="103" name="Picture 102" descr="A picture containing clipart&#10;&#10;Description automatically generated">
            <a:extLst>
              <a:ext uri="{FF2B5EF4-FFF2-40B4-BE49-F238E27FC236}">
                <a16:creationId xmlns:a16="http://schemas.microsoft.com/office/drawing/2014/main" id="{BA63DD86-AED6-4EA9-83C1-01FAA0CF7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01" y="5148262"/>
            <a:ext cx="283921" cy="448513"/>
          </a:xfrm>
          <a:prstGeom prst="rect">
            <a:avLst/>
          </a:prstGeom>
        </p:spPr>
      </p:pic>
      <p:pic>
        <p:nvPicPr>
          <p:cNvPr id="104" name="Picture 103" descr="A picture containing clipart&#10;&#10;Description automatically generated">
            <a:extLst>
              <a:ext uri="{FF2B5EF4-FFF2-40B4-BE49-F238E27FC236}">
                <a16:creationId xmlns:a16="http://schemas.microsoft.com/office/drawing/2014/main" id="{E22E407A-BC01-4DD4-8510-438D8D1F6C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307" y="5148262"/>
            <a:ext cx="283921" cy="448513"/>
          </a:xfrm>
          <a:prstGeom prst="rect">
            <a:avLst/>
          </a:prstGeom>
        </p:spPr>
      </p:pic>
      <p:pic>
        <p:nvPicPr>
          <p:cNvPr id="105" name="Picture 104" descr="A picture containing clipart&#10;&#10;Description automatically generated">
            <a:extLst>
              <a:ext uri="{FF2B5EF4-FFF2-40B4-BE49-F238E27FC236}">
                <a16:creationId xmlns:a16="http://schemas.microsoft.com/office/drawing/2014/main" id="{F07C780A-C879-4440-BEEC-63157354A9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13" y="5148262"/>
            <a:ext cx="283921" cy="448513"/>
          </a:xfrm>
          <a:prstGeom prst="rect">
            <a:avLst/>
          </a:prstGeom>
        </p:spPr>
      </p:pic>
      <p:pic>
        <p:nvPicPr>
          <p:cNvPr id="106" name="Picture 105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0F90F3-4D87-49FA-BAEA-1C1C67ED23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19" y="5148262"/>
            <a:ext cx="283921" cy="448513"/>
          </a:xfrm>
          <a:prstGeom prst="rect">
            <a:avLst/>
          </a:prstGeom>
        </p:spPr>
      </p:pic>
      <p:pic>
        <p:nvPicPr>
          <p:cNvPr id="107" name="Picture 106" descr="A picture containing clipart&#10;&#10;Description automatically generated">
            <a:extLst>
              <a:ext uri="{FF2B5EF4-FFF2-40B4-BE49-F238E27FC236}">
                <a16:creationId xmlns:a16="http://schemas.microsoft.com/office/drawing/2014/main" id="{D0697ECC-66E2-41B0-B00C-B52AF3D7F9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25" y="5148262"/>
            <a:ext cx="283921" cy="448513"/>
          </a:xfrm>
          <a:prstGeom prst="rect">
            <a:avLst/>
          </a:prstGeom>
        </p:spPr>
      </p:pic>
      <p:pic>
        <p:nvPicPr>
          <p:cNvPr id="108" name="Picture 107" descr="A picture containing clipart&#10;&#10;Description automatically generated">
            <a:extLst>
              <a:ext uri="{FF2B5EF4-FFF2-40B4-BE49-F238E27FC236}">
                <a16:creationId xmlns:a16="http://schemas.microsoft.com/office/drawing/2014/main" id="{E438A1EC-29F7-4B14-8144-7197648892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933" y="5148262"/>
            <a:ext cx="283921" cy="448513"/>
          </a:xfrm>
          <a:prstGeom prst="rect">
            <a:avLst/>
          </a:prstGeom>
        </p:spPr>
      </p:pic>
      <p:pic>
        <p:nvPicPr>
          <p:cNvPr id="110" name="Picture 109" descr="A picture containing clipart&#10;&#10;Description automatically generated">
            <a:extLst>
              <a:ext uri="{FF2B5EF4-FFF2-40B4-BE49-F238E27FC236}">
                <a16:creationId xmlns:a16="http://schemas.microsoft.com/office/drawing/2014/main" id="{1B3B3AE9-2A54-4C41-B497-C87F1FF773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77" y="5428119"/>
            <a:ext cx="283921" cy="448513"/>
          </a:xfrm>
          <a:prstGeom prst="rect">
            <a:avLst/>
          </a:prstGeom>
        </p:spPr>
      </p:pic>
      <p:pic>
        <p:nvPicPr>
          <p:cNvPr id="111" name="Picture 1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0E7455A0-7245-4178-8168-8BB8E5B287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83" y="5428119"/>
            <a:ext cx="283921" cy="448513"/>
          </a:xfrm>
          <a:prstGeom prst="rect">
            <a:avLst/>
          </a:prstGeom>
        </p:spPr>
      </p:pic>
      <p:pic>
        <p:nvPicPr>
          <p:cNvPr id="112" name="Picture 1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131AD938-2609-47DF-B194-261DB02C65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89" y="5428119"/>
            <a:ext cx="283921" cy="448513"/>
          </a:xfrm>
          <a:prstGeom prst="rect">
            <a:avLst/>
          </a:prstGeom>
        </p:spPr>
      </p:pic>
      <p:pic>
        <p:nvPicPr>
          <p:cNvPr id="113" name="Picture 1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DB5D20B-FBBB-46D8-82A0-9A87E906EB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95" y="5428119"/>
            <a:ext cx="283921" cy="448513"/>
          </a:xfrm>
          <a:prstGeom prst="rect">
            <a:avLst/>
          </a:prstGeom>
        </p:spPr>
      </p:pic>
      <p:pic>
        <p:nvPicPr>
          <p:cNvPr id="114" name="Picture 1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1E67C663-7130-4926-9271-A64E10A90A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01" y="5428119"/>
            <a:ext cx="283921" cy="448513"/>
          </a:xfrm>
          <a:prstGeom prst="rect">
            <a:avLst/>
          </a:prstGeom>
        </p:spPr>
      </p:pic>
      <p:pic>
        <p:nvPicPr>
          <p:cNvPr id="115" name="Picture 1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8E8836ED-FE31-4B1A-AAC1-BEDE9A6471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307" y="5428119"/>
            <a:ext cx="283921" cy="448513"/>
          </a:xfrm>
          <a:prstGeom prst="rect">
            <a:avLst/>
          </a:prstGeom>
        </p:spPr>
      </p:pic>
      <p:pic>
        <p:nvPicPr>
          <p:cNvPr id="116" name="Picture 1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C8653375-B7B7-4460-A0DE-93AD568A18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13" y="5428119"/>
            <a:ext cx="283921" cy="448513"/>
          </a:xfrm>
          <a:prstGeom prst="rect">
            <a:avLst/>
          </a:prstGeom>
        </p:spPr>
      </p:pic>
      <p:pic>
        <p:nvPicPr>
          <p:cNvPr id="117" name="Picture 116" descr="A picture containing clipart&#10;&#10;Description automatically generated">
            <a:extLst>
              <a:ext uri="{FF2B5EF4-FFF2-40B4-BE49-F238E27FC236}">
                <a16:creationId xmlns:a16="http://schemas.microsoft.com/office/drawing/2014/main" id="{56FD672F-A340-45E4-A4D8-86C2A8AA27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19" y="5428119"/>
            <a:ext cx="283921" cy="448513"/>
          </a:xfrm>
          <a:prstGeom prst="rect">
            <a:avLst/>
          </a:prstGeom>
        </p:spPr>
      </p:pic>
      <p:pic>
        <p:nvPicPr>
          <p:cNvPr id="118" name="Picture 117" descr="A picture containing clipart&#10;&#10;Description automatically generated">
            <a:extLst>
              <a:ext uri="{FF2B5EF4-FFF2-40B4-BE49-F238E27FC236}">
                <a16:creationId xmlns:a16="http://schemas.microsoft.com/office/drawing/2014/main" id="{C476DC97-188B-4AED-8414-E9C73FFD2B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25" y="5428119"/>
            <a:ext cx="283921" cy="448513"/>
          </a:xfrm>
          <a:prstGeom prst="rect">
            <a:avLst/>
          </a:prstGeom>
        </p:spPr>
      </p:pic>
      <p:pic>
        <p:nvPicPr>
          <p:cNvPr id="119" name="Picture 118" descr="A picture containing clipart&#10;&#10;Description automatically generated">
            <a:extLst>
              <a:ext uri="{FF2B5EF4-FFF2-40B4-BE49-F238E27FC236}">
                <a16:creationId xmlns:a16="http://schemas.microsoft.com/office/drawing/2014/main" id="{A6F2D12A-CA78-406C-810E-E0B27C464C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933" y="5428119"/>
            <a:ext cx="283921" cy="44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1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5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5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65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5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5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95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5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1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15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2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25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3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35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4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45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5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50"/>
                            </p:stCondLst>
                            <p:childTnLst>
                              <p:par>
                                <p:cTn id="2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600"/>
                            </p:stCondLst>
                            <p:childTnLst>
                              <p:par>
                                <p:cTn id="2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65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70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750"/>
                            </p:stCondLst>
                            <p:childTnLst>
                              <p:par>
                                <p:cTn id="2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800"/>
                            </p:stCondLst>
                            <p:childTnLst>
                              <p:par>
                                <p:cTn id="2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85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900"/>
                            </p:stCondLst>
                            <p:childTnLst>
                              <p:par>
                                <p:cTn id="2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950"/>
                            </p:stCondLst>
                            <p:childTnLst>
                              <p:par>
                                <p:cTn id="2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3000"/>
                            </p:stCondLst>
                            <p:childTnLst>
                              <p:par>
                                <p:cTn id="2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305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100"/>
                            </p:stCondLst>
                            <p:childTnLst>
                              <p:par>
                                <p:cTn id="2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3150"/>
                            </p:stCondLst>
                            <p:childTnLst>
                              <p:par>
                                <p:cTn id="2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200"/>
                            </p:stCondLst>
                            <p:childTnLst>
                              <p:par>
                                <p:cTn id="2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250"/>
                            </p:stCondLst>
                            <p:childTnLst>
                              <p:par>
                                <p:cTn id="2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300"/>
                            </p:stCondLst>
                            <p:childTnLst>
                              <p:par>
                                <p:cTn id="2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3350"/>
                            </p:stCondLst>
                            <p:childTnLst>
                              <p:par>
                                <p:cTn id="2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4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450"/>
                            </p:stCondLst>
                            <p:childTnLst>
                              <p:par>
                                <p:cTn id="2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3500"/>
                            </p:stCondLst>
                            <p:childTnLst>
                              <p:par>
                                <p:cTn id="2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55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3600"/>
                            </p:stCondLst>
                            <p:childTnLst>
                              <p:par>
                                <p:cTn id="2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3650"/>
                            </p:stCondLst>
                            <p:childTnLst>
                              <p:par>
                                <p:cTn id="3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3700"/>
                            </p:stCondLst>
                            <p:childTnLst>
                              <p:par>
                                <p:cTn id="3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750"/>
                            </p:stCondLst>
                            <p:childTnLst>
                              <p:par>
                                <p:cTn id="3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3800"/>
                            </p:stCondLst>
                            <p:childTnLst>
                              <p:par>
                                <p:cTn id="3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3850"/>
                            </p:stCondLst>
                            <p:childTnLst>
                              <p:par>
                                <p:cTn id="3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900"/>
                            </p:stCondLst>
                            <p:childTnLst>
                              <p:par>
                                <p:cTn id="3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3950"/>
                            </p:stCondLst>
                            <p:childTnLst>
                              <p:par>
                                <p:cTn id="3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4050"/>
                            </p:stCondLst>
                            <p:childTnLst>
                              <p:par>
                                <p:cTn id="3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4100"/>
                            </p:stCondLst>
                            <p:childTnLst>
                              <p:par>
                                <p:cTn id="3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150"/>
                            </p:stCondLst>
                            <p:childTnLst>
                              <p:par>
                                <p:cTn id="3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4200"/>
                            </p:stCondLst>
                            <p:childTnLst>
                              <p:par>
                                <p:cTn id="3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4250"/>
                            </p:stCondLst>
                            <p:childTnLst>
                              <p:par>
                                <p:cTn id="3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4300"/>
                            </p:stCondLst>
                            <p:childTnLst>
                              <p:par>
                                <p:cTn id="3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4350"/>
                            </p:stCondLst>
                            <p:childTnLst>
                              <p:par>
                                <p:cTn id="3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44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4450"/>
                            </p:stCondLst>
                            <p:childTnLst>
                              <p:par>
                                <p:cTn id="3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500"/>
                            </p:stCondLst>
                            <p:childTnLst>
                              <p:par>
                                <p:cTn id="3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4550"/>
                            </p:stCondLst>
                            <p:childTnLst>
                              <p:par>
                                <p:cTn id="3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600"/>
                            </p:stCondLst>
                            <p:childTnLst>
                              <p:par>
                                <p:cTn id="3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4650"/>
                            </p:stCondLst>
                            <p:childTnLst>
                              <p:par>
                                <p:cTn id="3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4700"/>
                            </p:stCondLst>
                            <p:childTnLst>
                              <p:par>
                                <p:cTn id="3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750"/>
                            </p:stCondLst>
                            <p:childTnLst>
                              <p:par>
                                <p:cTn id="3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4800"/>
                            </p:stCondLst>
                            <p:childTnLst>
                              <p:par>
                                <p:cTn id="3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4850"/>
                            </p:stCondLst>
                            <p:childTnLst>
                              <p:par>
                                <p:cTn id="3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4900"/>
                            </p:stCondLst>
                            <p:childTnLst>
                              <p:par>
                                <p:cTn id="4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4950"/>
                            </p:stCondLst>
                            <p:childTnLst>
                              <p:par>
                                <p:cTn id="4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4D0F13-C7D1-450C-9421-D34C508EF77A}"/>
              </a:ext>
            </a:extLst>
          </p:cNvPr>
          <p:cNvSpPr txBox="1"/>
          <p:nvPr/>
        </p:nvSpPr>
        <p:spPr bwMode="auto">
          <a:xfrm>
            <a:off x="2571662" y="1178069"/>
            <a:ext cx="70487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This afternoon there were 2 people in the cinema. </a:t>
            </a:r>
            <a:b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This evening there are 100 times as many.</a:t>
            </a:r>
            <a:b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people in the cinema this evening?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297235-7FA7-48C9-A71E-3598183EE4C6}"/>
              </a:ext>
            </a:extLst>
          </p:cNvPr>
          <p:cNvGrpSpPr/>
          <p:nvPr/>
        </p:nvGrpSpPr>
        <p:grpSpPr>
          <a:xfrm>
            <a:off x="6374905" y="3573464"/>
            <a:ext cx="2717183" cy="1325197"/>
            <a:chOff x="4850904" y="3573463"/>
            <a:chExt cx="2717183" cy="132519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56DF37-C3AD-4710-9E9F-B17240AF6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904" y="3573463"/>
              <a:ext cx="1296050" cy="132519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05E99AF-6C2E-4CA3-A57C-A525AE19A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037" y="3573463"/>
              <a:ext cx="1296050" cy="132519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F13CF09-DC51-4E4D-B473-7B2917C17C5C}"/>
              </a:ext>
            </a:extLst>
          </p:cNvPr>
          <p:cNvGrpSpPr/>
          <p:nvPr/>
        </p:nvGrpSpPr>
        <p:grpSpPr>
          <a:xfrm>
            <a:off x="3099914" y="3497682"/>
            <a:ext cx="2717183" cy="1400978"/>
            <a:chOff x="6272036" y="1909463"/>
            <a:chExt cx="2717183" cy="140097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527A86-C5CF-47A3-9D3A-A13220D5C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036" y="1909463"/>
              <a:ext cx="1296050" cy="140097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0842489-FADE-4586-9785-7579F97FF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3169" y="1909463"/>
              <a:ext cx="1296050" cy="1400978"/>
            </a:xfrm>
            <a:prstGeom prst="rect">
              <a:avLst/>
            </a:prstGeom>
          </p:spPr>
        </p:pic>
      </p:grpSp>
      <p:pic>
        <p:nvPicPr>
          <p:cNvPr id="14" name="Picture 13" descr="A close up of a green background&#10;&#10;Description automatically generated">
            <a:extLst>
              <a:ext uri="{FF2B5EF4-FFF2-40B4-BE49-F238E27FC236}">
                <a16:creationId xmlns:a16="http://schemas.microsoft.com/office/drawing/2014/main" id="{F3516B6A-97D2-4006-B943-AF2D9AB89C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04" y="3497683"/>
            <a:ext cx="1296050" cy="1399035"/>
          </a:xfrm>
          <a:prstGeom prst="rect">
            <a:avLst/>
          </a:prstGeom>
        </p:spPr>
      </p:pic>
      <p:pic>
        <p:nvPicPr>
          <p:cNvPr id="15" name="Picture 14" descr="A close up of a green background&#10;&#10;Description automatically generated">
            <a:extLst>
              <a:ext uri="{FF2B5EF4-FFF2-40B4-BE49-F238E27FC236}">
                <a16:creationId xmlns:a16="http://schemas.microsoft.com/office/drawing/2014/main" id="{3821A808-6A65-4D12-B8A4-71419B001C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37" y="3497683"/>
            <a:ext cx="1296050" cy="139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3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371829-8E02-4621-AB6A-C4D9E93D9FBE}"/>
              </a:ext>
            </a:extLst>
          </p:cNvPr>
          <p:cNvSpPr txBox="1"/>
          <p:nvPr/>
        </p:nvSpPr>
        <p:spPr bwMode="auto">
          <a:xfrm>
            <a:off x="2571662" y="1178069"/>
            <a:ext cx="70487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This afternoon there were 3 people in the cinema. </a:t>
            </a:r>
            <a:b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This evening there are 100 times as many.</a:t>
            </a:r>
            <a:b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people in the cinema this evening?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76953-9037-412A-95DC-E4CBF5E9851A}"/>
              </a:ext>
            </a:extLst>
          </p:cNvPr>
          <p:cNvGrpSpPr/>
          <p:nvPr/>
        </p:nvGrpSpPr>
        <p:grpSpPr>
          <a:xfrm>
            <a:off x="6374905" y="3573464"/>
            <a:ext cx="4138315" cy="1325197"/>
            <a:chOff x="4850904" y="3573463"/>
            <a:chExt cx="4138315" cy="132519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A4BEDDB-ADE4-4B8F-9BC3-C2BDFDFC0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904" y="3573463"/>
              <a:ext cx="1296050" cy="132519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D25F49F-6E54-421A-A00B-7BB20EFCD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037" y="3573463"/>
              <a:ext cx="1296050" cy="132519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B0189E7-7D0F-4D87-9B48-B6BB229A8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3169" y="3573463"/>
              <a:ext cx="1296050" cy="132519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0EA16-EA1B-4F4E-A292-BA0D61196B69}"/>
              </a:ext>
            </a:extLst>
          </p:cNvPr>
          <p:cNvGrpSpPr/>
          <p:nvPr/>
        </p:nvGrpSpPr>
        <p:grpSpPr>
          <a:xfrm>
            <a:off x="1678782" y="3497682"/>
            <a:ext cx="4138315" cy="1400978"/>
            <a:chOff x="4850904" y="1909463"/>
            <a:chExt cx="4138315" cy="140097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CE164A-205B-44F9-8A85-1E673DC1A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904" y="1909463"/>
              <a:ext cx="1296050" cy="140097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FB7F1D7-D75F-464D-B414-FB018D92B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036" y="1909463"/>
              <a:ext cx="1296050" cy="140097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B113669-C5CA-41B4-8F0A-1DE55FD8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3169" y="1909463"/>
              <a:ext cx="1296050" cy="1400978"/>
            </a:xfrm>
            <a:prstGeom prst="rect">
              <a:avLst/>
            </a:prstGeom>
          </p:spPr>
        </p:pic>
      </p:grpSp>
      <p:pic>
        <p:nvPicPr>
          <p:cNvPr id="6" name="Picture 5" descr="A close up of a green background&#10;&#10;Description automatically generated">
            <a:extLst>
              <a:ext uri="{FF2B5EF4-FFF2-40B4-BE49-F238E27FC236}">
                <a16:creationId xmlns:a16="http://schemas.microsoft.com/office/drawing/2014/main" id="{000E0419-FC9B-418D-924A-BF875E46C3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04" y="3497683"/>
            <a:ext cx="1296050" cy="1399035"/>
          </a:xfrm>
          <a:prstGeom prst="rect">
            <a:avLst/>
          </a:prstGeom>
        </p:spPr>
      </p:pic>
      <p:pic>
        <p:nvPicPr>
          <p:cNvPr id="16" name="Picture 15" descr="A close up of a green background&#10;&#10;Description automatically generated">
            <a:extLst>
              <a:ext uri="{FF2B5EF4-FFF2-40B4-BE49-F238E27FC236}">
                <a16:creationId xmlns:a16="http://schemas.microsoft.com/office/drawing/2014/main" id="{3A1E8628-DB11-4D34-8B8F-DA56A959B2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37" y="3497683"/>
            <a:ext cx="1296050" cy="1399035"/>
          </a:xfrm>
          <a:prstGeom prst="rect">
            <a:avLst/>
          </a:prstGeom>
        </p:spPr>
      </p:pic>
      <p:pic>
        <p:nvPicPr>
          <p:cNvPr id="17" name="Picture 16" descr="A close up of a green background&#10;&#10;Description automatically generated">
            <a:extLst>
              <a:ext uri="{FF2B5EF4-FFF2-40B4-BE49-F238E27FC236}">
                <a16:creationId xmlns:a16="http://schemas.microsoft.com/office/drawing/2014/main" id="{D302395C-647D-4AAE-BD3C-23851DB69E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169" y="3497683"/>
            <a:ext cx="1296050" cy="139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4A63EF-0A6C-4BD1-A614-08560990EBDB}"/>
              </a:ext>
            </a:extLst>
          </p:cNvPr>
          <p:cNvSpPr txBox="1"/>
          <p:nvPr/>
        </p:nvSpPr>
        <p:spPr bwMode="auto">
          <a:xfrm>
            <a:off x="5290353" y="987741"/>
            <a:ext cx="1611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 × 3 = 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4D3A4-BEE0-4E37-8D9B-A5DF2F20E7E0}"/>
              </a:ext>
            </a:extLst>
          </p:cNvPr>
          <p:cNvSpPr txBox="1"/>
          <p:nvPr/>
        </p:nvSpPr>
        <p:spPr bwMode="auto">
          <a:xfrm>
            <a:off x="1847528" y="4400504"/>
            <a:ext cx="4188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 groups of 5 are equal to 15.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0C54F1-64C4-44BA-9521-718023D05752}"/>
              </a:ext>
            </a:extLst>
          </p:cNvPr>
          <p:cNvSpPr txBox="1"/>
          <p:nvPr/>
        </p:nvSpPr>
        <p:spPr bwMode="auto">
          <a:xfrm>
            <a:off x="6300320" y="4400504"/>
            <a:ext cx="4188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 groups of 3 are equal to 15.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7CED78-A774-4AE0-B3CA-CF781D0E0766}"/>
              </a:ext>
            </a:extLst>
          </p:cNvPr>
          <p:cNvSpPr txBox="1"/>
          <p:nvPr/>
        </p:nvSpPr>
        <p:spPr bwMode="auto">
          <a:xfrm>
            <a:off x="3370359" y="5593052"/>
            <a:ext cx="54513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 groups of 5 is equal to 5 groups of 3.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F4DFDD-F014-4C82-8E65-857C2D693251}"/>
              </a:ext>
            </a:extLst>
          </p:cNvPr>
          <p:cNvSpPr txBox="1"/>
          <p:nvPr/>
        </p:nvSpPr>
        <p:spPr bwMode="auto">
          <a:xfrm>
            <a:off x="1992284" y="4996778"/>
            <a:ext cx="3899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Five, 3 times, is equal to 15.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1820BA-3CAC-4657-8DED-0D0BF46B590C}"/>
              </a:ext>
            </a:extLst>
          </p:cNvPr>
          <p:cNvGrpSpPr/>
          <p:nvPr/>
        </p:nvGrpSpPr>
        <p:grpSpPr>
          <a:xfrm>
            <a:off x="2007782" y="1817353"/>
            <a:ext cx="3784551" cy="2058799"/>
            <a:chOff x="483781" y="1817352"/>
            <a:chExt cx="3784551" cy="20587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2B8AB7-6612-46EC-932F-689A3222F274}"/>
                </a:ext>
              </a:extLst>
            </p:cNvPr>
            <p:cNvSpPr txBox="1"/>
            <p:nvPr/>
          </p:nvSpPr>
          <p:spPr bwMode="auto">
            <a:xfrm>
              <a:off x="2175520" y="1817352"/>
              <a:ext cx="4010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b="1" dirty="0">
                  <a:latin typeface="Myriad Pro Semibold" charset="0"/>
                  <a:ea typeface="Myriad Pro Semibold" charset="0"/>
                  <a:cs typeface="Myriad Pro Semibold" charset="0"/>
                </a:rPr>
                <a:t>A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DA9A84D-10A3-4C11-8758-BF95D4B01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81" y="2498249"/>
              <a:ext cx="3784551" cy="137790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4B70FC-AFC0-49F1-97A5-BBD01F6E2E10}"/>
              </a:ext>
            </a:extLst>
          </p:cNvPr>
          <p:cNvGrpSpPr/>
          <p:nvPr/>
        </p:nvGrpSpPr>
        <p:grpSpPr>
          <a:xfrm>
            <a:off x="6399669" y="1817352"/>
            <a:ext cx="3784551" cy="2045226"/>
            <a:chOff x="4875668" y="1817352"/>
            <a:chExt cx="3784551" cy="204522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002FFE-DFF8-4DD2-A0A8-0C44BA7F4129}"/>
                </a:ext>
              </a:extLst>
            </p:cNvPr>
            <p:cNvSpPr txBox="1"/>
            <p:nvPr/>
          </p:nvSpPr>
          <p:spPr bwMode="auto">
            <a:xfrm>
              <a:off x="6577026" y="1817352"/>
              <a:ext cx="3818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b="1" dirty="0">
                  <a:latin typeface="Myriad Pro Semibold" charset="0"/>
                  <a:ea typeface="Myriad Pro Semibold" charset="0"/>
                  <a:cs typeface="Myriad Pro Semibold" charset="0"/>
                </a:rPr>
                <a:t>B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CBB6780-3584-4DE1-983D-5DAAFA337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5668" y="2484677"/>
              <a:ext cx="3784551" cy="1377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315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659185-2797-4BB4-9017-35D3093296BE}"/>
              </a:ext>
            </a:extLst>
          </p:cNvPr>
          <p:cNvSpPr txBox="1"/>
          <p:nvPr/>
        </p:nvSpPr>
        <p:spPr bwMode="auto">
          <a:xfrm>
            <a:off x="1696087" y="3583352"/>
            <a:ext cx="11400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1 × 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5A131C-7AAE-4684-9EED-AED09255E5EA}"/>
              </a:ext>
            </a:extLst>
          </p:cNvPr>
          <p:cNvSpPr txBox="1"/>
          <p:nvPr/>
        </p:nvSpPr>
        <p:spPr bwMode="auto">
          <a:xfrm>
            <a:off x="2728423" y="3583352"/>
            <a:ext cx="9108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4F2583-2BB1-4A09-ADBF-9E40C85F6919}"/>
              </a:ext>
            </a:extLst>
          </p:cNvPr>
          <p:cNvSpPr txBox="1"/>
          <p:nvPr/>
        </p:nvSpPr>
        <p:spPr bwMode="auto">
          <a:xfrm>
            <a:off x="1696087" y="3583352"/>
            <a:ext cx="11400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2 × 100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D93518-A421-450E-988B-A98D0B50169E}"/>
              </a:ext>
            </a:extLst>
          </p:cNvPr>
          <p:cNvSpPr txBox="1"/>
          <p:nvPr/>
        </p:nvSpPr>
        <p:spPr bwMode="auto">
          <a:xfrm>
            <a:off x="1696087" y="3583352"/>
            <a:ext cx="11400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3 × 100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F98330-E7E9-4BFF-8801-BE29EF99A133}"/>
              </a:ext>
            </a:extLst>
          </p:cNvPr>
          <p:cNvSpPr txBox="1"/>
          <p:nvPr/>
        </p:nvSpPr>
        <p:spPr bwMode="auto">
          <a:xfrm>
            <a:off x="1696087" y="3583352"/>
            <a:ext cx="11400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4 × 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AF64E4-4B75-4886-AA8E-08FEABFE0A86}"/>
              </a:ext>
            </a:extLst>
          </p:cNvPr>
          <p:cNvSpPr txBox="1"/>
          <p:nvPr/>
        </p:nvSpPr>
        <p:spPr bwMode="auto">
          <a:xfrm>
            <a:off x="1696087" y="3583352"/>
            <a:ext cx="11400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5 × 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ECA724-120A-46F0-8A5B-C300AB5DEEA2}"/>
              </a:ext>
            </a:extLst>
          </p:cNvPr>
          <p:cNvSpPr txBox="1"/>
          <p:nvPr/>
        </p:nvSpPr>
        <p:spPr bwMode="auto">
          <a:xfrm>
            <a:off x="1696087" y="3583352"/>
            <a:ext cx="11400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6 × 100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1840A8-652C-4DF3-A91F-0C3E171BC690}"/>
              </a:ext>
            </a:extLst>
          </p:cNvPr>
          <p:cNvSpPr txBox="1"/>
          <p:nvPr/>
        </p:nvSpPr>
        <p:spPr bwMode="auto">
          <a:xfrm>
            <a:off x="1696088" y="3583352"/>
            <a:ext cx="11400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7 × 100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71A2AD-506B-493E-95D1-9FDBE29E7A36}"/>
              </a:ext>
            </a:extLst>
          </p:cNvPr>
          <p:cNvSpPr txBox="1"/>
          <p:nvPr/>
        </p:nvSpPr>
        <p:spPr bwMode="auto">
          <a:xfrm>
            <a:off x="1696087" y="3583352"/>
            <a:ext cx="11400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8 × 100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1AC221-567D-42E8-9825-153B0A0D854E}"/>
              </a:ext>
            </a:extLst>
          </p:cNvPr>
          <p:cNvSpPr txBox="1"/>
          <p:nvPr/>
        </p:nvSpPr>
        <p:spPr bwMode="auto">
          <a:xfrm>
            <a:off x="1696087" y="3583352"/>
            <a:ext cx="11400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9 × 100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D31799-C103-440E-A17E-027D48B6F92E}"/>
              </a:ext>
            </a:extLst>
          </p:cNvPr>
          <p:cNvSpPr txBox="1"/>
          <p:nvPr/>
        </p:nvSpPr>
        <p:spPr bwMode="auto">
          <a:xfrm>
            <a:off x="2728423" y="3583352"/>
            <a:ext cx="9108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200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CD7B53-9032-41EA-AE83-79384A6B2532}"/>
              </a:ext>
            </a:extLst>
          </p:cNvPr>
          <p:cNvSpPr txBox="1"/>
          <p:nvPr/>
        </p:nvSpPr>
        <p:spPr bwMode="auto">
          <a:xfrm>
            <a:off x="2728423" y="3583352"/>
            <a:ext cx="9108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300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BBD312-4E9D-4289-B466-A6C54C1FC766}"/>
              </a:ext>
            </a:extLst>
          </p:cNvPr>
          <p:cNvSpPr txBox="1"/>
          <p:nvPr/>
        </p:nvSpPr>
        <p:spPr bwMode="auto">
          <a:xfrm>
            <a:off x="2728423" y="3583352"/>
            <a:ext cx="9108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400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51D64B-6668-453F-88CA-95CDDBAD3FDD}"/>
              </a:ext>
            </a:extLst>
          </p:cNvPr>
          <p:cNvSpPr txBox="1"/>
          <p:nvPr/>
        </p:nvSpPr>
        <p:spPr bwMode="auto">
          <a:xfrm>
            <a:off x="2728423" y="3583352"/>
            <a:ext cx="9108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500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9E34D7-85C8-4E60-B96F-B92ACD963AC0}"/>
              </a:ext>
            </a:extLst>
          </p:cNvPr>
          <p:cNvSpPr txBox="1"/>
          <p:nvPr/>
        </p:nvSpPr>
        <p:spPr bwMode="auto">
          <a:xfrm>
            <a:off x="2728423" y="3583352"/>
            <a:ext cx="9108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600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0E9B27-68DE-4A08-82B5-E98CF53059A7}"/>
              </a:ext>
            </a:extLst>
          </p:cNvPr>
          <p:cNvSpPr txBox="1"/>
          <p:nvPr/>
        </p:nvSpPr>
        <p:spPr bwMode="auto">
          <a:xfrm>
            <a:off x="2728423" y="3583352"/>
            <a:ext cx="9108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700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BE5586-77A6-499F-90AC-E4D40905D773}"/>
              </a:ext>
            </a:extLst>
          </p:cNvPr>
          <p:cNvSpPr txBox="1"/>
          <p:nvPr/>
        </p:nvSpPr>
        <p:spPr bwMode="auto">
          <a:xfrm>
            <a:off x="2728423" y="3583352"/>
            <a:ext cx="9108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800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35ACDB-6C0F-4DDE-A208-7D46D0D57D44}"/>
              </a:ext>
            </a:extLst>
          </p:cNvPr>
          <p:cNvSpPr txBox="1"/>
          <p:nvPr/>
        </p:nvSpPr>
        <p:spPr bwMode="auto">
          <a:xfrm>
            <a:off x="2728423" y="3583352"/>
            <a:ext cx="9108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900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69FDC7-6D11-4854-8DF0-9F037E9FCFE3}"/>
              </a:ext>
            </a:extLst>
          </p:cNvPr>
          <p:cNvSpPr/>
          <p:nvPr/>
        </p:nvSpPr>
        <p:spPr bwMode="auto">
          <a:xfrm>
            <a:off x="3913676" y="411992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114CE39-609E-4FD5-A44F-8E4F88BA17F0}"/>
              </a:ext>
            </a:extLst>
          </p:cNvPr>
          <p:cNvSpPr/>
          <p:nvPr/>
        </p:nvSpPr>
        <p:spPr bwMode="auto">
          <a:xfrm>
            <a:off x="4641203" y="411992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90AC94E-87D7-45EC-9D31-518789F38A44}"/>
              </a:ext>
            </a:extLst>
          </p:cNvPr>
          <p:cNvSpPr/>
          <p:nvPr/>
        </p:nvSpPr>
        <p:spPr bwMode="auto">
          <a:xfrm>
            <a:off x="5368731" y="411992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841C88-5133-428B-8DDE-5B567529830F}"/>
              </a:ext>
            </a:extLst>
          </p:cNvPr>
          <p:cNvSpPr/>
          <p:nvPr/>
        </p:nvSpPr>
        <p:spPr bwMode="auto">
          <a:xfrm>
            <a:off x="6096259" y="411992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A58A4AC-DFCB-4530-AD1D-A7E89BCF73CA}"/>
              </a:ext>
            </a:extLst>
          </p:cNvPr>
          <p:cNvSpPr/>
          <p:nvPr/>
        </p:nvSpPr>
        <p:spPr bwMode="auto">
          <a:xfrm>
            <a:off x="6823787" y="411992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865687D-1034-4D36-AB99-1FC60196B386}"/>
              </a:ext>
            </a:extLst>
          </p:cNvPr>
          <p:cNvSpPr/>
          <p:nvPr/>
        </p:nvSpPr>
        <p:spPr bwMode="auto">
          <a:xfrm>
            <a:off x="7551315" y="411992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7B2B5E9-B87A-44DC-AE04-4677EEC1AA97}"/>
              </a:ext>
            </a:extLst>
          </p:cNvPr>
          <p:cNvSpPr/>
          <p:nvPr/>
        </p:nvSpPr>
        <p:spPr bwMode="auto">
          <a:xfrm>
            <a:off x="8278842" y="411992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E330898-C859-4843-94CD-6ACCCDEF4B37}"/>
              </a:ext>
            </a:extLst>
          </p:cNvPr>
          <p:cNvSpPr/>
          <p:nvPr/>
        </p:nvSpPr>
        <p:spPr bwMode="auto">
          <a:xfrm>
            <a:off x="9006370" y="411992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54FEC4-8D7B-4413-898C-767DEF5486C0}"/>
              </a:ext>
            </a:extLst>
          </p:cNvPr>
          <p:cNvSpPr/>
          <p:nvPr/>
        </p:nvSpPr>
        <p:spPr bwMode="auto">
          <a:xfrm>
            <a:off x="9733896" y="411992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11CC713-8F18-4BA8-B819-3C6FC9988FA6}"/>
              </a:ext>
            </a:extLst>
          </p:cNvPr>
          <p:cNvSpPr/>
          <p:nvPr/>
        </p:nvSpPr>
        <p:spPr bwMode="auto">
          <a:xfrm>
            <a:off x="3916770" y="3095944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A1CB9E-838A-4287-BE61-FBED8ACAC8F3}"/>
              </a:ext>
            </a:extLst>
          </p:cNvPr>
          <p:cNvSpPr/>
          <p:nvPr/>
        </p:nvSpPr>
        <p:spPr bwMode="auto">
          <a:xfrm>
            <a:off x="4644297" y="3095944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5919B2D-D0C6-4B9E-A7F4-557446E4759F}"/>
              </a:ext>
            </a:extLst>
          </p:cNvPr>
          <p:cNvSpPr/>
          <p:nvPr/>
        </p:nvSpPr>
        <p:spPr bwMode="auto">
          <a:xfrm>
            <a:off x="5371825" y="3095944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3763813-F43F-441C-B5DC-C2D169B38F29}"/>
              </a:ext>
            </a:extLst>
          </p:cNvPr>
          <p:cNvSpPr/>
          <p:nvPr/>
        </p:nvSpPr>
        <p:spPr bwMode="auto">
          <a:xfrm>
            <a:off x="6099353" y="3095944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248116-711C-41DE-A6E1-513D2814D536}"/>
              </a:ext>
            </a:extLst>
          </p:cNvPr>
          <p:cNvSpPr/>
          <p:nvPr/>
        </p:nvSpPr>
        <p:spPr bwMode="auto">
          <a:xfrm>
            <a:off x="6826881" y="3095944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3A3D0C6-A826-42C4-90CA-05455E547309}"/>
              </a:ext>
            </a:extLst>
          </p:cNvPr>
          <p:cNvSpPr/>
          <p:nvPr/>
        </p:nvSpPr>
        <p:spPr bwMode="auto">
          <a:xfrm>
            <a:off x="7554409" y="3095944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B551452-A1BD-4B56-9CEE-B946FB7ADFCB}"/>
              </a:ext>
            </a:extLst>
          </p:cNvPr>
          <p:cNvSpPr/>
          <p:nvPr/>
        </p:nvSpPr>
        <p:spPr bwMode="auto">
          <a:xfrm>
            <a:off x="8281936" y="3095944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9640A0F-0DF0-4BEB-B9E8-F579E17296F7}"/>
              </a:ext>
            </a:extLst>
          </p:cNvPr>
          <p:cNvSpPr/>
          <p:nvPr/>
        </p:nvSpPr>
        <p:spPr bwMode="auto">
          <a:xfrm>
            <a:off x="9009464" y="3095944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60440C7-7191-4782-8998-4211AA6A56C6}"/>
              </a:ext>
            </a:extLst>
          </p:cNvPr>
          <p:cNvSpPr/>
          <p:nvPr/>
        </p:nvSpPr>
        <p:spPr bwMode="auto">
          <a:xfrm>
            <a:off x="9736990" y="3095944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B5C3A54-B7D0-4B6A-B1B4-F3432C6CF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53" y="2578093"/>
            <a:ext cx="6576021" cy="2079640"/>
          </a:xfrm>
          <a:prstGeom prst="rect">
            <a:avLst/>
          </a:prstGeom>
        </p:spPr>
      </p:pic>
      <p:pic>
        <p:nvPicPr>
          <p:cNvPr id="56" name="Picture 55" descr="A close up of a sign&#10;&#10;Description automatically generated">
            <a:extLst>
              <a:ext uri="{FF2B5EF4-FFF2-40B4-BE49-F238E27FC236}">
                <a16:creationId xmlns:a16="http://schemas.microsoft.com/office/drawing/2014/main" id="{CBCE9EFC-8F16-4B45-8E95-6D998108A7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34" y="3394171"/>
            <a:ext cx="137160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69FDC7-6D11-4854-8DF0-9F037E9FCFE3}"/>
              </a:ext>
            </a:extLst>
          </p:cNvPr>
          <p:cNvSpPr/>
          <p:nvPr/>
        </p:nvSpPr>
        <p:spPr bwMode="auto">
          <a:xfrm>
            <a:off x="3354876" y="411992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114CE39-609E-4FD5-A44F-8E4F88BA17F0}"/>
              </a:ext>
            </a:extLst>
          </p:cNvPr>
          <p:cNvSpPr/>
          <p:nvPr/>
        </p:nvSpPr>
        <p:spPr bwMode="auto">
          <a:xfrm>
            <a:off x="4082403" y="411992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90AC94E-87D7-45EC-9D31-518789F38A44}"/>
              </a:ext>
            </a:extLst>
          </p:cNvPr>
          <p:cNvSpPr/>
          <p:nvPr/>
        </p:nvSpPr>
        <p:spPr bwMode="auto">
          <a:xfrm>
            <a:off x="4809931" y="411992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841C88-5133-428B-8DDE-5B567529830F}"/>
              </a:ext>
            </a:extLst>
          </p:cNvPr>
          <p:cNvSpPr/>
          <p:nvPr/>
        </p:nvSpPr>
        <p:spPr bwMode="auto">
          <a:xfrm>
            <a:off x="5537459" y="411992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A58A4AC-DFCB-4530-AD1D-A7E89BCF73CA}"/>
              </a:ext>
            </a:extLst>
          </p:cNvPr>
          <p:cNvSpPr/>
          <p:nvPr/>
        </p:nvSpPr>
        <p:spPr bwMode="auto">
          <a:xfrm>
            <a:off x="6264987" y="411992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865687D-1034-4D36-AB99-1FC60196B386}"/>
              </a:ext>
            </a:extLst>
          </p:cNvPr>
          <p:cNvSpPr/>
          <p:nvPr/>
        </p:nvSpPr>
        <p:spPr bwMode="auto">
          <a:xfrm>
            <a:off x="6992515" y="411992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7B2B5E9-B87A-44DC-AE04-4677EEC1AA97}"/>
              </a:ext>
            </a:extLst>
          </p:cNvPr>
          <p:cNvSpPr/>
          <p:nvPr/>
        </p:nvSpPr>
        <p:spPr bwMode="auto">
          <a:xfrm>
            <a:off x="7720042" y="411992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E330898-C859-4843-94CD-6ACCCDEF4B37}"/>
              </a:ext>
            </a:extLst>
          </p:cNvPr>
          <p:cNvSpPr/>
          <p:nvPr/>
        </p:nvSpPr>
        <p:spPr bwMode="auto">
          <a:xfrm>
            <a:off x="8447570" y="411992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54FEC4-8D7B-4413-898C-767DEF5486C0}"/>
              </a:ext>
            </a:extLst>
          </p:cNvPr>
          <p:cNvSpPr/>
          <p:nvPr/>
        </p:nvSpPr>
        <p:spPr bwMode="auto">
          <a:xfrm>
            <a:off x="9175096" y="411992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11CC713-8F18-4BA8-B819-3C6FC9988FA6}"/>
              </a:ext>
            </a:extLst>
          </p:cNvPr>
          <p:cNvSpPr/>
          <p:nvPr/>
        </p:nvSpPr>
        <p:spPr bwMode="auto">
          <a:xfrm>
            <a:off x="3357970" y="3095944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A1CB9E-838A-4287-BE61-FBED8ACAC8F3}"/>
              </a:ext>
            </a:extLst>
          </p:cNvPr>
          <p:cNvSpPr/>
          <p:nvPr/>
        </p:nvSpPr>
        <p:spPr bwMode="auto">
          <a:xfrm>
            <a:off x="4085497" y="3095944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5919B2D-D0C6-4B9E-A7F4-557446E4759F}"/>
              </a:ext>
            </a:extLst>
          </p:cNvPr>
          <p:cNvSpPr/>
          <p:nvPr/>
        </p:nvSpPr>
        <p:spPr bwMode="auto">
          <a:xfrm>
            <a:off x="4813025" y="3095944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3763813-F43F-441C-B5DC-C2D169B38F29}"/>
              </a:ext>
            </a:extLst>
          </p:cNvPr>
          <p:cNvSpPr/>
          <p:nvPr/>
        </p:nvSpPr>
        <p:spPr bwMode="auto">
          <a:xfrm>
            <a:off x="5540553" y="3095944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248116-711C-41DE-A6E1-513D2814D536}"/>
              </a:ext>
            </a:extLst>
          </p:cNvPr>
          <p:cNvSpPr/>
          <p:nvPr/>
        </p:nvSpPr>
        <p:spPr bwMode="auto">
          <a:xfrm>
            <a:off x="6268081" y="3095944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3A3D0C6-A826-42C4-90CA-05455E547309}"/>
              </a:ext>
            </a:extLst>
          </p:cNvPr>
          <p:cNvSpPr/>
          <p:nvPr/>
        </p:nvSpPr>
        <p:spPr bwMode="auto">
          <a:xfrm>
            <a:off x="6995609" y="3095944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B551452-A1BD-4B56-9CEE-B946FB7ADFCB}"/>
              </a:ext>
            </a:extLst>
          </p:cNvPr>
          <p:cNvSpPr/>
          <p:nvPr/>
        </p:nvSpPr>
        <p:spPr bwMode="auto">
          <a:xfrm>
            <a:off x="7723136" y="3095944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9640A0F-0DF0-4BEB-B9E8-F579E17296F7}"/>
              </a:ext>
            </a:extLst>
          </p:cNvPr>
          <p:cNvSpPr/>
          <p:nvPr/>
        </p:nvSpPr>
        <p:spPr bwMode="auto">
          <a:xfrm>
            <a:off x="8450664" y="3095944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60440C7-7191-4782-8998-4211AA6A56C6}"/>
              </a:ext>
            </a:extLst>
          </p:cNvPr>
          <p:cNvSpPr/>
          <p:nvPr/>
        </p:nvSpPr>
        <p:spPr bwMode="auto">
          <a:xfrm>
            <a:off x="9178190" y="3095944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B5C3A54-B7D0-4B6A-B1B4-F3432C6CF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53" y="2578093"/>
            <a:ext cx="6576021" cy="207964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8F8F1E79-97D5-44CF-9078-DCA5480A1F5B}"/>
              </a:ext>
            </a:extLst>
          </p:cNvPr>
          <p:cNvGrpSpPr/>
          <p:nvPr/>
        </p:nvGrpSpPr>
        <p:grpSpPr>
          <a:xfrm>
            <a:off x="2067540" y="3392893"/>
            <a:ext cx="1077357" cy="809246"/>
            <a:chOff x="113930" y="2827032"/>
            <a:chExt cx="1077357" cy="80924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A1E4B00-4E86-4E64-8BA5-12CBA87E81BF}"/>
                </a:ext>
              </a:extLst>
            </p:cNvPr>
            <p:cNvSpPr txBox="1"/>
            <p:nvPr/>
          </p:nvSpPr>
          <p:spPr bwMode="auto">
            <a:xfrm>
              <a:off x="113930" y="3016212"/>
              <a:ext cx="91082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 100</a:t>
              </a:r>
            </a:p>
          </p:txBody>
        </p:sp>
        <p:pic>
          <p:nvPicPr>
            <p:cNvPr id="59" name="Picture 58" descr="A close up of a sign&#10;&#10;Description automatically generated">
              <a:extLst>
                <a:ext uri="{FF2B5EF4-FFF2-40B4-BE49-F238E27FC236}">
                  <a16:creationId xmlns:a16="http://schemas.microsoft.com/office/drawing/2014/main" id="{5BAD5DA0-4049-4B59-AAE6-C6BDE2814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127" y="2827032"/>
              <a:ext cx="137160" cy="8092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302361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6, Learning Outcome 15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01754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 explain why two zeros can be placed after the final digit of a single digit number when we multiply it by 100 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66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6, Learning Outcome 15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2.13 Calculation: multiplying and dividing by 10 and 100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319857"/>
              </p:ext>
            </p:extLst>
          </p:nvPr>
        </p:nvGraphicFramePr>
        <p:xfrm>
          <a:off x="4514850" y="4258490"/>
          <a:ext cx="6886575" cy="857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3:4-3:5 and 3:8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25-26 and 28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59128A0-CA7D-44BC-A539-59F92F075FD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088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34C94E-CE89-4257-808F-FF9598079E99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2221643"/>
          <a:ext cx="6096000" cy="20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1,000s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3485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8875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22246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2DBADCE-30A0-4222-B1D8-0558FE278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8104268" y="2972499"/>
            <a:ext cx="561135" cy="5611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2DAF18-A7E1-4DE2-90B7-95FE7F2B3A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4268" y="2972499"/>
            <a:ext cx="561135" cy="5611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9A0476-7AC7-4DB4-A571-75C9FFEFA35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3568" y="3655401"/>
            <a:ext cx="561135" cy="56113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58C9ADD-6D91-4920-8485-D18995D7F318}"/>
              </a:ext>
            </a:extLst>
          </p:cNvPr>
          <p:cNvGrpSpPr/>
          <p:nvPr/>
        </p:nvGrpSpPr>
        <p:grpSpPr>
          <a:xfrm>
            <a:off x="5439914" y="4434120"/>
            <a:ext cx="2942087" cy="1148002"/>
            <a:chOff x="3915913" y="4434120"/>
            <a:chExt cx="2942087" cy="11480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66F138-83CE-4AA0-BF97-1CA1428BA75F}"/>
                </a:ext>
              </a:extLst>
            </p:cNvPr>
            <p:cNvSpPr txBox="1"/>
            <p:nvPr/>
          </p:nvSpPr>
          <p:spPr bwMode="auto">
            <a:xfrm>
              <a:off x="4689489" y="4812681"/>
              <a:ext cx="139493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100 times</a:t>
              </a:r>
              <a:b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the size</a:t>
              </a:r>
            </a:p>
          </p:txBody>
        </p:sp>
        <p:pic>
          <p:nvPicPr>
            <p:cNvPr id="23" name="Picture 22" descr="A close up of a logo&#10;&#10;Description automatically generated">
              <a:extLst>
                <a:ext uri="{FF2B5EF4-FFF2-40B4-BE49-F238E27FC236}">
                  <a16:creationId xmlns:a16="http://schemas.microsoft.com/office/drawing/2014/main" id="{4516244F-F257-4C8A-84DC-E8D324111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913" y="4434120"/>
              <a:ext cx="2942087" cy="320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761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-0.33472 0.0993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495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3:4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42232C9-6F73-42A4-A603-9E0638EB4932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2221643"/>
          <a:ext cx="6096000" cy="20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1,000s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3485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8875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222465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D34F1167-F10D-45A4-8217-3446B117B7B0}"/>
              </a:ext>
            </a:extLst>
          </p:cNvPr>
          <p:cNvGrpSpPr/>
          <p:nvPr/>
        </p:nvGrpSpPr>
        <p:grpSpPr>
          <a:xfrm>
            <a:off x="5439914" y="4434120"/>
            <a:ext cx="2942087" cy="1148002"/>
            <a:chOff x="3915913" y="4434120"/>
            <a:chExt cx="2942087" cy="114800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E727DAD-0A34-410D-BAB6-9601C24773E5}"/>
                </a:ext>
              </a:extLst>
            </p:cNvPr>
            <p:cNvSpPr txBox="1"/>
            <p:nvPr/>
          </p:nvSpPr>
          <p:spPr bwMode="auto">
            <a:xfrm>
              <a:off x="4689489" y="4812681"/>
              <a:ext cx="139493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100 times</a:t>
              </a:r>
              <a:b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the size</a:t>
              </a:r>
            </a:p>
          </p:txBody>
        </p:sp>
        <p:pic>
          <p:nvPicPr>
            <p:cNvPr id="26" name="Picture 25" descr="A close up of a logo&#10;&#10;Description automatically generated">
              <a:extLst>
                <a:ext uri="{FF2B5EF4-FFF2-40B4-BE49-F238E27FC236}">
                  <a16:creationId xmlns:a16="http://schemas.microsoft.com/office/drawing/2014/main" id="{587DA707-9245-4A2E-B9DD-B0754AE59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913" y="4434120"/>
              <a:ext cx="2942087" cy="320954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72A2B78-B8A0-43A2-8914-8A61FF63671B}"/>
              </a:ext>
            </a:extLst>
          </p:cNvPr>
          <p:cNvSpPr txBox="1"/>
          <p:nvPr/>
        </p:nvSpPr>
        <p:spPr bwMode="auto">
          <a:xfrm>
            <a:off x="8206311" y="3002261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2179A3-5B68-4796-824C-331798AB3A16}"/>
              </a:ext>
            </a:extLst>
          </p:cNvPr>
          <p:cNvSpPr txBox="1"/>
          <p:nvPr/>
        </p:nvSpPr>
        <p:spPr bwMode="auto">
          <a:xfrm>
            <a:off x="8206311" y="3002261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8235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25052 0.10416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26" y="544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8" grpId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8FD80E5-026B-4B75-9E94-7FF2048D9B1F}"/>
              </a:ext>
            </a:extLst>
          </p:cNvPr>
          <p:cNvGraphicFramePr>
            <a:graphicFrameLocks noGrp="1"/>
          </p:cNvGraphicFramePr>
          <p:nvPr/>
        </p:nvGraphicFramePr>
        <p:xfrm>
          <a:off x="1695450" y="2986974"/>
          <a:ext cx="6096000" cy="13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8875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222465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066B3B-59AB-4A7F-989F-0FD87EFA64FC}"/>
              </a:ext>
            </a:extLst>
          </p:cNvPr>
          <p:cNvSpPr txBox="1"/>
          <p:nvPr/>
        </p:nvSpPr>
        <p:spPr bwMode="auto">
          <a:xfrm>
            <a:off x="4833130" y="1176179"/>
            <a:ext cx="17812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  ×  100  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305F32-5567-4F32-BC92-B923B50B922C}"/>
              </a:ext>
            </a:extLst>
          </p:cNvPr>
          <p:cNvSpPr/>
          <p:nvPr/>
        </p:nvSpPr>
        <p:spPr bwMode="auto">
          <a:xfrm>
            <a:off x="6726674" y="1176179"/>
            <a:ext cx="612000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B78B69-9C13-47B6-96B3-41A3B9218178}"/>
              </a:ext>
            </a:extLst>
          </p:cNvPr>
          <p:cNvSpPr txBox="1"/>
          <p:nvPr/>
        </p:nvSpPr>
        <p:spPr bwMode="auto">
          <a:xfrm>
            <a:off x="6684962" y="1176178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7C96D5-4C61-4EC2-8ABD-79C8D9C1711F}"/>
              </a:ext>
            </a:extLst>
          </p:cNvPr>
          <p:cNvSpPr txBox="1"/>
          <p:nvPr/>
        </p:nvSpPr>
        <p:spPr bwMode="auto">
          <a:xfrm>
            <a:off x="6853761" y="310073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B576E-9B96-4756-9B07-104CDF842AC2}"/>
              </a:ext>
            </a:extLst>
          </p:cNvPr>
          <p:cNvSpPr txBox="1"/>
          <p:nvPr/>
        </p:nvSpPr>
        <p:spPr bwMode="auto">
          <a:xfrm>
            <a:off x="6853761" y="310073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D528C8-7DED-4D14-9AAD-A4C2EB2C1A1C}"/>
              </a:ext>
            </a:extLst>
          </p:cNvPr>
          <p:cNvSpPr txBox="1"/>
          <p:nvPr/>
        </p:nvSpPr>
        <p:spPr bwMode="auto">
          <a:xfrm>
            <a:off x="5329761" y="378214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EFAC62-37BF-4A3E-83F5-8C953E7FD195}"/>
              </a:ext>
            </a:extLst>
          </p:cNvPr>
          <p:cNvSpPr txBox="1"/>
          <p:nvPr/>
        </p:nvSpPr>
        <p:spPr bwMode="auto">
          <a:xfrm>
            <a:off x="8383794" y="3870326"/>
            <a:ext cx="21816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i="1" dirty="0">
                <a:latin typeface="Myriad Pro Semibold" charset="0"/>
                <a:ea typeface="Myriad Pro Semibold" charset="0"/>
                <a:cs typeface="Myriad Pro Semibold" charset="0"/>
              </a:rPr>
              <a:t>Think of ‘6’ and</a:t>
            </a:r>
            <a:br>
              <a:rPr lang="en-GB" sz="2000" i="1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000" i="1" dirty="0">
                <a:latin typeface="Myriad Pro Semibold" charset="0"/>
                <a:ea typeface="Myriad Pro Semibold" charset="0"/>
                <a:cs typeface="Myriad Pro Semibold" charset="0"/>
              </a:rPr>
              <a:t>make it 100 times</a:t>
            </a:r>
            <a:br>
              <a:rPr lang="en-GB" sz="2000" i="1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000" i="1" dirty="0">
                <a:latin typeface="Myriad Pro Semibold" charset="0"/>
                <a:ea typeface="Myriad Pro Semibold" charset="0"/>
                <a:cs typeface="Myriad Pro Semibold" charset="0"/>
              </a:rPr>
              <a:t>the size.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F09760-0372-4228-AC92-227063988E61}"/>
              </a:ext>
            </a:extLst>
          </p:cNvPr>
          <p:cNvSpPr txBox="1"/>
          <p:nvPr/>
        </p:nvSpPr>
        <p:spPr bwMode="auto">
          <a:xfrm>
            <a:off x="6853761" y="378550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8BE453-6560-482C-9CB2-4A0C883624FC}"/>
              </a:ext>
            </a:extLst>
          </p:cNvPr>
          <p:cNvSpPr txBox="1"/>
          <p:nvPr/>
        </p:nvSpPr>
        <p:spPr bwMode="auto">
          <a:xfrm>
            <a:off x="6853762" y="3785500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1279803-6739-4826-BAC6-529CBE18288F}"/>
              </a:ext>
            </a:extLst>
          </p:cNvPr>
          <p:cNvGraphicFramePr>
            <a:graphicFrameLocks noGrp="1"/>
          </p:cNvGraphicFramePr>
          <p:nvPr/>
        </p:nvGraphicFramePr>
        <p:xfrm>
          <a:off x="1695450" y="2302974"/>
          <a:ext cx="6096000" cy="6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1,000s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34852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C2E57A64-886E-488E-A702-50320A2FF380}"/>
              </a:ext>
            </a:extLst>
          </p:cNvPr>
          <p:cNvSpPr txBox="1"/>
          <p:nvPr/>
        </p:nvSpPr>
        <p:spPr bwMode="auto">
          <a:xfrm>
            <a:off x="8036130" y="3470215"/>
            <a:ext cx="843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× 100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608437-C2B9-4E93-854C-2A9B2B1962B5}"/>
              </a:ext>
            </a:extLst>
          </p:cNvPr>
          <p:cNvCxnSpPr/>
          <p:nvPr/>
        </p:nvCxnSpPr>
        <p:spPr bwMode="auto">
          <a:xfrm>
            <a:off x="7960519" y="3562395"/>
            <a:ext cx="0" cy="21974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7315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3.33333E-6 0.1 " pathEditMode="relative" rAng="0" ptsTypes="AA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35" presetClass="path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-0.24935 1.85185E-6 " pathEditMode="relative" rAng="0" ptsTypes="AA">
                                      <p:cBhvr>
                                        <p:cTn id="3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6" grpId="1"/>
      <p:bldP spid="16" grpId="2"/>
      <p:bldP spid="17" grpId="0"/>
      <p:bldP spid="18" grpId="0"/>
      <p:bldP spid="19" grpId="0"/>
      <p:bldP spid="20" grpId="0"/>
      <p:bldP spid="20" grpId="1"/>
      <p:bldP spid="22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9001EB-D7A4-4217-99BE-4F900DCBBF8F}"/>
              </a:ext>
            </a:extLst>
          </p:cNvPr>
          <p:cNvSpPr/>
          <p:nvPr/>
        </p:nvSpPr>
        <p:spPr bwMode="auto">
          <a:xfrm>
            <a:off x="3240576" y="4117547"/>
            <a:ext cx="6548744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5D4F5-DA36-4182-8243-EDFF151575AF}"/>
              </a:ext>
            </a:extLst>
          </p:cNvPr>
          <p:cNvSpPr/>
          <p:nvPr/>
        </p:nvSpPr>
        <p:spPr bwMode="auto">
          <a:xfrm>
            <a:off x="3240576" y="3097098"/>
            <a:ext cx="6548744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CCE199-EEEB-4BB2-B293-1BC7012DD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53" y="2578093"/>
            <a:ext cx="6576021" cy="2079640"/>
          </a:xfrm>
          <a:prstGeom prst="rect">
            <a:avLst/>
          </a:prstGeom>
        </p:spPr>
      </p:pic>
      <p:grpSp>
        <p:nvGrpSpPr>
          <p:cNvPr id="9" name="Group 8" hidden="1">
            <a:extLst>
              <a:ext uri="{FF2B5EF4-FFF2-40B4-BE49-F238E27FC236}">
                <a16:creationId xmlns:a16="http://schemas.microsoft.com/office/drawing/2014/main" id="{E9451814-3FC7-454D-BCD0-0E032A2233D6}"/>
              </a:ext>
            </a:extLst>
          </p:cNvPr>
          <p:cNvGrpSpPr/>
          <p:nvPr/>
        </p:nvGrpSpPr>
        <p:grpSpPr>
          <a:xfrm>
            <a:off x="3619461" y="3613152"/>
            <a:ext cx="6279332" cy="542591"/>
            <a:chOff x="2095461" y="3613151"/>
            <a:chExt cx="6279332" cy="542591"/>
          </a:xfrm>
        </p:grpSpPr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A4DCCD1A-A542-4AEA-B75C-60BA5FA3E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461" y="3613151"/>
              <a:ext cx="457240" cy="542591"/>
            </a:xfrm>
            <a:prstGeom prst="rect">
              <a:avLst/>
            </a:prstGeom>
          </p:spPr>
        </p:pic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DB707374-5E5D-44EB-86E7-91090920C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023" y="3613151"/>
              <a:ext cx="457240" cy="542591"/>
            </a:xfrm>
            <a:prstGeom prst="rect">
              <a:avLst/>
            </a:prstGeom>
          </p:spPr>
        </p:pic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61178268-357E-436D-98C9-D18DBF3DA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1759" y="3613151"/>
              <a:ext cx="457240" cy="542591"/>
            </a:xfrm>
            <a:prstGeom prst="rect">
              <a:avLst/>
            </a:prstGeom>
          </p:spPr>
        </p:pic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43477369-9367-45A4-9853-929622D58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0768" y="3613151"/>
              <a:ext cx="457240" cy="542591"/>
            </a:xfrm>
            <a:prstGeom prst="rect">
              <a:avLst/>
            </a:prstGeom>
          </p:spPr>
        </p:pic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DD4DC8E8-0A20-4ACC-9C6C-91FA0AE4F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2116" y="3613151"/>
              <a:ext cx="457240" cy="542591"/>
            </a:xfrm>
            <a:prstGeom prst="rect">
              <a:avLst/>
            </a:prstGeom>
          </p:spPr>
        </p:pic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C1F41BFD-0C10-4218-B794-9776559B4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6339" y="3613151"/>
              <a:ext cx="457240" cy="542591"/>
            </a:xfrm>
            <a:prstGeom prst="rect">
              <a:avLst/>
            </a:prstGeom>
          </p:spPr>
        </p:pic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320B4C7C-F717-49D5-AD8C-18D017862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248" y="3613151"/>
              <a:ext cx="457240" cy="542591"/>
            </a:xfrm>
            <a:prstGeom prst="rect">
              <a:avLst/>
            </a:prstGeom>
          </p:spPr>
        </p:pic>
        <p:pic>
          <p:nvPicPr>
            <p:cNvPr id="17" name="Picture 16" descr="A close up of a logo&#10;&#10;Description automatically generated">
              <a:extLst>
                <a:ext uri="{FF2B5EF4-FFF2-40B4-BE49-F238E27FC236}">
                  <a16:creationId xmlns:a16="http://schemas.microsoft.com/office/drawing/2014/main" id="{964DB29C-87FB-49E6-B232-C79D20C01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3070" y="3613151"/>
              <a:ext cx="457240" cy="542591"/>
            </a:xfrm>
            <a:prstGeom prst="rect">
              <a:avLst/>
            </a:prstGeom>
          </p:spPr>
        </p:pic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C2BEAFF1-B3AF-4DC7-BB38-81CC0A49E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7553" y="3613151"/>
              <a:ext cx="457240" cy="542591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A65F4C6-4F93-4AC9-BC09-AC9186BDD055}"/>
              </a:ext>
            </a:extLst>
          </p:cNvPr>
          <p:cNvGrpSpPr/>
          <p:nvPr/>
        </p:nvGrpSpPr>
        <p:grpSpPr>
          <a:xfrm>
            <a:off x="1953240" y="3392893"/>
            <a:ext cx="1077357" cy="809246"/>
            <a:chOff x="113930" y="2827032"/>
            <a:chExt cx="1077357" cy="80924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0ACDF4A-5911-4ED1-8972-E98309DA217D}"/>
                </a:ext>
              </a:extLst>
            </p:cNvPr>
            <p:cNvSpPr txBox="1"/>
            <p:nvPr/>
          </p:nvSpPr>
          <p:spPr bwMode="auto">
            <a:xfrm>
              <a:off x="113930" y="3016212"/>
              <a:ext cx="91082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 100</a:t>
              </a:r>
            </a:p>
          </p:txBody>
        </p:sp>
        <p:pic>
          <p:nvPicPr>
            <p:cNvPr id="37" name="Picture 36" descr="A close up of a sign&#10;&#10;Description automatically generated">
              <a:extLst>
                <a:ext uri="{FF2B5EF4-FFF2-40B4-BE49-F238E27FC236}">
                  <a16:creationId xmlns:a16="http://schemas.microsoft.com/office/drawing/2014/main" id="{0599BDB3-36D5-4EB1-A642-07CA9463C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127" y="2827032"/>
              <a:ext cx="137160" cy="80924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90996E7-B5E0-4F56-9D74-F69E9BE57E8D}"/>
              </a:ext>
            </a:extLst>
          </p:cNvPr>
          <p:cNvGrpSpPr/>
          <p:nvPr/>
        </p:nvGrpSpPr>
        <p:grpSpPr>
          <a:xfrm>
            <a:off x="3522969" y="3136158"/>
            <a:ext cx="6364766" cy="487722"/>
            <a:chOff x="1998969" y="3136158"/>
            <a:chExt cx="6364766" cy="487722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AD87E239-F7B9-4C54-B2AB-7C4A5C880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969" y="3136158"/>
              <a:ext cx="542591" cy="487722"/>
            </a:xfrm>
            <a:prstGeom prst="rect">
              <a:avLst/>
            </a:prstGeom>
          </p:spPr>
        </p:pic>
        <p:pic>
          <p:nvPicPr>
            <p:cNvPr id="39" name="Picture 38" descr="A close up of a logo&#10;&#10;Description automatically generated">
              <a:extLst>
                <a:ext uri="{FF2B5EF4-FFF2-40B4-BE49-F238E27FC236}">
                  <a16:creationId xmlns:a16="http://schemas.microsoft.com/office/drawing/2014/main" id="{BA228DA2-6382-437E-AA11-EFE0BD090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7413" y="3136158"/>
              <a:ext cx="542591" cy="487722"/>
            </a:xfrm>
            <a:prstGeom prst="rect">
              <a:avLst/>
            </a:prstGeom>
          </p:spPr>
        </p:pic>
        <p:pic>
          <p:nvPicPr>
            <p:cNvPr id="40" name="Picture 39" descr="A close up of a logo&#10;&#10;Description automatically generated">
              <a:extLst>
                <a:ext uri="{FF2B5EF4-FFF2-40B4-BE49-F238E27FC236}">
                  <a16:creationId xmlns:a16="http://schemas.microsoft.com/office/drawing/2014/main" id="{0D72CBA8-5F11-4317-8E22-6ED0384BD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6518" y="3136158"/>
              <a:ext cx="542591" cy="487722"/>
            </a:xfrm>
            <a:prstGeom prst="rect">
              <a:avLst/>
            </a:prstGeom>
          </p:spPr>
        </p:pic>
        <p:pic>
          <p:nvPicPr>
            <p:cNvPr id="41" name="Picture 40" descr="A close up of a logo&#10;&#10;Description automatically generated">
              <a:extLst>
                <a:ext uri="{FF2B5EF4-FFF2-40B4-BE49-F238E27FC236}">
                  <a16:creationId xmlns:a16="http://schemas.microsoft.com/office/drawing/2014/main" id="{681F361E-BA3C-491F-ABB4-D473385C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1083" y="3136158"/>
              <a:ext cx="542591" cy="487722"/>
            </a:xfrm>
            <a:prstGeom prst="rect">
              <a:avLst/>
            </a:prstGeom>
          </p:spPr>
        </p:pic>
        <p:pic>
          <p:nvPicPr>
            <p:cNvPr id="42" name="Picture 41" descr="A close up of a logo&#10;&#10;Description automatically generated">
              <a:extLst>
                <a:ext uri="{FF2B5EF4-FFF2-40B4-BE49-F238E27FC236}">
                  <a16:creationId xmlns:a16="http://schemas.microsoft.com/office/drawing/2014/main" id="{869900F1-0C46-4D59-A30D-EC1A37243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884" y="3136158"/>
              <a:ext cx="542591" cy="487722"/>
            </a:xfrm>
            <a:prstGeom prst="rect">
              <a:avLst/>
            </a:prstGeom>
          </p:spPr>
        </p:pic>
        <p:pic>
          <p:nvPicPr>
            <p:cNvPr id="43" name="Picture 42" descr="A close up of a logo&#10;&#10;Description automatically generated">
              <a:extLst>
                <a:ext uri="{FF2B5EF4-FFF2-40B4-BE49-F238E27FC236}">
                  <a16:creationId xmlns:a16="http://schemas.microsoft.com/office/drawing/2014/main" id="{6776FEA9-157C-4CA6-9D9D-E40D96F00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6251" y="3136158"/>
              <a:ext cx="542591" cy="487722"/>
            </a:xfrm>
            <a:prstGeom prst="rect">
              <a:avLst/>
            </a:prstGeom>
          </p:spPr>
        </p:pic>
        <p:pic>
          <p:nvPicPr>
            <p:cNvPr id="44" name="Picture 43" descr="A close up of a logo&#10;&#10;Description automatically generated">
              <a:extLst>
                <a:ext uri="{FF2B5EF4-FFF2-40B4-BE49-F238E27FC236}">
                  <a16:creationId xmlns:a16="http://schemas.microsoft.com/office/drawing/2014/main" id="{E821587E-8CFF-4E3C-9879-4A8CE2AEC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5582" y="3136158"/>
              <a:ext cx="542591" cy="487722"/>
            </a:xfrm>
            <a:prstGeom prst="rect">
              <a:avLst/>
            </a:prstGeom>
          </p:spPr>
        </p:pic>
        <p:pic>
          <p:nvPicPr>
            <p:cNvPr id="45" name="Picture 44" descr="A close up of a logo&#10;&#10;Description automatically generated">
              <a:extLst>
                <a:ext uri="{FF2B5EF4-FFF2-40B4-BE49-F238E27FC236}">
                  <a16:creationId xmlns:a16="http://schemas.microsoft.com/office/drawing/2014/main" id="{D32B49F3-B848-471E-AB07-ED5366847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7107" y="3136158"/>
              <a:ext cx="542591" cy="487722"/>
            </a:xfrm>
            <a:prstGeom prst="rect">
              <a:avLst/>
            </a:prstGeom>
          </p:spPr>
        </p:pic>
        <p:pic>
          <p:nvPicPr>
            <p:cNvPr id="46" name="Picture 45" descr="A close up of a logo&#10;&#10;Description automatically generated">
              <a:extLst>
                <a:ext uri="{FF2B5EF4-FFF2-40B4-BE49-F238E27FC236}">
                  <a16:creationId xmlns:a16="http://schemas.microsoft.com/office/drawing/2014/main" id="{C48F1927-FE13-42A8-8CC3-B094F26BC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1144" y="3136158"/>
              <a:ext cx="542591" cy="487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276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glass door&#10;&#10;Description automatically generated">
            <a:extLst>
              <a:ext uri="{FF2B5EF4-FFF2-40B4-BE49-F238E27FC236}">
                <a16:creationId xmlns:a16="http://schemas.microsoft.com/office/drawing/2014/main" id="{194AD09F-A9EC-4355-8A92-53628F35C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40" y="3022293"/>
            <a:ext cx="7756414" cy="11179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3:5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D7E72B2-CB6A-47D8-B3B9-2E2AFAE8A8F4}"/>
              </a:ext>
            </a:extLst>
          </p:cNvPr>
          <p:cNvGrpSpPr/>
          <p:nvPr/>
        </p:nvGrpSpPr>
        <p:grpSpPr>
          <a:xfrm>
            <a:off x="3465555" y="3083542"/>
            <a:ext cx="6521607" cy="430887"/>
            <a:chOff x="1975844" y="3083541"/>
            <a:chExt cx="6521607" cy="4308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FC658F4-7AAA-412C-8DB1-E3B44B2E05EF}"/>
                </a:ext>
              </a:extLst>
            </p:cNvPr>
            <p:cNvSpPr txBox="1"/>
            <p:nvPr/>
          </p:nvSpPr>
          <p:spPr bwMode="auto">
            <a:xfrm>
              <a:off x="1975844" y="3083541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62D587-D35B-484F-815C-C15C2A360C52}"/>
                </a:ext>
              </a:extLst>
            </p:cNvPr>
            <p:cNvSpPr txBox="1"/>
            <p:nvPr/>
          </p:nvSpPr>
          <p:spPr bwMode="auto">
            <a:xfrm>
              <a:off x="2667296" y="3083541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81DF5B-BCF7-449C-8262-33EED86E95F6}"/>
                </a:ext>
              </a:extLst>
            </p:cNvPr>
            <p:cNvSpPr txBox="1"/>
            <p:nvPr/>
          </p:nvSpPr>
          <p:spPr bwMode="auto">
            <a:xfrm>
              <a:off x="3367773" y="3083541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5A6A8D-3518-4CC6-9428-C4904131DCB8}"/>
                </a:ext>
              </a:extLst>
            </p:cNvPr>
            <p:cNvSpPr txBox="1"/>
            <p:nvPr/>
          </p:nvSpPr>
          <p:spPr bwMode="auto">
            <a:xfrm>
              <a:off x="4054845" y="3083541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50656C-DDAE-4D06-ACEC-BFA18BD2AF41}"/>
                </a:ext>
              </a:extLst>
            </p:cNvPr>
            <p:cNvSpPr txBox="1"/>
            <p:nvPr/>
          </p:nvSpPr>
          <p:spPr bwMode="auto">
            <a:xfrm>
              <a:off x="4733314" y="3083541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7F0CC1-A8D0-428F-BD87-F91C2B9730D4}"/>
                </a:ext>
              </a:extLst>
            </p:cNvPr>
            <p:cNvSpPr txBox="1"/>
            <p:nvPr/>
          </p:nvSpPr>
          <p:spPr bwMode="auto">
            <a:xfrm>
              <a:off x="5417189" y="3083541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016BDC-A289-4B41-ACA5-88B9472E775E}"/>
                </a:ext>
              </a:extLst>
            </p:cNvPr>
            <p:cNvSpPr txBox="1"/>
            <p:nvPr/>
          </p:nvSpPr>
          <p:spPr bwMode="auto">
            <a:xfrm>
              <a:off x="6106322" y="3083541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6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71940A-F7A9-44EF-A319-274A724B3E3C}"/>
                </a:ext>
              </a:extLst>
            </p:cNvPr>
            <p:cNvSpPr txBox="1"/>
            <p:nvPr/>
          </p:nvSpPr>
          <p:spPr bwMode="auto">
            <a:xfrm>
              <a:off x="6786883" y="3083541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7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B2F3A9-079E-466D-9F71-B772863BB6A7}"/>
                </a:ext>
              </a:extLst>
            </p:cNvPr>
            <p:cNvSpPr txBox="1"/>
            <p:nvPr/>
          </p:nvSpPr>
          <p:spPr bwMode="auto">
            <a:xfrm>
              <a:off x="7474365" y="3083541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8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197BCF-6805-4FB1-8F43-E10317FA333E}"/>
                </a:ext>
              </a:extLst>
            </p:cNvPr>
            <p:cNvSpPr txBox="1"/>
            <p:nvPr/>
          </p:nvSpPr>
          <p:spPr bwMode="auto">
            <a:xfrm>
              <a:off x="8160499" y="3083541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9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10ED148-7202-4914-A212-70788B92659C}"/>
              </a:ext>
            </a:extLst>
          </p:cNvPr>
          <p:cNvGrpSpPr/>
          <p:nvPr/>
        </p:nvGrpSpPr>
        <p:grpSpPr>
          <a:xfrm>
            <a:off x="3465555" y="3649603"/>
            <a:ext cx="6521607" cy="430887"/>
            <a:chOff x="1975844" y="3649602"/>
            <a:chExt cx="6521607" cy="4308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48C518-8F91-4CC8-861F-8D1823793E73}"/>
                </a:ext>
              </a:extLst>
            </p:cNvPr>
            <p:cNvSpPr txBox="1"/>
            <p:nvPr/>
          </p:nvSpPr>
          <p:spPr bwMode="auto">
            <a:xfrm>
              <a:off x="1975844" y="3649602"/>
              <a:ext cx="33695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F80AFF-511D-472F-986B-91AAF3D1F85D}"/>
                </a:ext>
              </a:extLst>
            </p:cNvPr>
            <p:cNvSpPr txBox="1"/>
            <p:nvPr/>
          </p:nvSpPr>
          <p:spPr bwMode="auto">
            <a:xfrm>
              <a:off x="2362726" y="3649602"/>
              <a:ext cx="64152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100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0D90DF-AAA8-41ED-9078-E14B11885562}"/>
                </a:ext>
              </a:extLst>
            </p:cNvPr>
            <p:cNvSpPr txBox="1"/>
            <p:nvPr/>
          </p:nvSpPr>
          <p:spPr bwMode="auto">
            <a:xfrm>
              <a:off x="3063203" y="3649602"/>
              <a:ext cx="64152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200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58AC43-2A9F-422F-87A4-10DF71323EE8}"/>
                </a:ext>
              </a:extLst>
            </p:cNvPr>
            <p:cNvSpPr txBox="1"/>
            <p:nvPr/>
          </p:nvSpPr>
          <p:spPr bwMode="auto">
            <a:xfrm>
              <a:off x="3750275" y="3649602"/>
              <a:ext cx="64152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300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6FA0F6-A997-4C69-9483-3BB72B3F0902}"/>
                </a:ext>
              </a:extLst>
            </p:cNvPr>
            <p:cNvSpPr txBox="1"/>
            <p:nvPr/>
          </p:nvSpPr>
          <p:spPr bwMode="auto">
            <a:xfrm>
              <a:off x="4428744" y="3649602"/>
              <a:ext cx="64152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400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54D1B4-CB42-4E68-AD96-914D7274D0DC}"/>
                </a:ext>
              </a:extLst>
            </p:cNvPr>
            <p:cNvSpPr txBox="1"/>
            <p:nvPr/>
          </p:nvSpPr>
          <p:spPr bwMode="auto">
            <a:xfrm>
              <a:off x="5112619" y="3649602"/>
              <a:ext cx="64152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500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EFB22CF-DF30-425C-A47E-A2DE7497FEAB}"/>
                </a:ext>
              </a:extLst>
            </p:cNvPr>
            <p:cNvSpPr txBox="1"/>
            <p:nvPr/>
          </p:nvSpPr>
          <p:spPr bwMode="auto">
            <a:xfrm>
              <a:off x="5801752" y="3649602"/>
              <a:ext cx="64152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600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503CD54-702E-4A00-963F-D5C6C3D636E4}"/>
                </a:ext>
              </a:extLst>
            </p:cNvPr>
            <p:cNvSpPr txBox="1"/>
            <p:nvPr/>
          </p:nvSpPr>
          <p:spPr bwMode="auto">
            <a:xfrm>
              <a:off x="6482313" y="3649602"/>
              <a:ext cx="64152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700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F23C24A-8F40-48A5-9508-806EDF4127D2}"/>
                </a:ext>
              </a:extLst>
            </p:cNvPr>
            <p:cNvSpPr txBox="1"/>
            <p:nvPr/>
          </p:nvSpPr>
          <p:spPr bwMode="auto">
            <a:xfrm>
              <a:off x="7169795" y="3649602"/>
              <a:ext cx="64152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800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2228CF5-1C75-43AD-9490-9D7DE900FC2C}"/>
                </a:ext>
              </a:extLst>
            </p:cNvPr>
            <p:cNvSpPr txBox="1"/>
            <p:nvPr/>
          </p:nvSpPr>
          <p:spPr bwMode="auto">
            <a:xfrm>
              <a:off x="7855929" y="3649602"/>
              <a:ext cx="64152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900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2CE2C7D-EC99-48DE-BFBE-510B4A39FB04}"/>
              </a:ext>
            </a:extLst>
          </p:cNvPr>
          <p:cNvGrpSpPr/>
          <p:nvPr/>
        </p:nvGrpSpPr>
        <p:grpSpPr>
          <a:xfrm>
            <a:off x="2208400" y="3343070"/>
            <a:ext cx="982168" cy="430887"/>
            <a:chOff x="1394965" y="3103039"/>
            <a:chExt cx="982168" cy="43088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D03B6DC-4827-45FE-9C91-5CCB11B9AB49}"/>
                </a:ext>
              </a:extLst>
            </p:cNvPr>
            <p:cNvSpPr txBox="1"/>
            <p:nvPr/>
          </p:nvSpPr>
          <p:spPr bwMode="auto">
            <a:xfrm>
              <a:off x="1394965" y="3103039"/>
              <a:ext cx="94769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b="1" dirty="0">
                  <a:latin typeface="Myriad Pro Semibold" charset="0"/>
                  <a:ea typeface="Myriad Pro Semibold" charset="0"/>
                  <a:cs typeface="Myriad Pro Semibold" charset="0"/>
                </a:rPr>
                <a:t>× 100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008C62E-8A16-4C7A-A31B-AB1E05236D34}"/>
                </a:ext>
              </a:extLst>
            </p:cNvPr>
            <p:cNvCxnSpPr/>
            <p:nvPr/>
          </p:nvCxnSpPr>
          <p:spPr bwMode="auto">
            <a:xfrm>
              <a:off x="2377133" y="3134935"/>
              <a:ext cx="0" cy="38217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0014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6, Learning Outcome 16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01800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 explain why two zeros can be placed after the final digit of a two digit number when we multiply it by 100 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16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E71487-B86E-442D-902F-593F5F9F9ADE}"/>
              </a:ext>
            </a:extLst>
          </p:cNvPr>
          <p:cNvGraphicFramePr>
            <a:graphicFrameLocks noGrp="1"/>
          </p:cNvGraphicFramePr>
          <p:nvPr/>
        </p:nvGraphicFramePr>
        <p:xfrm>
          <a:off x="3396000" y="1556792"/>
          <a:ext cx="5400000" cy="3888000"/>
        </p:xfrm>
        <a:graphic>
          <a:graphicData uri="http://schemas.openxmlformats.org/drawingml/2006/table">
            <a:tbl>
              <a:tblPr firstRow="1" firstCol="1" bandRow="1"/>
              <a:tblGrid>
                <a:gridCol w="2700000">
                  <a:extLst>
                    <a:ext uri="{9D8B030D-6E8A-4147-A177-3AD203B41FA5}">
                      <a16:colId xmlns:a16="http://schemas.microsoft.com/office/drawing/2014/main" val="2392893211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3536314310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Products equal?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75833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i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× 3 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GB" sz="2400" i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 × 2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5523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i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× 4 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GB" sz="2400" i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 × 5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06673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i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× 5 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GB" sz="2400" i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 × 5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41691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i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 × 3 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GB" sz="2400" i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13 × 2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32602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i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 × 22 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GB" sz="2400" i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23 × 2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79902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E7537C2-D72B-45E5-A637-A742C99AEE1F}"/>
              </a:ext>
            </a:extLst>
          </p:cNvPr>
          <p:cNvSpPr txBox="1"/>
          <p:nvPr/>
        </p:nvSpPr>
        <p:spPr bwMode="auto">
          <a:xfrm>
            <a:off x="7199734" y="3485599"/>
            <a:ext cx="510076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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AAF6AF-470F-40F0-8148-7B02D176F911}"/>
              </a:ext>
            </a:extLst>
          </p:cNvPr>
          <p:cNvSpPr txBox="1"/>
          <p:nvPr/>
        </p:nvSpPr>
        <p:spPr bwMode="auto">
          <a:xfrm>
            <a:off x="7161262" y="2204864"/>
            <a:ext cx="587020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00B05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08ADC6-E05C-42B6-9D9D-07469F8C19CE}"/>
              </a:ext>
            </a:extLst>
          </p:cNvPr>
          <p:cNvSpPr txBox="1"/>
          <p:nvPr/>
        </p:nvSpPr>
        <p:spPr bwMode="auto">
          <a:xfrm>
            <a:off x="7161262" y="2850056"/>
            <a:ext cx="587020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00B05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75EDE2-2D55-4471-8BB6-EFB667255BDE}"/>
              </a:ext>
            </a:extLst>
          </p:cNvPr>
          <p:cNvSpPr txBox="1"/>
          <p:nvPr/>
        </p:nvSpPr>
        <p:spPr bwMode="auto">
          <a:xfrm>
            <a:off x="7199734" y="4134724"/>
            <a:ext cx="510076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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5CCE82-A45D-4D20-9641-9984D5074D71}"/>
              </a:ext>
            </a:extLst>
          </p:cNvPr>
          <p:cNvSpPr txBox="1"/>
          <p:nvPr/>
        </p:nvSpPr>
        <p:spPr bwMode="auto">
          <a:xfrm>
            <a:off x="7199734" y="4784452"/>
            <a:ext cx="510076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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4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6, Learning Outcome 16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2.13 Calculation: multiplying and dividing by 10 and 100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653196"/>
              </p:ext>
            </p:extLst>
          </p:nvPr>
        </p:nvGraphicFramePr>
        <p:xfrm>
          <a:off x="4514850" y="4258490"/>
          <a:ext cx="6886575" cy="857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3:6-3:8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26-28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59128A0-CA7D-44BC-A539-59F92F075FD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752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1E0215-E3E6-4F83-B66C-7361E8A289F0}"/>
              </a:ext>
            </a:extLst>
          </p:cNvPr>
          <p:cNvSpPr txBox="1"/>
          <p:nvPr/>
        </p:nvSpPr>
        <p:spPr bwMode="auto">
          <a:xfrm>
            <a:off x="4666416" y="1176179"/>
            <a:ext cx="1947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15  ×  100  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73E941-8037-436E-9867-1109688D633F}"/>
              </a:ext>
            </a:extLst>
          </p:cNvPr>
          <p:cNvSpPr/>
          <p:nvPr/>
        </p:nvSpPr>
        <p:spPr bwMode="auto">
          <a:xfrm>
            <a:off x="6726673" y="1176179"/>
            <a:ext cx="864000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ED65F5-6DA3-4EFE-97C3-CE18D355B883}"/>
              </a:ext>
            </a:extLst>
          </p:cNvPr>
          <p:cNvSpPr txBox="1"/>
          <p:nvPr/>
        </p:nvSpPr>
        <p:spPr bwMode="auto">
          <a:xfrm>
            <a:off x="6691455" y="1176178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1,500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062F7C-E18D-487F-B5BC-483C95C9D3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1421" y="2634691"/>
            <a:ext cx="3914829" cy="630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06EC60-E3EA-41AB-973B-B70D45D86C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1473" y="4143334"/>
            <a:ext cx="3914776" cy="63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44E892-F2AF-4605-8C27-CD76F8EBCF87}"/>
              </a:ext>
            </a:extLst>
          </p:cNvPr>
          <p:cNvSpPr txBox="1"/>
          <p:nvPr/>
        </p:nvSpPr>
        <p:spPr bwMode="auto">
          <a:xfrm>
            <a:off x="5698333" y="2690583"/>
            <a:ext cx="2453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 ten and 5 ones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D19F9F-0F0D-482C-AA2C-FB50A8F71A50}"/>
              </a:ext>
            </a:extLst>
          </p:cNvPr>
          <p:cNvSpPr txBox="1"/>
          <p:nvPr/>
        </p:nvSpPr>
        <p:spPr bwMode="auto">
          <a:xfrm>
            <a:off x="10033738" y="2690583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15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D2C13D-D3F9-41C8-89BA-5012B38AFCEF}"/>
              </a:ext>
            </a:extLst>
          </p:cNvPr>
          <p:cNvSpPr txBox="1"/>
          <p:nvPr/>
        </p:nvSpPr>
        <p:spPr bwMode="auto">
          <a:xfrm>
            <a:off x="5698333" y="4248716"/>
            <a:ext cx="3928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 thousand and 5 hundreds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9E6E7B-BCF8-4700-B7A0-E899B50B990F}"/>
              </a:ext>
            </a:extLst>
          </p:cNvPr>
          <p:cNvSpPr txBox="1"/>
          <p:nvPr/>
        </p:nvSpPr>
        <p:spPr bwMode="auto">
          <a:xfrm>
            <a:off x="9632986" y="4248716"/>
            <a:ext cx="918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1,500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6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6587BA99-1ED8-4E70-A3AE-03EC0D0B3298}"/>
              </a:ext>
            </a:extLst>
          </p:cNvPr>
          <p:cNvGrpSpPr/>
          <p:nvPr/>
        </p:nvGrpSpPr>
        <p:grpSpPr>
          <a:xfrm>
            <a:off x="1695449" y="2986974"/>
            <a:ext cx="4560422" cy="1370744"/>
            <a:chOff x="171449" y="2986974"/>
            <a:chExt cx="4560422" cy="137074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3C35757-C94C-408E-AA7B-107AB877AC42}"/>
                </a:ext>
              </a:extLst>
            </p:cNvPr>
            <p:cNvSpPr/>
            <p:nvPr/>
          </p:nvSpPr>
          <p:spPr bwMode="auto">
            <a:xfrm>
              <a:off x="171449" y="2986974"/>
              <a:ext cx="1523999" cy="1368000"/>
            </a:xfrm>
            <a:prstGeom prst="rect">
              <a:avLst/>
            </a:prstGeom>
            <a:solidFill>
              <a:srgbClr val="FFC189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75BE5F-FC39-4512-98F3-9981A39FF1BE}"/>
                </a:ext>
              </a:extLst>
            </p:cNvPr>
            <p:cNvSpPr/>
            <p:nvPr/>
          </p:nvSpPr>
          <p:spPr bwMode="auto">
            <a:xfrm>
              <a:off x="3207872" y="2989718"/>
              <a:ext cx="1523999" cy="1368000"/>
            </a:xfrm>
            <a:prstGeom prst="rect">
              <a:avLst/>
            </a:prstGeom>
            <a:solidFill>
              <a:srgbClr val="FFC189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7264527-68BF-4560-A126-DBB062CB1049}"/>
              </a:ext>
            </a:extLst>
          </p:cNvPr>
          <p:cNvGrpSpPr/>
          <p:nvPr/>
        </p:nvGrpSpPr>
        <p:grpSpPr>
          <a:xfrm>
            <a:off x="3231028" y="2989593"/>
            <a:ext cx="4560422" cy="1370744"/>
            <a:chOff x="171449" y="2986974"/>
            <a:chExt cx="4560422" cy="1370744"/>
          </a:xfrm>
          <a:solidFill>
            <a:srgbClr val="9AE3F8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82711E5-71F1-4D85-A746-B1C50E8F1CB4}"/>
                </a:ext>
              </a:extLst>
            </p:cNvPr>
            <p:cNvSpPr/>
            <p:nvPr/>
          </p:nvSpPr>
          <p:spPr bwMode="auto">
            <a:xfrm>
              <a:off x="171449" y="2986974"/>
              <a:ext cx="1523999" cy="136800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778B388-F72B-4BC7-9825-0D8DE5A349EA}"/>
                </a:ext>
              </a:extLst>
            </p:cNvPr>
            <p:cNvSpPr/>
            <p:nvPr/>
          </p:nvSpPr>
          <p:spPr bwMode="auto">
            <a:xfrm>
              <a:off x="3207872" y="2989718"/>
              <a:ext cx="1523999" cy="136800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B42A0C-5A4A-48A6-AC40-7E1E651FD3E4}"/>
              </a:ext>
            </a:extLst>
          </p:cNvPr>
          <p:cNvSpPr txBox="1"/>
          <p:nvPr/>
        </p:nvSpPr>
        <p:spPr bwMode="auto">
          <a:xfrm>
            <a:off x="4666416" y="1176179"/>
            <a:ext cx="1947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15  ×  100  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558EE7-E8B1-45E3-A051-EA97A40C8BF9}"/>
              </a:ext>
            </a:extLst>
          </p:cNvPr>
          <p:cNvSpPr/>
          <p:nvPr/>
        </p:nvSpPr>
        <p:spPr bwMode="auto">
          <a:xfrm>
            <a:off x="6726673" y="1176179"/>
            <a:ext cx="864000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B1625-0643-4744-B8CA-1629574CBDD2}"/>
              </a:ext>
            </a:extLst>
          </p:cNvPr>
          <p:cNvSpPr txBox="1"/>
          <p:nvPr/>
        </p:nvSpPr>
        <p:spPr bwMode="auto">
          <a:xfrm>
            <a:off x="6691455" y="1176178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1,500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F5201D-3AA0-44E3-B0C3-4377C6746E3D}"/>
              </a:ext>
            </a:extLst>
          </p:cNvPr>
          <p:cNvGrpSpPr/>
          <p:nvPr/>
        </p:nvGrpSpPr>
        <p:grpSpPr>
          <a:xfrm>
            <a:off x="4060990" y="4618085"/>
            <a:ext cx="2942087" cy="1148002"/>
            <a:chOff x="3915913" y="4434120"/>
            <a:chExt cx="2942087" cy="114800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C71214-C2CD-411E-9A7C-832A4D20F7AC}"/>
                </a:ext>
              </a:extLst>
            </p:cNvPr>
            <p:cNvSpPr txBox="1"/>
            <p:nvPr/>
          </p:nvSpPr>
          <p:spPr bwMode="auto">
            <a:xfrm>
              <a:off x="4689489" y="4812681"/>
              <a:ext cx="139493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100 times</a:t>
              </a:r>
              <a:b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the size</a:t>
              </a:r>
            </a:p>
          </p:txBody>
        </p:sp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D02328D5-CCEC-4908-BC97-B0DD73857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913" y="4434120"/>
              <a:ext cx="2942087" cy="320954"/>
            </a:xfrm>
            <a:prstGeom prst="rect">
              <a:avLst/>
            </a:prstGeom>
          </p:spPr>
        </p:pic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5983DE0-1BF7-4C6F-AF57-AD5A3DF2459C}"/>
              </a:ext>
            </a:extLst>
          </p:cNvPr>
          <p:cNvGraphicFramePr>
            <a:graphicFrameLocks noGrp="1"/>
          </p:cNvGraphicFramePr>
          <p:nvPr/>
        </p:nvGraphicFramePr>
        <p:xfrm>
          <a:off x="1695450" y="2986974"/>
          <a:ext cx="6096000" cy="13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8875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22246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FB52738-1F69-4900-9F42-FF36DDF5AA09}"/>
              </a:ext>
            </a:extLst>
          </p:cNvPr>
          <p:cNvSpPr txBox="1"/>
          <p:nvPr/>
        </p:nvSpPr>
        <p:spPr bwMode="auto">
          <a:xfrm>
            <a:off x="6853761" y="310073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E1F12B-5A74-4E81-A637-4CE5E95C9C37}"/>
              </a:ext>
            </a:extLst>
          </p:cNvPr>
          <p:cNvSpPr txBox="1"/>
          <p:nvPr/>
        </p:nvSpPr>
        <p:spPr bwMode="auto">
          <a:xfrm>
            <a:off x="6853761" y="310073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383B11-47D7-44FD-84FE-C3C291D61970}"/>
              </a:ext>
            </a:extLst>
          </p:cNvPr>
          <p:cNvSpPr txBox="1"/>
          <p:nvPr/>
        </p:nvSpPr>
        <p:spPr bwMode="auto">
          <a:xfrm>
            <a:off x="5329761" y="378214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30C408-400B-4179-A3D3-53DB4C462DE8}"/>
              </a:ext>
            </a:extLst>
          </p:cNvPr>
          <p:cNvSpPr txBox="1"/>
          <p:nvPr/>
        </p:nvSpPr>
        <p:spPr bwMode="auto">
          <a:xfrm>
            <a:off x="8383794" y="3870326"/>
            <a:ext cx="21816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i="1" dirty="0">
                <a:latin typeface="Myriad Pro Semibold" charset="0"/>
                <a:ea typeface="Myriad Pro Semibold" charset="0"/>
                <a:cs typeface="Myriad Pro Semibold" charset="0"/>
              </a:rPr>
              <a:t>Think of ‘15’ and</a:t>
            </a:r>
            <a:br>
              <a:rPr lang="en-GB" sz="2000" i="1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000" i="1" dirty="0">
                <a:latin typeface="Myriad Pro Semibold" charset="0"/>
                <a:ea typeface="Myriad Pro Semibold" charset="0"/>
                <a:cs typeface="Myriad Pro Semibold" charset="0"/>
              </a:rPr>
              <a:t>make it 100 times</a:t>
            </a:r>
            <a:br>
              <a:rPr lang="en-GB" sz="2000" i="1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000" i="1" dirty="0">
                <a:latin typeface="Myriad Pro Semibold" charset="0"/>
                <a:ea typeface="Myriad Pro Semibold" charset="0"/>
                <a:cs typeface="Myriad Pro Semibold" charset="0"/>
              </a:rPr>
              <a:t>the size.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A63839-E943-4C8E-959C-7515E5EDFFFF}"/>
              </a:ext>
            </a:extLst>
          </p:cNvPr>
          <p:cNvSpPr txBox="1"/>
          <p:nvPr/>
        </p:nvSpPr>
        <p:spPr bwMode="auto">
          <a:xfrm>
            <a:off x="6853761" y="378550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4906C8-398A-45B0-A352-2134EF454F71}"/>
              </a:ext>
            </a:extLst>
          </p:cNvPr>
          <p:cNvSpPr txBox="1"/>
          <p:nvPr/>
        </p:nvSpPr>
        <p:spPr bwMode="auto">
          <a:xfrm>
            <a:off x="6853762" y="3785500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C357FA3-28B2-4193-90B7-3B94049563D3}"/>
              </a:ext>
            </a:extLst>
          </p:cNvPr>
          <p:cNvGraphicFramePr>
            <a:graphicFrameLocks noGrp="1"/>
          </p:cNvGraphicFramePr>
          <p:nvPr/>
        </p:nvGraphicFramePr>
        <p:xfrm>
          <a:off x="1695450" y="2302974"/>
          <a:ext cx="6096000" cy="6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1,000s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34852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84918AD-6E28-43F9-886F-F31425434769}"/>
              </a:ext>
            </a:extLst>
          </p:cNvPr>
          <p:cNvSpPr txBox="1"/>
          <p:nvPr/>
        </p:nvSpPr>
        <p:spPr bwMode="auto">
          <a:xfrm>
            <a:off x="8036130" y="3470215"/>
            <a:ext cx="843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× 100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9992B6-1C0E-4FA9-8289-59AC5A3F20AA}"/>
              </a:ext>
            </a:extLst>
          </p:cNvPr>
          <p:cNvSpPr txBox="1"/>
          <p:nvPr/>
        </p:nvSpPr>
        <p:spPr bwMode="auto">
          <a:xfrm>
            <a:off x="5329760" y="309775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BDCC74-5073-4EEB-A053-0B678B6FADC3}"/>
              </a:ext>
            </a:extLst>
          </p:cNvPr>
          <p:cNvSpPr txBox="1"/>
          <p:nvPr/>
        </p:nvSpPr>
        <p:spPr bwMode="auto">
          <a:xfrm>
            <a:off x="5329760" y="309775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00EC2A-485C-481D-973C-B6C7D7940BF7}"/>
              </a:ext>
            </a:extLst>
          </p:cNvPr>
          <p:cNvSpPr txBox="1"/>
          <p:nvPr/>
        </p:nvSpPr>
        <p:spPr bwMode="auto">
          <a:xfrm>
            <a:off x="5329761" y="3782527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CC50435-8A0F-4837-96E1-6DB8E210E628}"/>
              </a:ext>
            </a:extLst>
          </p:cNvPr>
          <p:cNvGrpSpPr/>
          <p:nvPr/>
        </p:nvGrpSpPr>
        <p:grpSpPr>
          <a:xfrm>
            <a:off x="2571389" y="4609472"/>
            <a:ext cx="2926035" cy="1148002"/>
            <a:chOff x="3923939" y="4434120"/>
            <a:chExt cx="2926035" cy="114800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1458722-E2DC-4D6D-9871-1184CB96C733}"/>
                </a:ext>
              </a:extLst>
            </p:cNvPr>
            <p:cNvSpPr txBox="1"/>
            <p:nvPr/>
          </p:nvSpPr>
          <p:spPr bwMode="auto">
            <a:xfrm>
              <a:off x="4689489" y="4812681"/>
              <a:ext cx="139493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FF8517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100 times</a:t>
              </a:r>
              <a:br>
                <a:rPr lang="en-GB" sz="2200" dirty="0">
                  <a:solidFill>
                    <a:srgbClr val="FF8517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200" dirty="0">
                  <a:solidFill>
                    <a:srgbClr val="FF8517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the size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42CA240-28FB-4F8D-93EC-A817C0B50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39" y="4434120"/>
              <a:ext cx="2926035" cy="320954"/>
            </a:xfrm>
            <a:prstGeom prst="rect">
              <a:avLst/>
            </a:prstGeom>
          </p:spPr>
        </p:pic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369C9C9-250B-4445-ACA7-BBB84AFD919A}"/>
              </a:ext>
            </a:extLst>
          </p:cNvPr>
          <p:cNvCxnSpPr/>
          <p:nvPr/>
        </p:nvCxnSpPr>
        <p:spPr bwMode="auto">
          <a:xfrm>
            <a:off x="7960519" y="3562395"/>
            <a:ext cx="0" cy="21974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8940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3.33333E-6 0.1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3.33333E-6 0.1 " pathEditMode="relative" rAng="0" ptsTypes="AA">
                                      <p:cBhvr>
                                        <p:cTn id="2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35" presetClass="path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-0.2483 1.85185E-6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5" y="106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-0.25195 4.81481E-6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6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3" grpId="1"/>
      <p:bldP spid="13" grpId="2"/>
      <p:bldP spid="14" grpId="0"/>
      <p:bldP spid="15" grpId="0"/>
      <p:bldP spid="16" grpId="0"/>
      <p:bldP spid="17" grpId="0"/>
      <p:bldP spid="17" grpId="1"/>
      <p:bldP spid="19" grpId="0"/>
      <p:bldP spid="21" grpId="0"/>
      <p:bldP spid="22" grpId="0"/>
      <p:bldP spid="22" grpId="1"/>
      <p:bldP spid="22" grpId="2"/>
      <p:bldP spid="23" grpId="0"/>
      <p:bldP spid="23" grpId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3:6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2AD746-B9DA-474D-AB63-8E33AB24C370}"/>
              </a:ext>
            </a:extLst>
          </p:cNvPr>
          <p:cNvGraphicFramePr>
            <a:graphicFrameLocks noGrp="1"/>
          </p:cNvGraphicFramePr>
          <p:nvPr/>
        </p:nvGraphicFramePr>
        <p:xfrm>
          <a:off x="1869439" y="1358360"/>
          <a:ext cx="8453124" cy="45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8854">
                  <a:extLst>
                    <a:ext uri="{9D8B030D-6E8A-4147-A177-3AD203B41FA5}">
                      <a16:colId xmlns:a16="http://schemas.microsoft.com/office/drawing/2014/main" val="3179481076"/>
                    </a:ext>
                  </a:extLst>
                </a:gridCol>
                <a:gridCol w="1408854">
                  <a:extLst>
                    <a:ext uri="{9D8B030D-6E8A-4147-A177-3AD203B41FA5}">
                      <a16:colId xmlns:a16="http://schemas.microsoft.com/office/drawing/2014/main" val="2628950773"/>
                    </a:ext>
                  </a:extLst>
                </a:gridCol>
                <a:gridCol w="1408854">
                  <a:extLst>
                    <a:ext uri="{9D8B030D-6E8A-4147-A177-3AD203B41FA5}">
                      <a16:colId xmlns:a16="http://schemas.microsoft.com/office/drawing/2014/main" val="815761087"/>
                    </a:ext>
                  </a:extLst>
                </a:gridCol>
                <a:gridCol w="1408854">
                  <a:extLst>
                    <a:ext uri="{9D8B030D-6E8A-4147-A177-3AD203B41FA5}">
                      <a16:colId xmlns:a16="http://schemas.microsoft.com/office/drawing/2014/main" val="1154155698"/>
                    </a:ext>
                  </a:extLst>
                </a:gridCol>
                <a:gridCol w="1408854">
                  <a:extLst>
                    <a:ext uri="{9D8B030D-6E8A-4147-A177-3AD203B41FA5}">
                      <a16:colId xmlns:a16="http://schemas.microsoft.com/office/drawing/2014/main" val="2055178417"/>
                    </a:ext>
                  </a:extLst>
                </a:gridCol>
                <a:gridCol w="1408854">
                  <a:extLst>
                    <a:ext uri="{9D8B030D-6E8A-4147-A177-3AD203B41FA5}">
                      <a16:colId xmlns:a16="http://schemas.microsoft.com/office/drawing/2014/main" val="408061798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6100" algn="ctr"/>
                        </a:tabLs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15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×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100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=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1,500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075839"/>
                  </a:ext>
                </a:extLst>
              </a:tr>
              <a:tr h="3564000">
                <a:tc gridSpan="3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048545"/>
                  </a:ext>
                </a:extLst>
              </a:tr>
              <a:tr h="540000">
                <a:tc gridSpan="6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rgbClr val="C0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1262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3809F56-2818-4FB8-81D0-E1C55E5D151A}"/>
              </a:ext>
            </a:extLst>
          </p:cNvPr>
          <p:cNvSpPr txBox="1"/>
          <p:nvPr/>
        </p:nvSpPr>
        <p:spPr bwMode="auto">
          <a:xfrm>
            <a:off x="1849117" y="1782776"/>
            <a:ext cx="37898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SzPct val="90000"/>
            </a:pPr>
            <a:r>
              <a:rPr lang="en-GB" sz="2400" dirty="0">
                <a:latin typeface="Myriad Pro Semibold"/>
              </a:rPr>
              <a:t>What is the value of the ‘5’</a:t>
            </a:r>
            <a:br>
              <a:rPr lang="en-GB" sz="2400" dirty="0">
                <a:latin typeface="Myriad Pro Semibold"/>
              </a:rPr>
            </a:br>
            <a:r>
              <a:rPr lang="en-GB" sz="2400" dirty="0">
                <a:latin typeface="Myriad Pro Semibold"/>
              </a:rPr>
              <a:t>in ‘15’?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CFE136-5C3A-449F-B017-EA1E1CCD4B26}"/>
              </a:ext>
            </a:extLst>
          </p:cNvPr>
          <p:cNvSpPr txBox="1"/>
          <p:nvPr/>
        </p:nvSpPr>
        <p:spPr bwMode="auto">
          <a:xfrm>
            <a:off x="1849117" y="3718776"/>
            <a:ext cx="37898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SzPct val="90000"/>
            </a:pPr>
            <a:r>
              <a:rPr lang="en-GB" sz="2400" dirty="0">
                <a:latin typeface="Myriad Pro Semibold"/>
              </a:rPr>
              <a:t>What is the value of the ‘1’</a:t>
            </a:r>
            <a:br>
              <a:rPr lang="en-GB" sz="2400" dirty="0">
                <a:latin typeface="Myriad Pro Semibold"/>
              </a:rPr>
            </a:br>
            <a:r>
              <a:rPr lang="en-GB" sz="2400" dirty="0">
                <a:latin typeface="Myriad Pro Semibold"/>
              </a:rPr>
              <a:t>in ‘15’?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931021-5BA5-473B-9FB8-73051CA806F9}"/>
              </a:ext>
            </a:extLst>
          </p:cNvPr>
          <p:cNvSpPr txBox="1"/>
          <p:nvPr/>
        </p:nvSpPr>
        <p:spPr bwMode="auto">
          <a:xfrm>
            <a:off x="6069648" y="1782776"/>
            <a:ext cx="37898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SzPct val="90000"/>
            </a:pPr>
            <a:r>
              <a:rPr lang="en-GB" sz="2400" dirty="0">
                <a:latin typeface="Myriad Pro Semibold"/>
              </a:rPr>
              <a:t>What is the value of the ‘5’</a:t>
            </a:r>
            <a:br>
              <a:rPr lang="en-GB" sz="2400" dirty="0">
                <a:latin typeface="Myriad Pro Semibold"/>
              </a:rPr>
            </a:br>
            <a:r>
              <a:rPr lang="en-GB" sz="2400" dirty="0">
                <a:latin typeface="Myriad Pro Semibold"/>
              </a:rPr>
              <a:t>in ‘1,500’?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006352-A9EF-4583-8841-D2C6A3987B1C}"/>
              </a:ext>
            </a:extLst>
          </p:cNvPr>
          <p:cNvSpPr txBox="1"/>
          <p:nvPr/>
        </p:nvSpPr>
        <p:spPr bwMode="auto">
          <a:xfrm>
            <a:off x="6069648" y="3718776"/>
            <a:ext cx="37898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SzPct val="90000"/>
            </a:pPr>
            <a:r>
              <a:rPr lang="en-GB" sz="2400" dirty="0">
                <a:latin typeface="Myriad Pro Semibold"/>
              </a:rPr>
              <a:t>What is the value of the ‘1’</a:t>
            </a:r>
            <a:br>
              <a:rPr lang="en-GB" sz="2400" dirty="0">
                <a:latin typeface="Myriad Pro Semibold"/>
              </a:rPr>
            </a:br>
            <a:r>
              <a:rPr lang="en-GB" sz="2400" dirty="0">
                <a:latin typeface="Myriad Pro Semibold"/>
              </a:rPr>
              <a:t>in ‘1,500’?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0D6F87-AD01-4713-BD5B-035A1019BB14}"/>
              </a:ext>
            </a:extLst>
          </p:cNvPr>
          <p:cNvSpPr txBox="1"/>
          <p:nvPr/>
        </p:nvSpPr>
        <p:spPr bwMode="auto">
          <a:xfrm>
            <a:off x="2194558" y="2560584"/>
            <a:ext cx="803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‘five’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EF104F-B680-4AE3-B4DA-2415343D3C0C}"/>
              </a:ext>
            </a:extLst>
          </p:cNvPr>
          <p:cNvSpPr txBox="1"/>
          <p:nvPr/>
        </p:nvSpPr>
        <p:spPr bwMode="auto">
          <a:xfrm>
            <a:off x="2194557" y="294962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5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4D9E11-F801-41CA-B3F1-4A81CF586A8B}"/>
              </a:ext>
            </a:extLst>
          </p:cNvPr>
          <p:cNvSpPr txBox="1"/>
          <p:nvPr/>
        </p:nvSpPr>
        <p:spPr bwMode="auto">
          <a:xfrm>
            <a:off x="2194558" y="4907616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10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28A39E-93BA-4767-B03C-A5286CE5F0D1}"/>
              </a:ext>
            </a:extLst>
          </p:cNvPr>
          <p:cNvSpPr txBox="1"/>
          <p:nvPr/>
        </p:nvSpPr>
        <p:spPr bwMode="auto">
          <a:xfrm>
            <a:off x="6415342" y="4907616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1,000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F4F152-3916-41CA-95E3-B6F1F4F9DCC3}"/>
              </a:ext>
            </a:extLst>
          </p:cNvPr>
          <p:cNvSpPr txBox="1"/>
          <p:nvPr/>
        </p:nvSpPr>
        <p:spPr bwMode="auto">
          <a:xfrm>
            <a:off x="6415342" y="2949629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500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43B2F2-D7C2-4A6E-A54A-CEBD53CD8014}"/>
              </a:ext>
            </a:extLst>
          </p:cNvPr>
          <p:cNvSpPr txBox="1"/>
          <p:nvPr/>
        </p:nvSpPr>
        <p:spPr bwMode="auto">
          <a:xfrm>
            <a:off x="6415342" y="2560584"/>
            <a:ext cx="2092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‘five hundred’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447674-F68F-4D11-932E-9FB11E586FE5}"/>
              </a:ext>
            </a:extLst>
          </p:cNvPr>
          <p:cNvSpPr txBox="1"/>
          <p:nvPr/>
        </p:nvSpPr>
        <p:spPr bwMode="auto">
          <a:xfrm>
            <a:off x="2194557" y="4528219"/>
            <a:ext cx="7625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‘ten’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1D183D-54BE-473A-B6E9-4D78BA640DAA}"/>
              </a:ext>
            </a:extLst>
          </p:cNvPr>
          <p:cNvSpPr txBox="1"/>
          <p:nvPr/>
        </p:nvSpPr>
        <p:spPr bwMode="auto">
          <a:xfrm>
            <a:off x="6415341" y="4528219"/>
            <a:ext cx="22557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‘one thousand’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BE2A10-3088-41B4-AC4F-995FEDF9D315}"/>
              </a:ext>
            </a:extLst>
          </p:cNvPr>
          <p:cNvSpPr txBox="1"/>
          <p:nvPr/>
        </p:nvSpPr>
        <p:spPr bwMode="auto">
          <a:xfrm>
            <a:off x="2494242" y="5431256"/>
            <a:ext cx="63354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We had 15 ones. We now have 15 hundreds.</a:t>
            </a:r>
            <a:endParaRPr lang="en-GB" sz="24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6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3:7</a:t>
            </a:r>
          </a:p>
        </p:txBody>
      </p:sp>
      <p:pic>
        <p:nvPicPr>
          <p:cNvPr id="4" name="Picture 3" descr="A close up of a window&#10;&#10;Description automatically generated">
            <a:extLst>
              <a:ext uri="{FF2B5EF4-FFF2-40B4-BE49-F238E27FC236}">
                <a16:creationId xmlns:a16="http://schemas.microsoft.com/office/drawing/2014/main" id="{1143454E-48D2-4293-9B6A-692F8CB7D1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1415" y="3010790"/>
            <a:ext cx="7952870" cy="8234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B4E1D2-F722-474F-A30A-C5826661B032}"/>
              </a:ext>
            </a:extLst>
          </p:cNvPr>
          <p:cNvSpPr txBox="1"/>
          <p:nvPr/>
        </p:nvSpPr>
        <p:spPr bwMode="auto">
          <a:xfrm>
            <a:off x="6648909" y="4744061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1,000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0EB8E1-AA3D-4877-9B30-4A3840E77921}"/>
              </a:ext>
            </a:extLst>
          </p:cNvPr>
          <p:cNvGrpSpPr/>
          <p:nvPr/>
        </p:nvGrpSpPr>
        <p:grpSpPr>
          <a:xfrm>
            <a:off x="4667054" y="4744061"/>
            <a:ext cx="2842094" cy="478811"/>
            <a:chOff x="3143054" y="1159032"/>
            <a:chExt cx="2842094" cy="47881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F1E47E-C37D-4C22-A277-69E54C0F956D}"/>
                </a:ext>
              </a:extLst>
            </p:cNvPr>
            <p:cNvSpPr txBox="1"/>
            <p:nvPr/>
          </p:nvSpPr>
          <p:spPr bwMode="auto">
            <a:xfrm>
              <a:off x="3143054" y="1159032"/>
              <a:ext cx="19479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10  ×  100  =</a:t>
              </a:r>
              <a:endParaRPr lang="en-GB" sz="2400" dirty="0">
                <a:solidFill>
                  <a:srgbClr val="C0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7DA167-3626-4E7C-BC6C-C057C8E2CF76}"/>
                </a:ext>
              </a:extLst>
            </p:cNvPr>
            <p:cNvSpPr/>
            <p:nvPr/>
          </p:nvSpPr>
          <p:spPr bwMode="auto">
            <a:xfrm>
              <a:off x="5193148" y="1176178"/>
              <a:ext cx="7920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Myriad Pro" panose="020B0503030403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1C74DC6-32CB-44F6-9315-6EEC6D8F3B68}"/>
              </a:ext>
            </a:extLst>
          </p:cNvPr>
          <p:cNvSpPr txBox="1"/>
          <p:nvPr/>
        </p:nvSpPr>
        <p:spPr bwMode="auto">
          <a:xfrm>
            <a:off x="6648909" y="4744061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1,100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ECD78F-FC97-4233-97D9-BC5B67E328F8}"/>
              </a:ext>
            </a:extLst>
          </p:cNvPr>
          <p:cNvGrpSpPr/>
          <p:nvPr/>
        </p:nvGrpSpPr>
        <p:grpSpPr>
          <a:xfrm>
            <a:off x="4656750" y="4733955"/>
            <a:ext cx="2852399" cy="471770"/>
            <a:chOff x="3138902" y="1811978"/>
            <a:chExt cx="2852399" cy="47177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273B27-5571-4893-A970-D24B6EEE9593}"/>
                </a:ext>
              </a:extLst>
            </p:cNvPr>
            <p:cNvSpPr txBox="1"/>
            <p:nvPr/>
          </p:nvSpPr>
          <p:spPr bwMode="auto">
            <a:xfrm>
              <a:off x="3138902" y="1811978"/>
              <a:ext cx="19479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11  ×  100  =</a:t>
              </a:r>
              <a:endParaRPr lang="en-GB" sz="2400" dirty="0">
                <a:solidFill>
                  <a:srgbClr val="C0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8600E5-42BF-4C06-8DCC-08470FB1288D}"/>
                </a:ext>
              </a:extLst>
            </p:cNvPr>
            <p:cNvSpPr/>
            <p:nvPr/>
          </p:nvSpPr>
          <p:spPr bwMode="auto">
            <a:xfrm>
              <a:off x="5199301" y="1822083"/>
              <a:ext cx="7920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Myriad Pro" panose="020B0503030403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33C0A58-D5F5-45CC-B0B7-7B5FFFCBCDF0}"/>
              </a:ext>
            </a:extLst>
          </p:cNvPr>
          <p:cNvSpPr txBox="1"/>
          <p:nvPr/>
        </p:nvSpPr>
        <p:spPr bwMode="auto">
          <a:xfrm>
            <a:off x="6648909" y="4744061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1,200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E8CF54-6F29-40C2-9518-2A24BCF676A4}"/>
              </a:ext>
            </a:extLst>
          </p:cNvPr>
          <p:cNvGrpSpPr/>
          <p:nvPr/>
        </p:nvGrpSpPr>
        <p:grpSpPr>
          <a:xfrm>
            <a:off x="4664194" y="4744061"/>
            <a:ext cx="2852575" cy="461665"/>
            <a:chOff x="3132573" y="1176178"/>
            <a:chExt cx="2852575" cy="46166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5C6A743-97C2-45C2-B5D6-85B921F9F8E0}"/>
                </a:ext>
              </a:extLst>
            </p:cNvPr>
            <p:cNvSpPr txBox="1"/>
            <p:nvPr/>
          </p:nvSpPr>
          <p:spPr bwMode="auto">
            <a:xfrm>
              <a:off x="3132573" y="1176178"/>
              <a:ext cx="19479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12  ×  100  =</a:t>
              </a:r>
              <a:endParaRPr lang="en-GB" sz="2400" dirty="0">
                <a:solidFill>
                  <a:srgbClr val="C0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8B608EB-02FF-4B48-BE42-326201919443}"/>
                </a:ext>
              </a:extLst>
            </p:cNvPr>
            <p:cNvSpPr/>
            <p:nvPr/>
          </p:nvSpPr>
          <p:spPr bwMode="auto">
            <a:xfrm>
              <a:off x="5193148" y="1176178"/>
              <a:ext cx="7920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Myriad Pro" panose="020B0503030403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4E8EC7D-9E2E-4E33-B0DE-97AA069BBB13}"/>
              </a:ext>
            </a:extLst>
          </p:cNvPr>
          <p:cNvSpPr txBox="1"/>
          <p:nvPr/>
        </p:nvSpPr>
        <p:spPr bwMode="auto">
          <a:xfrm>
            <a:off x="6648909" y="4744061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1,300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3B1661-81D2-4EE5-A9B5-90F737D6CF04}"/>
              </a:ext>
            </a:extLst>
          </p:cNvPr>
          <p:cNvGrpSpPr/>
          <p:nvPr/>
        </p:nvGrpSpPr>
        <p:grpSpPr>
          <a:xfrm>
            <a:off x="4656574" y="4744061"/>
            <a:ext cx="2852575" cy="461665"/>
            <a:chOff x="3132573" y="1176178"/>
            <a:chExt cx="2852575" cy="46166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199FD4-CD1D-4D66-84E1-CFB311EAF4DF}"/>
                </a:ext>
              </a:extLst>
            </p:cNvPr>
            <p:cNvSpPr txBox="1"/>
            <p:nvPr/>
          </p:nvSpPr>
          <p:spPr bwMode="auto">
            <a:xfrm>
              <a:off x="3132573" y="1176178"/>
              <a:ext cx="19479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13  ×  100  =</a:t>
              </a:r>
              <a:endParaRPr lang="en-GB" sz="2400" dirty="0">
                <a:solidFill>
                  <a:srgbClr val="C0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AFE431-52EE-4FAE-B467-30AB5C4F5DBB}"/>
                </a:ext>
              </a:extLst>
            </p:cNvPr>
            <p:cNvSpPr/>
            <p:nvPr/>
          </p:nvSpPr>
          <p:spPr bwMode="auto">
            <a:xfrm>
              <a:off x="5193148" y="1176178"/>
              <a:ext cx="7920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Myriad Pro" panose="020B0503030403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C606C83-5BD4-44E3-B3FF-333B3D8E6442}"/>
              </a:ext>
            </a:extLst>
          </p:cNvPr>
          <p:cNvSpPr txBox="1"/>
          <p:nvPr/>
        </p:nvSpPr>
        <p:spPr bwMode="auto">
          <a:xfrm>
            <a:off x="6648909" y="4744061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1,400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E4DE81-9124-445C-AA39-660565C24484}"/>
              </a:ext>
            </a:extLst>
          </p:cNvPr>
          <p:cNvGrpSpPr/>
          <p:nvPr/>
        </p:nvGrpSpPr>
        <p:grpSpPr>
          <a:xfrm>
            <a:off x="4656574" y="4744061"/>
            <a:ext cx="2852575" cy="461665"/>
            <a:chOff x="3132573" y="1176178"/>
            <a:chExt cx="2852575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2D96F6B-784E-4A5D-AF7D-4D37549F56B0}"/>
                </a:ext>
              </a:extLst>
            </p:cNvPr>
            <p:cNvSpPr txBox="1"/>
            <p:nvPr/>
          </p:nvSpPr>
          <p:spPr bwMode="auto">
            <a:xfrm>
              <a:off x="3132573" y="1176178"/>
              <a:ext cx="19479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14  ×  100  =</a:t>
              </a:r>
              <a:endParaRPr lang="en-GB" sz="2400" dirty="0">
                <a:solidFill>
                  <a:srgbClr val="C0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4C298C5-DF0D-40B9-9DCD-46C5AB2A8220}"/>
                </a:ext>
              </a:extLst>
            </p:cNvPr>
            <p:cNvSpPr/>
            <p:nvPr/>
          </p:nvSpPr>
          <p:spPr bwMode="auto">
            <a:xfrm>
              <a:off x="5193148" y="1176178"/>
              <a:ext cx="7920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Myriad Pro" panose="020B050303040302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36888CE-BBF0-459D-B0A0-778A88DB6F08}"/>
              </a:ext>
            </a:extLst>
          </p:cNvPr>
          <p:cNvSpPr txBox="1"/>
          <p:nvPr/>
        </p:nvSpPr>
        <p:spPr bwMode="auto">
          <a:xfrm>
            <a:off x="6648909" y="4744061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1,500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1D08764-5E66-4091-96C6-D77C96DC6E3E}"/>
              </a:ext>
            </a:extLst>
          </p:cNvPr>
          <p:cNvGrpSpPr/>
          <p:nvPr/>
        </p:nvGrpSpPr>
        <p:grpSpPr>
          <a:xfrm>
            <a:off x="4656574" y="4744061"/>
            <a:ext cx="2852575" cy="461665"/>
            <a:chOff x="3132573" y="1176178"/>
            <a:chExt cx="2852575" cy="46166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4C30B83-E5D3-4606-B272-9E1C09A4BED8}"/>
                </a:ext>
              </a:extLst>
            </p:cNvPr>
            <p:cNvSpPr txBox="1"/>
            <p:nvPr/>
          </p:nvSpPr>
          <p:spPr bwMode="auto">
            <a:xfrm>
              <a:off x="3132573" y="1176178"/>
              <a:ext cx="19479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15  ×  100  =</a:t>
              </a:r>
              <a:endParaRPr lang="en-GB" sz="2400" dirty="0">
                <a:solidFill>
                  <a:srgbClr val="C0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0B3F0D5-FE24-4734-81FC-C7E63AC58F9D}"/>
                </a:ext>
              </a:extLst>
            </p:cNvPr>
            <p:cNvSpPr/>
            <p:nvPr/>
          </p:nvSpPr>
          <p:spPr bwMode="auto">
            <a:xfrm>
              <a:off x="5193148" y="1176178"/>
              <a:ext cx="7920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Myriad Pro" panose="020B050303040302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1918E69-6F7B-493F-A378-A1F331A0FCD3}"/>
              </a:ext>
            </a:extLst>
          </p:cNvPr>
          <p:cNvSpPr txBox="1"/>
          <p:nvPr/>
        </p:nvSpPr>
        <p:spPr bwMode="auto">
          <a:xfrm>
            <a:off x="6648909" y="4744061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1,600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5ACDEA4-CB6F-4501-9A7A-D0BFE2A0C540}"/>
              </a:ext>
            </a:extLst>
          </p:cNvPr>
          <p:cNvGrpSpPr/>
          <p:nvPr/>
        </p:nvGrpSpPr>
        <p:grpSpPr>
          <a:xfrm>
            <a:off x="4656574" y="4744061"/>
            <a:ext cx="2852575" cy="461665"/>
            <a:chOff x="3132573" y="1176178"/>
            <a:chExt cx="2852575" cy="46166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B65F314-3533-4613-8852-727CE2A1BA23}"/>
                </a:ext>
              </a:extLst>
            </p:cNvPr>
            <p:cNvSpPr txBox="1"/>
            <p:nvPr/>
          </p:nvSpPr>
          <p:spPr bwMode="auto">
            <a:xfrm>
              <a:off x="3132573" y="1176178"/>
              <a:ext cx="19479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16  ×  100  =</a:t>
              </a:r>
              <a:endParaRPr lang="en-GB" sz="2400" dirty="0">
                <a:solidFill>
                  <a:srgbClr val="C0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465E29C-DEC2-403B-8490-127D2BDCAE93}"/>
                </a:ext>
              </a:extLst>
            </p:cNvPr>
            <p:cNvSpPr/>
            <p:nvPr/>
          </p:nvSpPr>
          <p:spPr bwMode="auto">
            <a:xfrm>
              <a:off x="5193148" y="1176178"/>
              <a:ext cx="7920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Myriad Pro" panose="020B0503030403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3F63DF8-D3A2-49C2-8C7C-1CA56DD9BB42}"/>
              </a:ext>
            </a:extLst>
          </p:cNvPr>
          <p:cNvSpPr txBox="1"/>
          <p:nvPr/>
        </p:nvSpPr>
        <p:spPr bwMode="auto">
          <a:xfrm>
            <a:off x="6648909" y="4744061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1,700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1265E53-0133-4E39-9355-68E848063B30}"/>
              </a:ext>
            </a:extLst>
          </p:cNvPr>
          <p:cNvGrpSpPr/>
          <p:nvPr/>
        </p:nvGrpSpPr>
        <p:grpSpPr>
          <a:xfrm>
            <a:off x="4656574" y="4744061"/>
            <a:ext cx="2852575" cy="461665"/>
            <a:chOff x="3132573" y="1176178"/>
            <a:chExt cx="2852575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DBA9E03-72AB-4B6D-9F7F-E2A59E49885E}"/>
                </a:ext>
              </a:extLst>
            </p:cNvPr>
            <p:cNvSpPr txBox="1"/>
            <p:nvPr/>
          </p:nvSpPr>
          <p:spPr bwMode="auto">
            <a:xfrm>
              <a:off x="3132573" y="1176178"/>
              <a:ext cx="19479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17  ×  100  =</a:t>
              </a:r>
              <a:endParaRPr lang="en-GB" sz="2400" dirty="0">
                <a:solidFill>
                  <a:srgbClr val="C0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12C5955-F5F5-4F8A-8073-88BA2D1E2AA2}"/>
                </a:ext>
              </a:extLst>
            </p:cNvPr>
            <p:cNvSpPr/>
            <p:nvPr/>
          </p:nvSpPr>
          <p:spPr bwMode="auto">
            <a:xfrm>
              <a:off x="5193148" y="1176178"/>
              <a:ext cx="7920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Myriad Pro" panose="020B0503030403020204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186A28B-6D93-46E2-AD72-74E1E59C66D6}"/>
              </a:ext>
            </a:extLst>
          </p:cNvPr>
          <p:cNvSpPr txBox="1"/>
          <p:nvPr/>
        </p:nvSpPr>
        <p:spPr bwMode="auto">
          <a:xfrm>
            <a:off x="6648909" y="4744061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1,800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DE6B081-1E67-4E75-81A7-A4CE51367240}"/>
              </a:ext>
            </a:extLst>
          </p:cNvPr>
          <p:cNvGrpSpPr/>
          <p:nvPr/>
        </p:nvGrpSpPr>
        <p:grpSpPr>
          <a:xfrm>
            <a:off x="4656574" y="4744061"/>
            <a:ext cx="2852575" cy="461665"/>
            <a:chOff x="3132573" y="1176178"/>
            <a:chExt cx="2852575" cy="4616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0D272E0-AEDD-4C55-A017-E8D45C2C0116}"/>
                </a:ext>
              </a:extLst>
            </p:cNvPr>
            <p:cNvSpPr txBox="1"/>
            <p:nvPr/>
          </p:nvSpPr>
          <p:spPr bwMode="auto">
            <a:xfrm>
              <a:off x="3132573" y="1176178"/>
              <a:ext cx="19479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18  ×  100  =</a:t>
              </a:r>
              <a:endParaRPr lang="en-GB" sz="2400" dirty="0">
                <a:solidFill>
                  <a:srgbClr val="C0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6346750-6732-4AB2-862A-0747443ABBE8}"/>
                </a:ext>
              </a:extLst>
            </p:cNvPr>
            <p:cNvSpPr/>
            <p:nvPr/>
          </p:nvSpPr>
          <p:spPr bwMode="auto">
            <a:xfrm>
              <a:off x="5193148" y="1176178"/>
              <a:ext cx="7920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Myriad Pro" panose="020B0503030403020204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CFA68EC7-644E-49F1-849B-C3D5FAFB9F15}"/>
              </a:ext>
            </a:extLst>
          </p:cNvPr>
          <p:cNvSpPr txBox="1"/>
          <p:nvPr/>
        </p:nvSpPr>
        <p:spPr bwMode="auto">
          <a:xfrm>
            <a:off x="6648909" y="4744061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1,900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0334B57-A9B1-4D86-84D6-13E2DB6BB4DE}"/>
              </a:ext>
            </a:extLst>
          </p:cNvPr>
          <p:cNvGrpSpPr/>
          <p:nvPr/>
        </p:nvGrpSpPr>
        <p:grpSpPr>
          <a:xfrm>
            <a:off x="4661304" y="4744061"/>
            <a:ext cx="2847845" cy="461665"/>
            <a:chOff x="3137303" y="1176178"/>
            <a:chExt cx="2847845" cy="46166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B88D9D4-722E-4381-984A-70EFE832B8D8}"/>
                </a:ext>
              </a:extLst>
            </p:cNvPr>
            <p:cNvSpPr txBox="1"/>
            <p:nvPr/>
          </p:nvSpPr>
          <p:spPr bwMode="auto">
            <a:xfrm>
              <a:off x="3137303" y="1176178"/>
              <a:ext cx="19479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19  ×  100  =</a:t>
              </a:r>
              <a:endParaRPr lang="en-GB" sz="2400" dirty="0">
                <a:solidFill>
                  <a:srgbClr val="C0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C930A6D-4789-495D-93F3-5760D99317D6}"/>
                </a:ext>
              </a:extLst>
            </p:cNvPr>
            <p:cNvSpPr/>
            <p:nvPr/>
          </p:nvSpPr>
          <p:spPr bwMode="auto">
            <a:xfrm>
              <a:off x="5193148" y="1176178"/>
              <a:ext cx="7920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Myriad Pro" panose="020B0503030403020204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77A17CC0-0E96-4F2C-884B-D45C603C232D}"/>
              </a:ext>
            </a:extLst>
          </p:cNvPr>
          <p:cNvSpPr txBox="1"/>
          <p:nvPr/>
        </p:nvSpPr>
        <p:spPr bwMode="auto">
          <a:xfrm>
            <a:off x="6648909" y="4744061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2,000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BAD31EC-F5E0-4D0A-B57F-8AFB0881C3B2}"/>
              </a:ext>
            </a:extLst>
          </p:cNvPr>
          <p:cNvGrpSpPr/>
          <p:nvPr/>
        </p:nvGrpSpPr>
        <p:grpSpPr>
          <a:xfrm>
            <a:off x="4662288" y="4744061"/>
            <a:ext cx="2846861" cy="461665"/>
            <a:chOff x="3138287" y="1176178"/>
            <a:chExt cx="2846861" cy="46166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7B7772D-B0FB-483A-815F-0D9B05D7FBFA}"/>
                </a:ext>
              </a:extLst>
            </p:cNvPr>
            <p:cNvSpPr txBox="1"/>
            <p:nvPr/>
          </p:nvSpPr>
          <p:spPr bwMode="auto">
            <a:xfrm>
              <a:off x="3138287" y="1176178"/>
              <a:ext cx="19479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20  ×  100  =</a:t>
              </a:r>
              <a:endParaRPr lang="en-GB" sz="2400" dirty="0">
                <a:solidFill>
                  <a:srgbClr val="C0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751B200-82F6-496F-B64C-72ED5BB9FACA}"/>
                </a:ext>
              </a:extLst>
            </p:cNvPr>
            <p:cNvSpPr/>
            <p:nvPr/>
          </p:nvSpPr>
          <p:spPr bwMode="auto">
            <a:xfrm>
              <a:off x="5193148" y="1176178"/>
              <a:ext cx="7920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Myriad Pro" panose="020B0503030403020204" pitchFamily="34" charset="0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2F3411A9-B68B-40CD-B7E5-22112BA7C4B3}"/>
              </a:ext>
            </a:extLst>
          </p:cNvPr>
          <p:cNvSpPr/>
          <p:nvPr/>
        </p:nvSpPr>
        <p:spPr bwMode="auto">
          <a:xfrm>
            <a:off x="4026740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BF73D7-546C-4614-B68B-C8B86CCEF49D}"/>
              </a:ext>
            </a:extLst>
          </p:cNvPr>
          <p:cNvSpPr/>
          <p:nvPr/>
        </p:nvSpPr>
        <p:spPr bwMode="auto">
          <a:xfrm>
            <a:off x="3960406" y="3433070"/>
            <a:ext cx="4320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EAB0793-5871-4DF2-8C8C-7BA98A1CCDDB}"/>
              </a:ext>
            </a:extLst>
          </p:cNvPr>
          <p:cNvSpPr/>
          <p:nvPr/>
        </p:nvSpPr>
        <p:spPr bwMode="auto">
          <a:xfrm>
            <a:off x="4546545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AC37D0A-BD3E-4445-A22B-88D0BE662C47}"/>
              </a:ext>
            </a:extLst>
          </p:cNvPr>
          <p:cNvSpPr/>
          <p:nvPr/>
        </p:nvSpPr>
        <p:spPr bwMode="auto">
          <a:xfrm>
            <a:off x="4509451" y="3433070"/>
            <a:ext cx="4320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6F2F366-24FD-4C74-AB22-07F82621FB31}"/>
              </a:ext>
            </a:extLst>
          </p:cNvPr>
          <p:cNvSpPr/>
          <p:nvPr/>
        </p:nvSpPr>
        <p:spPr bwMode="auto">
          <a:xfrm>
            <a:off x="5131238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E2CFFBB-B44F-476B-9E99-7F4904A69448}"/>
              </a:ext>
            </a:extLst>
          </p:cNvPr>
          <p:cNvSpPr/>
          <p:nvPr/>
        </p:nvSpPr>
        <p:spPr bwMode="auto">
          <a:xfrm>
            <a:off x="5057656" y="3433070"/>
            <a:ext cx="4320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C3314F2-89F7-4D96-9AE6-EFCAF7E76A72}"/>
              </a:ext>
            </a:extLst>
          </p:cNvPr>
          <p:cNvSpPr/>
          <p:nvPr/>
        </p:nvSpPr>
        <p:spPr bwMode="auto">
          <a:xfrm>
            <a:off x="5688191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812D260-4914-4A9A-BBA3-CCA1E710F745}"/>
              </a:ext>
            </a:extLst>
          </p:cNvPr>
          <p:cNvSpPr/>
          <p:nvPr/>
        </p:nvSpPr>
        <p:spPr bwMode="auto">
          <a:xfrm>
            <a:off x="5610802" y="3433070"/>
            <a:ext cx="4320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FCFD3C9-7D38-4522-B48C-D99BE1A88E16}"/>
              </a:ext>
            </a:extLst>
          </p:cNvPr>
          <p:cNvSpPr/>
          <p:nvPr/>
        </p:nvSpPr>
        <p:spPr bwMode="auto">
          <a:xfrm>
            <a:off x="6223582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8F9E7D9-ECD4-412C-BBBC-A2CE9BB3AB84}"/>
              </a:ext>
            </a:extLst>
          </p:cNvPr>
          <p:cNvSpPr/>
          <p:nvPr/>
        </p:nvSpPr>
        <p:spPr bwMode="auto">
          <a:xfrm>
            <a:off x="6153532" y="3433070"/>
            <a:ext cx="4320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C17FDFD-9A90-47AB-A15E-9A74974BBA9D}"/>
              </a:ext>
            </a:extLst>
          </p:cNvPr>
          <p:cNvSpPr/>
          <p:nvPr/>
        </p:nvSpPr>
        <p:spPr bwMode="auto">
          <a:xfrm>
            <a:off x="6787751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3910B21-2AB1-4D3F-AD49-3AEC4AFF9EB4}"/>
              </a:ext>
            </a:extLst>
          </p:cNvPr>
          <p:cNvSpPr/>
          <p:nvPr/>
        </p:nvSpPr>
        <p:spPr bwMode="auto">
          <a:xfrm>
            <a:off x="6703296" y="3433070"/>
            <a:ext cx="4320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480397C-57ED-4DC9-96BD-AF01A4B43608}"/>
              </a:ext>
            </a:extLst>
          </p:cNvPr>
          <p:cNvSpPr/>
          <p:nvPr/>
        </p:nvSpPr>
        <p:spPr bwMode="auto">
          <a:xfrm>
            <a:off x="7318167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B0198A1-8942-40F8-9744-EA36C5F9BDC4}"/>
              </a:ext>
            </a:extLst>
          </p:cNvPr>
          <p:cNvSpPr/>
          <p:nvPr/>
        </p:nvSpPr>
        <p:spPr bwMode="auto">
          <a:xfrm>
            <a:off x="7260025" y="3433070"/>
            <a:ext cx="4320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08A40B9-E03A-4369-8E0B-CD538CD82036}"/>
              </a:ext>
            </a:extLst>
          </p:cNvPr>
          <p:cNvSpPr/>
          <p:nvPr/>
        </p:nvSpPr>
        <p:spPr bwMode="auto">
          <a:xfrm>
            <a:off x="7882337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765A300-86EC-4C3B-A85A-A6ADC38E408D}"/>
              </a:ext>
            </a:extLst>
          </p:cNvPr>
          <p:cNvSpPr/>
          <p:nvPr/>
        </p:nvSpPr>
        <p:spPr bwMode="auto">
          <a:xfrm>
            <a:off x="7810903" y="3433070"/>
            <a:ext cx="4320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8550628-69EE-45F0-8842-F44A6F1F0B60}"/>
              </a:ext>
            </a:extLst>
          </p:cNvPr>
          <p:cNvSpPr/>
          <p:nvPr/>
        </p:nvSpPr>
        <p:spPr bwMode="auto">
          <a:xfrm>
            <a:off x="8420507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0EB699A-E9D4-4EE2-B81F-E14BE39CFB98}"/>
              </a:ext>
            </a:extLst>
          </p:cNvPr>
          <p:cNvSpPr/>
          <p:nvPr/>
        </p:nvSpPr>
        <p:spPr bwMode="auto">
          <a:xfrm>
            <a:off x="8366511" y="3433070"/>
            <a:ext cx="4320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240856D-EFB6-4B56-A6D1-63757CFDC098}"/>
              </a:ext>
            </a:extLst>
          </p:cNvPr>
          <p:cNvSpPr/>
          <p:nvPr/>
        </p:nvSpPr>
        <p:spPr bwMode="auto">
          <a:xfrm>
            <a:off x="8989167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AB60A7D-49C4-4D69-A21E-87A99A518B4B}"/>
              </a:ext>
            </a:extLst>
          </p:cNvPr>
          <p:cNvSpPr/>
          <p:nvPr/>
        </p:nvSpPr>
        <p:spPr bwMode="auto">
          <a:xfrm>
            <a:off x="8893455" y="3433070"/>
            <a:ext cx="4320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592AB3E-A3CA-4EA6-AA32-87899B1E5040}"/>
              </a:ext>
            </a:extLst>
          </p:cNvPr>
          <p:cNvSpPr/>
          <p:nvPr/>
        </p:nvSpPr>
        <p:spPr bwMode="auto">
          <a:xfrm>
            <a:off x="9536321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B4876EF-1951-4C65-B6DB-6FA1EBCC2D96}"/>
              </a:ext>
            </a:extLst>
          </p:cNvPr>
          <p:cNvSpPr/>
          <p:nvPr/>
        </p:nvSpPr>
        <p:spPr bwMode="auto">
          <a:xfrm>
            <a:off x="9450695" y="3433070"/>
            <a:ext cx="4320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00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0" grpId="1"/>
      <p:bldP spid="14" grpId="0"/>
      <p:bldP spid="14" grpId="1"/>
      <p:bldP spid="18" grpId="0"/>
      <p:bldP spid="18" grpId="1"/>
      <p:bldP spid="22" grpId="0"/>
      <p:bldP spid="22" grpId="1"/>
      <p:bldP spid="26" grpId="0"/>
      <p:bldP spid="26" grpId="1"/>
      <p:bldP spid="30" grpId="0"/>
      <p:bldP spid="30" grpId="1"/>
      <p:bldP spid="34" grpId="0"/>
      <p:bldP spid="34" grpId="1"/>
      <p:bldP spid="38" grpId="0"/>
      <p:bldP spid="38" grpId="1"/>
      <p:bldP spid="42" grpId="0"/>
      <p:bldP spid="42" grpId="1"/>
      <p:bldP spid="46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6, Learning Outcome 17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4430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 explain why the last two zeros can be removed from a three-digit multiple of 100 when we divide it by 100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7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6, Learning Outcome 17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2.13 Calculation: multiplying and dividing by 10 and 100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323225"/>
              </p:ext>
            </p:extLst>
          </p:nvPr>
        </p:nvGraphicFramePr>
        <p:xfrm>
          <a:off x="4514850" y="4258490"/>
          <a:ext cx="6886575" cy="857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4:1-4:4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29-32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59128A0-CA7D-44BC-A539-59F92F075FD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866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A90796-0D94-45DD-8BEE-E52C720CE5A8}"/>
              </a:ext>
            </a:extLst>
          </p:cNvPr>
          <p:cNvSpPr txBox="1"/>
          <p:nvPr/>
        </p:nvSpPr>
        <p:spPr bwMode="auto">
          <a:xfrm>
            <a:off x="2622160" y="1178069"/>
            <a:ext cx="69477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This evening there are 100 people in the cinema,</a:t>
            </a:r>
            <a:b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100 times as many as this afternoon.</a:t>
            </a:r>
            <a:b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were in the cinema this afternoon?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F7207E-EF33-4442-B749-96304B1E55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2720" y="3700634"/>
            <a:ext cx="1296050" cy="1048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F56ABA-41DB-40E3-A4BF-D0A63A092A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75" y="2525833"/>
            <a:ext cx="1296050" cy="140097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4E9D1C6-22E8-4B2C-98DF-4F7B95845449}"/>
              </a:ext>
            </a:extLst>
          </p:cNvPr>
          <p:cNvGrpSpPr/>
          <p:nvPr/>
        </p:nvGrpSpPr>
        <p:grpSpPr>
          <a:xfrm>
            <a:off x="5447975" y="4815859"/>
            <a:ext cx="1296050" cy="1400978"/>
            <a:chOff x="2582670" y="4815859"/>
            <a:chExt cx="1296050" cy="140097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9024F33-55F2-4F87-A880-4E00F4524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2670" y="4891640"/>
              <a:ext cx="1296050" cy="1325197"/>
            </a:xfrm>
            <a:prstGeom prst="rect">
              <a:avLst/>
            </a:prstGeom>
          </p:spPr>
        </p:pic>
        <p:pic>
          <p:nvPicPr>
            <p:cNvPr id="12" name="Picture 11" descr="A close up of a green background&#10;&#10;Description automatically generated">
              <a:extLst>
                <a:ext uri="{FF2B5EF4-FFF2-40B4-BE49-F238E27FC236}">
                  <a16:creationId xmlns:a16="http://schemas.microsoft.com/office/drawing/2014/main" id="{6ABDC4AA-7766-4DAC-82AE-54DAECADC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2670" y="4815859"/>
              <a:ext cx="1296050" cy="1399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75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874FE2-D235-4E5C-BBE6-2D5E74C12BD9}"/>
              </a:ext>
            </a:extLst>
          </p:cNvPr>
          <p:cNvSpPr txBox="1"/>
          <p:nvPr/>
        </p:nvSpPr>
        <p:spPr bwMode="auto">
          <a:xfrm>
            <a:off x="2622160" y="1178069"/>
            <a:ext cx="69477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This evening there are 200 people in the cinema,</a:t>
            </a:r>
            <a:b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100 times as many as this afternoon.</a:t>
            </a:r>
            <a:b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were in the cinema this afternoon?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48AD1-A330-4F6A-AAEC-357AF6DCF1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2720" y="3700634"/>
            <a:ext cx="1296050" cy="104821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81A64E3-6370-468B-A955-1DF4FDD6F3B0}"/>
              </a:ext>
            </a:extLst>
          </p:cNvPr>
          <p:cNvSpPr/>
          <p:nvPr/>
        </p:nvSpPr>
        <p:spPr bwMode="auto">
          <a:xfrm>
            <a:off x="6124186" y="3655657"/>
            <a:ext cx="190500" cy="276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A93C37-75AF-418B-9C40-E4D2DE0E68EF}"/>
              </a:ext>
            </a:extLst>
          </p:cNvPr>
          <p:cNvGrpSpPr/>
          <p:nvPr/>
        </p:nvGrpSpPr>
        <p:grpSpPr>
          <a:xfrm>
            <a:off x="4737409" y="2525833"/>
            <a:ext cx="2717182" cy="1400978"/>
            <a:chOff x="2582671" y="2525833"/>
            <a:chExt cx="2717182" cy="140097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794FD06-30C0-4707-B103-DC2CF5501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2671" y="2525833"/>
              <a:ext cx="1296050" cy="140097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9D597EA-7EAF-45B6-A2A5-0DD4161FD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3803" y="2525833"/>
              <a:ext cx="1296050" cy="140097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20159D-E046-4444-8635-F4399AB8EEDF}"/>
              </a:ext>
            </a:extLst>
          </p:cNvPr>
          <p:cNvGrpSpPr/>
          <p:nvPr/>
        </p:nvGrpSpPr>
        <p:grpSpPr>
          <a:xfrm>
            <a:off x="4737410" y="4815859"/>
            <a:ext cx="2717183" cy="1400978"/>
            <a:chOff x="2582670" y="4815859"/>
            <a:chExt cx="2717183" cy="14009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D41293E-A01C-4059-8D72-6F41F1BF7BE2}"/>
                </a:ext>
              </a:extLst>
            </p:cNvPr>
            <p:cNvGrpSpPr/>
            <p:nvPr/>
          </p:nvGrpSpPr>
          <p:grpSpPr>
            <a:xfrm>
              <a:off x="2582670" y="4891640"/>
              <a:ext cx="2717183" cy="1325197"/>
              <a:chOff x="4850904" y="3573463"/>
              <a:chExt cx="2717183" cy="132519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D5C0BFFB-D061-4352-B114-2EFB728C30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0904" y="3573463"/>
                <a:ext cx="1296050" cy="1325197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8C5E0A6-DAA1-4F65-8D05-BECE97593A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2037" y="3573463"/>
                <a:ext cx="1296050" cy="1325197"/>
              </a:xfrm>
              <a:prstGeom prst="rect">
                <a:avLst/>
              </a:prstGeom>
            </p:spPr>
          </p:pic>
        </p:grpSp>
        <p:pic>
          <p:nvPicPr>
            <p:cNvPr id="13" name="Picture 12" descr="A close up of a green background&#10;&#10;Description automatically generated">
              <a:extLst>
                <a:ext uri="{FF2B5EF4-FFF2-40B4-BE49-F238E27FC236}">
                  <a16:creationId xmlns:a16="http://schemas.microsoft.com/office/drawing/2014/main" id="{3604A4A8-A403-4239-BA80-F9958CCA9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2670" y="4815859"/>
              <a:ext cx="1296050" cy="1399035"/>
            </a:xfrm>
            <a:prstGeom prst="rect">
              <a:avLst/>
            </a:prstGeom>
          </p:spPr>
        </p:pic>
        <p:pic>
          <p:nvPicPr>
            <p:cNvPr id="14" name="Picture 13" descr="A close up of a green background&#10;&#10;Description automatically generated">
              <a:extLst>
                <a:ext uri="{FF2B5EF4-FFF2-40B4-BE49-F238E27FC236}">
                  <a16:creationId xmlns:a16="http://schemas.microsoft.com/office/drawing/2014/main" id="{8DBBBC16-19A2-43A3-A664-379E12B81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3803" y="4815859"/>
              <a:ext cx="1296050" cy="1399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795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D398DDA-818C-4EE3-8340-98EE317833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2720" y="3700634"/>
            <a:ext cx="1296050" cy="104821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874FE2-D235-4E5C-BBE6-2D5E74C12BD9}"/>
              </a:ext>
            </a:extLst>
          </p:cNvPr>
          <p:cNvSpPr txBox="1"/>
          <p:nvPr/>
        </p:nvSpPr>
        <p:spPr bwMode="auto">
          <a:xfrm>
            <a:off x="2664640" y="1178069"/>
            <a:ext cx="68627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This evening there are 300 people in the cinema,</a:t>
            </a:r>
            <a:b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100 times as many as this afternoon.</a:t>
            </a:r>
            <a:b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were in the cinema this afternoon?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0A86BA-86E9-4019-BD9B-1A51A7E1AC94}"/>
              </a:ext>
            </a:extLst>
          </p:cNvPr>
          <p:cNvGrpSpPr/>
          <p:nvPr/>
        </p:nvGrpSpPr>
        <p:grpSpPr>
          <a:xfrm>
            <a:off x="4106671" y="4891641"/>
            <a:ext cx="4138315" cy="1325197"/>
            <a:chOff x="4850904" y="3573463"/>
            <a:chExt cx="4138315" cy="13251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868614-4B2F-4B89-91A4-B58AB704E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904" y="3573463"/>
              <a:ext cx="1296050" cy="132519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B91D52C-5EBC-486B-9B2C-81EC1B579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037" y="3573463"/>
              <a:ext cx="1296050" cy="132519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3EF9C4C-7DDC-4FC6-A39E-337F696B4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3169" y="3573463"/>
              <a:ext cx="1296050" cy="132519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A636896-FD3F-4278-B814-2384DB37EFFB}"/>
              </a:ext>
            </a:extLst>
          </p:cNvPr>
          <p:cNvGrpSpPr/>
          <p:nvPr/>
        </p:nvGrpSpPr>
        <p:grpSpPr>
          <a:xfrm>
            <a:off x="4106672" y="2525833"/>
            <a:ext cx="4138315" cy="1400978"/>
            <a:chOff x="4850904" y="1909463"/>
            <a:chExt cx="4138315" cy="14009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0696ADF-4283-4A0E-9E56-80C5F2189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904" y="1909463"/>
              <a:ext cx="1296050" cy="140097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5A4AD38-63D2-49C2-8B1B-3B84F5A9E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036" y="1909463"/>
              <a:ext cx="1296050" cy="140097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5682FC3-2DEE-4E28-B5A8-A93214D5A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3169" y="1909463"/>
              <a:ext cx="1296050" cy="1400978"/>
            </a:xfrm>
            <a:prstGeom prst="rect">
              <a:avLst/>
            </a:prstGeom>
          </p:spPr>
        </p:pic>
      </p:grpSp>
      <p:pic>
        <p:nvPicPr>
          <p:cNvPr id="12" name="Picture 11" descr="A close up of a green background&#10;&#10;Description automatically generated">
            <a:extLst>
              <a:ext uri="{FF2B5EF4-FFF2-40B4-BE49-F238E27FC236}">
                <a16:creationId xmlns:a16="http://schemas.microsoft.com/office/drawing/2014/main" id="{563A0C7B-7D30-4C04-89C7-3D6C295C8C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670" y="4815860"/>
            <a:ext cx="1296050" cy="1399035"/>
          </a:xfrm>
          <a:prstGeom prst="rect">
            <a:avLst/>
          </a:prstGeom>
        </p:spPr>
      </p:pic>
      <p:pic>
        <p:nvPicPr>
          <p:cNvPr id="13" name="Picture 12" descr="A close up of a green background&#10;&#10;Description automatically generated">
            <a:extLst>
              <a:ext uri="{FF2B5EF4-FFF2-40B4-BE49-F238E27FC236}">
                <a16:creationId xmlns:a16="http://schemas.microsoft.com/office/drawing/2014/main" id="{DAE826A5-465F-4DEC-B5C8-E0E450C430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03" y="4815860"/>
            <a:ext cx="1296050" cy="1399035"/>
          </a:xfrm>
          <a:prstGeom prst="rect">
            <a:avLst/>
          </a:prstGeom>
        </p:spPr>
      </p:pic>
      <p:pic>
        <p:nvPicPr>
          <p:cNvPr id="14" name="Picture 13" descr="A close up of a green background&#10;&#10;Description automatically generated">
            <a:extLst>
              <a:ext uri="{FF2B5EF4-FFF2-40B4-BE49-F238E27FC236}">
                <a16:creationId xmlns:a16="http://schemas.microsoft.com/office/drawing/2014/main" id="{0F1D90FC-5CB8-4DE2-9D8B-9320DC6307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935" y="4815860"/>
            <a:ext cx="1296050" cy="139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0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6, Learning Outcome 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14046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explain how each part of a multiplication and division equation relates to a story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22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65611B-397F-4F8F-93F8-7F5CD9AA33E2}"/>
              </a:ext>
            </a:extLst>
          </p:cNvPr>
          <p:cNvSpPr txBox="1"/>
          <p:nvPr/>
        </p:nvSpPr>
        <p:spPr bwMode="auto">
          <a:xfrm>
            <a:off x="5124421" y="4493532"/>
            <a:ext cx="19431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1 × 100 = 100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0A5F6CF-B40C-4BC1-B77F-CA3AED6DFD56}"/>
              </a:ext>
            </a:extLst>
          </p:cNvPr>
          <p:cNvSpPr txBox="1"/>
          <p:nvPr/>
        </p:nvSpPr>
        <p:spPr bwMode="auto">
          <a:xfrm>
            <a:off x="5124421" y="4493532"/>
            <a:ext cx="19431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2 × 100 = 200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9D4178B-06F5-4A29-9F22-441330B75759}"/>
              </a:ext>
            </a:extLst>
          </p:cNvPr>
          <p:cNvSpPr txBox="1"/>
          <p:nvPr/>
        </p:nvSpPr>
        <p:spPr bwMode="auto">
          <a:xfrm>
            <a:off x="5124421" y="4493532"/>
            <a:ext cx="19431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3 × 100 = 300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16DBFCA-8EF5-48BD-B751-6E2B1CD8829B}"/>
              </a:ext>
            </a:extLst>
          </p:cNvPr>
          <p:cNvSpPr txBox="1"/>
          <p:nvPr/>
        </p:nvSpPr>
        <p:spPr bwMode="auto">
          <a:xfrm>
            <a:off x="5124421" y="4493532"/>
            <a:ext cx="19431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4 × 100 = 400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A6B00E4-1CAF-4FDC-8E0C-1EF1164ADB89}"/>
              </a:ext>
            </a:extLst>
          </p:cNvPr>
          <p:cNvSpPr txBox="1"/>
          <p:nvPr/>
        </p:nvSpPr>
        <p:spPr bwMode="auto">
          <a:xfrm>
            <a:off x="5124421" y="4493532"/>
            <a:ext cx="19431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5 × 100 = 500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DF53259-AB78-4AE6-88A9-E55887758FB5}"/>
              </a:ext>
            </a:extLst>
          </p:cNvPr>
          <p:cNvSpPr txBox="1"/>
          <p:nvPr/>
        </p:nvSpPr>
        <p:spPr bwMode="auto">
          <a:xfrm>
            <a:off x="5124421" y="4493532"/>
            <a:ext cx="19431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6 × 100 = 600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D1AEA98-00F1-45F5-999A-8FBAEA98F7C4}"/>
              </a:ext>
            </a:extLst>
          </p:cNvPr>
          <p:cNvSpPr txBox="1"/>
          <p:nvPr/>
        </p:nvSpPr>
        <p:spPr bwMode="auto">
          <a:xfrm>
            <a:off x="5124421" y="4493532"/>
            <a:ext cx="19431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7 × 100 = 700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04DAAE8-243F-4E38-827F-D8CD5848A979}"/>
              </a:ext>
            </a:extLst>
          </p:cNvPr>
          <p:cNvSpPr txBox="1"/>
          <p:nvPr/>
        </p:nvSpPr>
        <p:spPr bwMode="auto">
          <a:xfrm>
            <a:off x="5124421" y="4493532"/>
            <a:ext cx="19431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8 × 100 = 800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51DDCD9-B258-46E2-9C64-A7427E8439BF}"/>
              </a:ext>
            </a:extLst>
          </p:cNvPr>
          <p:cNvSpPr txBox="1"/>
          <p:nvPr/>
        </p:nvSpPr>
        <p:spPr bwMode="auto">
          <a:xfrm>
            <a:off x="5124421" y="4493532"/>
            <a:ext cx="19431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9 × 100 = 900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542465-8B57-4C37-86BD-C31F5AD94740}"/>
              </a:ext>
            </a:extLst>
          </p:cNvPr>
          <p:cNvSpPr/>
          <p:nvPr/>
        </p:nvSpPr>
        <p:spPr bwMode="auto">
          <a:xfrm>
            <a:off x="2845286" y="346549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0CDE6E0-8E0C-4F05-926F-8FE2435E9783}"/>
              </a:ext>
            </a:extLst>
          </p:cNvPr>
          <p:cNvSpPr/>
          <p:nvPr/>
        </p:nvSpPr>
        <p:spPr bwMode="auto">
          <a:xfrm>
            <a:off x="3572813" y="346549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2818107-61EE-405E-9D25-1753A79B7907}"/>
              </a:ext>
            </a:extLst>
          </p:cNvPr>
          <p:cNvSpPr/>
          <p:nvPr/>
        </p:nvSpPr>
        <p:spPr bwMode="auto">
          <a:xfrm>
            <a:off x="4300341" y="346549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EE2A3AE-0447-4607-97EA-A642E1F0C986}"/>
              </a:ext>
            </a:extLst>
          </p:cNvPr>
          <p:cNvSpPr/>
          <p:nvPr/>
        </p:nvSpPr>
        <p:spPr bwMode="auto">
          <a:xfrm>
            <a:off x="5027869" y="346549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8C9A4B3-59FD-47FB-A0E9-C863908AE954}"/>
              </a:ext>
            </a:extLst>
          </p:cNvPr>
          <p:cNvSpPr/>
          <p:nvPr/>
        </p:nvSpPr>
        <p:spPr bwMode="auto">
          <a:xfrm>
            <a:off x="5755397" y="346549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E0CA887-CB91-434D-A558-8BDEFB1D6D0B}"/>
              </a:ext>
            </a:extLst>
          </p:cNvPr>
          <p:cNvSpPr/>
          <p:nvPr/>
        </p:nvSpPr>
        <p:spPr bwMode="auto">
          <a:xfrm>
            <a:off x="6482925" y="346549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3436A68-07F7-429F-A6CC-B516C85C4549}"/>
              </a:ext>
            </a:extLst>
          </p:cNvPr>
          <p:cNvSpPr/>
          <p:nvPr/>
        </p:nvSpPr>
        <p:spPr bwMode="auto">
          <a:xfrm>
            <a:off x="7210452" y="346549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3A397E6-9D6A-4A2D-81FE-354E301692E1}"/>
              </a:ext>
            </a:extLst>
          </p:cNvPr>
          <p:cNvSpPr/>
          <p:nvPr/>
        </p:nvSpPr>
        <p:spPr bwMode="auto">
          <a:xfrm>
            <a:off x="7937980" y="346549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94C6BF7-F42E-4B61-838C-034ACF008A79}"/>
              </a:ext>
            </a:extLst>
          </p:cNvPr>
          <p:cNvSpPr/>
          <p:nvPr/>
        </p:nvSpPr>
        <p:spPr bwMode="auto">
          <a:xfrm>
            <a:off x="8665506" y="346549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30231EB-A6F8-4EDB-81EA-6E10DD6C1084}"/>
              </a:ext>
            </a:extLst>
          </p:cNvPr>
          <p:cNvSpPr/>
          <p:nvPr/>
        </p:nvSpPr>
        <p:spPr bwMode="auto">
          <a:xfrm>
            <a:off x="2848380" y="2446763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CD19026-4955-474C-8907-6C47E51EBE32}"/>
              </a:ext>
            </a:extLst>
          </p:cNvPr>
          <p:cNvSpPr/>
          <p:nvPr/>
        </p:nvSpPr>
        <p:spPr bwMode="auto">
          <a:xfrm>
            <a:off x="3575907" y="2446763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6267B6F-0C52-4D21-9438-3F9015366767}"/>
              </a:ext>
            </a:extLst>
          </p:cNvPr>
          <p:cNvSpPr/>
          <p:nvPr/>
        </p:nvSpPr>
        <p:spPr bwMode="auto">
          <a:xfrm>
            <a:off x="4303435" y="2446763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E3BC092-3CB2-4E7A-B3BF-1B4EE0DCD4BE}"/>
              </a:ext>
            </a:extLst>
          </p:cNvPr>
          <p:cNvSpPr/>
          <p:nvPr/>
        </p:nvSpPr>
        <p:spPr bwMode="auto">
          <a:xfrm>
            <a:off x="5030963" y="2446763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8488C1B-1D11-440E-86C3-2E6E29AD0094}"/>
              </a:ext>
            </a:extLst>
          </p:cNvPr>
          <p:cNvSpPr/>
          <p:nvPr/>
        </p:nvSpPr>
        <p:spPr bwMode="auto">
          <a:xfrm>
            <a:off x="5758491" y="2446763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47C6D35-4C86-4C83-843A-CABEC3B462A2}"/>
              </a:ext>
            </a:extLst>
          </p:cNvPr>
          <p:cNvSpPr/>
          <p:nvPr/>
        </p:nvSpPr>
        <p:spPr bwMode="auto">
          <a:xfrm>
            <a:off x="6486019" y="2446763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0D4F0B3-3A23-45B2-A0B6-D4F8A45CA101}"/>
              </a:ext>
            </a:extLst>
          </p:cNvPr>
          <p:cNvSpPr/>
          <p:nvPr/>
        </p:nvSpPr>
        <p:spPr bwMode="auto">
          <a:xfrm>
            <a:off x="7213546" y="2446763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71F0287-4D84-4E98-96D5-09809EE9DD29}"/>
              </a:ext>
            </a:extLst>
          </p:cNvPr>
          <p:cNvSpPr/>
          <p:nvPr/>
        </p:nvSpPr>
        <p:spPr bwMode="auto">
          <a:xfrm>
            <a:off x="7941074" y="2446763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F49A833-E2F6-4E8E-B9D3-F03C3DAB07F1}"/>
              </a:ext>
            </a:extLst>
          </p:cNvPr>
          <p:cNvSpPr/>
          <p:nvPr/>
        </p:nvSpPr>
        <p:spPr bwMode="auto">
          <a:xfrm>
            <a:off x="8668600" y="2446763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CD9AE9B-5989-4186-8990-26B5029CA2BB}"/>
              </a:ext>
            </a:extLst>
          </p:cNvPr>
          <p:cNvSpPr txBox="1"/>
          <p:nvPr/>
        </p:nvSpPr>
        <p:spPr bwMode="auto">
          <a:xfrm>
            <a:off x="5124420" y="5131965"/>
            <a:ext cx="14446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100 ÷ 100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0C8857D-DFDE-4B9E-B26F-55BA36474058}"/>
              </a:ext>
            </a:extLst>
          </p:cNvPr>
          <p:cNvSpPr txBox="1"/>
          <p:nvPr/>
        </p:nvSpPr>
        <p:spPr bwMode="auto">
          <a:xfrm>
            <a:off x="6461327" y="5131965"/>
            <a:ext cx="6062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D791E05-CBE5-4FD8-87EF-7B26745DCA64}"/>
              </a:ext>
            </a:extLst>
          </p:cNvPr>
          <p:cNvSpPr txBox="1"/>
          <p:nvPr/>
        </p:nvSpPr>
        <p:spPr bwMode="auto">
          <a:xfrm>
            <a:off x="5124420" y="5131965"/>
            <a:ext cx="14446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200 ÷ 100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52936BC-08C7-4B15-8044-34E92EA65CE5}"/>
              </a:ext>
            </a:extLst>
          </p:cNvPr>
          <p:cNvSpPr txBox="1"/>
          <p:nvPr/>
        </p:nvSpPr>
        <p:spPr bwMode="auto">
          <a:xfrm>
            <a:off x="5124420" y="5131965"/>
            <a:ext cx="14446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300 ÷ 100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D70229D-39F8-4786-9B7F-20B065D741C2}"/>
              </a:ext>
            </a:extLst>
          </p:cNvPr>
          <p:cNvSpPr txBox="1"/>
          <p:nvPr/>
        </p:nvSpPr>
        <p:spPr bwMode="auto">
          <a:xfrm>
            <a:off x="5124420" y="5131965"/>
            <a:ext cx="14446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400 ÷ 100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E3631E9-513E-4FF0-BEAB-EB247AE5CD33}"/>
              </a:ext>
            </a:extLst>
          </p:cNvPr>
          <p:cNvSpPr txBox="1"/>
          <p:nvPr/>
        </p:nvSpPr>
        <p:spPr bwMode="auto">
          <a:xfrm>
            <a:off x="5124420" y="5131965"/>
            <a:ext cx="14446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500 ÷ 100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FD03A52-9993-48D0-8219-D5DEFDEE6BD0}"/>
              </a:ext>
            </a:extLst>
          </p:cNvPr>
          <p:cNvSpPr txBox="1"/>
          <p:nvPr/>
        </p:nvSpPr>
        <p:spPr bwMode="auto">
          <a:xfrm>
            <a:off x="5124420" y="5131965"/>
            <a:ext cx="14446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600 ÷ 100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1600575-E8CE-482F-9DC8-65C16E11B410}"/>
              </a:ext>
            </a:extLst>
          </p:cNvPr>
          <p:cNvSpPr txBox="1"/>
          <p:nvPr/>
        </p:nvSpPr>
        <p:spPr bwMode="auto">
          <a:xfrm>
            <a:off x="5124420" y="5131965"/>
            <a:ext cx="14446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700 ÷ 100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721C189-72A7-4056-A35C-E9458810E347}"/>
              </a:ext>
            </a:extLst>
          </p:cNvPr>
          <p:cNvSpPr txBox="1"/>
          <p:nvPr/>
        </p:nvSpPr>
        <p:spPr bwMode="auto">
          <a:xfrm>
            <a:off x="5124420" y="5131965"/>
            <a:ext cx="14446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800 ÷ 100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C9072E8-4F64-4B04-B7A5-00D42C05DD97}"/>
              </a:ext>
            </a:extLst>
          </p:cNvPr>
          <p:cNvSpPr txBox="1"/>
          <p:nvPr/>
        </p:nvSpPr>
        <p:spPr bwMode="auto">
          <a:xfrm>
            <a:off x="5124420" y="5131965"/>
            <a:ext cx="14446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900 ÷ 100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5CFADE0-4973-45D7-9894-3E000CC0441E}"/>
              </a:ext>
            </a:extLst>
          </p:cNvPr>
          <p:cNvSpPr txBox="1"/>
          <p:nvPr/>
        </p:nvSpPr>
        <p:spPr bwMode="auto">
          <a:xfrm>
            <a:off x="6461327" y="5131965"/>
            <a:ext cx="6062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2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8EA76B8-9F79-41C8-8F14-47128E77D9AD}"/>
              </a:ext>
            </a:extLst>
          </p:cNvPr>
          <p:cNvSpPr txBox="1"/>
          <p:nvPr/>
        </p:nvSpPr>
        <p:spPr bwMode="auto">
          <a:xfrm>
            <a:off x="6461327" y="5131965"/>
            <a:ext cx="6062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3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5E09031-D8DD-4429-8FCA-21D5015D140D}"/>
              </a:ext>
            </a:extLst>
          </p:cNvPr>
          <p:cNvSpPr txBox="1"/>
          <p:nvPr/>
        </p:nvSpPr>
        <p:spPr bwMode="auto">
          <a:xfrm>
            <a:off x="6461327" y="5131965"/>
            <a:ext cx="6062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4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25BD19B-A432-4370-A715-C50FE4789BAA}"/>
              </a:ext>
            </a:extLst>
          </p:cNvPr>
          <p:cNvSpPr txBox="1"/>
          <p:nvPr/>
        </p:nvSpPr>
        <p:spPr bwMode="auto">
          <a:xfrm>
            <a:off x="6461327" y="5131965"/>
            <a:ext cx="6062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5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3164218-D711-48A1-BBFF-CEFFB855491A}"/>
              </a:ext>
            </a:extLst>
          </p:cNvPr>
          <p:cNvSpPr txBox="1"/>
          <p:nvPr/>
        </p:nvSpPr>
        <p:spPr bwMode="auto">
          <a:xfrm>
            <a:off x="6461327" y="5131965"/>
            <a:ext cx="6062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6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39D2D93-263E-4C88-A6C7-C829748A0E2F}"/>
              </a:ext>
            </a:extLst>
          </p:cNvPr>
          <p:cNvSpPr txBox="1"/>
          <p:nvPr/>
        </p:nvSpPr>
        <p:spPr bwMode="auto">
          <a:xfrm>
            <a:off x="6461327" y="5131965"/>
            <a:ext cx="6062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7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2E5E918-71DC-4BCD-829E-FF1F0D0F1311}"/>
              </a:ext>
            </a:extLst>
          </p:cNvPr>
          <p:cNvSpPr txBox="1"/>
          <p:nvPr/>
        </p:nvSpPr>
        <p:spPr bwMode="auto">
          <a:xfrm>
            <a:off x="6461327" y="5131965"/>
            <a:ext cx="6062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8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E10DE5A-0579-4923-87B0-B7A57A5F50C4}"/>
              </a:ext>
            </a:extLst>
          </p:cNvPr>
          <p:cNvSpPr txBox="1"/>
          <p:nvPr/>
        </p:nvSpPr>
        <p:spPr bwMode="auto">
          <a:xfrm>
            <a:off x="6461327" y="5131965"/>
            <a:ext cx="6062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9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408E6A81-59A2-48DF-BDD1-3DB21BAF4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84" y="1926042"/>
            <a:ext cx="6576021" cy="2079640"/>
          </a:xfrm>
          <a:prstGeom prst="rect">
            <a:avLst/>
          </a:prstGeom>
        </p:spPr>
      </p:pic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8187604-8FC7-4944-84EE-F511EA4B655C}"/>
              </a:ext>
            </a:extLst>
          </p:cNvPr>
          <p:cNvGrpSpPr/>
          <p:nvPr/>
        </p:nvGrpSpPr>
        <p:grpSpPr>
          <a:xfrm>
            <a:off x="1637931" y="2827032"/>
            <a:ext cx="1077357" cy="809246"/>
            <a:chOff x="113930" y="2827032"/>
            <a:chExt cx="1077357" cy="809246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26F33F00-5462-49CF-A885-AA458DBE6AD2}"/>
                </a:ext>
              </a:extLst>
            </p:cNvPr>
            <p:cNvSpPr txBox="1"/>
            <p:nvPr/>
          </p:nvSpPr>
          <p:spPr bwMode="auto">
            <a:xfrm>
              <a:off x="113930" y="3016212"/>
              <a:ext cx="91082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 100</a:t>
              </a:r>
            </a:p>
          </p:txBody>
        </p:sp>
        <p:pic>
          <p:nvPicPr>
            <p:cNvPr id="123" name="Picture 122" descr="A close up of a sign&#10;&#10;Description automatically generated">
              <a:extLst>
                <a:ext uri="{FF2B5EF4-FFF2-40B4-BE49-F238E27FC236}">
                  <a16:creationId xmlns:a16="http://schemas.microsoft.com/office/drawing/2014/main" id="{E761FF0A-72AE-4706-A1A2-3D19D21AE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127" y="2827032"/>
              <a:ext cx="137160" cy="809246"/>
            </a:xfrm>
            <a:prstGeom prst="rect">
              <a:avLst/>
            </a:prstGeom>
          </p:spPr>
        </p:pic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D0066A4-CB19-4477-AF6C-342EB4531AC6}"/>
              </a:ext>
            </a:extLst>
          </p:cNvPr>
          <p:cNvGrpSpPr/>
          <p:nvPr/>
        </p:nvGrpSpPr>
        <p:grpSpPr>
          <a:xfrm>
            <a:off x="9453913" y="2827032"/>
            <a:ext cx="1054172" cy="809246"/>
            <a:chOff x="7929913" y="2827032"/>
            <a:chExt cx="1054172" cy="809246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17ED79E4-3785-4063-8983-A2C80C01B27D}"/>
                </a:ext>
              </a:extLst>
            </p:cNvPr>
            <p:cNvSpPr txBox="1"/>
            <p:nvPr/>
          </p:nvSpPr>
          <p:spPr bwMode="auto">
            <a:xfrm>
              <a:off x="8073258" y="3016212"/>
              <a:ext cx="91082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÷ 100</a:t>
              </a:r>
            </a:p>
          </p:txBody>
        </p:sp>
        <p:pic>
          <p:nvPicPr>
            <p:cNvPr id="125" name="Picture 124" descr="A close up of a sign&#10;&#10;Description automatically generated">
              <a:extLst>
                <a:ext uri="{FF2B5EF4-FFF2-40B4-BE49-F238E27FC236}">
                  <a16:creationId xmlns:a16="http://schemas.microsoft.com/office/drawing/2014/main" id="{BB8FBF46-6E13-4200-9BC6-9118D2D0B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7929913" y="2827032"/>
              <a:ext cx="137160" cy="8092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584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500"/>
                            </p:stCondLst>
                            <p:childTnLst>
                              <p:par>
                                <p:cTn id="2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00"/>
                            </p:stCondLst>
                            <p:childTnLst>
                              <p:par>
                                <p:cTn id="2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00"/>
                            </p:stCondLst>
                            <p:childTnLst>
                              <p:par>
                                <p:cTn id="2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500"/>
                            </p:stCondLst>
                            <p:childTnLst>
                              <p:par>
                                <p:cTn id="2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"/>
                            </p:stCondLst>
                            <p:childTnLst>
                              <p:par>
                                <p:cTn id="3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00"/>
                            </p:stCondLst>
                            <p:childTnLst>
                              <p:par>
                                <p:cTn id="31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"/>
                            </p:stCondLst>
                            <p:childTnLst>
                              <p:par>
                                <p:cTn id="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5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5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00"/>
                            </p:stCondLst>
                            <p:childTnLst>
                              <p:par>
                                <p:cTn id="3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00"/>
                            </p:stCondLst>
                            <p:childTnLst>
                              <p:par>
                                <p:cTn id="3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500"/>
                            </p:stCondLst>
                            <p:childTnLst>
                              <p:par>
                                <p:cTn id="3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000"/>
                            </p:stCondLst>
                            <p:childTnLst>
                              <p:par>
                                <p:cTn id="3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500"/>
                            </p:stCondLst>
                            <p:childTnLst>
                              <p:par>
                                <p:cTn id="4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500"/>
                            </p:stCondLst>
                            <p:childTnLst>
                              <p:par>
                                <p:cTn id="4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500"/>
                            </p:stCondLst>
                            <p:childTnLst>
                              <p:par>
                                <p:cTn id="42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000"/>
                            </p:stCondLst>
                            <p:childTnLst>
                              <p:par>
                                <p:cTn id="4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500"/>
                            </p:stCondLst>
                            <p:childTnLst>
                              <p:par>
                                <p:cTn id="4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000"/>
                            </p:stCondLst>
                            <p:childTnLst>
                              <p:par>
                                <p:cTn id="4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5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500"/>
                            </p:stCondLst>
                            <p:childTnLst>
                              <p:par>
                                <p:cTn id="47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000"/>
                            </p:stCondLst>
                            <p:childTnLst>
                              <p:par>
                                <p:cTn id="4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9" grpId="0" animBg="1"/>
      <p:bldP spid="79" grpId="1" animBg="1"/>
      <p:bldP spid="79" grpId="2" animBg="1"/>
      <p:bldP spid="79" grpId="3" animBg="1"/>
      <p:bldP spid="80" grpId="0" animBg="1"/>
      <p:bldP spid="80" grpId="1" animBg="1"/>
      <p:bldP spid="80" grpId="2" animBg="1"/>
      <p:bldP spid="80" grpId="3" animBg="1"/>
      <p:bldP spid="81" grpId="0" animBg="1"/>
      <p:bldP spid="81" grpId="1" animBg="1"/>
      <p:bldP spid="81" grpId="2" animBg="1"/>
      <p:bldP spid="81" grpId="3" animBg="1"/>
      <p:bldP spid="82" grpId="0" animBg="1"/>
      <p:bldP spid="82" grpId="1" animBg="1"/>
      <p:bldP spid="82" grpId="2" animBg="1"/>
      <p:bldP spid="82" grpId="3" animBg="1"/>
      <p:bldP spid="83" grpId="0" animBg="1"/>
      <p:bldP spid="83" grpId="1" animBg="1"/>
      <p:bldP spid="83" grpId="2" animBg="1"/>
      <p:bldP spid="83" grpId="3" animBg="1"/>
      <p:bldP spid="84" grpId="0" animBg="1"/>
      <p:bldP spid="84" grpId="1" animBg="1"/>
      <p:bldP spid="84" grpId="2" animBg="1"/>
      <p:bldP spid="84" grpId="3" animBg="1"/>
      <p:bldP spid="85" grpId="0" animBg="1"/>
      <p:bldP spid="85" grpId="1" animBg="1"/>
      <p:bldP spid="85" grpId="2" animBg="1"/>
      <p:bldP spid="85" grpId="3" animBg="1"/>
      <p:bldP spid="86" grpId="0" animBg="1"/>
      <p:bldP spid="86" grpId="1" animBg="1"/>
      <p:bldP spid="86" grpId="2" animBg="1"/>
      <p:bldP spid="86" grpId="3" animBg="1"/>
      <p:bldP spid="87" grpId="0" animBg="1"/>
      <p:bldP spid="87" grpId="1" animBg="1"/>
      <p:bldP spid="87" grpId="2" animBg="1"/>
      <p:bldP spid="88" grpId="0" animBg="1"/>
      <p:bldP spid="88" grpId="1" animBg="1"/>
      <p:bldP spid="88" grpId="2" animBg="1"/>
      <p:bldP spid="88" grpId="3" animBg="1"/>
      <p:bldP spid="89" grpId="0" animBg="1"/>
      <p:bldP spid="89" grpId="1" animBg="1"/>
      <p:bldP spid="89" grpId="2" animBg="1"/>
      <p:bldP spid="89" grpId="3" animBg="1"/>
      <p:bldP spid="90" grpId="0" animBg="1"/>
      <p:bldP spid="90" grpId="1" animBg="1"/>
      <p:bldP spid="90" grpId="2" animBg="1"/>
      <p:bldP spid="90" grpId="3" animBg="1"/>
      <p:bldP spid="91" grpId="0" animBg="1"/>
      <p:bldP spid="91" grpId="1" animBg="1"/>
      <p:bldP spid="91" grpId="2" animBg="1"/>
      <p:bldP spid="91" grpId="3" animBg="1"/>
      <p:bldP spid="92" grpId="0" animBg="1"/>
      <p:bldP spid="92" grpId="1" animBg="1"/>
      <p:bldP spid="92" grpId="2" animBg="1"/>
      <p:bldP spid="92" grpId="3" animBg="1"/>
      <p:bldP spid="93" grpId="0" animBg="1"/>
      <p:bldP spid="93" grpId="1" animBg="1"/>
      <p:bldP spid="93" grpId="2" animBg="1"/>
      <p:bldP spid="93" grpId="3" animBg="1"/>
      <p:bldP spid="94" grpId="0" animBg="1"/>
      <p:bldP spid="94" grpId="1" animBg="1"/>
      <p:bldP spid="94" grpId="2" animBg="1"/>
      <p:bldP spid="94" grpId="3" animBg="1"/>
      <p:bldP spid="95" grpId="0" animBg="1"/>
      <p:bldP spid="95" grpId="1" animBg="1"/>
      <p:bldP spid="95" grpId="2" animBg="1"/>
      <p:bldP spid="95" grpId="3" animBg="1"/>
      <p:bldP spid="96" grpId="0" animBg="1"/>
      <p:bldP spid="96" grpId="1" animBg="1"/>
      <p:bldP spid="96" grpId="2" animBg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A58CA8-BA61-4FFC-8A2A-D4572BB0D7C4}"/>
              </a:ext>
            </a:extLst>
          </p:cNvPr>
          <p:cNvGrpSpPr/>
          <p:nvPr/>
        </p:nvGrpSpPr>
        <p:grpSpPr>
          <a:xfrm>
            <a:off x="3125787" y="2986974"/>
            <a:ext cx="4560422" cy="1370744"/>
            <a:chOff x="171449" y="2986974"/>
            <a:chExt cx="4560422" cy="13707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3B0515-035A-4A41-BACF-037500EB47D7}"/>
                </a:ext>
              </a:extLst>
            </p:cNvPr>
            <p:cNvSpPr/>
            <p:nvPr/>
          </p:nvSpPr>
          <p:spPr bwMode="auto">
            <a:xfrm>
              <a:off x="171449" y="2986974"/>
              <a:ext cx="1523999" cy="1368000"/>
            </a:xfrm>
            <a:prstGeom prst="rect">
              <a:avLst/>
            </a:prstGeom>
            <a:solidFill>
              <a:srgbClr val="FFC189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163CA4-7FE8-49E8-BF3E-167881EAE0BD}"/>
                </a:ext>
              </a:extLst>
            </p:cNvPr>
            <p:cNvSpPr/>
            <p:nvPr/>
          </p:nvSpPr>
          <p:spPr bwMode="auto">
            <a:xfrm>
              <a:off x="3207872" y="2989718"/>
              <a:ext cx="1523999" cy="1368000"/>
            </a:xfrm>
            <a:prstGeom prst="rect">
              <a:avLst/>
            </a:prstGeom>
            <a:solidFill>
              <a:srgbClr val="FFC189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B5C8C7B-FDE6-49A8-B653-E0283CACD0F7}"/>
              </a:ext>
            </a:extLst>
          </p:cNvPr>
          <p:cNvGrpSpPr/>
          <p:nvPr/>
        </p:nvGrpSpPr>
        <p:grpSpPr>
          <a:xfrm>
            <a:off x="4661366" y="2989593"/>
            <a:ext cx="4560422" cy="1370744"/>
            <a:chOff x="171449" y="2986974"/>
            <a:chExt cx="4560422" cy="1370744"/>
          </a:xfrm>
          <a:solidFill>
            <a:srgbClr val="9AE3F8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B386C8-2EE6-41AD-B6C5-82636DB7700A}"/>
                </a:ext>
              </a:extLst>
            </p:cNvPr>
            <p:cNvSpPr/>
            <p:nvPr/>
          </p:nvSpPr>
          <p:spPr bwMode="auto">
            <a:xfrm>
              <a:off x="171449" y="2986974"/>
              <a:ext cx="1523999" cy="136800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BC9792-7430-4B59-B6E1-2B22ED4DB17A}"/>
                </a:ext>
              </a:extLst>
            </p:cNvPr>
            <p:cNvSpPr/>
            <p:nvPr/>
          </p:nvSpPr>
          <p:spPr bwMode="auto">
            <a:xfrm>
              <a:off x="3207872" y="2989718"/>
              <a:ext cx="1523999" cy="136800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769E762-2709-46D8-9A33-934232F92517}"/>
              </a:ext>
            </a:extLst>
          </p:cNvPr>
          <p:cNvSpPr txBox="1"/>
          <p:nvPr/>
        </p:nvSpPr>
        <p:spPr bwMode="auto">
          <a:xfrm>
            <a:off x="4706887" y="1176179"/>
            <a:ext cx="21146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900  ÷  100  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83F6FA-DBE8-4B15-980E-CE03A0028738}"/>
              </a:ext>
            </a:extLst>
          </p:cNvPr>
          <p:cNvSpPr/>
          <p:nvPr/>
        </p:nvSpPr>
        <p:spPr bwMode="auto">
          <a:xfrm>
            <a:off x="6926697" y="1176179"/>
            <a:ext cx="460800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435ED1-50D2-4D08-BA6A-FFA9E084D12D}"/>
              </a:ext>
            </a:extLst>
          </p:cNvPr>
          <p:cNvSpPr txBox="1"/>
          <p:nvPr/>
        </p:nvSpPr>
        <p:spPr bwMode="auto">
          <a:xfrm>
            <a:off x="6982323" y="1176178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9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7295D3-0913-4A6F-AB9D-58BA7C6C2287}"/>
              </a:ext>
            </a:extLst>
          </p:cNvPr>
          <p:cNvGrpSpPr/>
          <p:nvPr/>
        </p:nvGrpSpPr>
        <p:grpSpPr>
          <a:xfrm>
            <a:off x="5501317" y="4618085"/>
            <a:ext cx="2942087" cy="1148002"/>
            <a:chOff x="3915913" y="4434120"/>
            <a:chExt cx="2942087" cy="114800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12464E-191B-44A2-8824-1E3CE9AFD665}"/>
                </a:ext>
              </a:extLst>
            </p:cNvPr>
            <p:cNvSpPr txBox="1"/>
            <p:nvPr/>
          </p:nvSpPr>
          <p:spPr bwMode="auto">
            <a:xfrm>
              <a:off x="4689489" y="4812681"/>
              <a:ext cx="139493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100 times</a:t>
              </a:r>
              <a:b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the size</a:t>
              </a:r>
            </a:p>
          </p:txBody>
        </p:sp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20AFFF5C-5CD4-4F59-8F49-83D364C3D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913" y="4434120"/>
              <a:ext cx="2942087" cy="320954"/>
            </a:xfrm>
            <a:prstGeom prst="rect">
              <a:avLst/>
            </a:prstGeom>
          </p:spPr>
        </p:pic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DF7296B-8DBE-4486-A0F7-DF53DE355531}"/>
              </a:ext>
            </a:extLst>
          </p:cNvPr>
          <p:cNvGraphicFramePr>
            <a:graphicFrameLocks noGrp="1"/>
          </p:cNvGraphicFramePr>
          <p:nvPr/>
        </p:nvGraphicFramePr>
        <p:xfrm>
          <a:off x="3125788" y="2986974"/>
          <a:ext cx="6096000" cy="13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8875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22246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25D4CC3-DDDE-4DA4-8526-84CADD2482B4}"/>
              </a:ext>
            </a:extLst>
          </p:cNvPr>
          <p:cNvSpPr txBox="1"/>
          <p:nvPr/>
        </p:nvSpPr>
        <p:spPr bwMode="auto">
          <a:xfrm>
            <a:off x="6752072" y="310073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C5BAF9-B30C-4B95-83EE-3083CD1DA826}"/>
              </a:ext>
            </a:extLst>
          </p:cNvPr>
          <p:cNvSpPr txBox="1"/>
          <p:nvPr/>
        </p:nvSpPr>
        <p:spPr bwMode="auto">
          <a:xfrm>
            <a:off x="6752072" y="310073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C7B9A5-79EE-4EB3-A7DB-1856707AF2E6}"/>
              </a:ext>
            </a:extLst>
          </p:cNvPr>
          <p:cNvSpPr txBox="1"/>
          <p:nvPr/>
        </p:nvSpPr>
        <p:spPr bwMode="auto">
          <a:xfrm>
            <a:off x="6752073" y="3785500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96279EE-554E-4C64-A880-FF1D808FEF07}"/>
              </a:ext>
            </a:extLst>
          </p:cNvPr>
          <p:cNvGraphicFramePr>
            <a:graphicFrameLocks noGrp="1"/>
          </p:cNvGraphicFramePr>
          <p:nvPr/>
        </p:nvGraphicFramePr>
        <p:xfrm>
          <a:off x="3125788" y="2302974"/>
          <a:ext cx="6096000" cy="6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1,000s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34852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E4A34E68-8A5B-40DB-AC48-95548B427D14}"/>
              </a:ext>
            </a:extLst>
          </p:cNvPr>
          <p:cNvSpPr txBox="1"/>
          <p:nvPr/>
        </p:nvSpPr>
        <p:spPr bwMode="auto">
          <a:xfrm>
            <a:off x="2212052" y="3470215"/>
            <a:ext cx="843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÷ 100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FAB943-BAE8-4B7B-AC87-298405CECB8D}"/>
              </a:ext>
            </a:extLst>
          </p:cNvPr>
          <p:cNvSpPr txBox="1"/>
          <p:nvPr/>
        </p:nvSpPr>
        <p:spPr bwMode="auto">
          <a:xfrm>
            <a:off x="5228071" y="309775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7F326E-610E-4F43-8F1B-15929FEE1E22}"/>
              </a:ext>
            </a:extLst>
          </p:cNvPr>
          <p:cNvSpPr txBox="1"/>
          <p:nvPr/>
        </p:nvSpPr>
        <p:spPr bwMode="auto">
          <a:xfrm>
            <a:off x="5228072" y="3097757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27A6BF-F0BC-4486-B83C-2C3DC7B1D018}"/>
              </a:ext>
            </a:extLst>
          </p:cNvPr>
          <p:cNvSpPr txBox="1"/>
          <p:nvPr/>
        </p:nvSpPr>
        <p:spPr bwMode="auto">
          <a:xfrm>
            <a:off x="5228072" y="3782527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9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EE1AD4-D771-43E1-8CC6-E6FBAD0420E1}"/>
              </a:ext>
            </a:extLst>
          </p:cNvPr>
          <p:cNvGrpSpPr/>
          <p:nvPr/>
        </p:nvGrpSpPr>
        <p:grpSpPr>
          <a:xfrm>
            <a:off x="4011716" y="4609472"/>
            <a:ext cx="2926035" cy="1148002"/>
            <a:chOff x="3923939" y="4434120"/>
            <a:chExt cx="2926035" cy="114800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95AA4C-9B21-42D6-B789-29504C76C016}"/>
                </a:ext>
              </a:extLst>
            </p:cNvPr>
            <p:cNvSpPr txBox="1"/>
            <p:nvPr/>
          </p:nvSpPr>
          <p:spPr bwMode="auto">
            <a:xfrm>
              <a:off x="4689489" y="4812681"/>
              <a:ext cx="139493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965312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100 times</a:t>
              </a:r>
              <a:br>
                <a:rPr lang="en-GB" sz="2200" dirty="0">
                  <a:solidFill>
                    <a:srgbClr val="965312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200" dirty="0">
                  <a:solidFill>
                    <a:srgbClr val="965312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the size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9EEF3B7-E602-4E77-A726-5AF9CB63F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39" y="4434120"/>
              <a:ext cx="2926035" cy="320954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53F6BCD-77CE-486C-AED0-EDC9F3B856D4}"/>
              </a:ext>
            </a:extLst>
          </p:cNvPr>
          <p:cNvSpPr txBox="1"/>
          <p:nvPr/>
        </p:nvSpPr>
        <p:spPr bwMode="auto">
          <a:xfrm>
            <a:off x="8278309" y="309775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BABE1F-C144-4C92-9365-32CA692AF094}"/>
              </a:ext>
            </a:extLst>
          </p:cNvPr>
          <p:cNvSpPr txBox="1"/>
          <p:nvPr/>
        </p:nvSpPr>
        <p:spPr bwMode="auto">
          <a:xfrm>
            <a:off x="8278309" y="309775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4DB8BBB-6D98-46DA-BC2E-AFCD4351D095}"/>
              </a:ext>
            </a:extLst>
          </p:cNvPr>
          <p:cNvSpPr txBox="1"/>
          <p:nvPr/>
        </p:nvSpPr>
        <p:spPr bwMode="auto">
          <a:xfrm>
            <a:off x="8278310" y="3782527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F64160-E579-4608-AE0E-E9019CE844BD}"/>
              </a:ext>
            </a:extLst>
          </p:cNvPr>
          <p:cNvSpPr txBox="1"/>
          <p:nvPr/>
        </p:nvSpPr>
        <p:spPr bwMode="auto">
          <a:xfrm>
            <a:off x="9337478" y="378252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AD36143-3643-4004-87AE-D572D455C8EC}"/>
              </a:ext>
            </a:extLst>
          </p:cNvPr>
          <p:cNvSpPr txBox="1"/>
          <p:nvPr/>
        </p:nvSpPr>
        <p:spPr bwMode="auto">
          <a:xfrm>
            <a:off x="10293528" y="378252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49813DB-1005-491F-B15D-B1496E569E4C}"/>
              </a:ext>
            </a:extLst>
          </p:cNvPr>
          <p:cNvCxnSpPr/>
          <p:nvPr/>
        </p:nvCxnSpPr>
        <p:spPr bwMode="auto">
          <a:xfrm>
            <a:off x="2133599" y="3562395"/>
            <a:ext cx="0" cy="21974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8927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4.44444E-6 0.1 " pathEditMode="relative" rAng="0" ptsTypes="AA">
                                      <p:cBhvr>
                                        <p:cTn id="17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2.22222E-6 0.1 " pathEditMode="relative" rAng="0" ptsTypes="AA">
                                      <p:cBhvr>
                                        <p:cTn id="1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2.5E-6 0.1 " pathEditMode="relative" rAng="0" ptsTypes="AA">
                                      <p:cBhvr>
                                        <p:cTn id="21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25234 4.81481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1" y="-20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0.21276 0.0004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38" y="9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16536 -0.0002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19" grpId="1"/>
      <p:bldP spid="19" grpId="2"/>
      <p:bldP spid="23" grpId="0"/>
      <p:bldP spid="23" grpId="1"/>
      <p:bldP spid="23" grpId="2"/>
      <p:bldP spid="25" grpId="0"/>
      <p:bldP spid="26" grpId="0"/>
      <p:bldP spid="27" grpId="0"/>
      <p:bldP spid="27" grpId="1"/>
      <p:bldP spid="27" grpId="2"/>
      <p:bldP spid="28" grpId="0"/>
      <p:bldP spid="28" grpId="1"/>
      <p:bldP spid="40" grpId="0"/>
      <p:bldP spid="41" grpId="0"/>
      <p:bldP spid="41" grpId="1"/>
      <p:bldP spid="41" grpId="2"/>
      <p:bldP spid="43" grpId="0"/>
      <p:bldP spid="43" grpId="1"/>
      <p:bldP spid="43" grpId="2"/>
      <p:bldP spid="44" grpId="0"/>
      <p:bldP spid="44" grpId="1"/>
      <p:bldP spid="45" grpId="0"/>
      <p:bldP spid="45" grpId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2AD746-B9DA-474D-AB63-8E33AB24C370}"/>
              </a:ext>
            </a:extLst>
          </p:cNvPr>
          <p:cNvGraphicFramePr>
            <a:graphicFrameLocks noGrp="1"/>
          </p:cNvGraphicFramePr>
          <p:nvPr/>
        </p:nvGraphicFramePr>
        <p:xfrm>
          <a:off x="1869439" y="2082260"/>
          <a:ext cx="8453124" cy="266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8854">
                  <a:extLst>
                    <a:ext uri="{9D8B030D-6E8A-4147-A177-3AD203B41FA5}">
                      <a16:colId xmlns:a16="http://schemas.microsoft.com/office/drawing/2014/main" val="3179481076"/>
                    </a:ext>
                  </a:extLst>
                </a:gridCol>
                <a:gridCol w="1408854">
                  <a:extLst>
                    <a:ext uri="{9D8B030D-6E8A-4147-A177-3AD203B41FA5}">
                      <a16:colId xmlns:a16="http://schemas.microsoft.com/office/drawing/2014/main" val="2628950773"/>
                    </a:ext>
                  </a:extLst>
                </a:gridCol>
                <a:gridCol w="1408854">
                  <a:extLst>
                    <a:ext uri="{9D8B030D-6E8A-4147-A177-3AD203B41FA5}">
                      <a16:colId xmlns:a16="http://schemas.microsoft.com/office/drawing/2014/main" val="815761087"/>
                    </a:ext>
                  </a:extLst>
                </a:gridCol>
                <a:gridCol w="1408854">
                  <a:extLst>
                    <a:ext uri="{9D8B030D-6E8A-4147-A177-3AD203B41FA5}">
                      <a16:colId xmlns:a16="http://schemas.microsoft.com/office/drawing/2014/main" val="1154155698"/>
                    </a:ext>
                  </a:extLst>
                </a:gridCol>
                <a:gridCol w="1408854">
                  <a:extLst>
                    <a:ext uri="{9D8B030D-6E8A-4147-A177-3AD203B41FA5}">
                      <a16:colId xmlns:a16="http://schemas.microsoft.com/office/drawing/2014/main" val="2055178417"/>
                    </a:ext>
                  </a:extLst>
                </a:gridCol>
                <a:gridCol w="1408854">
                  <a:extLst>
                    <a:ext uri="{9D8B030D-6E8A-4147-A177-3AD203B41FA5}">
                      <a16:colId xmlns:a16="http://schemas.microsoft.com/office/drawing/2014/main" val="408061798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6100" algn="ctr"/>
                        </a:tabLs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900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÷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100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=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9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075839"/>
                  </a:ext>
                </a:extLst>
              </a:tr>
              <a:tr h="1656000">
                <a:tc gridSpan="3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048545"/>
                  </a:ext>
                </a:extLst>
              </a:tr>
              <a:tr h="540000">
                <a:tc gridSpan="6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rgbClr val="C0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1262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3809F56-2818-4FB8-81D0-E1C55E5D151A}"/>
              </a:ext>
            </a:extLst>
          </p:cNvPr>
          <p:cNvSpPr txBox="1"/>
          <p:nvPr/>
        </p:nvSpPr>
        <p:spPr bwMode="auto">
          <a:xfrm>
            <a:off x="1849117" y="2506676"/>
            <a:ext cx="37898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SzPct val="90000"/>
            </a:pPr>
            <a:r>
              <a:rPr lang="en-GB" sz="2400" dirty="0">
                <a:latin typeface="Myriad Pro Semibold"/>
              </a:rPr>
              <a:t>What is the value of the ‘9’</a:t>
            </a:r>
            <a:br>
              <a:rPr lang="en-GB" sz="2400" dirty="0">
                <a:latin typeface="Myriad Pro Semibold"/>
              </a:rPr>
            </a:br>
            <a:r>
              <a:rPr lang="en-GB" sz="2400" dirty="0">
                <a:latin typeface="Myriad Pro Semibold"/>
              </a:rPr>
              <a:t>in ‘900’?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931021-5BA5-473B-9FB8-73051CA806F9}"/>
              </a:ext>
            </a:extLst>
          </p:cNvPr>
          <p:cNvSpPr txBox="1"/>
          <p:nvPr/>
        </p:nvSpPr>
        <p:spPr bwMode="auto">
          <a:xfrm>
            <a:off x="6069648" y="2506676"/>
            <a:ext cx="37898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SzPct val="90000"/>
            </a:pPr>
            <a:r>
              <a:rPr lang="en-GB" sz="2400" dirty="0">
                <a:latin typeface="Myriad Pro Semibold"/>
              </a:rPr>
              <a:t>What is the value of the ‘9’</a:t>
            </a:r>
            <a:br>
              <a:rPr lang="en-GB" sz="2400" dirty="0">
                <a:latin typeface="Myriad Pro Semibold"/>
              </a:rPr>
            </a:br>
            <a:r>
              <a:rPr lang="en-GB" sz="2400" dirty="0">
                <a:latin typeface="Myriad Pro Semibold"/>
              </a:rPr>
              <a:t>in ‘9’?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0D6F87-AD01-4713-BD5B-035A1019BB14}"/>
              </a:ext>
            </a:extLst>
          </p:cNvPr>
          <p:cNvSpPr txBox="1"/>
          <p:nvPr/>
        </p:nvSpPr>
        <p:spPr bwMode="auto">
          <a:xfrm>
            <a:off x="2194557" y="3284484"/>
            <a:ext cx="21459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‘nine hundred’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EF104F-B680-4AE3-B4DA-2415343D3C0C}"/>
              </a:ext>
            </a:extLst>
          </p:cNvPr>
          <p:cNvSpPr txBox="1"/>
          <p:nvPr/>
        </p:nvSpPr>
        <p:spPr bwMode="auto">
          <a:xfrm>
            <a:off x="2194558" y="3673529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900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F4F152-3916-41CA-95E3-B6F1F4F9DCC3}"/>
              </a:ext>
            </a:extLst>
          </p:cNvPr>
          <p:cNvSpPr txBox="1"/>
          <p:nvPr/>
        </p:nvSpPr>
        <p:spPr bwMode="auto">
          <a:xfrm>
            <a:off x="6415341" y="367352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9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43B2F2-D7C2-4A6E-A54A-CEBD53CD8014}"/>
              </a:ext>
            </a:extLst>
          </p:cNvPr>
          <p:cNvSpPr txBox="1"/>
          <p:nvPr/>
        </p:nvSpPr>
        <p:spPr bwMode="auto">
          <a:xfrm>
            <a:off x="6415342" y="3284484"/>
            <a:ext cx="9108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‘nine’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BE2A10-3088-41B4-AC4F-995FEDF9D315}"/>
              </a:ext>
            </a:extLst>
          </p:cNvPr>
          <p:cNvSpPr txBox="1"/>
          <p:nvPr/>
        </p:nvSpPr>
        <p:spPr bwMode="auto">
          <a:xfrm>
            <a:off x="2494242" y="4240217"/>
            <a:ext cx="59924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We had 9 hundreds. We now have 9 ones.</a:t>
            </a:r>
            <a:endParaRPr lang="en-GB" sz="24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10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3" grpId="0"/>
      <p:bldP spid="14" grpId="0"/>
      <p:bldP spid="17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821DF9-BE41-41EE-B710-73807C49AAC7}"/>
              </a:ext>
            </a:extLst>
          </p:cNvPr>
          <p:cNvSpPr/>
          <p:nvPr/>
        </p:nvSpPr>
        <p:spPr bwMode="auto">
          <a:xfrm>
            <a:off x="2828023" y="4122309"/>
            <a:ext cx="6548744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522562-DFE1-4208-83CA-254BCFCDABA0}"/>
              </a:ext>
            </a:extLst>
          </p:cNvPr>
          <p:cNvSpPr/>
          <p:nvPr/>
        </p:nvSpPr>
        <p:spPr bwMode="auto">
          <a:xfrm>
            <a:off x="2828023" y="3097152"/>
            <a:ext cx="6548744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D733CD-EAB7-44DC-8F57-F8265895E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500" y="2578093"/>
            <a:ext cx="6576021" cy="207964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3B43E73-AA86-4624-ADB9-41978B96D578}"/>
              </a:ext>
            </a:extLst>
          </p:cNvPr>
          <p:cNvGrpSpPr/>
          <p:nvPr/>
        </p:nvGrpSpPr>
        <p:grpSpPr>
          <a:xfrm>
            <a:off x="1637931" y="3544009"/>
            <a:ext cx="1077357" cy="809246"/>
            <a:chOff x="113930" y="2827032"/>
            <a:chExt cx="1077357" cy="80924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8739D3-BAFD-467B-8E45-9AD19F284C3E}"/>
                </a:ext>
              </a:extLst>
            </p:cNvPr>
            <p:cNvSpPr txBox="1"/>
            <p:nvPr/>
          </p:nvSpPr>
          <p:spPr bwMode="auto">
            <a:xfrm>
              <a:off x="113930" y="3016212"/>
              <a:ext cx="91082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 100</a:t>
              </a:r>
            </a:p>
          </p:txBody>
        </p:sp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2E26CBC2-9E2A-47E6-AE8A-D8C5D436C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127" y="2827032"/>
              <a:ext cx="137160" cy="809246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5727232-AA59-4AF3-B69E-34F813347DC6}"/>
              </a:ext>
            </a:extLst>
          </p:cNvPr>
          <p:cNvGrpSpPr/>
          <p:nvPr/>
        </p:nvGrpSpPr>
        <p:grpSpPr>
          <a:xfrm>
            <a:off x="9453913" y="3544009"/>
            <a:ext cx="1054172" cy="809246"/>
            <a:chOff x="7929913" y="2827032"/>
            <a:chExt cx="1054172" cy="8092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0D27E4A-3103-4517-9D71-346225176DF7}"/>
                </a:ext>
              </a:extLst>
            </p:cNvPr>
            <p:cNvSpPr txBox="1"/>
            <p:nvPr/>
          </p:nvSpPr>
          <p:spPr bwMode="auto">
            <a:xfrm>
              <a:off x="8073258" y="3016212"/>
              <a:ext cx="91082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÷ 100</a:t>
              </a:r>
            </a:p>
          </p:txBody>
        </p:sp>
        <p:pic>
          <p:nvPicPr>
            <p:cNvPr id="27" name="Picture 26" descr="A close up of a sign&#10;&#10;Description automatically generated">
              <a:extLst>
                <a:ext uri="{FF2B5EF4-FFF2-40B4-BE49-F238E27FC236}">
                  <a16:creationId xmlns:a16="http://schemas.microsoft.com/office/drawing/2014/main" id="{7056CD82-A47C-4C26-B6B4-1C1A02C14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7929913" y="2827032"/>
              <a:ext cx="137160" cy="80924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9217F86-37EE-4443-94C8-28007E0DFC0B}"/>
              </a:ext>
            </a:extLst>
          </p:cNvPr>
          <p:cNvGrpSpPr/>
          <p:nvPr/>
        </p:nvGrpSpPr>
        <p:grpSpPr>
          <a:xfrm>
            <a:off x="3111534" y="3136482"/>
            <a:ext cx="6364766" cy="487722"/>
            <a:chOff x="1998969" y="3136158"/>
            <a:chExt cx="6364766" cy="487722"/>
          </a:xfrm>
        </p:grpSpPr>
        <p:pic>
          <p:nvPicPr>
            <p:cNvPr id="39" name="Picture 38" descr="A close up of a logo&#10;&#10;Description automatically generated">
              <a:extLst>
                <a:ext uri="{FF2B5EF4-FFF2-40B4-BE49-F238E27FC236}">
                  <a16:creationId xmlns:a16="http://schemas.microsoft.com/office/drawing/2014/main" id="{F778B2B9-4911-4231-9D67-7112F5579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969" y="3136158"/>
              <a:ext cx="542591" cy="487722"/>
            </a:xfrm>
            <a:prstGeom prst="rect">
              <a:avLst/>
            </a:prstGeom>
          </p:spPr>
        </p:pic>
        <p:pic>
          <p:nvPicPr>
            <p:cNvPr id="40" name="Picture 39" descr="A close up of a logo&#10;&#10;Description automatically generated">
              <a:extLst>
                <a:ext uri="{FF2B5EF4-FFF2-40B4-BE49-F238E27FC236}">
                  <a16:creationId xmlns:a16="http://schemas.microsoft.com/office/drawing/2014/main" id="{243FF9E5-DC26-4A92-B11A-74B9DF565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7413" y="3136158"/>
              <a:ext cx="542591" cy="487722"/>
            </a:xfrm>
            <a:prstGeom prst="rect">
              <a:avLst/>
            </a:prstGeom>
          </p:spPr>
        </p:pic>
        <p:pic>
          <p:nvPicPr>
            <p:cNvPr id="41" name="Picture 40" descr="A close up of a logo&#10;&#10;Description automatically generated">
              <a:extLst>
                <a:ext uri="{FF2B5EF4-FFF2-40B4-BE49-F238E27FC236}">
                  <a16:creationId xmlns:a16="http://schemas.microsoft.com/office/drawing/2014/main" id="{5241E44E-C6EF-496B-B39D-AC7ED77F3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6518" y="3136158"/>
              <a:ext cx="542591" cy="487722"/>
            </a:xfrm>
            <a:prstGeom prst="rect">
              <a:avLst/>
            </a:prstGeom>
          </p:spPr>
        </p:pic>
        <p:pic>
          <p:nvPicPr>
            <p:cNvPr id="42" name="Picture 41" descr="A close up of a logo&#10;&#10;Description automatically generated">
              <a:extLst>
                <a:ext uri="{FF2B5EF4-FFF2-40B4-BE49-F238E27FC236}">
                  <a16:creationId xmlns:a16="http://schemas.microsoft.com/office/drawing/2014/main" id="{BBD3B21B-4BA7-441A-B442-DE1134AAD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1083" y="3136158"/>
              <a:ext cx="542591" cy="487722"/>
            </a:xfrm>
            <a:prstGeom prst="rect">
              <a:avLst/>
            </a:prstGeom>
          </p:spPr>
        </p:pic>
        <p:pic>
          <p:nvPicPr>
            <p:cNvPr id="43" name="Picture 42" descr="A close up of a logo&#10;&#10;Description automatically generated">
              <a:extLst>
                <a:ext uri="{FF2B5EF4-FFF2-40B4-BE49-F238E27FC236}">
                  <a16:creationId xmlns:a16="http://schemas.microsoft.com/office/drawing/2014/main" id="{F696DF7D-B4DD-4884-A2CE-D42F69FF4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884" y="3136158"/>
              <a:ext cx="542591" cy="487722"/>
            </a:xfrm>
            <a:prstGeom prst="rect">
              <a:avLst/>
            </a:prstGeom>
          </p:spPr>
        </p:pic>
        <p:pic>
          <p:nvPicPr>
            <p:cNvPr id="44" name="Picture 43" descr="A close up of a logo&#10;&#10;Description automatically generated">
              <a:extLst>
                <a:ext uri="{FF2B5EF4-FFF2-40B4-BE49-F238E27FC236}">
                  <a16:creationId xmlns:a16="http://schemas.microsoft.com/office/drawing/2014/main" id="{53D770B0-967E-4F88-9100-7219E841C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6251" y="3136158"/>
              <a:ext cx="542591" cy="487722"/>
            </a:xfrm>
            <a:prstGeom prst="rect">
              <a:avLst/>
            </a:prstGeom>
          </p:spPr>
        </p:pic>
        <p:pic>
          <p:nvPicPr>
            <p:cNvPr id="45" name="Picture 44" descr="A close up of a logo&#10;&#10;Description automatically generated">
              <a:extLst>
                <a:ext uri="{FF2B5EF4-FFF2-40B4-BE49-F238E27FC236}">
                  <a16:creationId xmlns:a16="http://schemas.microsoft.com/office/drawing/2014/main" id="{95794B75-BEB0-40C6-B344-6AA7BFE71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5582" y="3136158"/>
              <a:ext cx="542591" cy="487722"/>
            </a:xfrm>
            <a:prstGeom prst="rect">
              <a:avLst/>
            </a:prstGeom>
          </p:spPr>
        </p:pic>
        <p:pic>
          <p:nvPicPr>
            <p:cNvPr id="46" name="Picture 45" descr="A close up of a logo&#10;&#10;Description automatically generated">
              <a:extLst>
                <a:ext uri="{FF2B5EF4-FFF2-40B4-BE49-F238E27FC236}">
                  <a16:creationId xmlns:a16="http://schemas.microsoft.com/office/drawing/2014/main" id="{2B5F060D-F821-44B9-B213-E2DFA5A71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7107" y="3136158"/>
              <a:ext cx="542591" cy="487722"/>
            </a:xfrm>
            <a:prstGeom prst="rect">
              <a:avLst/>
            </a:prstGeom>
          </p:spPr>
        </p:pic>
        <p:pic>
          <p:nvPicPr>
            <p:cNvPr id="47" name="Picture 46" descr="A close up of a logo&#10;&#10;Description automatically generated">
              <a:extLst>
                <a:ext uri="{FF2B5EF4-FFF2-40B4-BE49-F238E27FC236}">
                  <a16:creationId xmlns:a16="http://schemas.microsoft.com/office/drawing/2014/main" id="{30717590-C187-4113-BC9F-C5FE659DC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1144" y="3136158"/>
              <a:ext cx="542591" cy="487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171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4:4</a:t>
            </a:r>
          </a:p>
        </p:txBody>
      </p:sp>
      <p:pic>
        <p:nvPicPr>
          <p:cNvPr id="5" name="Picture 4" descr="A glass door&#10;&#10;Description automatically generated">
            <a:extLst>
              <a:ext uri="{FF2B5EF4-FFF2-40B4-BE49-F238E27FC236}">
                <a16:creationId xmlns:a16="http://schemas.microsoft.com/office/drawing/2014/main" id="{AAB0D352-119E-45D5-93D6-22C5B5550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40" y="3022293"/>
            <a:ext cx="7756414" cy="11179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195B533-9217-441C-AB20-DB585ACD86C3}"/>
              </a:ext>
            </a:extLst>
          </p:cNvPr>
          <p:cNvGrpSpPr/>
          <p:nvPr/>
        </p:nvGrpSpPr>
        <p:grpSpPr>
          <a:xfrm>
            <a:off x="3465555" y="3083542"/>
            <a:ext cx="6521607" cy="430887"/>
            <a:chOff x="1975844" y="3083541"/>
            <a:chExt cx="6521607" cy="4308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4717F5-84D6-45AC-B29C-82094250990F}"/>
                </a:ext>
              </a:extLst>
            </p:cNvPr>
            <p:cNvSpPr txBox="1"/>
            <p:nvPr/>
          </p:nvSpPr>
          <p:spPr bwMode="auto">
            <a:xfrm>
              <a:off x="1975844" y="3083541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8FB43A-8B98-48F0-BEA5-C31DAF3DD543}"/>
                </a:ext>
              </a:extLst>
            </p:cNvPr>
            <p:cNvSpPr txBox="1"/>
            <p:nvPr/>
          </p:nvSpPr>
          <p:spPr bwMode="auto">
            <a:xfrm>
              <a:off x="2667296" y="3083541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8D2100-918F-472F-9C9C-6563CF82A2C2}"/>
                </a:ext>
              </a:extLst>
            </p:cNvPr>
            <p:cNvSpPr txBox="1"/>
            <p:nvPr/>
          </p:nvSpPr>
          <p:spPr bwMode="auto">
            <a:xfrm>
              <a:off x="3367773" y="3083541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8BDC0E-CDF6-4D83-B6B5-C80D57542D41}"/>
                </a:ext>
              </a:extLst>
            </p:cNvPr>
            <p:cNvSpPr txBox="1"/>
            <p:nvPr/>
          </p:nvSpPr>
          <p:spPr bwMode="auto">
            <a:xfrm>
              <a:off x="4054845" y="3083541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BBBA22-5D0E-4C75-9C3F-8BD7E428B477}"/>
                </a:ext>
              </a:extLst>
            </p:cNvPr>
            <p:cNvSpPr txBox="1"/>
            <p:nvPr/>
          </p:nvSpPr>
          <p:spPr bwMode="auto">
            <a:xfrm>
              <a:off x="4733314" y="3083541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EE9DA0-8B9E-4B9D-A8DC-CA9235CD49F2}"/>
                </a:ext>
              </a:extLst>
            </p:cNvPr>
            <p:cNvSpPr txBox="1"/>
            <p:nvPr/>
          </p:nvSpPr>
          <p:spPr bwMode="auto">
            <a:xfrm>
              <a:off x="5417189" y="3083541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B1EE89-EE97-4698-93EE-76B8A4D8B0C6}"/>
                </a:ext>
              </a:extLst>
            </p:cNvPr>
            <p:cNvSpPr txBox="1"/>
            <p:nvPr/>
          </p:nvSpPr>
          <p:spPr bwMode="auto">
            <a:xfrm>
              <a:off x="6106322" y="3083541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6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16DE75-EBA9-4C22-AC6E-7495F4EF09C6}"/>
                </a:ext>
              </a:extLst>
            </p:cNvPr>
            <p:cNvSpPr txBox="1"/>
            <p:nvPr/>
          </p:nvSpPr>
          <p:spPr bwMode="auto">
            <a:xfrm>
              <a:off x="6786883" y="3083541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7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694C40-7854-4F7C-BC9C-124192647CC1}"/>
                </a:ext>
              </a:extLst>
            </p:cNvPr>
            <p:cNvSpPr txBox="1"/>
            <p:nvPr/>
          </p:nvSpPr>
          <p:spPr bwMode="auto">
            <a:xfrm>
              <a:off x="7474365" y="3083541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8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B84B96-A783-48C2-81C5-98112A23678D}"/>
                </a:ext>
              </a:extLst>
            </p:cNvPr>
            <p:cNvSpPr txBox="1"/>
            <p:nvPr/>
          </p:nvSpPr>
          <p:spPr bwMode="auto">
            <a:xfrm>
              <a:off x="8160499" y="3083541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9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C97C75-17FE-435B-BA96-AADB337F504C}"/>
              </a:ext>
            </a:extLst>
          </p:cNvPr>
          <p:cNvGrpSpPr/>
          <p:nvPr/>
        </p:nvGrpSpPr>
        <p:grpSpPr>
          <a:xfrm>
            <a:off x="3465555" y="3649603"/>
            <a:ext cx="6521607" cy="430887"/>
            <a:chOff x="1975844" y="3649602"/>
            <a:chExt cx="6521607" cy="4308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E9EF87-EDDD-4D34-8276-A0FC6E0A7AEC}"/>
                </a:ext>
              </a:extLst>
            </p:cNvPr>
            <p:cNvSpPr txBox="1"/>
            <p:nvPr/>
          </p:nvSpPr>
          <p:spPr bwMode="auto">
            <a:xfrm>
              <a:off x="1975844" y="3649602"/>
              <a:ext cx="33695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F39DD6F-569D-4382-AA4F-2539DD8502F1}"/>
                </a:ext>
              </a:extLst>
            </p:cNvPr>
            <p:cNvSpPr txBox="1"/>
            <p:nvPr/>
          </p:nvSpPr>
          <p:spPr bwMode="auto">
            <a:xfrm>
              <a:off x="2362726" y="3649602"/>
              <a:ext cx="64152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100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9F5549F-E75B-44C4-A7A4-F12391AEEEB5}"/>
                </a:ext>
              </a:extLst>
            </p:cNvPr>
            <p:cNvSpPr txBox="1"/>
            <p:nvPr/>
          </p:nvSpPr>
          <p:spPr bwMode="auto">
            <a:xfrm>
              <a:off x="3063203" y="3649602"/>
              <a:ext cx="64152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200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22785A-4C3C-4CF7-98C3-1D74B340BDEC}"/>
                </a:ext>
              </a:extLst>
            </p:cNvPr>
            <p:cNvSpPr txBox="1"/>
            <p:nvPr/>
          </p:nvSpPr>
          <p:spPr bwMode="auto">
            <a:xfrm>
              <a:off x="3750275" y="3649602"/>
              <a:ext cx="64152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300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DEF869A-5557-47B8-8A55-642FA9ABBA76}"/>
                </a:ext>
              </a:extLst>
            </p:cNvPr>
            <p:cNvSpPr txBox="1"/>
            <p:nvPr/>
          </p:nvSpPr>
          <p:spPr bwMode="auto">
            <a:xfrm>
              <a:off x="4428744" y="3649602"/>
              <a:ext cx="64152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400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29E125-EC46-4DE8-BD65-41455CAB0751}"/>
                </a:ext>
              </a:extLst>
            </p:cNvPr>
            <p:cNvSpPr txBox="1"/>
            <p:nvPr/>
          </p:nvSpPr>
          <p:spPr bwMode="auto">
            <a:xfrm>
              <a:off x="5112619" y="3649602"/>
              <a:ext cx="64152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500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B46C3C-3AEA-46A6-BF17-57E69D44760F}"/>
                </a:ext>
              </a:extLst>
            </p:cNvPr>
            <p:cNvSpPr txBox="1"/>
            <p:nvPr/>
          </p:nvSpPr>
          <p:spPr bwMode="auto">
            <a:xfrm>
              <a:off x="5801752" y="3649602"/>
              <a:ext cx="64152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600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5B845C5-F039-43CC-8629-343855B57697}"/>
                </a:ext>
              </a:extLst>
            </p:cNvPr>
            <p:cNvSpPr txBox="1"/>
            <p:nvPr/>
          </p:nvSpPr>
          <p:spPr bwMode="auto">
            <a:xfrm>
              <a:off x="6482313" y="3649602"/>
              <a:ext cx="64152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700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9A38C7B-02D6-4A09-994B-D630BB9E8611}"/>
                </a:ext>
              </a:extLst>
            </p:cNvPr>
            <p:cNvSpPr txBox="1"/>
            <p:nvPr/>
          </p:nvSpPr>
          <p:spPr bwMode="auto">
            <a:xfrm>
              <a:off x="7169795" y="3649602"/>
              <a:ext cx="64152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800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9CC27A-23F4-456A-B9BB-502DC7DB66C8}"/>
                </a:ext>
              </a:extLst>
            </p:cNvPr>
            <p:cNvSpPr txBox="1"/>
            <p:nvPr/>
          </p:nvSpPr>
          <p:spPr bwMode="auto">
            <a:xfrm>
              <a:off x="7855929" y="3649602"/>
              <a:ext cx="64152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900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C87E570-8B39-4F3A-BFDC-9ED68984DC4A}"/>
              </a:ext>
            </a:extLst>
          </p:cNvPr>
          <p:cNvGrpSpPr/>
          <p:nvPr/>
        </p:nvGrpSpPr>
        <p:grpSpPr>
          <a:xfrm>
            <a:off x="2208400" y="3343070"/>
            <a:ext cx="982168" cy="430887"/>
            <a:chOff x="1394965" y="3103039"/>
            <a:chExt cx="982168" cy="43088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C9A6C6D-C935-4F64-974B-E827F2535E8A}"/>
                </a:ext>
              </a:extLst>
            </p:cNvPr>
            <p:cNvSpPr txBox="1"/>
            <p:nvPr/>
          </p:nvSpPr>
          <p:spPr bwMode="auto">
            <a:xfrm>
              <a:off x="1394965" y="3103039"/>
              <a:ext cx="94769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b="1" dirty="0">
                  <a:latin typeface="Myriad Pro Semibold" charset="0"/>
                  <a:ea typeface="Myriad Pro Semibold" charset="0"/>
                  <a:cs typeface="Myriad Pro Semibold" charset="0"/>
                </a:rPr>
                <a:t>÷ 100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04948DA-50D4-49E1-96FE-C866CBCD4F69}"/>
                </a:ext>
              </a:extLst>
            </p:cNvPr>
            <p:cNvCxnSpPr/>
            <p:nvPr/>
          </p:nvCxnSpPr>
          <p:spPr bwMode="auto">
            <a:xfrm flipV="1">
              <a:off x="2377133" y="3134935"/>
              <a:ext cx="0" cy="38217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7340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6, Learning Outcome 18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78827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 explain why the last two zeros can be removed from a four-digit multiple of 100 when we divide it by 100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69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6, Learning Outcome 18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2.13 Calculation: multiplying and dividing by 10 and 100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677631"/>
              </p:ext>
            </p:extLst>
          </p:nvPr>
        </p:nvGraphicFramePr>
        <p:xfrm>
          <a:off x="4514850" y="4258490"/>
          <a:ext cx="6886575" cy="857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4:5-4:7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32-34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59128A0-CA7D-44BC-A539-59F92F075FD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842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790C00A-9184-4263-ACD4-624A87224B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6988" y="2683677"/>
            <a:ext cx="3935590" cy="5228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90804D-E00E-4908-935C-29AFE280FD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6988" y="4229301"/>
            <a:ext cx="3935590" cy="61407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0F906-6D4D-44B3-AAE4-B5F9AE9A6DD1}"/>
              </a:ext>
            </a:extLst>
          </p:cNvPr>
          <p:cNvSpPr txBox="1"/>
          <p:nvPr/>
        </p:nvSpPr>
        <p:spPr bwMode="auto">
          <a:xfrm>
            <a:off x="4635579" y="1176179"/>
            <a:ext cx="2348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1,600  ÷  100  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117036-3F47-4233-9260-315CF561E012}"/>
              </a:ext>
            </a:extLst>
          </p:cNvPr>
          <p:cNvSpPr/>
          <p:nvPr/>
        </p:nvSpPr>
        <p:spPr bwMode="auto">
          <a:xfrm>
            <a:off x="7088624" y="1176179"/>
            <a:ext cx="460800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DCBC66-7576-40C4-B4F5-129388F5A1E3}"/>
              </a:ext>
            </a:extLst>
          </p:cNvPr>
          <p:cNvSpPr txBox="1"/>
          <p:nvPr/>
        </p:nvSpPr>
        <p:spPr bwMode="auto">
          <a:xfrm>
            <a:off x="7042638" y="1176178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A5A14B-5B2E-4245-AF9E-EC2438192FF4}"/>
              </a:ext>
            </a:extLst>
          </p:cNvPr>
          <p:cNvSpPr txBox="1"/>
          <p:nvPr/>
        </p:nvSpPr>
        <p:spPr bwMode="auto">
          <a:xfrm>
            <a:off x="5698332" y="2690583"/>
            <a:ext cx="39284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 thousand and 6 hundreds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DA8E50-21A2-4B6B-A823-11428F6A54D5}"/>
              </a:ext>
            </a:extLst>
          </p:cNvPr>
          <p:cNvSpPr txBox="1"/>
          <p:nvPr/>
        </p:nvSpPr>
        <p:spPr bwMode="auto">
          <a:xfrm>
            <a:off x="9632986" y="2690583"/>
            <a:ext cx="918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1,600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254FCD-213B-45FC-B66B-A3521604A460}"/>
              </a:ext>
            </a:extLst>
          </p:cNvPr>
          <p:cNvSpPr txBox="1"/>
          <p:nvPr/>
        </p:nvSpPr>
        <p:spPr bwMode="auto">
          <a:xfrm>
            <a:off x="5698333" y="4248716"/>
            <a:ext cx="2453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 ten and 6 ones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FCBBF9-71FC-4210-9C98-FEB5EA2FCD20}"/>
              </a:ext>
            </a:extLst>
          </p:cNvPr>
          <p:cNvSpPr txBox="1"/>
          <p:nvPr/>
        </p:nvSpPr>
        <p:spPr bwMode="auto">
          <a:xfrm>
            <a:off x="10033738" y="4248716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16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3CE419-C9AF-452E-B164-BAEFADDE38B4}"/>
              </a:ext>
            </a:extLst>
          </p:cNvPr>
          <p:cNvGrpSpPr/>
          <p:nvPr/>
        </p:nvGrpSpPr>
        <p:grpSpPr>
          <a:xfrm>
            <a:off x="3189287" y="3558474"/>
            <a:ext cx="4560422" cy="1370744"/>
            <a:chOff x="171449" y="2986974"/>
            <a:chExt cx="4560422" cy="137074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D54E0F-E867-4D3C-B0E1-34ED08CEACB8}"/>
                </a:ext>
              </a:extLst>
            </p:cNvPr>
            <p:cNvSpPr/>
            <p:nvPr/>
          </p:nvSpPr>
          <p:spPr bwMode="auto">
            <a:xfrm>
              <a:off x="171449" y="2986974"/>
              <a:ext cx="1523999" cy="1368000"/>
            </a:xfrm>
            <a:prstGeom prst="rect">
              <a:avLst/>
            </a:prstGeom>
            <a:solidFill>
              <a:srgbClr val="FFC189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7F1CAD8-D0E3-49D3-BE1B-80E79A0326DA}"/>
                </a:ext>
              </a:extLst>
            </p:cNvPr>
            <p:cNvSpPr/>
            <p:nvPr/>
          </p:nvSpPr>
          <p:spPr bwMode="auto">
            <a:xfrm>
              <a:off x="3207872" y="2989718"/>
              <a:ext cx="1523999" cy="1368000"/>
            </a:xfrm>
            <a:prstGeom prst="rect">
              <a:avLst/>
            </a:prstGeom>
            <a:solidFill>
              <a:srgbClr val="FFC189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DB5D954-6C66-4A58-8910-75B6A9899322}"/>
              </a:ext>
            </a:extLst>
          </p:cNvPr>
          <p:cNvGrpSpPr/>
          <p:nvPr/>
        </p:nvGrpSpPr>
        <p:grpSpPr>
          <a:xfrm>
            <a:off x="4724866" y="3561093"/>
            <a:ext cx="4560422" cy="1370744"/>
            <a:chOff x="171449" y="2986974"/>
            <a:chExt cx="4560422" cy="1370744"/>
          </a:xfrm>
          <a:solidFill>
            <a:srgbClr val="9AE3F8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54B8AE-A073-481F-99FE-DF7314FF6850}"/>
                </a:ext>
              </a:extLst>
            </p:cNvPr>
            <p:cNvSpPr/>
            <p:nvPr/>
          </p:nvSpPr>
          <p:spPr bwMode="auto">
            <a:xfrm>
              <a:off x="171449" y="2986974"/>
              <a:ext cx="1523999" cy="136800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25A806-1699-4A2D-81DD-3B556F9DC429}"/>
                </a:ext>
              </a:extLst>
            </p:cNvPr>
            <p:cNvSpPr/>
            <p:nvPr/>
          </p:nvSpPr>
          <p:spPr bwMode="auto">
            <a:xfrm>
              <a:off x="3207872" y="2989718"/>
              <a:ext cx="1523999" cy="136800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1CD467E-3363-4C94-999B-AF672174F60A}"/>
              </a:ext>
            </a:extLst>
          </p:cNvPr>
          <p:cNvSpPr txBox="1"/>
          <p:nvPr/>
        </p:nvSpPr>
        <p:spPr bwMode="auto">
          <a:xfrm>
            <a:off x="6580446" y="5568147"/>
            <a:ext cx="9108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solidFill>
                  <a:srgbClr val="046288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÷ 100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9AA9A5BE-28F2-482E-8511-3EADCCE78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4817" y="5189585"/>
            <a:ext cx="2942087" cy="320954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2163F4C-DE7B-45A8-AE13-1160CD3AF5F7}"/>
              </a:ext>
            </a:extLst>
          </p:cNvPr>
          <p:cNvGraphicFramePr>
            <a:graphicFrameLocks noGrp="1"/>
          </p:cNvGraphicFramePr>
          <p:nvPr/>
        </p:nvGraphicFramePr>
        <p:xfrm>
          <a:off x="3189288" y="3558474"/>
          <a:ext cx="6096000" cy="13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8875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22246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CC041DA-44C9-4235-85CC-CBA2D1BBCCD5}"/>
              </a:ext>
            </a:extLst>
          </p:cNvPr>
          <p:cNvSpPr txBox="1"/>
          <p:nvPr/>
        </p:nvSpPr>
        <p:spPr bwMode="auto">
          <a:xfrm>
            <a:off x="6815572" y="367223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A0E4AA-F89A-4E3F-ACF0-B8CBEADD5F6A}"/>
              </a:ext>
            </a:extLst>
          </p:cNvPr>
          <p:cNvSpPr txBox="1"/>
          <p:nvPr/>
        </p:nvSpPr>
        <p:spPr bwMode="auto">
          <a:xfrm>
            <a:off x="6815572" y="367223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3AB726-0A73-4664-957F-D5B45ADDF861}"/>
              </a:ext>
            </a:extLst>
          </p:cNvPr>
          <p:cNvSpPr txBox="1"/>
          <p:nvPr/>
        </p:nvSpPr>
        <p:spPr bwMode="auto">
          <a:xfrm>
            <a:off x="6815573" y="4357000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D53AA27-889E-433A-8473-8E9E3FE1A46D}"/>
              </a:ext>
            </a:extLst>
          </p:cNvPr>
          <p:cNvGraphicFramePr>
            <a:graphicFrameLocks noGrp="1"/>
          </p:cNvGraphicFramePr>
          <p:nvPr/>
        </p:nvGraphicFramePr>
        <p:xfrm>
          <a:off x="3189288" y="2874474"/>
          <a:ext cx="6096000" cy="6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1,000s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3485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C4613501-0554-43FE-9FBA-AB18E2138B8C}"/>
              </a:ext>
            </a:extLst>
          </p:cNvPr>
          <p:cNvSpPr txBox="1"/>
          <p:nvPr/>
        </p:nvSpPr>
        <p:spPr bwMode="auto">
          <a:xfrm>
            <a:off x="2212052" y="4041715"/>
            <a:ext cx="843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÷ 100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DF8334-4A6C-4011-B7A1-3FC0A0121596}"/>
              </a:ext>
            </a:extLst>
          </p:cNvPr>
          <p:cNvSpPr txBox="1"/>
          <p:nvPr/>
        </p:nvSpPr>
        <p:spPr bwMode="auto">
          <a:xfrm>
            <a:off x="5291571" y="366925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94A952-E86F-426C-B5C7-1DADC969A0E4}"/>
              </a:ext>
            </a:extLst>
          </p:cNvPr>
          <p:cNvSpPr txBox="1"/>
          <p:nvPr/>
        </p:nvSpPr>
        <p:spPr bwMode="auto">
          <a:xfrm>
            <a:off x="5291572" y="3669257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7D4513-35D3-4168-8347-609ADD5DB525}"/>
              </a:ext>
            </a:extLst>
          </p:cNvPr>
          <p:cNvSpPr txBox="1"/>
          <p:nvPr/>
        </p:nvSpPr>
        <p:spPr bwMode="auto">
          <a:xfrm>
            <a:off x="5291572" y="4354027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68C64A-52C3-4400-9686-3F1312F0088D}"/>
              </a:ext>
            </a:extLst>
          </p:cNvPr>
          <p:cNvSpPr txBox="1"/>
          <p:nvPr/>
        </p:nvSpPr>
        <p:spPr bwMode="auto">
          <a:xfrm>
            <a:off x="5082819" y="5559534"/>
            <a:ext cx="9108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solidFill>
                  <a:srgbClr val="965312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÷ 100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CBAD665-6BD9-4B7A-9086-8CDEE195C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5216" y="5180972"/>
            <a:ext cx="2926035" cy="32095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52D0715-F8EB-4F6C-BA44-EFCE7B058854}"/>
              </a:ext>
            </a:extLst>
          </p:cNvPr>
          <p:cNvSpPr txBox="1"/>
          <p:nvPr/>
        </p:nvSpPr>
        <p:spPr bwMode="auto">
          <a:xfrm>
            <a:off x="8341809" y="366925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3119C5-D3D0-4100-82AC-B1F406A49D4E}"/>
              </a:ext>
            </a:extLst>
          </p:cNvPr>
          <p:cNvSpPr txBox="1"/>
          <p:nvPr/>
        </p:nvSpPr>
        <p:spPr bwMode="auto">
          <a:xfrm>
            <a:off x="8341809" y="366925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0663E0-20AC-4F10-A9CE-F7FE0A425E09}"/>
              </a:ext>
            </a:extLst>
          </p:cNvPr>
          <p:cNvSpPr txBox="1"/>
          <p:nvPr/>
        </p:nvSpPr>
        <p:spPr bwMode="auto">
          <a:xfrm>
            <a:off x="8341810" y="4354027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A1CFCC-7C26-4796-9366-46C0C718ABD6}"/>
              </a:ext>
            </a:extLst>
          </p:cNvPr>
          <p:cNvSpPr txBox="1"/>
          <p:nvPr/>
        </p:nvSpPr>
        <p:spPr bwMode="auto">
          <a:xfrm>
            <a:off x="9400978" y="435402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8B1096-F3EA-4D40-9339-5D66D457626A}"/>
              </a:ext>
            </a:extLst>
          </p:cNvPr>
          <p:cNvSpPr txBox="1"/>
          <p:nvPr/>
        </p:nvSpPr>
        <p:spPr bwMode="auto">
          <a:xfrm>
            <a:off x="10357028" y="435402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4D75FF-40F9-4CF4-AEA6-5E65B31516AC}"/>
              </a:ext>
            </a:extLst>
          </p:cNvPr>
          <p:cNvSpPr txBox="1"/>
          <p:nvPr/>
        </p:nvSpPr>
        <p:spPr bwMode="auto">
          <a:xfrm>
            <a:off x="4635579" y="1176179"/>
            <a:ext cx="2348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1,600  ÷  100  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27453DA-B7BC-41C6-9AE4-AF0A65281EB2}"/>
              </a:ext>
            </a:extLst>
          </p:cNvPr>
          <p:cNvSpPr/>
          <p:nvPr/>
        </p:nvSpPr>
        <p:spPr bwMode="auto">
          <a:xfrm>
            <a:off x="7088624" y="1176179"/>
            <a:ext cx="460800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EBC5E5-896A-49DC-9F6E-A360F21234F9}"/>
              </a:ext>
            </a:extLst>
          </p:cNvPr>
          <p:cNvSpPr txBox="1"/>
          <p:nvPr/>
        </p:nvSpPr>
        <p:spPr bwMode="auto">
          <a:xfrm>
            <a:off x="7042638" y="1176178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D02660-24AA-42CF-9095-AEA35EF0F242}"/>
              </a:ext>
            </a:extLst>
          </p:cNvPr>
          <p:cNvSpPr txBox="1"/>
          <p:nvPr/>
        </p:nvSpPr>
        <p:spPr bwMode="auto">
          <a:xfrm>
            <a:off x="3785529" y="366925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DD1D59-123A-4D65-9972-00511EC28B6E}"/>
              </a:ext>
            </a:extLst>
          </p:cNvPr>
          <p:cNvSpPr txBox="1"/>
          <p:nvPr/>
        </p:nvSpPr>
        <p:spPr bwMode="auto">
          <a:xfrm>
            <a:off x="3785530" y="3669257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82761C-842C-4CB0-8758-5D6C7CD97DB3}"/>
              </a:ext>
            </a:extLst>
          </p:cNvPr>
          <p:cNvSpPr txBox="1"/>
          <p:nvPr/>
        </p:nvSpPr>
        <p:spPr bwMode="auto">
          <a:xfrm>
            <a:off x="3785530" y="4354027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0F32A0F-47EF-4AB8-974B-4D228A8DF08E}"/>
              </a:ext>
            </a:extLst>
          </p:cNvPr>
          <p:cNvCxnSpPr/>
          <p:nvPr/>
        </p:nvCxnSpPr>
        <p:spPr bwMode="auto">
          <a:xfrm>
            <a:off x="2133599" y="4133895"/>
            <a:ext cx="0" cy="21974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2577B60-EA65-4B2C-978A-B2B25554AB0B}"/>
              </a:ext>
            </a:extLst>
          </p:cNvPr>
          <p:cNvSpPr txBox="1"/>
          <p:nvPr/>
        </p:nvSpPr>
        <p:spPr bwMode="auto">
          <a:xfrm>
            <a:off x="6580447" y="1887035"/>
            <a:ext cx="9108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solidFill>
                  <a:srgbClr val="046288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× 100</a:t>
            </a:r>
          </a:p>
        </p:txBody>
      </p:sp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1B236FAD-B711-42D4-AFC0-D2B90929A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64817" y="2351031"/>
            <a:ext cx="2942087" cy="32095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F741013-5030-4810-AD12-40784506AE64}"/>
              </a:ext>
            </a:extLst>
          </p:cNvPr>
          <p:cNvSpPr txBox="1"/>
          <p:nvPr/>
        </p:nvSpPr>
        <p:spPr bwMode="auto">
          <a:xfrm>
            <a:off x="5082820" y="1887035"/>
            <a:ext cx="9108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solidFill>
                  <a:srgbClr val="965312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× 100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989B988-09EC-461F-9AF2-B530B96C1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75216" y="2342418"/>
            <a:ext cx="2926035" cy="3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-3.05556E-6 0.1 " pathEditMode="relative" rAng="0" ptsTypes="AA">
                                      <p:cBhvr>
                                        <p:cTn id="20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 0.1 " pathEditMode="relative" rAng="0" ptsTypes="AA">
                                      <p:cBhvr>
                                        <p:cTn id="2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3.33333E-6 0.1 " pathEditMode="relative" rAng="0" ptsTypes="AA">
                                      <p:cBhvr>
                                        <p:cTn id="2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3.05556E-6 0.1 " pathEditMode="relative" rAng="0" ptsTypes="AA">
                                      <p:cBhvr>
                                        <p:cTn id="2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0.24661 1.48148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26" y="1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0.25078 1.48148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16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1406 0.0004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20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61329E-16 L 0.16302 -0.0002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7" grpId="1"/>
      <p:bldP spid="17" grpId="2"/>
      <p:bldP spid="19" grpId="0"/>
      <p:bldP spid="19" grpId="1"/>
      <p:bldP spid="19" grpId="2"/>
      <p:bldP spid="21" grpId="0"/>
      <p:bldP spid="22" grpId="0"/>
      <p:bldP spid="23" grpId="0"/>
      <p:bldP spid="23" grpId="1"/>
      <p:bldP spid="23" grpId="2"/>
      <p:bldP spid="24" grpId="0"/>
      <p:bldP spid="24" grpId="1"/>
      <p:bldP spid="28" grpId="0"/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2" grpId="0"/>
      <p:bldP spid="32" grpId="1"/>
      <p:bldP spid="35" grpId="0"/>
      <p:bldP spid="36" grpId="0"/>
      <p:bldP spid="37" grpId="0"/>
      <p:bldP spid="37" grpId="1"/>
      <p:bldP spid="37" grpId="2"/>
      <p:bldP spid="38" grpId="0"/>
      <p:bldP spid="38" grpId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4:5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2AD746-B9DA-474D-AB63-8E33AB24C370}"/>
              </a:ext>
            </a:extLst>
          </p:cNvPr>
          <p:cNvGraphicFramePr>
            <a:graphicFrameLocks noGrp="1"/>
          </p:cNvGraphicFramePr>
          <p:nvPr/>
        </p:nvGraphicFramePr>
        <p:xfrm>
          <a:off x="1869439" y="1358360"/>
          <a:ext cx="8453124" cy="45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8854">
                  <a:extLst>
                    <a:ext uri="{9D8B030D-6E8A-4147-A177-3AD203B41FA5}">
                      <a16:colId xmlns:a16="http://schemas.microsoft.com/office/drawing/2014/main" val="3179481076"/>
                    </a:ext>
                  </a:extLst>
                </a:gridCol>
                <a:gridCol w="1408854">
                  <a:extLst>
                    <a:ext uri="{9D8B030D-6E8A-4147-A177-3AD203B41FA5}">
                      <a16:colId xmlns:a16="http://schemas.microsoft.com/office/drawing/2014/main" val="2628950773"/>
                    </a:ext>
                  </a:extLst>
                </a:gridCol>
                <a:gridCol w="1408854">
                  <a:extLst>
                    <a:ext uri="{9D8B030D-6E8A-4147-A177-3AD203B41FA5}">
                      <a16:colId xmlns:a16="http://schemas.microsoft.com/office/drawing/2014/main" val="815761087"/>
                    </a:ext>
                  </a:extLst>
                </a:gridCol>
                <a:gridCol w="1408854">
                  <a:extLst>
                    <a:ext uri="{9D8B030D-6E8A-4147-A177-3AD203B41FA5}">
                      <a16:colId xmlns:a16="http://schemas.microsoft.com/office/drawing/2014/main" val="1154155698"/>
                    </a:ext>
                  </a:extLst>
                </a:gridCol>
                <a:gridCol w="1408854">
                  <a:extLst>
                    <a:ext uri="{9D8B030D-6E8A-4147-A177-3AD203B41FA5}">
                      <a16:colId xmlns:a16="http://schemas.microsoft.com/office/drawing/2014/main" val="2055178417"/>
                    </a:ext>
                  </a:extLst>
                </a:gridCol>
                <a:gridCol w="1408854">
                  <a:extLst>
                    <a:ext uri="{9D8B030D-6E8A-4147-A177-3AD203B41FA5}">
                      <a16:colId xmlns:a16="http://schemas.microsoft.com/office/drawing/2014/main" val="408061798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6100" algn="ctr"/>
                        </a:tabLs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1,600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÷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100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=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16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075839"/>
                  </a:ext>
                </a:extLst>
              </a:tr>
              <a:tr h="3564000">
                <a:tc gridSpan="3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048545"/>
                  </a:ext>
                </a:extLst>
              </a:tr>
              <a:tr h="540000">
                <a:tc gridSpan="6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rgbClr val="C0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1262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3809F56-2818-4FB8-81D0-E1C55E5D151A}"/>
              </a:ext>
            </a:extLst>
          </p:cNvPr>
          <p:cNvSpPr txBox="1"/>
          <p:nvPr/>
        </p:nvSpPr>
        <p:spPr bwMode="auto">
          <a:xfrm>
            <a:off x="1849117" y="1782776"/>
            <a:ext cx="37898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SzPct val="90000"/>
            </a:pPr>
            <a:r>
              <a:rPr lang="en-GB" sz="2400" dirty="0">
                <a:latin typeface="Myriad Pro Semibold"/>
              </a:rPr>
              <a:t>What is the value of the ‘6’</a:t>
            </a:r>
            <a:br>
              <a:rPr lang="en-GB" sz="2400" dirty="0">
                <a:latin typeface="Myriad Pro Semibold"/>
              </a:rPr>
            </a:br>
            <a:r>
              <a:rPr lang="en-GB" sz="2400" dirty="0">
                <a:latin typeface="Myriad Pro Semibold"/>
              </a:rPr>
              <a:t>in ‘1,600’?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CFE136-5C3A-449F-B017-EA1E1CCD4B26}"/>
              </a:ext>
            </a:extLst>
          </p:cNvPr>
          <p:cNvSpPr txBox="1"/>
          <p:nvPr/>
        </p:nvSpPr>
        <p:spPr bwMode="auto">
          <a:xfrm>
            <a:off x="1849117" y="3718776"/>
            <a:ext cx="37898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SzPct val="90000"/>
            </a:pPr>
            <a:r>
              <a:rPr lang="en-GB" sz="2400" dirty="0">
                <a:latin typeface="Myriad Pro Semibold"/>
              </a:rPr>
              <a:t>What is the value of the ‘1’</a:t>
            </a:r>
            <a:br>
              <a:rPr lang="en-GB" sz="2400" dirty="0">
                <a:latin typeface="Myriad Pro Semibold"/>
              </a:rPr>
            </a:br>
            <a:r>
              <a:rPr lang="en-GB" sz="2400" dirty="0">
                <a:latin typeface="Myriad Pro Semibold"/>
              </a:rPr>
              <a:t>in ‘1,600’?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931021-5BA5-473B-9FB8-73051CA806F9}"/>
              </a:ext>
            </a:extLst>
          </p:cNvPr>
          <p:cNvSpPr txBox="1"/>
          <p:nvPr/>
        </p:nvSpPr>
        <p:spPr bwMode="auto">
          <a:xfrm>
            <a:off x="6069648" y="1782776"/>
            <a:ext cx="37898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SzPct val="90000"/>
            </a:pPr>
            <a:r>
              <a:rPr lang="en-GB" sz="2400" dirty="0">
                <a:latin typeface="Myriad Pro Semibold"/>
              </a:rPr>
              <a:t>What is the value of the ‘6’</a:t>
            </a:r>
            <a:br>
              <a:rPr lang="en-GB" sz="2400" dirty="0">
                <a:latin typeface="Myriad Pro Semibold"/>
              </a:rPr>
            </a:br>
            <a:r>
              <a:rPr lang="en-GB" sz="2400" dirty="0">
                <a:latin typeface="Myriad Pro Semibold"/>
              </a:rPr>
              <a:t>in ‘16’?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006352-A9EF-4583-8841-D2C6A3987B1C}"/>
              </a:ext>
            </a:extLst>
          </p:cNvPr>
          <p:cNvSpPr txBox="1"/>
          <p:nvPr/>
        </p:nvSpPr>
        <p:spPr bwMode="auto">
          <a:xfrm>
            <a:off x="6069648" y="3718776"/>
            <a:ext cx="37898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SzPct val="90000"/>
            </a:pPr>
            <a:r>
              <a:rPr lang="en-GB" sz="2400" dirty="0">
                <a:latin typeface="Myriad Pro Semibold"/>
              </a:rPr>
              <a:t>What is the value of the ‘1’</a:t>
            </a:r>
            <a:br>
              <a:rPr lang="en-GB" sz="2400" dirty="0">
                <a:latin typeface="Myriad Pro Semibold"/>
              </a:rPr>
            </a:br>
            <a:r>
              <a:rPr lang="en-GB" sz="2400" dirty="0">
                <a:latin typeface="Myriad Pro Semibold"/>
              </a:rPr>
              <a:t>in ‘16’?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0D6F87-AD01-4713-BD5B-035A1019BB14}"/>
              </a:ext>
            </a:extLst>
          </p:cNvPr>
          <p:cNvSpPr txBox="1"/>
          <p:nvPr/>
        </p:nvSpPr>
        <p:spPr bwMode="auto">
          <a:xfrm>
            <a:off x="2194558" y="2560584"/>
            <a:ext cx="18953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‘six hundred’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EF104F-B680-4AE3-B4DA-2415343D3C0C}"/>
              </a:ext>
            </a:extLst>
          </p:cNvPr>
          <p:cNvSpPr txBox="1"/>
          <p:nvPr/>
        </p:nvSpPr>
        <p:spPr bwMode="auto">
          <a:xfrm>
            <a:off x="2194558" y="2949629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600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4D9E11-F801-41CA-B3F1-4A81CF586A8B}"/>
              </a:ext>
            </a:extLst>
          </p:cNvPr>
          <p:cNvSpPr txBox="1"/>
          <p:nvPr/>
        </p:nvSpPr>
        <p:spPr bwMode="auto">
          <a:xfrm>
            <a:off x="2194558" y="4907616"/>
            <a:ext cx="8515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1000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28A39E-93BA-4767-B03C-A5286CE5F0D1}"/>
              </a:ext>
            </a:extLst>
          </p:cNvPr>
          <p:cNvSpPr txBox="1"/>
          <p:nvPr/>
        </p:nvSpPr>
        <p:spPr bwMode="auto">
          <a:xfrm>
            <a:off x="6415342" y="4907616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10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F4F152-3916-41CA-95E3-B6F1F4F9DCC3}"/>
              </a:ext>
            </a:extLst>
          </p:cNvPr>
          <p:cNvSpPr txBox="1"/>
          <p:nvPr/>
        </p:nvSpPr>
        <p:spPr bwMode="auto">
          <a:xfrm>
            <a:off x="6415341" y="294962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6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43B2F2-D7C2-4A6E-A54A-CEBD53CD8014}"/>
              </a:ext>
            </a:extLst>
          </p:cNvPr>
          <p:cNvSpPr txBox="1"/>
          <p:nvPr/>
        </p:nvSpPr>
        <p:spPr bwMode="auto">
          <a:xfrm>
            <a:off x="6415342" y="2560584"/>
            <a:ext cx="660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‘six’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447674-F68F-4D11-932E-9FB11E586FE5}"/>
              </a:ext>
            </a:extLst>
          </p:cNvPr>
          <p:cNvSpPr txBox="1"/>
          <p:nvPr/>
        </p:nvSpPr>
        <p:spPr bwMode="auto">
          <a:xfrm>
            <a:off x="2194558" y="4528219"/>
            <a:ext cx="21850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‘one thousand’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1D183D-54BE-473A-B6E9-4D78BA640DAA}"/>
              </a:ext>
            </a:extLst>
          </p:cNvPr>
          <p:cNvSpPr txBox="1"/>
          <p:nvPr/>
        </p:nvSpPr>
        <p:spPr bwMode="auto">
          <a:xfrm>
            <a:off x="6415341" y="4528219"/>
            <a:ext cx="7625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‘ten’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BE2A10-3088-41B4-AC4F-995FEDF9D315}"/>
              </a:ext>
            </a:extLst>
          </p:cNvPr>
          <p:cNvSpPr txBox="1"/>
          <p:nvPr/>
        </p:nvSpPr>
        <p:spPr bwMode="auto">
          <a:xfrm>
            <a:off x="2494242" y="5431256"/>
            <a:ext cx="63354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We had 16 hundreds. We now have 16 ones.</a:t>
            </a:r>
            <a:endParaRPr lang="en-GB" sz="24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18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6, Learning Outcome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650BAE9-45C2-4135-8C62-6A34C64E7A7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2.10 Connecting multiplication and division, and the distributive law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70503"/>
              </p:ext>
            </p:extLst>
          </p:nvPr>
        </p:nvGraphicFramePr>
        <p:xfrm>
          <a:off x="4514850" y="4258490"/>
          <a:ext cx="6886575" cy="930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6536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6536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1:2-1:5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4:6</a:t>
            </a:r>
          </a:p>
        </p:txBody>
      </p:sp>
      <p:pic>
        <p:nvPicPr>
          <p:cNvPr id="5" name="Picture 4" descr="A close up of a window&#10;&#10;Description automatically generated">
            <a:extLst>
              <a:ext uri="{FF2B5EF4-FFF2-40B4-BE49-F238E27FC236}">
                <a16:creationId xmlns:a16="http://schemas.microsoft.com/office/drawing/2014/main" id="{3E0B60C0-8835-4658-875C-57A9CF135A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1415" y="3010790"/>
            <a:ext cx="7952870" cy="823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6C7B77-06F0-4CBF-BA23-53B421F01683}"/>
              </a:ext>
            </a:extLst>
          </p:cNvPr>
          <p:cNvSpPr txBox="1"/>
          <p:nvPr/>
        </p:nvSpPr>
        <p:spPr bwMode="auto">
          <a:xfrm>
            <a:off x="7055658" y="4744061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E83BD3-507D-4300-82A0-20524D329B6C}"/>
              </a:ext>
            </a:extLst>
          </p:cNvPr>
          <p:cNvGrpSpPr/>
          <p:nvPr/>
        </p:nvGrpSpPr>
        <p:grpSpPr>
          <a:xfrm>
            <a:off x="4639392" y="4742157"/>
            <a:ext cx="2906857" cy="463569"/>
            <a:chOff x="2899491" y="1169828"/>
            <a:chExt cx="2906857" cy="46356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1AF5F1-E701-4EF0-97AA-73ECE587DC7E}"/>
                </a:ext>
              </a:extLst>
            </p:cNvPr>
            <p:cNvSpPr txBox="1"/>
            <p:nvPr/>
          </p:nvSpPr>
          <p:spPr bwMode="auto">
            <a:xfrm>
              <a:off x="2899491" y="1171732"/>
              <a:ext cx="23487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1,000  ÷  100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B7F04F-3C32-479B-B0C9-B9E33A3A7208}"/>
                </a:ext>
              </a:extLst>
            </p:cNvPr>
            <p:cNvSpPr/>
            <p:nvPr/>
          </p:nvSpPr>
          <p:spPr bwMode="auto">
            <a:xfrm>
              <a:off x="5345548" y="1169828"/>
              <a:ext cx="4608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B07C447-3E7A-4A9E-9D9F-DC1247D4BE78}"/>
              </a:ext>
            </a:extLst>
          </p:cNvPr>
          <p:cNvSpPr txBox="1"/>
          <p:nvPr/>
        </p:nvSpPr>
        <p:spPr bwMode="auto">
          <a:xfrm>
            <a:off x="7055658" y="4744061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F93FD7-D5F8-49D0-AF6F-3F4E0AA54A44}"/>
              </a:ext>
            </a:extLst>
          </p:cNvPr>
          <p:cNvGrpSpPr/>
          <p:nvPr/>
        </p:nvGrpSpPr>
        <p:grpSpPr>
          <a:xfrm>
            <a:off x="4638611" y="4744060"/>
            <a:ext cx="2910812" cy="464260"/>
            <a:chOff x="2904864" y="1822083"/>
            <a:chExt cx="2910812" cy="4642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8C78C7-6446-4C26-92CD-834138930664}"/>
                </a:ext>
              </a:extLst>
            </p:cNvPr>
            <p:cNvSpPr txBox="1"/>
            <p:nvPr/>
          </p:nvSpPr>
          <p:spPr bwMode="auto">
            <a:xfrm>
              <a:off x="2904864" y="1824678"/>
              <a:ext cx="23487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1,100  ÷  100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80EF343-3F56-442F-91FD-12D65D9CB293}"/>
                </a:ext>
              </a:extLst>
            </p:cNvPr>
            <p:cNvSpPr/>
            <p:nvPr/>
          </p:nvSpPr>
          <p:spPr bwMode="auto">
            <a:xfrm>
              <a:off x="5354876" y="1822083"/>
              <a:ext cx="4608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F097ECF-0610-448A-9C9E-28280866E2E0}"/>
              </a:ext>
            </a:extLst>
          </p:cNvPr>
          <p:cNvSpPr txBox="1"/>
          <p:nvPr/>
        </p:nvSpPr>
        <p:spPr bwMode="auto">
          <a:xfrm>
            <a:off x="7055658" y="4744061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F54CEC-BD50-476E-9158-CBA11EFA6D74}"/>
              </a:ext>
            </a:extLst>
          </p:cNvPr>
          <p:cNvGrpSpPr/>
          <p:nvPr/>
        </p:nvGrpSpPr>
        <p:grpSpPr>
          <a:xfrm>
            <a:off x="4639706" y="4744061"/>
            <a:ext cx="2907813" cy="461665"/>
            <a:chOff x="2892185" y="1176178"/>
            <a:chExt cx="2907813" cy="46166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EDACAE-6C94-4786-B19F-C07DBDA07894}"/>
                </a:ext>
              </a:extLst>
            </p:cNvPr>
            <p:cNvSpPr txBox="1"/>
            <p:nvPr/>
          </p:nvSpPr>
          <p:spPr bwMode="auto">
            <a:xfrm>
              <a:off x="2892185" y="1176178"/>
              <a:ext cx="23487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1,200  ÷  100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650021E-ABAD-4878-A4D5-4EB16898A950}"/>
                </a:ext>
              </a:extLst>
            </p:cNvPr>
            <p:cNvSpPr/>
            <p:nvPr/>
          </p:nvSpPr>
          <p:spPr bwMode="auto">
            <a:xfrm>
              <a:off x="5339198" y="1176178"/>
              <a:ext cx="4608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4D6B5B5-372F-4C59-A9AA-DDC6EF5ABE21}"/>
              </a:ext>
            </a:extLst>
          </p:cNvPr>
          <p:cNvSpPr txBox="1"/>
          <p:nvPr/>
        </p:nvSpPr>
        <p:spPr bwMode="auto">
          <a:xfrm>
            <a:off x="7055658" y="4744061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13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B939D0-2B89-4924-AC36-4E7DB427A086}"/>
              </a:ext>
            </a:extLst>
          </p:cNvPr>
          <p:cNvGrpSpPr/>
          <p:nvPr/>
        </p:nvGrpSpPr>
        <p:grpSpPr>
          <a:xfrm>
            <a:off x="4638436" y="4744061"/>
            <a:ext cx="2907813" cy="461665"/>
            <a:chOff x="2898535" y="1176178"/>
            <a:chExt cx="2907813" cy="46166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B20E9F6-CB94-48F5-B29B-DBB9DD973A43}"/>
                </a:ext>
              </a:extLst>
            </p:cNvPr>
            <p:cNvSpPr txBox="1"/>
            <p:nvPr/>
          </p:nvSpPr>
          <p:spPr bwMode="auto">
            <a:xfrm>
              <a:off x="2898535" y="1176178"/>
              <a:ext cx="23487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1,300  ÷  100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2B38BC3-EDF4-472E-A94A-68CD251961BB}"/>
                </a:ext>
              </a:extLst>
            </p:cNvPr>
            <p:cNvSpPr/>
            <p:nvPr/>
          </p:nvSpPr>
          <p:spPr bwMode="auto">
            <a:xfrm>
              <a:off x="5345548" y="1176178"/>
              <a:ext cx="4608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6515378-1B6E-46E0-9911-D3B2CBE3DCFE}"/>
              </a:ext>
            </a:extLst>
          </p:cNvPr>
          <p:cNvSpPr txBox="1"/>
          <p:nvPr/>
        </p:nvSpPr>
        <p:spPr bwMode="auto">
          <a:xfrm>
            <a:off x="7055658" y="4744061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14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E9FE474-5A2A-4954-B8BD-B1A505ED59FF}"/>
              </a:ext>
            </a:extLst>
          </p:cNvPr>
          <p:cNvGrpSpPr/>
          <p:nvPr/>
        </p:nvGrpSpPr>
        <p:grpSpPr>
          <a:xfrm>
            <a:off x="4638436" y="4744061"/>
            <a:ext cx="2907813" cy="461665"/>
            <a:chOff x="2898535" y="1176178"/>
            <a:chExt cx="2907813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EABD60-FE16-49D1-8119-D74B574A2143}"/>
                </a:ext>
              </a:extLst>
            </p:cNvPr>
            <p:cNvSpPr txBox="1"/>
            <p:nvPr/>
          </p:nvSpPr>
          <p:spPr bwMode="auto">
            <a:xfrm>
              <a:off x="2898535" y="1176178"/>
              <a:ext cx="23487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1,400  ÷  100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FADFD0E-9789-4605-9E3C-67A875A4339E}"/>
                </a:ext>
              </a:extLst>
            </p:cNvPr>
            <p:cNvSpPr/>
            <p:nvPr/>
          </p:nvSpPr>
          <p:spPr bwMode="auto">
            <a:xfrm>
              <a:off x="5345548" y="1176178"/>
              <a:ext cx="4608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D66E0A7-6627-4077-8865-C041695A7564}"/>
              </a:ext>
            </a:extLst>
          </p:cNvPr>
          <p:cNvSpPr txBox="1"/>
          <p:nvPr/>
        </p:nvSpPr>
        <p:spPr bwMode="auto">
          <a:xfrm>
            <a:off x="7055658" y="4744061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15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9471E90-8007-46C0-A8E7-7F0815A8811A}"/>
              </a:ext>
            </a:extLst>
          </p:cNvPr>
          <p:cNvGrpSpPr/>
          <p:nvPr/>
        </p:nvGrpSpPr>
        <p:grpSpPr>
          <a:xfrm>
            <a:off x="4638436" y="4744061"/>
            <a:ext cx="2907813" cy="461665"/>
            <a:chOff x="2898535" y="1176178"/>
            <a:chExt cx="2907813" cy="46166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606D100-DE27-4B80-AAB9-11E8DBBBCFEC}"/>
                </a:ext>
              </a:extLst>
            </p:cNvPr>
            <p:cNvSpPr txBox="1"/>
            <p:nvPr/>
          </p:nvSpPr>
          <p:spPr bwMode="auto">
            <a:xfrm>
              <a:off x="2898535" y="1176178"/>
              <a:ext cx="23487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1,500  ÷  100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9054EDF-A74F-4A9F-9FC3-850A1B98B3EB}"/>
                </a:ext>
              </a:extLst>
            </p:cNvPr>
            <p:cNvSpPr/>
            <p:nvPr/>
          </p:nvSpPr>
          <p:spPr bwMode="auto">
            <a:xfrm>
              <a:off x="5345548" y="1176178"/>
              <a:ext cx="4608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08B5863-64DC-414F-8210-7919C5922E0D}"/>
              </a:ext>
            </a:extLst>
          </p:cNvPr>
          <p:cNvSpPr txBox="1"/>
          <p:nvPr/>
        </p:nvSpPr>
        <p:spPr bwMode="auto">
          <a:xfrm>
            <a:off x="7055658" y="4744061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16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BBA91A7-695B-4D21-9D4A-FB6E77DAD866}"/>
              </a:ext>
            </a:extLst>
          </p:cNvPr>
          <p:cNvGrpSpPr/>
          <p:nvPr/>
        </p:nvGrpSpPr>
        <p:grpSpPr>
          <a:xfrm>
            <a:off x="4638436" y="4744061"/>
            <a:ext cx="2907813" cy="461665"/>
            <a:chOff x="2898535" y="1176178"/>
            <a:chExt cx="2907813" cy="46166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4B38DB4-B7E1-41A0-9565-A2A53CE273FB}"/>
                </a:ext>
              </a:extLst>
            </p:cNvPr>
            <p:cNvSpPr txBox="1"/>
            <p:nvPr/>
          </p:nvSpPr>
          <p:spPr bwMode="auto">
            <a:xfrm>
              <a:off x="2898535" y="1176178"/>
              <a:ext cx="23487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1,600  ÷  100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2827E10-7C22-4EAA-B1E3-15D4E5DF062B}"/>
                </a:ext>
              </a:extLst>
            </p:cNvPr>
            <p:cNvSpPr/>
            <p:nvPr/>
          </p:nvSpPr>
          <p:spPr bwMode="auto">
            <a:xfrm>
              <a:off x="5345548" y="1176178"/>
              <a:ext cx="4608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59D344B-28C8-4E29-9012-034125E4086B}"/>
              </a:ext>
            </a:extLst>
          </p:cNvPr>
          <p:cNvSpPr txBox="1"/>
          <p:nvPr/>
        </p:nvSpPr>
        <p:spPr bwMode="auto">
          <a:xfrm>
            <a:off x="7055658" y="4744061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17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85E5C25-897A-4955-9A96-2AB8C0D98691}"/>
              </a:ext>
            </a:extLst>
          </p:cNvPr>
          <p:cNvGrpSpPr/>
          <p:nvPr/>
        </p:nvGrpSpPr>
        <p:grpSpPr>
          <a:xfrm>
            <a:off x="4672100" y="4744061"/>
            <a:ext cx="2874149" cy="461665"/>
            <a:chOff x="2932199" y="1176178"/>
            <a:chExt cx="2874149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257C678-BC76-404D-9A93-9A343DF4FC54}"/>
                </a:ext>
              </a:extLst>
            </p:cNvPr>
            <p:cNvSpPr txBox="1"/>
            <p:nvPr/>
          </p:nvSpPr>
          <p:spPr bwMode="auto">
            <a:xfrm>
              <a:off x="2932199" y="1176178"/>
              <a:ext cx="23487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1,700  ÷  100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915C2F1-8999-41E1-A0AF-35E8D3C17E62}"/>
                </a:ext>
              </a:extLst>
            </p:cNvPr>
            <p:cNvSpPr/>
            <p:nvPr/>
          </p:nvSpPr>
          <p:spPr bwMode="auto">
            <a:xfrm>
              <a:off x="5345548" y="1176178"/>
              <a:ext cx="4608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42A500C-7955-4650-9A77-99A543BAE577}"/>
              </a:ext>
            </a:extLst>
          </p:cNvPr>
          <p:cNvSpPr txBox="1"/>
          <p:nvPr/>
        </p:nvSpPr>
        <p:spPr bwMode="auto">
          <a:xfrm>
            <a:off x="7055658" y="4744061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18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1E041BF-87D5-432A-B93D-C346EC009B62}"/>
              </a:ext>
            </a:extLst>
          </p:cNvPr>
          <p:cNvGrpSpPr/>
          <p:nvPr/>
        </p:nvGrpSpPr>
        <p:grpSpPr>
          <a:xfrm>
            <a:off x="4638436" y="4744061"/>
            <a:ext cx="2907813" cy="461665"/>
            <a:chOff x="2898535" y="1176178"/>
            <a:chExt cx="2907813" cy="4616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2948F23-84BA-45B7-8161-4FF6FD584864}"/>
                </a:ext>
              </a:extLst>
            </p:cNvPr>
            <p:cNvSpPr txBox="1"/>
            <p:nvPr/>
          </p:nvSpPr>
          <p:spPr bwMode="auto">
            <a:xfrm>
              <a:off x="2898535" y="1176178"/>
              <a:ext cx="23487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1,800  ÷  100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D85C47B-61A8-4C51-BC3A-17636EE9208B}"/>
                </a:ext>
              </a:extLst>
            </p:cNvPr>
            <p:cNvSpPr/>
            <p:nvPr/>
          </p:nvSpPr>
          <p:spPr bwMode="auto">
            <a:xfrm>
              <a:off x="5345548" y="1176178"/>
              <a:ext cx="4608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70F84A0-FBF7-4E43-99FA-B070A8E3CAD5}"/>
              </a:ext>
            </a:extLst>
          </p:cNvPr>
          <p:cNvSpPr txBox="1"/>
          <p:nvPr/>
        </p:nvSpPr>
        <p:spPr bwMode="auto">
          <a:xfrm>
            <a:off x="7055658" y="4744061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19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26388FF-DD41-47FA-A3A1-BF12789BB191}"/>
              </a:ext>
            </a:extLst>
          </p:cNvPr>
          <p:cNvGrpSpPr/>
          <p:nvPr/>
        </p:nvGrpSpPr>
        <p:grpSpPr>
          <a:xfrm>
            <a:off x="4639990" y="4744061"/>
            <a:ext cx="2906258" cy="461665"/>
            <a:chOff x="2900090" y="1176178"/>
            <a:chExt cx="2906258" cy="46166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C986670-1A43-4313-9644-47818402C689}"/>
                </a:ext>
              </a:extLst>
            </p:cNvPr>
            <p:cNvSpPr txBox="1"/>
            <p:nvPr/>
          </p:nvSpPr>
          <p:spPr bwMode="auto">
            <a:xfrm>
              <a:off x="2900090" y="1176178"/>
              <a:ext cx="23487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1,900  ÷  100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A713EE3-CA1F-44F4-8440-EADE55A0F0AC}"/>
                </a:ext>
              </a:extLst>
            </p:cNvPr>
            <p:cNvSpPr/>
            <p:nvPr/>
          </p:nvSpPr>
          <p:spPr bwMode="auto">
            <a:xfrm>
              <a:off x="5345548" y="1176178"/>
              <a:ext cx="4608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BD34D6E8-5163-4398-9D3C-2C2ADBB69BDF}"/>
              </a:ext>
            </a:extLst>
          </p:cNvPr>
          <p:cNvSpPr txBox="1"/>
          <p:nvPr/>
        </p:nvSpPr>
        <p:spPr bwMode="auto">
          <a:xfrm>
            <a:off x="7055658" y="4744061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20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CB4D48F-E684-467E-A8D6-DA5B6E913476}"/>
              </a:ext>
            </a:extLst>
          </p:cNvPr>
          <p:cNvGrpSpPr/>
          <p:nvPr/>
        </p:nvGrpSpPr>
        <p:grpSpPr>
          <a:xfrm>
            <a:off x="4640974" y="4744061"/>
            <a:ext cx="2905274" cy="461665"/>
            <a:chOff x="2901074" y="1176178"/>
            <a:chExt cx="2905274" cy="46166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A4AB138-045E-4253-B4C0-9029FA688A2A}"/>
                </a:ext>
              </a:extLst>
            </p:cNvPr>
            <p:cNvSpPr txBox="1"/>
            <p:nvPr/>
          </p:nvSpPr>
          <p:spPr bwMode="auto">
            <a:xfrm>
              <a:off x="2901074" y="1176178"/>
              <a:ext cx="23487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2,000  ÷  100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5D9FF36-780C-4B12-B5F2-B201AFF3F6E1}"/>
                </a:ext>
              </a:extLst>
            </p:cNvPr>
            <p:cNvSpPr/>
            <p:nvPr/>
          </p:nvSpPr>
          <p:spPr bwMode="auto">
            <a:xfrm>
              <a:off x="5345548" y="1176178"/>
              <a:ext cx="4608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0766A75-2F51-4CC4-A5CE-9F282657D4FE}"/>
              </a:ext>
            </a:extLst>
          </p:cNvPr>
          <p:cNvSpPr/>
          <p:nvPr/>
        </p:nvSpPr>
        <p:spPr bwMode="auto">
          <a:xfrm>
            <a:off x="4026740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AB82831-F503-4B88-AEC6-3441C4BBC69B}"/>
              </a:ext>
            </a:extLst>
          </p:cNvPr>
          <p:cNvSpPr/>
          <p:nvPr/>
        </p:nvSpPr>
        <p:spPr bwMode="auto">
          <a:xfrm>
            <a:off x="3960406" y="3433070"/>
            <a:ext cx="4320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25EB0B6-A960-45C2-8D14-88313DE863FA}"/>
              </a:ext>
            </a:extLst>
          </p:cNvPr>
          <p:cNvSpPr/>
          <p:nvPr/>
        </p:nvSpPr>
        <p:spPr bwMode="auto">
          <a:xfrm>
            <a:off x="4546545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C630BBB-9AC3-4FEF-9159-C8B5E8FE4FD1}"/>
              </a:ext>
            </a:extLst>
          </p:cNvPr>
          <p:cNvSpPr/>
          <p:nvPr/>
        </p:nvSpPr>
        <p:spPr bwMode="auto">
          <a:xfrm>
            <a:off x="4509451" y="3433070"/>
            <a:ext cx="4320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087A85C-503A-4CFA-A42E-EA3A36717F76}"/>
              </a:ext>
            </a:extLst>
          </p:cNvPr>
          <p:cNvSpPr/>
          <p:nvPr/>
        </p:nvSpPr>
        <p:spPr bwMode="auto">
          <a:xfrm>
            <a:off x="5131238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A24CC56-C36A-4737-AC0A-B3B2CAF0D5C4}"/>
              </a:ext>
            </a:extLst>
          </p:cNvPr>
          <p:cNvSpPr/>
          <p:nvPr/>
        </p:nvSpPr>
        <p:spPr bwMode="auto">
          <a:xfrm>
            <a:off x="5057656" y="3433070"/>
            <a:ext cx="4320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0A55639-E869-4E81-B2DC-3352885C6083}"/>
              </a:ext>
            </a:extLst>
          </p:cNvPr>
          <p:cNvSpPr/>
          <p:nvPr/>
        </p:nvSpPr>
        <p:spPr bwMode="auto">
          <a:xfrm>
            <a:off x="5688191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924E3E8-640C-4FC4-94BF-24C65CA5A5C7}"/>
              </a:ext>
            </a:extLst>
          </p:cNvPr>
          <p:cNvSpPr/>
          <p:nvPr/>
        </p:nvSpPr>
        <p:spPr bwMode="auto">
          <a:xfrm>
            <a:off x="5610802" y="3433070"/>
            <a:ext cx="4320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3A47B38-D273-4C44-BF6D-BDC1CDEC1906}"/>
              </a:ext>
            </a:extLst>
          </p:cNvPr>
          <p:cNvSpPr/>
          <p:nvPr/>
        </p:nvSpPr>
        <p:spPr bwMode="auto">
          <a:xfrm>
            <a:off x="6223582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1FDC38B-A204-4976-9D73-5093DA610C10}"/>
              </a:ext>
            </a:extLst>
          </p:cNvPr>
          <p:cNvSpPr/>
          <p:nvPr/>
        </p:nvSpPr>
        <p:spPr bwMode="auto">
          <a:xfrm>
            <a:off x="6153532" y="3433070"/>
            <a:ext cx="4320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CEE37FA-FB6C-4974-9B56-6BEDCACD1245}"/>
              </a:ext>
            </a:extLst>
          </p:cNvPr>
          <p:cNvSpPr/>
          <p:nvPr/>
        </p:nvSpPr>
        <p:spPr bwMode="auto">
          <a:xfrm>
            <a:off x="6787751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20774F-54BE-4B34-8729-C69EF8CC724A}"/>
              </a:ext>
            </a:extLst>
          </p:cNvPr>
          <p:cNvSpPr/>
          <p:nvPr/>
        </p:nvSpPr>
        <p:spPr bwMode="auto">
          <a:xfrm>
            <a:off x="6703296" y="3433070"/>
            <a:ext cx="4320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57F5CA4-9A68-48F3-AB08-A73E1ECAF287}"/>
              </a:ext>
            </a:extLst>
          </p:cNvPr>
          <p:cNvSpPr/>
          <p:nvPr/>
        </p:nvSpPr>
        <p:spPr bwMode="auto">
          <a:xfrm>
            <a:off x="7318167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361A66C-18B0-4457-89A9-6CB8E490D59F}"/>
              </a:ext>
            </a:extLst>
          </p:cNvPr>
          <p:cNvSpPr/>
          <p:nvPr/>
        </p:nvSpPr>
        <p:spPr bwMode="auto">
          <a:xfrm>
            <a:off x="7260025" y="3433070"/>
            <a:ext cx="4320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BC44BF4-A276-492E-B6BC-AEA4C2F08B82}"/>
              </a:ext>
            </a:extLst>
          </p:cNvPr>
          <p:cNvSpPr/>
          <p:nvPr/>
        </p:nvSpPr>
        <p:spPr bwMode="auto">
          <a:xfrm>
            <a:off x="7882337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049A934-8D9A-4044-84C7-5A23F496A119}"/>
              </a:ext>
            </a:extLst>
          </p:cNvPr>
          <p:cNvSpPr/>
          <p:nvPr/>
        </p:nvSpPr>
        <p:spPr bwMode="auto">
          <a:xfrm>
            <a:off x="7810903" y="3433070"/>
            <a:ext cx="4320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811185F-E8CA-4BA4-A221-EED033C2E6FC}"/>
              </a:ext>
            </a:extLst>
          </p:cNvPr>
          <p:cNvSpPr/>
          <p:nvPr/>
        </p:nvSpPr>
        <p:spPr bwMode="auto">
          <a:xfrm>
            <a:off x="8420507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BEFE1E2-DE63-4936-95F4-EE267AB4C7AC}"/>
              </a:ext>
            </a:extLst>
          </p:cNvPr>
          <p:cNvSpPr/>
          <p:nvPr/>
        </p:nvSpPr>
        <p:spPr bwMode="auto">
          <a:xfrm>
            <a:off x="8366511" y="3433070"/>
            <a:ext cx="4320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01559A8-650B-496D-A30B-5F0C64B03633}"/>
              </a:ext>
            </a:extLst>
          </p:cNvPr>
          <p:cNvSpPr/>
          <p:nvPr/>
        </p:nvSpPr>
        <p:spPr bwMode="auto">
          <a:xfrm>
            <a:off x="8989167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0A8B098-047E-4BB0-AFC1-D185F94DA834}"/>
              </a:ext>
            </a:extLst>
          </p:cNvPr>
          <p:cNvSpPr/>
          <p:nvPr/>
        </p:nvSpPr>
        <p:spPr bwMode="auto">
          <a:xfrm>
            <a:off x="8893455" y="3433070"/>
            <a:ext cx="4320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600EAFD-52C6-44A9-81C7-19181A80D8A9}"/>
              </a:ext>
            </a:extLst>
          </p:cNvPr>
          <p:cNvSpPr/>
          <p:nvPr/>
        </p:nvSpPr>
        <p:spPr bwMode="auto">
          <a:xfrm>
            <a:off x="9536321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95A0923-625D-41DD-8C10-229240299D08}"/>
              </a:ext>
            </a:extLst>
          </p:cNvPr>
          <p:cNvSpPr/>
          <p:nvPr/>
        </p:nvSpPr>
        <p:spPr bwMode="auto">
          <a:xfrm>
            <a:off x="9450695" y="3433070"/>
            <a:ext cx="4320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3E1DB36-A572-4E44-94C7-AE64A9615A00}"/>
              </a:ext>
            </a:extLst>
          </p:cNvPr>
          <p:cNvGrpSpPr/>
          <p:nvPr/>
        </p:nvGrpSpPr>
        <p:grpSpPr>
          <a:xfrm>
            <a:off x="2150230" y="3217214"/>
            <a:ext cx="779841" cy="307777"/>
            <a:chOff x="41690" y="3210070"/>
            <a:chExt cx="779841" cy="30777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213E418-C25C-489C-BDCC-F886D8E7E872}"/>
                </a:ext>
              </a:extLst>
            </p:cNvPr>
            <p:cNvSpPr/>
            <p:nvPr/>
          </p:nvSpPr>
          <p:spPr bwMode="auto">
            <a:xfrm>
              <a:off x="134828" y="3210665"/>
              <a:ext cx="686703" cy="307182"/>
            </a:xfrm>
            <a:prstGeom prst="rect">
              <a:avLst/>
            </a:prstGeom>
            <a:solidFill>
              <a:srgbClr val="C7E0E6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A9D21CE-8492-4727-AE8C-309FC84ACD16}"/>
                </a:ext>
              </a:extLst>
            </p:cNvPr>
            <p:cNvSpPr txBox="1"/>
            <p:nvPr/>
          </p:nvSpPr>
          <p:spPr bwMode="auto">
            <a:xfrm>
              <a:off x="41690" y="3210070"/>
              <a:ext cx="6687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1400" b="1" dirty="0">
                  <a:latin typeface="Myriad Pro Semibold" charset="0"/>
                  <a:ea typeface="Myriad Pro Semibold" charset="0"/>
                  <a:cs typeface="Myriad Pro Semibold" charset="0"/>
                </a:rPr>
                <a:t>÷ 100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4AA0F16-A9A8-4293-AB6B-198AACD8D43B}"/>
                </a:ext>
              </a:extLst>
            </p:cNvPr>
            <p:cNvCxnSpPr/>
            <p:nvPr/>
          </p:nvCxnSpPr>
          <p:spPr bwMode="auto">
            <a:xfrm flipV="1">
              <a:off x="718698" y="3236269"/>
              <a:ext cx="0" cy="255379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3251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0" grpId="1"/>
      <p:bldP spid="14" grpId="0"/>
      <p:bldP spid="14" grpId="1"/>
      <p:bldP spid="18" grpId="0"/>
      <p:bldP spid="18" grpId="1"/>
      <p:bldP spid="22" grpId="0"/>
      <p:bldP spid="22" grpId="1"/>
      <p:bldP spid="26" grpId="0"/>
      <p:bldP spid="26" grpId="1"/>
      <p:bldP spid="30" grpId="0"/>
      <p:bldP spid="30" grpId="1"/>
      <p:bldP spid="34" grpId="0"/>
      <p:bldP spid="34" grpId="1"/>
      <p:bldP spid="38" grpId="0"/>
      <p:bldP spid="38" grpId="1"/>
      <p:bldP spid="42" grpId="0"/>
      <p:bldP spid="42" grpId="1"/>
      <p:bldP spid="46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6, Learning Outcome 19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20262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19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 use knowledge of the composition of 100 to multiply by 100 in different ways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01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6, Learning Outcome 19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2.13 Calculation: multiplying and dividing by 10 and 100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8862"/>
              </p:ext>
            </p:extLst>
          </p:nvPr>
        </p:nvGraphicFramePr>
        <p:xfrm>
          <a:off x="4514850" y="4258490"/>
          <a:ext cx="6886575" cy="857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5:1-5:3 and 5:7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35-38 and 40-41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59128A0-CA7D-44BC-A539-59F92F075FD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771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D799630B-9A85-44E2-AC4E-23088F776C3F}"/>
              </a:ext>
            </a:extLst>
          </p:cNvPr>
          <p:cNvSpPr/>
          <p:nvPr/>
        </p:nvSpPr>
        <p:spPr bwMode="auto">
          <a:xfrm>
            <a:off x="7935774" y="3598186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5:1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92190B-BF61-43A1-905C-DE9B21BBDC17}"/>
              </a:ext>
            </a:extLst>
          </p:cNvPr>
          <p:cNvSpPr/>
          <p:nvPr/>
        </p:nvSpPr>
        <p:spPr bwMode="auto">
          <a:xfrm>
            <a:off x="7935774" y="4104849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B4BC51-0175-4BC8-8CDF-02512D1BF1A1}"/>
              </a:ext>
            </a:extLst>
          </p:cNvPr>
          <p:cNvSpPr/>
          <p:nvPr/>
        </p:nvSpPr>
        <p:spPr bwMode="auto">
          <a:xfrm>
            <a:off x="7938868" y="3088496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4EB6A64-9F05-4274-B240-BD8165C97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978" y="2566980"/>
            <a:ext cx="6576021" cy="207964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4D217F59-CAAE-44B7-9412-83BA94812BEA}"/>
              </a:ext>
            </a:extLst>
          </p:cNvPr>
          <p:cNvGrpSpPr/>
          <p:nvPr/>
        </p:nvGrpSpPr>
        <p:grpSpPr>
          <a:xfrm>
            <a:off x="9540588" y="3885793"/>
            <a:ext cx="970330" cy="435485"/>
            <a:chOff x="7562160" y="3885792"/>
            <a:chExt cx="970330" cy="43548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16E6AA7-D349-4AC3-AD61-65E964781AA9}"/>
                </a:ext>
              </a:extLst>
            </p:cNvPr>
            <p:cNvSpPr txBox="1"/>
            <p:nvPr/>
          </p:nvSpPr>
          <p:spPr bwMode="auto">
            <a:xfrm>
              <a:off x="7773949" y="3888091"/>
              <a:ext cx="75854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 10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E3B6677-5C15-41FE-A157-06F2CFB98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2160" y="3885792"/>
              <a:ext cx="205740" cy="435485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FC90DCF-D188-4F79-AFE7-4F269194714B}"/>
              </a:ext>
            </a:extLst>
          </p:cNvPr>
          <p:cNvGrpSpPr/>
          <p:nvPr/>
        </p:nvGrpSpPr>
        <p:grpSpPr>
          <a:xfrm>
            <a:off x="9540588" y="3362660"/>
            <a:ext cx="970330" cy="435485"/>
            <a:chOff x="7562160" y="3885792"/>
            <a:chExt cx="970330" cy="43548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6210D56-A7B4-4030-BEB7-78D81B4B80E6}"/>
                </a:ext>
              </a:extLst>
            </p:cNvPr>
            <p:cNvSpPr txBox="1"/>
            <p:nvPr/>
          </p:nvSpPr>
          <p:spPr bwMode="auto">
            <a:xfrm>
              <a:off x="7773949" y="3888091"/>
              <a:ext cx="75854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 10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E1FE2B0-523C-467E-9763-CD63CEF81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2160" y="3885792"/>
              <a:ext cx="205740" cy="435485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45730FC-B471-4440-919E-FEC0E2B47B78}"/>
              </a:ext>
            </a:extLst>
          </p:cNvPr>
          <p:cNvGrpSpPr/>
          <p:nvPr/>
        </p:nvGrpSpPr>
        <p:grpSpPr>
          <a:xfrm>
            <a:off x="1701431" y="3429709"/>
            <a:ext cx="1077357" cy="809246"/>
            <a:chOff x="113930" y="2827032"/>
            <a:chExt cx="1077357" cy="80924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75DE7AA-BD2D-4EC5-BA29-98F184B42007}"/>
                </a:ext>
              </a:extLst>
            </p:cNvPr>
            <p:cNvSpPr txBox="1"/>
            <p:nvPr/>
          </p:nvSpPr>
          <p:spPr bwMode="auto">
            <a:xfrm>
              <a:off x="113930" y="3016212"/>
              <a:ext cx="91082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 100</a:t>
              </a:r>
            </a:p>
          </p:txBody>
        </p:sp>
        <p:pic>
          <p:nvPicPr>
            <p:cNvPr id="46" name="Picture 45" descr="A close up of a sign&#10;&#10;Description automatically generated">
              <a:extLst>
                <a:ext uri="{FF2B5EF4-FFF2-40B4-BE49-F238E27FC236}">
                  <a16:creationId xmlns:a16="http://schemas.microsoft.com/office/drawing/2014/main" id="{0A94AA41-B932-4523-8DF3-0F412D0D4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127" y="2827032"/>
              <a:ext cx="137160" cy="809246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 bwMode="auto">
          <a:xfrm>
            <a:off x="5099975" y="703759"/>
            <a:ext cx="1778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8 </a:t>
            </a:r>
            <a:r>
              <a:rPr lang="en-GB" sz="2400" dirty="0">
                <a:latin typeface="Myriad Pro Semibold"/>
                <a:ea typeface="Myriad Pro Semibold" charset="0"/>
                <a:cs typeface="Calibri" panose="020F0502020204030204" pitchFamily="34" charset="0"/>
              </a:rPr>
              <a:t>× </a:t>
            </a:r>
            <a:r>
              <a:rPr lang="en-GB" sz="2400" dirty="0">
                <a:solidFill>
                  <a:srgbClr val="FF0000"/>
                </a:solidFill>
                <a:latin typeface="Myriad Pro Semibold"/>
                <a:ea typeface="Myriad Pro Semibold" charset="0"/>
                <a:cs typeface="Calibri" panose="020F0502020204030204" pitchFamily="34" charset="0"/>
              </a:rPr>
              <a:t>10</a:t>
            </a:r>
            <a:r>
              <a:rPr lang="en-GB" sz="2400" dirty="0">
                <a:latin typeface="Myriad Pro Semibold"/>
                <a:ea typeface="Myriad Pro Semibold" charset="0"/>
                <a:cs typeface="Calibri" panose="020F0502020204030204" pitchFamily="34" charset="0"/>
              </a:rPr>
              <a:t> = 8</a:t>
            </a:r>
            <a:r>
              <a:rPr lang="en-GB" sz="2400" dirty="0">
                <a:solidFill>
                  <a:srgbClr val="FF0000"/>
                </a:solidFill>
                <a:latin typeface="Myriad Pro Semibold"/>
                <a:ea typeface="Myriad Pro Semibold" charset="0"/>
                <a:cs typeface="Calibri" panose="020F0502020204030204" pitchFamily="34" charset="0"/>
              </a:rPr>
              <a:t>0</a:t>
            </a:r>
            <a:endParaRPr lang="en-GB" sz="2400" dirty="0">
              <a:solidFill>
                <a:srgbClr val="FF0000"/>
              </a:solidFill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4933263" y="1316573"/>
            <a:ext cx="2111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8</a:t>
            </a:r>
            <a:r>
              <a:rPr lang="en-GB" sz="2400" dirty="0">
                <a:solidFill>
                  <a:srgbClr val="FF0000"/>
                </a:solidFill>
                <a:latin typeface="Myriad Pro Semibold"/>
                <a:ea typeface="Myriad Pro Semibold" charset="0"/>
                <a:cs typeface="Myriad Pro Semibold" charset="0"/>
              </a:rPr>
              <a:t>0</a:t>
            </a: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/>
                <a:ea typeface="Myriad Pro Semibold" charset="0"/>
                <a:cs typeface="Calibri" panose="020F0502020204030204" pitchFamily="34" charset="0"/>
              </a:rPr>
              <a:t>× </a:t>
            </a:r>
            <a:r>
              <a:rPr lang="en-GB" sz="2400" dirty="0">
                <a:solidFill>
                  <a:srgbClr val="046388"/>
                </a:solidFill>
                <a:latin typeface="Myriad Pro Semibold"/>
                <a:ea typeface="Myriad Pro Semibold" charset="0"/>
                <a:cs typeface="Calibri" panose="020F0502020204030204" pitchFamily="34" charset="0"/>
              </a:rPr>
              <a:t>10</a:t>
            </a:r>
            <a:r>
              <a:rPr lang="en-GB" sz="2400" dirty="0">
                <a:latin typeface="Myriad Pro Semibold"/>
                <a:ea typeface="Myriad Pro Semibold" charset="0"/>
                <a:cs typeface="Calibri" panose="020F0502020204030204" pitchFamily="34" charset="0"/>
              </a:rPr>
              <a:t> = 8</a:t>
            </a:r>
            <a:r>
              <a:rPr lang="en-GB" sz="2400" dirty="0">
                <a:solidFill>
                  <a:srgbClr val="FF0000"/>
                </a:solidFill>
                <a:latin typeface="Myriad Pro Semibold"/>
                <a:ea typeface="Myriad Pro Semibold" charset="0"/>
                <a:cs typeface="Calibri" panose="020F0502020204030204" pitchFamily="34" charset="0"/>
              </a:rPr>
              <a:t>0</a:t>
            </a:r>
            <a:r>
              <a:rPr lang="en-GB" sz="2400" dirty="0">
                <a:solidFill>
                  <a:srgbClr val="046388"/>
                </a:solidFill>
                <a:latin typeface="Myriad Pro Semibold"/>
                <a:ea typeface="Myriad Pro Semibold" charset="0"/>
                <a:cs typeface="Calibri" panose="020F0502020204030204" pitchFamily="34" charset="0"/>
              </a:rPr>
              <a:t>0</a:t>
            </a:r>
            <a:endParaRPr lang="en-GB" sz="2400" dirty="0">
              <a:solidFill>
                <a:srgbClr val="046388"/>
              </a:solidFill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946888" y="1893613"/>
            <a:ext cx="2111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8 </a:t>
            </a:r>
            <a:r>
              <a:rPr lang="en-GB" sz="2400" dirty="0">
                <a:latin typeface="Myriad Pro Semibold"/>
                <a:ea typeface="Myriad Pro Semibold" charset="0"/>
                <a:cs typeface="Calibri" panose="020F0502020204030204" pitchFamily="34" charset="0"/>
              </a:rPr>
              <a:t>× 100 = 800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4493639" y="4999099"/>
            <a:ext cx="32047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8 </a:t>
            </a:r>
            <a:r>
              <a:rPr lang="en-GB" sz="2400" dirty="0">
                <a:latin typeface="Myriad Pro Semibold"/>
                <a:ea typeface="Myriad Pro Semibold" charset="0"/>
                <a:cs typeface="Calibri" panose="020F0502020204030204" pitchFamily="34" charset="0"/>
              </a:rPr>
              <a:t>× 10 × 10 = 8 × 100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AF0FE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F0FE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AF0FE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F0FE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18" grpId="0" animBg="1"/>
      <p:bldP spid="18" grpId="1" animBg="1"/>
      <p:bldP spid="27" grpId="0" animBg="1"/>
      <p:bldP spid="16" grpId="0"/>
      <p:bldP spid="17" grpId="0"/>
      <p:bldP spid="19" grpId="0"/>
      <p:bldP spid="20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66C03EE-CCE5-409F-9C92-60E19D10338C}"/>
              </a:ext>
            </a:extLst>
          </p:cNvPr>
          <p:cNvGraphicFramePr>
            <a:graphicFrameLocks noGrp="1"/>
          </p:cNvGraphicFramePr>
          <p:nvPr/>
        </p:nvGraphicFramePr>
        <p:xfrm>
          <a:off x="2820988" y="2986974"/>
          <a:ext cx="6096000" cy="20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8875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222465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768741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5:2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165E4E-CE50-4457-BF3B-E4AAE44C470B}"/>
              </a:ext>
            </a:extLst>
          </p:cNvPr>
          <p:cNvSpPr txBox="1"/>
          <p:nvPr/>
        </p:nvSpPr>
        <p:spPr bwMode="auto">
          <a:xfrm>
            <a:off x="6447273" y="3785500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AE1E3DC-6A94-4846-B5F8-9D867288EE44}"/>
              </a:ext>
            </a:extLst>
          </p:cNvPr>
          <p:cNvGraphicFramePr>
            <a:graphicFrameLocks noGrp="1"/>
          </p:cNvGraphicFramePr>
          <p:nvPr/>
        </p:nvGraphicFramePr>
        <p:xfrm>
          <a:off x="2820988" y="2302974"/>
          <a:ext cx="6096000" cy="6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1,000s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34852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F37B264B-F612-4462-9489-6F492466B8CB}"/>
              </a:ext>
            </a:extLst>
          </p:cNvPr>
          <p:cNvGrpSpPr/>
          <p:nvPr/>
        </p:nvGrpSpPr>
        <p:grpSpPr>
          <a:xfrm>
            <a:off x="5041035" y="5153499"/>
            <a:ext cx="2926035" cy="809448"/>
            <a:chOff x="3923939" y="4434120"/>
            <a:chExt cx="2926035" cy="80944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DEFCE4-5B8D-43F3-815C-2DFE81D7D511}"/>
                </a:ext>
              </a:extLst>
            </p:cNvPr>
            <p:cNvSpPr txBox="1"/>
            <p:nvPr/>
          </p:nvSpPr>
          <p:spPr bwMode="auto">
            <a:xfrm>
              <a:off x="4931542" y="4812681"/>
              <a:ext cx="91082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965312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 100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A4BBD14-4C9C-4BED-9BD5-D79FA0A1F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39" y="4434120"/>
              <a:ext cx="2926035" cy="320954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66DAA86-CE50-4B95-95E2-51EE29D3DEBF}"/>
              </a:ext>
            </a:extLst>
          </p:cNvPr>
          <p:cNvSpPr txBox="1"/>
          <p:nvPr/>
        </p:nvSpPr>
        <p:spPr bwMode="auto">
          <a:xfrm>
            <a:off x="7973510" y="3782527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7BFCD8-7DF1-4C04-B592-0FA29CB45875}"/>
              </a:ext>
            </a:extLst>
          </p:cNvPr>
          <p:cNvSpPr txBox="1"/>
          <p:nvPr/>
        </p:nvSpPr>
        <p:spPr bwMode="auto">
          <a:xfrm>
            <a:off x="6440833" y="4470270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07ACDD-BACB-4D9F-BB27-6F4B07DC3093}"/>
              </a:ext>
            </a:extLst>
          </p:cNvPr>
          <p:cNvSpPr txBox="1"/>
          <p:nvPr/>
        </p:nvSpPr>
        <p:spPr bwMode="auto">
          <a:xfrm>
            <a:off x="4916832" y="4467297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B70B60-FFDF-46FF-A188-2BDE2F36382B}"/>
              </a:ext>
            </a:extLst>
          </p:cNvPr>
          <p:cNvSpPr txBox="1"/>
          <p:nvPr/>
        </p:nvSpPr>
        <p:spPr bwMode="auto">
          <a:xfrm>
            <a:off x="7967070" y="4467297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C872FA-8925-42DD-A586-1032A4E5F8BA}"/>
              </a:ext>
            </a:extLst>
          </p:cNvPr>
          <p:cNvSpPr txBox="1"/>
          <p:nvPr/>
        </p:nvSpPr>
        <p:spPr bwMode="auto">
          <a:xfrm>
            <a:off x="7973509" y="309775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F73883-94FE-4726-B226-472505F358C5}"/>
              </a:ext>
            </a:extLst>
          </p:cNvPr>
          <p:cNvGrpSpPr/>
          <p:nvPr/>
        </p:nvGrpSpPr>
        <p:grpSpPr>
          <a:xfrm>
            <a:off x="9145589" y="3443745"/>
            <a:ext cx="802259" cy="430887"/>
            <a:chOff x="7926388" y="3392944"/>
            <a:chExt cx="802259" cy="43088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364079C-7C4D-4378-B9A6-EE5745C9A8C9}"/>
                </a:ext>
              </a:extLst>
            </p:cNvPr>
            <p:cNvSpPr txBox="1"/>
            <p:nvPr/>
          </p:nvSpPr>
          <p:spPr bwMode="auto">
            <a:xfrm>
              <a:off x="7942854" y="3392944"/>
              <a:ext cx="78579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× 10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0054CC9-C6E1-4468-828A-2BA794EA61F3}"/>
                </a:ext>
              </a:extLst>
            </p:cNvPr>
            <p:cNvCxnSpPr/>
            <p:nvPr/>
          </p:nvCxnSpPr>
          <p:spPr bwMode="auto">
            <a:xfrm>
              <a:off x="7926388" y="3424840"/>
              <a:ext cx="0" cy="38217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B4E0B1F-0B49-4F39-A246-AD5A5229A892}"/>
              </a:ext>
            </a:extLst>
          </p:cNvPr>
          <p:cNvGrpSpPr/>
          <p:nvPr/>
        </p:nvGrpSpPr>
        <p:grpSpPr>
          <a:xfrm>
            <a:off x="9145589" y="4117936"/>
            <a:ext cx="802259" cy="430887"/>
            <a:chOff x="7926388" y="3392944"/>
            <a:chExt cx="802259" cy="43088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C804BE5-7E47-4CF3-A886-FFCD440F6E8A}"/>
                </a:ext>
              </a:extLst>
            </p:cNvPr>
            <p:cNvSpPr txBox="1"/>
            <p:nvPr/>
          </p:nvSpPr>
          <p:spPr bwMode="auto">
            <a:xfrm>
              <a:off x="7942854" y="3392944"/>
              <a:ext cx="78579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× 10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B4AD359-3F95-40E8-90E4-0F7A67E713D0}"/>
                </a:ext>
              </a:extLst>
            </p:cNvPr>
            <p:cNvCxnSpPr/>
            <p:nvPr/>
          </p:nvCxnSpPr>
          <p:spPr bwMode="auto">
            <a:xfrm>
              <a:off x="7926388" y="3424840"/>
              <a:ext cx="0" cy="38217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A981E12-085F-473E-BF6D-C8C134BAD811}"/>
              </a:ext>
            </a:extLst>
          </p:cNvPr>
          <p:cNvGrpSpPr/>
          <p:nvPr/>
        </p:nvGrpSpPr>
        <p:grpSpPr>
          <a:xfrm>
            <a:off x="6720950" y="1425553"/>
            <a:ext cx="1428249" cy="698329"/>
            <a:chOff x="5501749" y="1425552"/>
            <a:chExt cx="1428249" cy="698329"/>
          </a:xfrm>
        </p:grpSpPr>
        <p:pic>
          <p:nvPicPr>
            <p:cNvPr id="47" name="Picture 46" descr="A close up of a logo&#10;&#10;Description automatically generated">
              <a:extLst>
                <a:ext uri="{FF2B5EF4-FFF2-40B4-BE49-F238E27FC236}">
                  <a16:creationId xmlns:a16="http://schemas.microsoft.com/office/drawing/2014/main" id="{52DCBF7C-5CA8-403D-B36C-01C1BB0F4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501749" y="1802927"/>
              <a:ext cx="1428249" cy="32095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E0862B8-14E6-4EC4-8AEB-C422ECEE1802}"/>
                </a:ext>
              </a:extLst>
            </p:cNvPr>
            <p:cNvSpPr txBox="1"/>
            <p:nvPr/>
          </p:nvSpPr>
          <p:spPr bwMode="auto">
            <a:xfrm>
              <a:off x="5792438" y="1425552"/>
              <a:ext cx="75854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 10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41AC62-DB97-4D0E-9F13-CD8D89074D70}"/>
              </a:ext>
            </a:extLst>
          </p:cNvPr>
          <p:cNvGrpSpPr/>
          <p:nvPr/>
        </p:nvGrpSpPr>
        <p:grpSpPr>
          <a:xfrm>
            <a:off x="5195815" y="1425553"/>
            <a:ext cx="1428249" cy="698329"/>
            <a:chOff x="3976614" y="1425552"/>
            <a:chExt cx="1428249" cy="698329"/>
          </a:xfrm>
        </p:grpSpPr>
        <p:pic>
          <p:nvPicPr>
            <p:cNvPr id="46" name="Picture 45" descr="A close up of a logo&#10;&#10;Description automatically generated">
              <a:extLst>
                <a:ext uri="{FF2B5EF4-FFF2-40B4-BE49-F238E27FC236}">
                  <a16:creationId xmlns:a16="http://schemas.microsoft.com/office/drawing/2014/main" id="{6BA5C3B0-FA8C-422A-BBB8-DFF358F3B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976614" y="1802927"/>
              <a:ext cx="1428249" cy="320954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D5AC182-A288-4886-A9A3-43DACBF58B32}"/>
                </a:ext>
              </a:extLst>
            </p:cNvPr>
            <p:cNvSpPr txBox="1"/>
            <p:nvPr/>
          </p:nvSpPr>
          <p:spPr bwMode="auto">
            <a:xfrm>
              <a:off x="4267974" y="1425552"/>
              <a:ext cx="75854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 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244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29" grpId="0"/>
      <p:bldP spid="30" grpId="0"/>
      <p:bldP spid="31" grpId="0"/>
      <p:bldP spid="32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129AEC-A50D-423E-B604-6D062A6A0979}"/>
              </a:ext>
            </a:extLst>
          </p:cNvPr>
          <p:cNvSpPr/>
          <p:nvPr/>
        </p:nvSpPr>
        <p:spPr bwMode="auto">
          <a:xfrm>
            <a:off x="4298018" y="4104849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7292C4-6234-4677-84D0-86EE39C99A45}"/>
              </a:ext>
            </a:extLst>
          </p:cNvPr>
          <p:cNvSpPr/>
          <p:nvPr/>
        </p:nvSpPr>
        <p:spPr bwMode="auto">
          <a:xfrm>
            <a:off x="2845222" y="3598186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50B33-3D92-4792-848C-94D92644DF9E}"/>
              </a:ext>
            </a:extLst>
          </p:cNvPr>
          <p:cNvSpPr/>
          <p:nvPr/>
        </p:nvSpPr>
        <p:spPr bwMode="auto">
          <a:xfrm>
            <a:off x="4298018" y="3593424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C33457-BDC3-49AF-9C1C-49318FD9CFFC}"/>
              </a:ext>
            </a:extLst>
          </p:cNvPr>
          <p:cNvSpPr/>
          <p:nvPr/>
        </p:nvSpPr>
        <p:spPr bwMode="auto">
          <a:xfrm>
            <a:off x="2845222" y="3086761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8044F7-17BD-4990-ABBE-B3A2D5AC0FE7}"/>
              </a:ext>
            </a:extLst>
          </p:cNvPr>
          <p:cNvSpPr/>
          <p:nvPr/>
        </p:nvSpPr>
        <p:spPr bwMode="auto">
          <a:xfrm>
            <a:off x="4298018" y="3082175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906701-42AD-475E-BFA7-6D734F823671}"/>
              </a:ext>
            </a:extLst>
          </p:cNvPr>
          <p:cNvSpPr/>
          <p:nvPr/>
        </p:nvSpPr>
        <p:spPr bwMode="auto">
          <a:xfrm>
            <a:off x="2845222" y="2575512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5:3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2E9201E-E6FC-4D3F-801A-3C1F3B8E7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978" y="2567544"/>
            <a:ext cx="6576021" cy="210391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5293253-F4D7-42D7-9331-A8D4B9FF315F}"/>
              </a:ext>
            </a:extLst>
          </p:cNvPr>
          <p:cNvGrpSpPr/>
          <p:nvPr/>
        </p:nvGrpSpPr>
        <p:grpSpPr>
          <a:xfrm>
            <a:off x="9540588" y="3885793"/>
            <a:ext cx="970330" cy="435485"/>
            <a:chOff x="7562160" y="3885792"/>
            <a:chExt cx="970330" cy="43548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BB8228-776B-4F71-B60E-B61CD935AB01}"/>
                </a:ext>
              </a:extLst>
            </p:cNvPr>
            <p:cNvSpPr txBox="1"/>
            <p:nvPr/>
          </p:nvSpPr>
          <p:spPr bwMode="auto">
            <a:xfrm>
              <a:off x="7773949" y="3888091"/>
              <a:ext cx="75854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 10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21E55E-5C8B-4C1B-8744-6F188DF8E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2160" y="3885792"/>
              <a:ext cx="205740" cy="43548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CC5157-85A7-4F51-B38D-FC9AA37E2A17}"/>
              </a:ext>
            </a:extLst>
          </p:cNvPr>
          <p:cNvGrpSpPr/>
          <p:nvPr/>
        </p:nvGrpSpPr>
        <p:grpSpPr>
          <a:xfrm>
            <a:off x="9540588" y="3362660"/>
            <a:ext cx="970330" cy="435485"/>
            <a:chOff x="7562160" y="3885792"/>
            <a:chExt cx="970330" cy="4354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A1B6D3-26CB-4B59-B993-7BB466E34CC3}"/>
                </a:ext>
              </a:extLst>
            </p:cNvPr>
            <p:cNvSpPr txBox="1"/>
            <p:nvPr/>
          </p:nvSpPr>
          <p:spPr bwMode="auto">
            <a:xfrm>
              <a:off x="7773949" y="3888091"/>
              <a:ext cx="75854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 10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716D18-A5E7-4A4D-A2D8-7AD33AD9A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2160" y="3885792"/>
              <a:ext cx="205740" cy="43548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787116-EEF8-429F-B230-D7010BF3EC81}"/>
              </a:ext>
            </a:extLst>
          </p:cNvPr>
          <p:cNvGrpSpPr/>
          <p:nvPr/>
        </p:nvGrpSpPr>
        <p:grpSpPr>
          <a:xfrm>
            <a:off x="1701431" y="3429709"/>
            <a:ext cx="1077357" cy="809246"/>
            <a:chOff x="113930" y="2827032"/>
            <a:chExt cx="1077357" cy="80924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8CAC0A-438F-4666-B05B-209474C65F3D}"/>
                </a:ext>
              </a:extLst>
            </p:cNvPr>
            <p:cNvSpPr txBox="1"/>
            <p:nvPr/>
          </p:nvSpPr>
          <p:spPr bwMode="auto">
            <a:xfrm>
              <a:off x="113930" y="3016212"/>
              <a:ext cx="91082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 100</a:t>
              </a:r>
            </a:p>
          </p:txBody>
        </p:sp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E7009160-63D4-4986-916E-6502CC64B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127" y="2827032"/>
              <a:ext cx="137160" cy="809246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 bwMode="auto">
          <a:xfrm>
            <a:off x="5040264" y="703759"/>
            <a:ext cx="2111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13 </a:t>
            </a:r>
            <a:r>
              <a:rPr lang="en-GB" sz="2400" dirty="0">
                <a:latin typeface="Myriad Pro Semibold"/>
                <a:ea typeface="Myriad Pro Semibold" charset="0"/>
                <a:cs typeface="Calibri" panose="020F0502020204030204" pitchFamily="34" charset="0"/>
              </a:rPr>
              <a:t>× </a:t>
            </a:r>
            <a:r>
              <a:rPr lang="en-GB" sz="2400" dirty="0">
                <a:solidFill>
                  <a:srgbClr val="FF0000"/>
                </a:solidFill>
                <a:latin typeface="Myriad Pro Semibold"/>
                <a:ea typeface="Myriad Pro Semibold" charset="0"/>
                <a:cs typeface="Calibri" panose="020F0502020204030204" pitchFamily="34" charset="0"/>
              </a:rPr>
              <a:t>10</a:t>
            </a:r>
            <a:r>
              <a:rPr lang="en-GB" sz="2400" dirty="0">
                <a:latin typeface="Myriad Pro Semibold"/>
                <a:ea typeface="Myriad Pro Semibold" charset="0"/>
                <a:cs typeface="Calibri" panose="020F0502020204030204" pitchFamily="34" charset="0"/>
              </a:rPr>
              <a:t> = 13</a:t>
            </a:r>
            <a:r>
              <a:rPr lang="en-GB" sz="2400" dirty="0">
                <a:solidFill>
                  <a:srgbClr val="FF0000"/>
                </a:solidFill>
                <a:latin typeface="Myriad Pro Semibold"/>
                <a:ea typeface="Myriad Pro Semibold" charset="0"/>
                <a:cs typeface="Calibri" panose="020F0502020204030204" pitchFamily="34" charset="0"/>
              </a:rPr>
              <a:t>0</a:t>
            </a:r>
            <a:endParaRPr lang="en-GB" sz="2400" dirty="0">
              <a:solidFill>
                <a:srgbClr val="FF0000"/>
              </a:solidFill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4839887" y="1316573"/>
            <a:ext cx="25122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13</a:t>
            </a:r>
            <a:r>
              <a:rPr lang="en-GB" sz="2400" dirty="0">
                <a:solidFill>
                  <a:srgbClr val="FF0000"/>
                </a:solidFill>
                <a:latin typeface="Myriad Pro Semibold"/>
                <a:ea typeface="Myriad Pro Semibold" charset="0"/>
                <a:cs typeface="Myriad Pro Semibold" charset="0"/>
              </a:rPr>
              <a:t>0</a:t>
            </a: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/>
                <a:ea typeface="Myriad Pro Semibold" charset="0"/>
                <a:cs typeface="Calibri" panose="020F0502020204030204" pitchFamily="34" charset="0"/>
              </a:rPr>
              <a:t>× </a:t>
            </a:r>
            <a:r>
              <a:rPr lang="en-GB" sz="2400" dirty="0">
                <a:solidFill>
                  <a:srgbClr val="046388"/>
                </a:solidFill>
                <a:latin typeface="Myriad Pro Semibold"/>
                <a:ea typeface="Myriad Pro Semibold" charset="0"/>
                <a:cs typeface="Calibri" panose="020F0502020204030204" pitchFamily="34" charset="0"/>
              </a:rPr>
              <a:t>10</a:t>
            </a:r>
            <a:r>
              <a:rPr lang="en-GB" sz="2400" dirty="0">
                <a:latin typeface="Myriad Pro Semibold"/>
                <a:ea typeface="Myriad Pro Semibold" charset="0"/>
                <a:cs typeface="Calibri" panose="020F0502020204030204" pitchFamily="34" charset="0"/>
              </a:rPr>
              <a:t> = 1,3</a:t>
            </a:r>
            <a:r>
              <a:rPr lang="en-GB" sz="2400" dirty="0">
                <a:solidFill>
                  <a:srgbClr val="FF0000"/>
                </a:solidFill>
                <a:latin typeface="Myriad Pro Semibold"/>
                <a:ea typeface="Myriad Pro Semibold" charset="0"/>
                <a:cs typeface="Calibri" panose="020F0502020204030204" pitchFamily="34" charset="0"/>
              </a:rPr>
              <a:t>0</a:t>
            </a:r>
            <a:r>
              <a:rPr lang="en-GB" sz="2400" dirty="0">
                <a:solidFill>
                  <a:srgbClr val="046388"/>
                </a:solidFill>
                <a:latin typeface="Myriad Pro Semibold"/>
                <a:ea typeface="Myriad Pro Semibold" charset="0"/>
                <a:cs typeface="Calibri" panose="020F0502020204030204" pitchFamily="34" charset="0"/>
              </a:rPr>
              <a:t>0</a:t>
            </a:r>
            <a:endParaRPr lang="en-GB" sz="2400" dirty="0">
              <a:solidFill>
                <a:srgbClr val="046388"/>
              </a:solidFill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4839887" y="1893613"/>
            <a:ext cx="25122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13 </a:t>
            </a:r>
            <a:r>
              <a:rPr lang="en-GB" sz="2400" dirty="0">
                <a:latin typeface="Myriad Pro Semibold"/>
                <a:ea typeface="Myriad Pro Semibold" charset="0"/>
                <a:cs typeface="Calibri" panose="020F0502020204030204" pitchFamily="34" charset="0"/>
              </a:rPr>
              <a:t>× 100 = 1,300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4326927" y="4999099"/>
            <a:ext cx="35381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13 </a:t>
            </a:r>
            <a:r>
              <a:rPr lang="en-GB" sz="2400" dirty="0">
                <a:latin typeface="Myriad Pro Semibold"/>
                <a:ea typeface="Myriad Pro Semibold" charset="0"/>
                <a:cs typeface="Calibri" panose="020F0502020204030204" pitchFamily="34" charset="0"/>
              </a:rPr>
              <a:t>× 10 × 10 = 13 × 100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7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AF0FE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F0FE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AF0FE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F0FE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AF0FE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F0FE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AF0FE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F0FE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3" grpId="0"/>
      <p:bldP spid="27" grpId="0"/>
      <p:bldP spid="28" grpId="0"/>
      <p:bldP spid="29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5:3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B78A2F-09EE-4560-B7CF-A3B195778EFF}"/>
              </a:ext>
            </a:extLst>
          </p:cNvPr>
          <p:cNvGrpSpPr/>
          <p:nvPr/>
        </p:nvGrpSpPr>
        <p:grpSpPr>
          <a:xfrm>
            <a:off x="1600482" y="3173672"/>
            <a:ext cx="753433" cy="406452"/>
            <a:chOff x="76481" y="3197487"/>
            <a:chExt cx="753433" cy="40645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5C3EEC-6F22-43F8-AA37-16DCA76C22F2}"/>
                </a:ext>
              </a:extLst>
            </p:cNvPr>
            <p:cNvSpPr txBox="1"/>
            <p:nvPr/>
          </p:nvSpPr>
          <p:spPr bwMode="auto">
            <a:xfrm>
              <a:off x="76481" y="3231436"/>
              <a:ext cx="6030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 10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60E5FCC-50C2-4BAD-B825-1EB8E6153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37890" y="3197487"/>
              <a:ext cx="192024" cy="40645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8722E1-C5FC-49B5-A264-63CAE555E7DB}"/>
              </a:ext>
            </a:extLst>
          </p:cNvPr>
          <p:cNvGrpSpPr/>
          <p:nvPr/>
        </p:nvGrpSpPr>
        <p:grpSpPr>
          <a:xfrm>
            <a:off x="1600479" y="3575047"/>
            <a:ext cx="753433" cy="406452"/>
            <a:chOff x="76481" y="3197487"/>
            <a:chExt cx="753433" cy="40645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0EFAC9-F314-493D-89DF-73E243B3C904}"/>
                </a:ext>
              </a:extLst>
            </p:cNvPr>
            <p:cNvSpPr txBox="1"/>
            <p:nvPr/>
          </p:nvSpPr>
          <p:spPr bwMode="auto">
            <a:xfrm>
              <a:off x="76481" y="3231436"/>
              <a:ext cx="6030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 10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F8BA5F4-193A-4955-984E-72D33E53C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37890" y="3197487"/>
              <a:ext cx="192024" cy="406452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DBD3962-57E4-44A8-8CC1-37BEA4C22168}"/>
              </a:ext>
            </a:extLst>
          </p:cNvPr>
          <p:cNvGrpSpPr/>
          <p:nvPr/>
        </p:nvGrpSpPr>
        <p:grpSpPr>
          <a:xfrm>
            <a:off x="2416571" y="3729480"/>
            <a:ext cx="7290513" cy="338554"/>
            <a:chOff x="892570" y="3729480"/>
            <a:chExt cx="7290513" cy="3385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F83685-B7F0-49BB-81FF-EF147BFA7DCE}"/>
                </a:ext>
              </a:extLst>
            </p:cNvPr>
            <p:cNvSpPr txBox="1"/>
            <p:nvPr/>
          </p:nvSpPr>
          <p:spPr bwMode="auto">
            <a:xfrm>
              <a:off x="7555988" y="3729480"/>
              <a:ext cx="6270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1,500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0DE51B-1348-4845-A862-CD15708A04D9}"/>
                </a:ext>
              </a:extLst>
            </p:cNvPr>
            <p:cNvSpPr txBox="1"/>
            <p:nvPr/>
          </p:nvSpPr>
          <p:spPr bwMode="auto">
            <a:xfrm>
              <a:off x="7028355" y="3729480"/>
              <a:ext cx="6270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1,400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6DCD88-5CB5-423D-AF9B-E788B4C47C73}"/>
                </a:ext>
              </a:extLst>
            </p:cNvPr>
            <p:cNvSpPr txBox="1"/>
            <p:nvPr/>
          </p:nvSpPr>
          <p:spPr bwMode="auto">
            <a:xfrm>
              <a:off x="6500721" y="3729480"/>
              <a:ext cx="6270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1,300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39B6BA2-4FAC-46A4-8275-E287DF598476}"/>
                </a:ext>
              </a:extLst>
            </p:cNvPr>
            <p:cNvSpPr txBox="1"/>
            <p:nvPr/>
          </p:nvSpPr>
          <p:spPr bwMode="auto">
            <a:xfrm>
              <a:off x="5965944" y="3729480"/>
              <a:ext cx="6270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1,200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EFD57D5-D19A-4AB6-BEC3-006EE130A043}"/>
                </a:ext>
              </a:extLst>
            </p:cNvPr>
            <p:cNvSpPr txBox="1"/>
            <p:nvPr/>
          </p:nvSpPr>
          <p:spPr bwMode="auto">
            <a:xfrm>
              <a:off x="5431167" y="3729480"/>
              <a:ext cx="6270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1,100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9A28044-9850-4B38-A06B-CBAFF4CBA9AF}"/>
                </a:ext>
              </a:extLst>
            </p:cNvPr>
            <p:cNvSpPr txBox="1"/>
            <p:nvPr/>
          </p:nvSpPr>
          <p:spPr bwMode="auto">
            <a:xfrm>
              <a:off x="4901151" y="3729480"/>
              <a:ext cx="6270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1,000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4BFCA39-F0E4-4C6A-964A-FABF1F11122D}"/>
                </a:ext>
              </a:extLst>
            </p:cNvPr>
            <p:cNvSpPr txBox="1"/>
            <p:nvPr/>
          </p:nvSpPr>
          <p:spPr bwMode="auto">
            <a:xfrm>
              <a:off x="4486505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900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D7BC19-574E-41CF-AA8A-16ED989837F1}"/>
                </a:ext>
              </a:extLst>
            </p:cNvPr>
            <p:cNvSpPr txBox="1"/>
            <p:nvPr/>
          </p:nvSpPr>
          <p:spPr bwMode="auto">
            <a:xfrm>
              <a:off x="4069478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800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F2CDED-1105-4727-B81F-DCD739F7540F}"/>
                </a:ext>
              </a:extLst>
            </p:cNvPr>
            <p:cNvSpPr txBox="1"/>
            <p:nvPr/>
          </p:nvSpPr>
          <p:spPr bwMode="auto">
            <a:xfrm>
              <a:off x="3645308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700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9463BC-72C8-446F-AAE3-B823BB629E3E}"/>
                </a:ext>
              </a:extLst>
            </p:cNvPr>
            <p:cNvSpPr txBox="1"/>
            <p:nvPr/>
          </p:nvSpPr>
          <p:spPr bwMode="auto">
            <a:xfrm>
              <a:off x="3225900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600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091028-2389-4F3E-B92E-02F794A5F1C5}"/>
                </a:ext>
              </a:extLst>
            </p:cNvPr>
            <p:cNvSpPr txBox="1"/>
            <p:nvPr/>
          </p:nvSpPr>
          <p:spPr bwMode="auto">
            <a:xfrm>
              <a:off x="2811258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500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6E476F4-F0A6-4162-9FDE-001B5D21556D}"/>
                </a:ext>
              </a:extLst>
            </p:cNvPr>
            <p:cNvSpPr txBox="1"/>
            <p:nvPr/>
          </p:nvSpPr>
          <p:spPr bwMode="auto">
            <a:xfrm>
              <a:off x="2382322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400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B16E04-A58B-42F2-B4B5-2D8BDD67F257}"/>
                </a:ext>
              </a:extLst>
            </p:cNvPr>
            <p:cNvSpPr txBox="1"/>
            <p:nvPr/>
          </p:nvSpPr>
          <p:spPr bwMode="auto">
            <a:xfrm>
              <a:off x="1967676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300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5EE2219-30F3-47C6-A7F2-5903FB09C719}"/>
                </a:ext>
              </a:extLst>
            </p:cNvPr>
            <p:cNvSpPr txBox="1"/>
            <p:nvPr/>
          </p:nvSpPr>
          <p:spPr bwMode="auto">
            <a:xfrm>
              <a:off x="1545887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200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4E10ECD-C777-49BB-BADA-A12F2982762E}"/>
                </a:ext>
              </a:extLst>
            </p:cNvPr>
            <p:cNvSpPr txBox="1"/>
            <p:nvPr/>
          </p:nvSpPr>
          <p:spPr bwMode="auto">
            <a:xfrm>
              <a:off x="1121717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100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CE628D0-9B8A-49A8-8DCC-78E636745F4F}"/>
                </a:ext>
              </a:extLst>
            </p:cNvPr>
            <p:cNvSpPr txBox="1"/>
            <p:nvPr/>
          </p:nvSpPr>
          <p:spPr bwMode="auto">
            <a:xfrm>
              <a:off x="892570" y="3729480"/>
              <a:ext cx="2952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72AB55-790D-403E-B4C8-C5307BFA5E5E}"/>
              </a:ext>
            </a:extLst>
          </p:cNvPr>
          <p:cNvGrpSpPr/>
          <p:nvPr/>
        </p:nvGrpSpPr>
        <p:grpSpPr>
          <a:xfrm>
            <a:off x="2416571" y="3376898"/>
            <a:ext cx="7290513" cy="338554"/>
            <a:chOff x="892570" y="3729480"/>
            <a:chExt cx="7290513" cy="33855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2B025D0-6DEA-479D-A855-B78FE655F7D9}"/>
                </a:ext>
              </a:extLst>
            </p:cNvPr>
            <p:cNvSpPr txBox="1"/>
            <p:nvPr/>
          </p:nvSpPr>
          <p:spPr bwMode="auto">
            <a:xfrm>
              <a:off x="7555988" y="3729480"/>
              <a:ext cx="6270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150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D9E9082-E7C2-40CA-A392-2FB18AB0FF91}"/>
                </a:ext>
              </a:extLst>
            </p:cNvPr>
            <p:cNvSpPr txBox="1"/>
            <p:nvPr/>
          </p:nvSpPr>
          <p:spPr bwMode="auto">
            <a:xfrm>
              <a:off x="7028355" y="3729480"/>
              <a:ext cx="6270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140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06E1FF9-4CA9-4D70-9A68-AD49BC03A09A}"/>
                </a:ext>
              </a:extLst>
            </p:cNvPr>
            <p:cNvSpPr txBox="1"/>
            <p:nvPr/>
          </p:nvSpPr>
          <p:spPr bwMode="auto">
            <a:xfrm>
              <a:off x="6500721" y="3729480"/>
              <a:ext cx="6270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130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7F46F7C-FF2A-42A5-A876-AC0BDCC47D4A}"/>
                </a:ext>
              </a:extLst>
            </p:cNvPr>
            <p:cNvSpPr txBox="1"/>
            <p:nvPr/>
          </p:nvSpPr>
          <p:spPr bwMode="auto">
            <a:xfrm>
              <a:off x="5965944" y="3729480"/>
              <a:ext cx="6270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120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5BEE66F-0BE0-4E3E-A81D-A2CF4069A29D}"/>
                </a:ext>
              </a:extLst>
            </p:cNvPr>
            <p:cNvSpPr txBox="1"/>
            <p:nvPr/>
          </p:nvSpPr>
          <p:spPr bwMode="auto">
            <a:xfrm>
              <a:off x="5431167" y="3729480"/>
              <a:ext cx="6270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110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0AACF88-FFC8-4CAF-A14D-9264A9FB1789}"/>
                </a:ext>
              </a:extLst>
            </p:cNvPr>
            <p:cNvSpPr txBox="1"/>
            <p:nvPr/>
          </p:nvSpPr>
          <p:spPr bwMode="auto">
            <a:xfrm>
              <a:off x="4901151" y="3729480"/>
              <a:ext cx="6270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100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9F0E69A-A9A5-4F84-9748-62AFB6108830}"/>
                </a:ext>
              </a:extLst>
            </p:cNvPr>
            <p:cNvSpPr txBox="1"/>
            <p:nvPr/>
          </p:nvSpPr>
          <p:spPr bwMode="auto">
            <a:xfrm>
              <a:off x="4486505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90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873DA55-BAD4-42D6-806D-FEAF942951C7}"/>
                </a:ext>
              </a:extLst>
            </p:cNvPr>
            <p:cNvSpPr txBox="1"/>
            <p:nvPr/>
          </p:nvSpPr>
          <p:spPr bwMode="auto">
            <a:xfrm>
              <a:off x="4069478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80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70FCFD9-C425-4C40-B6E0-F0F10CC4C0B5}"/>
                </a:ext>
              </a:extLst>
            </p:cNvPr>
            <p:cNvSpPr txBox="1"/>
            <p:nvPr/>
          </p:nvSpPr>
          <p:spPr bwMode="auto">
            <a:xfrm>
              <a:off x="3645308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70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9B5BEA4-A974-4E86-8399-D96923BBDC56}"/>
                </a:ext>
              </a:extLst>
            </p:cNvPr>
            <p:cNvSpPr txBox="1"/>
            <p:nvPr/>
          </p:nvSpPr>
          <p:spPr bwMode="auto">
            <a:xfrm>
              <a:off x="3225900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60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5479CB4-2AF9-43F5-8E97-5983FC371B05}"/>
                </a:ext>
              </a:extLst>
            </p:cNvPr>
            <p:cNvSpPr txBox="1"/>
            <p:nvPr/>
          </p:nvSpPr>
          <p:spPr bwMode="auto">
            <a:xfrm>
              <a:off x="2811258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50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0491323-D21D-4575-8191-C49E17A95AC4}"/>
                </a:ext>
              </a:extLst>
            </p:cNvPr>
            <p:cNvSpPr txBox="1"/>
            <p:nvPr/>
          </p:nvSpPr>
          <p:spPr bwMode="auto">
            <a:xfrm>
              <a:off x="2382322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40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E31107E-4AC8-42D6-BA23-FB6E975C7017}"/>
                </a:ext>
              </a:extLst>
            </p:cNvPr>
            <p:cNvSpPr txBox="1"/>
            <p:nvPr/>
          </p:nvSpPr>
          <p:spPr bwMode="auto">
            <a:xfrm>
              <a:off x="1967676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30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0052FCF-53FE-4976-ABC5-4D0D37ECCB42}"/>
                </a:ext>
              </a:extLst>
            </p:cNvPr>
            <p:cNvSpPr txBox="1"/>
            <p:nvPr/>
          </p:nvSpPr>
          <p:spPr bwMode="auto">
            <a:xfrm>
              <a:off x="1545887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20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3FA38EC-2725-4DEC-8E7F-8D922676579E}"/>
                </a:ext>
              </a:extLst>
            </p:cNvPr>
            <p:cNvSpPr txBox="1"/>
            <p:nvPr/>
          </p:nvSpPr>
          <p:spPr bwMode="auto">
            <a:xfrm>
              <a:off x="1121717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7A3E804-F135-48AA-82EA-B2FB07C6BA0B}"/>
                </a:ext>
              </a:extLst>
            </p:cNvPr>
            <p:cNvSpPr txBox="1"/>
            <p:nvPr/>
          </p:nvSpPr>
          <p:spPr bwMode="auto">
            <a:xfrm>
              <a:off x="892570" y="3729480"/>
              <a:ext cx="2952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7F7A894-C88E-444D-9670-D0CBFB56A84F}"/>
              </a:ext>
            </a:extLst>
          </p:cNvPr>
          <p:cNvGrpSpPr/>
          <p:nvPr/>
        </p:nvGrpSpPr>
        <p:grpSpPr>
          <a:xfrm>
            <a:off x="2416571" y="3038830"/>
            <a:ext cx="7290513" cy="338554"/>
            <a:chOff x="892570" y="3729480"/>
            <a:chExt cx="7290513" cy="33855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D4CC017-63B0-4FF2-97B5-3F823B9896B6}"/>
                </a:ext>
              </a:extLst>
            </p:cNvPr>
            <p:cNvSpPr txBox="1"/>
            <p:nvPr/>
          </p:nvSpPr>
          <p:spPr bwMode="auto">
            <a:xfrm>
              <a:off x="7555988" y="3729480"/>
              <a:ext cx="6270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15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F39D054-2CC1-4B86-89F8-CC57CC135543}"/>
                </a:ext>
              </a:extLst>
            </p:cNvPr>
            <p:cNvSpPr txBox="1"/>
            <p:nvPr/>
          </p:nvSpPr>
          <p:spPr bwMode="auto">
            <a:xfrm>
              <a:off x="7028355" y="3729480"/>
              <a:ext cx="6270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3BB35D8-DC68-4B57-BB08-AE8CF9A53F26}"/>
                </a:ext>
              </a:extLst>
            </p:cNvPr>
            <p:cNvSpPr txBox="1"/>
            <p:nvPr/>
          </p:nvSpPr>
          <p:spPr bwMode="auto">
            <a:xfrm>
              <a:off x="6500721" y="3729480"/>
              <a:ext cx="6270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13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116B518-C3B9-4F09-B267-5CBECA7A2993}"/>
                </a:ext>
              </a:extLst>
            </p:cNvPr>
            <p:cNvSpPr txBox="1"/>
            <p:nvPr/>
          </p:nvSpPr>
          <p:spPr bwMode="auto">
            <a:xfrm>
              <a:off x="5965944" y="3729480"/>
              <a:ext cx="6270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0D2A796-5188-40CB-AA31-95474661C937}"/>
                </a:ext>
              </a:extLst>
            </p:cNvPr>
            <p:cNvSpPr txBox="1"/>
            <p:nvPr/>
          </p:nvSpPr>
          <p:spPr bwMode="auto">
            <a:xfrm>
              <a:off x="5431167" y="3729480"/>
              <a:ext cx="6270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B31D9A9-6C3E-43FE-9B5E-705C7FEB4A94}"/>
                </a:ext>
              </a:extLst>
            </p:cNvPr>
            <p:cNvSpPr txBox="1"/>
            <p:nvPr/>
          </p:nvSpPr>
          <p:spPr bwMode="auto">
            <a:xfrm>
              <a:off x="4901151" y="3729480"/>
              <a:ext cx="6270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2B4A325-80B8-4E88-8FC9-09086E3D391B}"/>
                </a:ext>
              </a:extLst>
            </p:cNvPr>
            <p:cNvSpPr txBox="1"/>
            <p:nvPr/>
          </p:nvSpPr>
          <p:spPr bwMode="auto">
            <a:xfrm>
              <a:off x="4486505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9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14FEDBE-D183-4991-BE3B-5F9B9C6A79C7}"/>
                </a:ext>
              </a:extLst>
            </p:cNvPr>
            <p:cNvSpPr txBox="1"/>
            <p:nvPr/>
          </p:nvSpPr>
          <p:spPr bwMode="auto">
            <a:xfrm>
              <a:off x="4069478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57F5B10-07D3-4759-80F2-41B9427993F5}"/>
                </a:ext>
              </a:extLst>
            </p:cNvPr>
            <p:cNvSpPr txBox="1"/>
            <p:nvPr/>
          </p:nvSpPr>
          <p:spPr bwMode="auto">
            <a:xfrm>
              <a:off x="3645308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7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0575142-A42A-482C-87DB-BD9D43B4C679}"/>
                </a:ext>
              </a:extLst>
            </p:cNvPr>
            <p:cNvSpPr txBox="1"/>
            <p:nvPr/>
          </p:nvSpPr>
          <p:spPr bwMode="auto">
            <a:xfrm>
              <a:off x="3225900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6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7A01D99-94E0-4A7F-88D8-3FFDDCBEC4B2}"/>
                </a:ext>
              </a:extLst>
            </p:cNvPr>
            <p:cNvSpPr txBox="1"/>
            <p:nvPr/>
          </p:nvSpPr>
          <p:spPr bwMode="auto">
            <a:xfrm>
              <a:off x="2811258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5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975DCCD-8114-49D4-98C8-55AB09EE23BC}"/>
                </a:ext>
              </a:extLst>
            </p:cNvPr>
            <p:cNvSpPr txBox="1"/>
            <p:nvPr/>
          </p:nvSpPr>
          <p:spPr bwMode="auto">
            <a:xfrm>
              <a:off x="2382322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4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75F0241-5D63-4DD9-BCFD-69A993484B2D}"/>
                </a:ext>
              </a:extLst>
            </p:cNvPr>
            <p:cNvSpPr txBox="1"/>
            <p:nvPr/>
          </p:nvSpPr>
          <p:spPr bwMode="auto">
            <a:xfrm>
              <a:off x="1967676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0C7A313-0143-4DB0-96EC-F7EBA61A2458}"/>
                </a:ext>
              </a:extLst>
            </p:cNvPr>
            <p:cNvSpPr txBox="1"/>
            <p:nvPr/>
          </p:nvSpPr>
          <p:spPr bwMode="auto">
            <a:xfrm>
              <a:off x="1545887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57EB8D6-71DD-42DF-BCE5-C6A9612977FE}"/>
                </a:ext>
              </a:extLst>
            </p:cNvPr>
            <p:cNvSpPr txBox="1"/>
            <p:nvPr/>
          </p:nvSpPr>
          <p:spPr bwMode="auto">
            <a:xfrm>
              <a:off x="1121717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CDF9CB3-3CA3-4287-8337-028B77A4DBC9}"/>
                </a:ext>
              </a:extLst>
            </p:cNvPr>
            <p:cNvSpPr txBox="1"/>
            <p:nvPr/>
          </p:nvSpPr>
          <p:spPr bwMode="auto">
            <a:xfrm>
              <a:off x="892570" y="3729480"/>
              <a:ext cx="2952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877F5C2-2E77-4951-A060-78BF3380C4DD}"/>
              </a:ext>
            </a:extLst>
          </p:cNvPr>
          <p:cNvGrpSpPr/>
          <p:nvPr/>
        </p:nvGrpSpPr>
        <p:grpSpPr>
          <a:xfrm>
            <a:off x="9705387" y="3221979"/>
            <a:ext cx="889896" cy="706033"/>
            <a:chOff x="8181387" y="3221978"/>
            <a:chExt cx="889896" cy="706033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5ED2582D-BD5D-46B7-B9D9-739456E00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387" y="3221978"/>
              <a:ext cx="198882" cy="70603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6C01DD3-215B-4AA5-A00E-4C7EA041C45F}"/>
                </a:ext>
              </a:extLst>
            </p:cNvPr>
            <p:cNvSpPr txBox="1"/>
            <p:nvPr/>
          </p:nvSpPr>
          <p:spPr bwMode="auto">
            <a:xfrm>
              <a:off x="8357626" y="3405717"/>
              <a:ext cx="7136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1600" dirty="0">
                  <a:solidFill>
                    <a:srgbClr val="965312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 100</a:t>
              </a:r>
            </a:p>
          </p:txBody>
        </p:sp>
      </p:grpSp>
      <p:pic>
        <p:nvPicPr>
          <p:cNvPr id="74" name="Picture 73" descr="A picture containing sitting, indoor&#10;&#10;Description automatically generated">
            <a:extLst>
              <a:ext uri="{FF2B5EF4-FFF2-40B4-BE49-F238E27FC236}">
                <a16:creationId xmlns:a16="http://schemas.microsoft.com/office/drawing/2014/main" id="{770899D6-E356-47C8-8BFF-F68E003174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178" y="3029081"/>
            <a:ext cx="7239319" cy="103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4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6, Learning Outcome 20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72453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20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 use knowledge of the composition of 100 to divide by 100 in different ways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4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6, Learning Outcome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2.13 Calculation: multiplying and dividing by 10 and 100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554275"/>
              </p:ext>
            </p:extLst>
          </p:nvPr>
        </p:nvGraphicFramePr>
        <p:xfrm>
          <a:off x="4514850" y="4258490"/>
          <a:ext cx="6886575" cy="857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5:4-5:7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38-41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59128A0-CA7D-44BC-A539-59F92F075FD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720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5:4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AFA671-E5F7-4049-81FF-CB0807066458}"/>
              </a:ext>
            </a:extLst>
          </p:cNvPr>
          <p:cNvSpPr/>
          <p:nvPr/>
        </p:nvSpPr>
        <p:spPr bwMode="auto">
          <a:xfrm>
            <a:off x="7209099" y="3604536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19E516-7AF6-4CE1-8486-0E0A3205C887}"/>
              </a:ext>
            </a:extLst>
          </p:cNvPr>
          <p:cNvSpPr/>
          <p:nvPr/>
        </p:nvSpPr>
        <p:spPr bwMode="auto">
          <a:xfrm>
            <a:off x="7209099" y="4120724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597864-C6FB-4B22-9069-A6DB2A79E456}"/>
              </a:ext>
            </a:extLst>
          </p:cNvPr>
          <p:cNvSpPr/>
          <p:nvPr/>
        </p:nvSpPr>
        <p:spPr bwMode="auto">
          <a:xfrm>
            <a:off x="7212193" y="3094846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EEC5C4-DB3B-4E74-99AE-693BB6518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978" y="2579680"/>
            <a:ext cx="6576021" cy="207964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661A2CB-83D3-4CF9-8BEE-C741EF3EC055}"/>
              </a:ext>
            </a:extLst>
          </p:cNvPr>
          <p:cNvGrpSpPr/>
          <p:nvPr/>
        </p:nvGrpSpPr>
        <p:grpSpPr>
          <a:xfrm>
            <a:off x="9540588" y="3885793"/>
            <a:ext cx="970330" cy="435485"/>
            <a:chOff x="7562160" y="3885792"/>
            <a:chExt cx="970330" cy="43548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0C5E69-6231-49D0-B992-EBAB2C5E1E2E}"/>
                </a:ext>
              </a:extLst>
            </p:cNvPr>
            <p:cNvSpPr txBox="1"/>
            <p:nvPr/>
          </p:nvSpPr>
          <p:spPr bwMode="auto">
            <a:xfrm>
              <a:off x="7773949" y="3888091"/>
              <a:ext cx="75854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÷ 10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0CB32B6-F352-42F9-8B12-EBA2DD0D7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7562160" y="3885792"/>
              <a:ext cx="205740" cy="43548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A72404E-5C3F-4776-8A60-28B26D7DF28F}"/>
              </a:ext>
            </a:extLst>
          </p:cNvPr>
          <p:cNvGrpSpPr/>
          <p:nvPr/>
        </p:nvGrpSpPr>
        <p:grpSpPr>
          <a:xfrm>
            <a:off x="9540588" y="3362660"/>
            <a:ext cx="970330" cy="435485"/>
            <a:chOff x="7562160" y="3885792"/>
            <a:chExt cx="970330" cy="4354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32AD70-CCCB-451D-8DF8-EBD4FD4C399A}"/>
                </a:ext>
              </a:extLst>
            </p:cNvPr>
            <p:cNvSpPr txBox="1"/>
            <p:nvPr/>
          </p:nvSpPr>
          <p:spPr bwMode="auto">
            <a:xfrm>
              <a:off x="7773949" y="3888091"/>
              <a:ext cx="75854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÷ 10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60D5F4B-BBB0-4380-8F3D-F339F356E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7562160" y="3885792"/>
              <a:ext cx="205740" cy="43548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39A686-487F-46E4-9E61-68426A41F22F}"/>
              </a:ext>
            </a:extLst>
          </p:cNvPr>
          <p:cNvGrpSpPr/>
          <p:nvPr/>
        </p:nvGrpSpPr>
        <p:grpSpPr>
          <a:xfrm>
            <a:off x="1701431" y="3429709"/>
            <a:ext cx="1077357" cy="809246"/>
            <a:chOff x="113930" y="2827032"/>
            <a:chExt cx="1077357" cy="80924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BE37C20-D0A4-4CB3-AE0F-5EBBF42AA331}"/>
                </a:ext>
              </a:extLst>
            </p:cNvPr>
            <p:cNvSpPr txBox="1"/>
            <p:nvPr/>
          </p:nvSpPr>
          <p:spPr bwMode="auto">
            <a:xfrm>
              <a:off x="113930" y="3016212"/>
              <a:ext cx="91082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÷ 100</a:t>
              </a:r>
            </a:p>
          </p:txBody>
        </p:sp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513948AB-6611-46B8-AF4E-5BCB3ED1A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54127" y="2827032"/>
              <a:ext cx="137160" cy="809246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 bwMode="auto">
          <a:xfrm>
            <a:off x="4930458" y="703759"/>
            <a:ext cx="2111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7</a:t>
            </a:r>
            <a:r>
              <a:rPr lang="en-GB" sz="2400" dirty="0">
                <a:solidFill>
                  <a:srgbClr val="FF0000"/>
                </a:solidFill>
                <a:latin typeface="Myriad Pro Semibold"/>
                <a:ea typeface="Myriad Pro Semibold" charset="0"/>
                <a:cs typeface="Myriad Pro Semibold" charset="0"/>
              </a:rPr>
              <a:t>0</a:t>
            </a:r>
            <a:r>
              <a:rPr lang="en-GB" sz="2400" dirty="0">
                <a:solidFill>
                  <a:srgbClr val="046388"/>
                </a:solidFill>
                <a:latin typeface="Myriad Pro Semibold"/>
                <a:ea typeface="Myriad Pro Semibold" charset="0"/>
                <a:cs typeface="Myriad Pro Semibold" charset="0"/>
              </a:rPr>
              <a:t>0</a:t>
            </a: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 ÷</a:t>
            </a:r>
            <a:r>
              <a:rPr lang="en-GB" sz="2400" dirty="0">
                <a:latin typeface="Myriad Pro Semibold"/>
                <a:ea typeface="Myriad Pro Semibold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046388"/>
                </a:solidFill>
                <a:latin typeface="Myriad Pro Semibold"/>
                <a:ea typeface="Myriad Pro Semibold" charset="0"/>
                <a:cs typeface="Calibri" panose="020F0502020204030204" pitchFamily="34" charset="0"/>
              </a:rPr>
              <a:t>10</a:t>
            </a:r>
            <a:r>
              <a:rPr lang="en-GB" sz="2400" dirty="0">
                <a:latin typeface="Myriad Pro Semibold"/>
                <a:ea typeface="Myriad Pro Semibold" charset="0"/>
                <a:cs typeface="Calibri" panose="020F0502020204030204" pitchFamily="34" charset="0"/>
              </a:rPr>
              <a:t> = 7</a:t>
            </a:r>
            <a:r>
              <a:rPr lang="en-GB" sz="2400" dirty="0">
                <a:solidFill>
                  <a:srgbClr val="FF0000"/>
                </a:solidFill>
                <a:latin typeface="Myriad Pro Semibold"/>
                <a:ea typeface="Myriad Pro Semibold" charset="0"/>
                <a:cs typeface="Calibri" panose="020F0502020204030204" pitchFamily="34" charset="0"/>
              </a:rPr>
              <a:t>0</a:t>
            </a:r>
            <a:endParaRPr lang="en-GB" sz="2400" dirty="0">
              <a:solidFill>
                <a:srgbClr val="FF0000"/>
              </a:solidFill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5097170" y="1316573"/>
            <a:ext cx="1778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7</a:t>
            </a:r>
            <a:r>
              <a:rPr lang="en-GB" sz="2400" dirty="0">
                <a:solidFill>
                  <a:srgbClr val="FF0000"/>
                </a:solidFill>
                <a:latin typeface="Myriad Pro Semibold"/>
                <a:ea typeface="Myriad Pro Semibold" charset="0"/>
                <a:cs typeface="Myriad Pro Semibold" charset="0"/>
              </a:rPr>
              <a:t>0</a:t>
            </a: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 ÷</a:t>
            </a:r>
            <a:r>
              <a:rPr lang="en-GB" sz="2400" dirty="0">
                <a:latin typeface="Myriad Pro Semibold"/>
                <a:ea typeface="Myriad Pro Semibold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Myriad Pro Semibold"/>
                <a:ea typeface="Myriad Pro Semibold" charset="0"/>
                <a:cs typeface="Calibri" panose="020F0502020204030204" pitchFamily="34" charset="0"/>
              </a:rPr>
              <a:t>10</a:t>
            </a:r>
            <a:r>
              <a:rPr lang="en-GB" sz="2400" dirty="0">
                <a:latin typeface="Myriad Pro Semibold"/>
                <a:ea typeface="Myriad Pro Semibold" charset="0"/>
                <a:cs typeface="Calibri" panose="020F0502020204030204" pitchFamily="34" charset="0"/>
              </a:rPr>
              <a:t> = 7</a:t>
            </a:r>
            <a:endParaRPr lang="en-GB" sz="2400" dirty="0">
              <a:solidFill>
                <a:srgbClr val="046388"/>
              </a:solidFill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4949694" y="1893613"/>
            <a:ext cx="2111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700 ÷</a:t>
            </a:r>
            <a:r>
              <a:rPr lang="en-GB" sz="2400" dirty="0">
                <a:latin typeface="Myriad Pro Semibold"/>
                <a:ea typeface="Myriad Pro Semibold" charset="0"/>
                <a:cs typeface="Calibri" panose="020F0502020204030204" pitchFamily="34" charset="0"/>
              </a:rPr>
              <a:t> 100 = 7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1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AF0FE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F0FE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AF0FE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F0FE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7" grpId="1" animBg="1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4CF5293-CC3B-4D3D-959E-F2415A3AB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50" y="1805366"/>
            <a:ext cx="5903900" cy="21495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1:2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A3CC79-4263-4458-B28E-D543F0E5188A}"/>
              </a:ext>
            </a:extLst>
          </p:cNvPr>
          <p:cNvSpPr txBox="1"/>
          <p:nvPr/>
        </p:nvSpPr>
        <p:spPr bwMode="auto">
          <a:xfrm>
            <a:off x="3010538" y="987741"/>
            <a:ext cx="6170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15 flowers, 5 in each vase. How many vases?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D130A-E5C1-4E72-8988-9325D82A451D}"/>
              </a:ext>
            </a:extLst>
          </p:cNvPr>
          <p:cNvSpPr txBox="1"/>
          <p:nvPr/>
        </p:nvSpPr>
        <p:spPr bwMode="auto">
          <a:xfrm>
            <a:off x="4734890" y="4951647"/>
            <a:ext cx="27222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Which calculation?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44722A-E50B-45B5-A923-9D67051A5AF0}"/>
              </a:ext>
            </a:extLst>
          </p:cNvPr>
          <p:cNvSpPr txBox="1"/>
          <p:nvPr/>
        </p:nvSpPr>
        <p:spPr bwMode="auto">
          <a:xfrm>
            <a:off x="3180749" y="4269903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5E27E1-79FB-4510-828B-EE66942623F6}"/>
              </a:ext>
            </a:extLst>
          </p:cNvPr>
          <p:cNvGrpSpPr/>
          <p:nvPr/>
        </p:nvGrpSpPr>
        <p:grpSpPr>
          <a:xfrm>
            <a:off x="3125607" y="4269904"/>
            <a:ext cx="2063963" cy="461665"/>
            <a:chOff x="1601606" y="1753224"/>
            <a:chExt cx="2063963" cy="4616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AD3F04-265B-4231-8D03-DAF8B369371E}"/>
                </a:ext>
              </a:extLst>
            </p:cNvPr>
            <p:cNvSpPr/>
            <p:nvPr/>
          </p:nvSpPr>
          <p:spPr bwMode="auto">
            <a:xfrm>
              <a:off x="1601606" y="1753224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FFEB0E-2FD7-48B3-BB97-947BFDF8B1BB}"/>
                </a:ext>
              </a:extLst>
            </p:cNvPr>
            <p:cNvSpPr txBox="1"/>
            <p:nvPr/>
          </p:nvSpPr>
          <p:spPr bwMode="auto">
            <a:xfrm>
              <a:off x="2051024" y="1753224"/>
              <a:ext cx="16145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×  5  =  15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0F9BEB-98A4-446E-B4CB-0BAED7F408DE}"/>
              </a:ext>
            </a:extLst>
          </p:cNvPr>
          <p:cNvGrpSpPr/>
          <p:nvPr/>
        </p:nvGrpSpPr>
        <p:grpSpPr>
          <a:xfrm>
            <a:off x="6772176" y="4269904"/>
            <a:ext cx="2294218" cy="461665"/>
            <a:chOff x="5248176" y="1753224"/>
            <a:chExt cx="2294218" cy="4616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D382CD-DC54-4ED1-B27B-1986D489055A}"/>
                </a:ext>
              </a:extLst>
            </p:cNvPr>
            <p:cNvSpPr txBox="1"/>
            <p:nvPr/>
          </p:nvSpPr>
          <p:spPr bwMode="auto">
            <a:xfrm>
              <a:off x="5248176" y="1753224"/>
              <a:ext cx="22942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5  ×          =  15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BE0C2AF-B371-4540-A78C-4F8A1F11FB01}"/>
                </a:ext>
              </a:extLst>
            </p:cNvPr>
            <p:cNvSpPr/>
            <p:nvPr/>
          </p:nvSpPr>
          <p:spPr bwMode="auto">
            <a:xfrm>
              <a:off x="6069176" y="1753224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C30C14C-8109-46C1-A484-49AEE9CD8847}"/>
              </a:ext>
            </a:extLst>
          </p:cNvPr>
          <p:cNvSpPr txBox="1"/>
          <p:nvPr/>
        </p:nvSpPr>
        <p:spPr bwMode="auto">
          <a:xfrm>
            <a:off x="7648320" y="4269903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C6C617-8301-489B-B33A-E67A9B575C34}"/>
              </a:ext>
            </a:extLst>
          </p:cNvPr>
          <p:cNvGrpSpPr/>
          <p:nvPr/>
        </p:nvGrpSpPr>
        <p:grpSpPr>
          <a:xfrm>
            <a:off x="3125606" y="5633390"/>
            <a:ext cx="2181348" cy="461665"/>
            <a:chOff x="1601606" y="5633389"/>
            <a:chExt cx="2181348" cy="46166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34947D-4FE3-40EE-AD8F-1665C3FA5E7E}"/>
                </a:ext>
              </a:extLst>
            </p:cNvPr>
            <p:cNvSpPr txBox="1"/>
            <p:nvPr/>
          </p:nvSpPr>
          <p:spPr bwMode="auto">
            <a:xfrm>
              <a:off x="1601606" y="5633389"/>
              <a:ext cx="16145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15  ÷  5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82B9A82-4BE2-4732-8D5D-0091F115677C}"/>
                </a:ext>
              </a:extLst>
            </p:cNvPr>
            <p:cNvSpPr/>
            <p:nvPr/>
          </p:nvSpPr>
          <p:spPr bwMode="auto">
            <a:xfrm>
              <a:off x="3321289" y="5633389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5F54F93-BFEA-4BE5-8F79-0779F4EE6318}"/>
              </a:ext>
            </a:extLst>
          </p:cNvPr>
          <p:cNvSpPr txBox="1"/>
          <p:nvPr/>
        </p:nvSpPr>
        <p:spPr bwMode="auto">
          <a:xfrm>
            <a:off x="4900433" y="5633389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CAB0644-3F10-4F1A-A333-2DDD748DDA31}"/>
              </a:ext>
            </a:extLst>
          </p:cNvPr>
          <p:cNvGrpSpPr/>
          <p:nvPr/>
        </p:nvGrpSpPr>
        <p:grpSpPr>
          <a:xfrm>
            <a:off x="6885046" y="5639428"/>
            <a:ext cx="2181348" cy="461665"/>
            <a:chOff x="5361046" y="5639427"/>
            <a:chExt cx="2181348" cy="46166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AA444D-4D2D-4A03-B46A-F66AA108631E}"/>
                </a:ext>
              </a:extLst>
            </p:cNvPr>
            <p:cNvSpPr txBox="1"/>
            <p:nvPr/>
          </p:nvSpPr>
          <p:spPr bwMode="auto">
            <a:xfrm>
              <a:off x="5361046" y="5639427"/>
              <a:ext cx="16145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5  ÷  15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0AAA4D3-EE3C-4EB5-AD2B-482FC696CDC3}"/>
                </a:ext>
              </a:extLst>
            </p:cNvPr>
            <p:cNvSpPr/>
            <p:nvPr/>
          </p:nvSpPr>
          <p:spPr bwMode="auto">
            <a:xfrm>
              <a:off x="7080729" y="5639427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F7CBE44-0FF8-4216-81EB-EF4A960CAF20}"/>
              </a:ext>
            </a:extLst>
          </p:cNvPr>
          <p:cNvSpPr txBox="1"/>
          <p:nvPr/>
        </p:nvSpPr>
        <p:spPr bwMode="auto">
          <a:xfrm>
            <a:off x="9081192" y="5510277"/>
            <a:ext cx="510076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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8AE487-E35F-425C-B7DE-62CCF5E92E9B}"/>
              </a:ext>
            </a:extLst>
          </p:cNvPr>
          <p:cNvSpPr txBox="1"/>
          <p:nvPr/>
        </p:nvSpPr>
        <p:spPr bwMode="auto">
          <a:xfrm>
            <a:off x="5318512" y="5510277"/>
            <a:ext cx="587020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00B05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55BB097-6126-4E2D-9BFB-1FDC3B3D3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50" y="2131199"/>
            <a:ext cx="5903900" cy="149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4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8" grpId="0"/>
      <p:bldP spid="24" grpId="0"/>
      <p:bldP spid="24" grpId="1"/>
      <p:bldP spid="25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5:5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5F273D-F670-4719-AF80-D6782B4B223F}"/>
              </a:ext>
            </a:extLst>
          </p:cNvPr>
          <p:cNvGraphicFramePr>
            <a:graphicFrameLocks noGrp="1"/>
          </p:cNvGraphicFramePr>
          <p:nvPr/>
        </p:nvGraphicFramePr>
        <p:xfrm>
          <a:off x="2820988" y="2986974"/>
          <a:ext cx="6096000" cy="20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8875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222465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76874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6EDF97-9B50-42A4-B0E1-E9CEBA36E7AD}"/>
              </a:ext>
            </a:extLst>
          </p:cNvPr>
          <p:cNvSpPr txBox="1"/>
          <p:nvPr/>
        </p:nvSpPr>
        <p:spPr bwMode="auto">
          <a:xfrm>
            <a:off x="6447273" y="3785500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F4FE325-402C-4A2F-B47C-395FACAC6B04}"/>
              </a:ext>
            </a:extLst>
          </p:cNvPr>
          <p:cNvGraphicFramePr>
            <a:graphicFrameLocks noGrp="1"/>
          </p:cNvGraphicFramePr>
          <p:nvPr/>
        </p:nvGraphicFramePr>
        <p:xfrm>
          <a:off x="2820988" y="2302974"/>
          <a:ext cx="6096000" cy="6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1,000s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34852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C6C9A5A5-3EE6-407B-BCEA-7B031CFABAA7}"/>
              </a:ext>
            </a:extLst>
          </p:cNvPr>
          <p:cNvGrpSpPr/>
          <p:nvPr/>
        </p:nvGrpSpPr>
        <p:grpSpPr>
          <a:xfrm>
            <a:off x="5041035" y="5153499"/>
            <a:ext cx="2926035" cy="809448"/>
            <a:chOff x="3923939" y="4434120"/>
            <a:chExt cx="2926035" cy="80944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86D203-BFCB-400A-AEFC-D9C33D33FE98}"/>
                </a:ext>
              </a:extLst>
            </p:cNvPr>
            <p:cNvSpPr txBox="1"/>
            <p:nvPr/>
          </p:nvSpPr>
          <p:spPr bwMode="auto">
            <a:xfrm>
              <a:off x="4931542" y="4812681"/>
              <a:ext cx="91082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965312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÷ 100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64E804A-F025-4CA9-B872-A0D8FDED4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23939" y="4434120"/>
              <a:ext cx="2926035" cy="32095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E405DD9-4F0E-41F1-AD4D-B03A4C1184B5}"/>
              </a:ext>
            </a:extLst>
          </p:cNvPr>
          <p:cNvSpPr txBox="1"/>
          <p:nvPr/>
        </p:nvSpPr>
        <p:spPr bwMode="auto">
          <a:xfrm>
            <a:off x="7973510" y="3782527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05CD0A-9733-4FEC-9E48-954277EDEE60}"/>
              </a:ext>
            </a:extLst>
          </p:cNvPr>
          <p:cNvSpPr txBox="1"/>
          <p:nvPr/>
        </p:nvSpPr>
        <p:spPr bwMode="auto">
          <a:xfrm>
            <a:off x="6440833" y="3097757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819C70-F128-46B7-A931-13CFB183A01C}"/>
              </a:ext>
            </a:extLst>
          </p:cNvPr>
          <p:cNvSpPr txBox="1"/>
          <p:nvPr/>
        </p:nvSpPr>
        <p:spPr bwMode="auto">
          <a:xfrm>
            <a:off x="4916832" y="3097757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717A88-7E2B-4C3C-B137-A23717BF33B6}"/>
              </a:ext>
            </a:extLst>
          </p:cNvPr>
          <p:cNvSpPr txBox="1"/>
          <p:nvPr/>
        </p:nvSpPr>
        <p:spPr bwMode="auto">
          <a:xfrm>
            <a:off x="7967070" y="4467297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5D7DB6-3EDB-47AA-8720-636277581F44}"/>
              </a:ext>
            </a:extLst>
          </p:cNvPr>
          <p:cNvSpPr txBox="1"/>
          <p:nvPr/>
        </p:nvSpPr>
        <p:spPr bwMode="auto">
          <a:xfrm>
            <a:off x="7973509" y="309775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2BB645-8952-49CE-A4D6-6AED51152118}"/>
              </a:ext>
            </a:extLst>
          </p:cNvPr>
          <p:cNvGrpSpPr/>
          <p:nvPr/>
        </p:nvGrpSpPr>
        <p:grpSpPr>
          <a:xfrm>
            <a:off x="9145589" y="3443745"/>
            <a:ext cx="834009" cy="430887"/>
            <a:chOff x="7926388" y="3392944"/>
            <a:chExt cx="834009" cy="430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DEFDEEE-EEEF-4A14-A917-FD9E6BE6B638}"/>
                    </a:ext>
                  </a:extLst>
                </p:cNvPr>
                <p:cNvSpPr txBox="1"/>
                <p:nvPr/>
              </p:nvSpPr>
              <p:spPr bwMode="auto">
                <a:xfrm>
                  <a:off x="7974604" y="3392944"/>
                  <a:ext cx="785793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="" xmlns:ma14="http://schemas.microsoft.com/office/mac/drawingml/2011/main" val="1"/>
                  </a:ext>
                </a:extLst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buClr>
                      <a:srgbClr val="82CBDD"/>
                    </a:buClr>
                    <a:buNone/>
                  </a:pPr>
                  <a14:m>
                    <m:oMath xmlns:m="http://schemas.openxmlformats.org/officeDocument/2006/math">
                      <m:r>
                        <a:rPr lang="en-GB" sz="2200" i="1" dirty="0">
                          <a:latin typeface="Cambria Math" panose="02040503050406030204" pitchFamily="18" charset="0"/>
                          <a:ea typeface="Myriad Pro Semibold" charset="0"/>
                          <a:cs typeface="Myriad Pro Semibold" charset="0"/>
                        </a:rPr>
                        <m:t>÷</m:t>
                      </m:r>
                    </m:oMath>
                  </a14:m>
                  <a:r>
                    <a:rPr lang="en-GB" sz="2200" dirty="0">
                      <a:latin typeface="Myriad Pro Semibold" charset="0"/>
                      <a:ea typeface="Myriad Pro Semibold" charset="0"/>
                      <a:cs typeface="Myriad Pro Semibold" charset="0"/>
                    </a:rPr>
                    <a:t> 10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DEFDEEE-EEEF-4A14-A917-FD9E6BE6B6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74604" y="3392944"/>
                  <a:ext cx="785793" cy="430887"/>
                </a:xfrm>
                <a:prstGeom prst="rect">
                  <a:avLst/>
                </a:prstGeom>
                <a:blipFill>
                  <a:blip r:embed="rId4"/>
                  <a:stretch>
                    <a:fillRect t="-8451" r="-8527" b="-2816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41171AB-7723-4141-BCF4-245BB61AA4EC}"/>
                </a:ext>
              </a:extLst>
            </p:cNvPr>
            <p:cNvCxnSpPr/>
            <p:nvPr/>
          </p:nvCxnSpPr>
          <p:spPr bwMode="auto">
            <a:xfrm>
              <a:off x="7926388" y="3424840"/>
              <a:ext cx="0" cy="38217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DAFA67-CA47-4478-9F9E-9D8926680394}"/>
              </a:ext>
            </a:extLst>
          </p:cNvPr>
          <p:cNvGrpSpPr/>
          <p:nvPr/>
        </p:nvGrpSpPr>
        <p:grpSpPr>
          <a:xfrm>
            <a:off x="9145589" y="4117936"/>
            <a:ext cx="834009" cy="430887"/>
            <a:chOff x="7926388" y="3392944"/>
            <a:chExt cx="834009" cy="430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612A860-9810-4370-87F1-ED72E7C68145}"/>
                    </a:ext>
                  </a:extLst>
                </p:cNvPr>
                <p:cNvSpPr txBox="1"/>
                <p:nvPr/>
              </p:nvSpPr>
              <p:spPr bwMode="auto">
                <a:xfrm>
                  <a:off x="7974604" y="3392944"/>
                  <a:ext cx="785793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="" xmlns:ma14="http://schemas.microsoft.com/office/mac/drawingml/2011/main" val="1"/>
                  </a:ext>
                </a:extLst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buClr>
                      <a:srgbClr val="82CBDD"/>
                    </a:buClr>
                    <a:buNone/>
                  </a:pPr>
                  <a14:m>
                    <m:oMath xmlns:m="http://schemas.openxmlformats.org/officeDocument/2006/math">
                      <m:r>
                        <a:rPr lang="en-GB" sz="2200" i="1" dirty="0">
                          <a:latin typeface="Cambria Math" panose="02040503050406030204" pitchFamily="18" charset="0"/>
                          <a:ea typeface="Myriad Pro Semibold" charset="0"/>
                          <a:cs typeface="Myriad Pro Semibold" charset="0"/>
                        </a:rPr>
                        <m:t>÷</m:t>
                      </m:r>
                    </m:oMath>
                  </a14:m>
                  <a:r>
                    <a:rPr lang="en-GB" sz="2200" dirty="0">
                      <a:latin typeface="Myriad Pro Semibold" charset="0"/>
                      <a:ea typeface="Myriad Pro Semibold" charset="0"/>
                      <a:cs typeface="Myriad Pro Semibold" charset="0"/>
                    </a:rPr>
                    <a:t> 10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612A860-9810-4370-87F1-ED72E7C681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74604" y="3392944"/>
                  <a:ext cx="785793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571" r="-8527" b="-30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2FE213F-F9FB-47EF-8D14-AF2855F039C6}"/>
                </a:ext>
              </a:extLst>
            </p:cNvPr>
            <p:cNvCxnSpPr/>
            <p:nvPr/>
          </p:nvCxnSpPr>
          <p:spPr bwMode="auto">
            <a:xfrm>
              <a:off x="7926388" y="3424840"/>
              <a:ext cx="0" cy="38217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C3D3CF-3F09-41B9-8570-029042286B5C}"/>
              </a:ext>
            </a:extLst>
          </p:cNvPr>
          <p:cNvGrpSpPr/>
          <p:nvPr/>
        </p:nvGrpSpPr>
        <p:grpSpPr>
          <a:xfrm>
            <a:off x="6720950" y="1425553"/>
            <a:ext cx="1428249" cy="698329"/>
            <a:chOff x="5501749" y="1425552"/>
            <a:chExt cx="1428249" cy="698329"/>
          </a:xfrm>
        </p:grpSpPr>
        <p:pic>
          <p:nvPicPr>
            <p:cNvPr id="23" name="Picture 22" descr="A close up of a logo&#10;&#10;Description automatically generated">
              <a:extLst>
                <a:ext uri="{FF2B5EF4-FFF2-40B4-BE49-F238E27FC236}">
                  <a16:creationId xmlns:a16="http://schemas.microsoft.com/office/drawing/2014/main" id="{7BC52185-CD3B-41A0-80A4-7F40D78DF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501749" y="1802927"/>
              <a:ext cx="1428249" cy="32095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02D3F80-A989-4BD2-B77B-E1ADC1484108}"/>
                </a:ext>
              </a:extLst>
            </p:cNvPr>
            <p:cNvSpPr txBox="1"/>
            <p:nvPr/>
          </p:nvSpPr>
          <p:spPr bwMode="auto">
            <a:xfrm>
              <a:off x="5792438" y="1425552"/>
              <a:ext cx="75854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÷ 10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DD3B93-4199-4DE9-8411-4E5DE554E310}"/>
              </a:ext>
            </a:extLst>
          </p:cNvPr>
          <p:cNvGrpSpPr/>
          <p:nvPr/>
        </p:nvGrpSpPr>
        <p:grpSpPr>
          <a:xfrm>
            <a:off x="5195815" y="1425553"/>
            <a:ext cx="1428249" cy="698329"/>
            <a:chOff x="3976614" y="1425552"/>
            <a:chExt cx="1428249" cy="698329"/>
          </a:xfrm>
        </p:grpSpPr>
        <p:pic>
          <p:nvPicPr>
            <p:cNvPr id="26" name="Picture 25" descr="A close up of a logo&#10;&#10;Description automatically generated">
              <a:extLst>
                <a:ext uri="{FF2B5EF4-FFF2-40B4-BE49-F238E27FC236}">
                  <a16:creationId xmlns:a16="http://schemas.microsoft.com/office/drawing/2014/main" id="{8BD746C3-F855-43C9-B7A0-77258FAF8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3976614" y="1802927"/>
              <a:ext cx="1428249" cy="32095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6441AF0-1BF7-4F80-BCB9-724549E9F294}"/>
                </a:ext>
              </a:extLst>
            </p:cNvPr>
            <p:cNvSpPr txBox="1"/>
            <p:nvPr/>
          </p:nvSpPr>
          <p:spPr bwMode="auto">
            <a:xfrm>
              <a:off x="4267974" y="1425552"/>
              <a:ext cx="75854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÷ 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33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5:6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ECBC61-E58F-486F-A151-7D40A5ADD77E}"/>
              </a:ext>
            </a:extLst>
          </p:cNvPr>
          <p:cNvSpPr/>
          <p:nvPr/>
        </p:nvSpPr>
        <p:spPr bwMode="auto">
          <a:xfrm>
            <a:off x="3571726" y="4104849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650444-CA35-49F0-9390-9005B80ACD0E}"/>
              </a:ext>
            </a:extLst>
          </p:cNvPr>
          <p:cNvSpPr/>
          <p:nvPr/>
        </p:nvSpPr>
        <p:spPr bwMode="auto">
          <a:xfrm>
            <a:off x="2845222" y="3598186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3B9107-1852-44B8-B529-D54251DD2966}"/>
              </a:ext>
            </a:extLst>
          </p:cNvPr>
          <p:cNvSpPr/>
          <p:nvPr/>
        </p:nvSpPr>
        <p:spPr bwMode="auto">
          <a:xfrm>
            <a:off x="3571726" y="3593424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C83625-D63C-4394-B000-0A1C6E80548E}"/>
              </a:ext>
            </a:extLst>
          </p:cNvPr>
          <p:cNvSpPr/>
          <p:nvPr/>
        </p:nvSpPr>
        <p:spPr bwMode="auto">
          <a:xfrm>
            <a:off x="2845222" y="3086761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B4FF7A-BDFA-4683-AC6D-BCF22EC353AB}"/>
              </a:ext>
            </a:extLst>
          </p:cNvPr>
          <p:cNvSpPr/>
          <p:nvPr/>
        </p:nvSpPr>
        <p:spPr bwMode="auto">
          <a:xfrm>
            <a:off x="3571726" y="3082175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E98DAF-7320-4160-801B-DEDD5B9AE6DB}"/>
              </a:ext>
            </a:extLst>
          </p:cNvPr>
          <p:cNvSpPr/>
          <p:nvPr/>
        </p:nvSpPr>
        <p:spPr bwMode="auto">
          <a:xfrm>
            <a:off x="2845222" y="2575512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F7A49D-3B3C-44F2-B9EF-87B17900C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978" y="2568794"/>
            <a:ext cx="6576021" cy="207964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599A134-787D-4793-BBF5-188834177E1B}"/>
              </a:ext>
            </a:extLst>
          </p:cNvPr>
          <p:cNvGrpSpPr/>
          <p:nvPr/>
        </p:nvGrpSpPr>
        <p:grpSpPr>
          <a:xfrm>
            <a:off x="9540588" y="3885793"/>
            <a:ext cx="970330" cy="435485"/>
            <a:chOff x="7562160" y="3885792"/>
            <a:chExt cx="970330" cy="4354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207E45-131B-4A18-A2E7-191704419EA5}"/>
                </a:ext>
              </a:extLst>
            </p:cNvPr>
            <p:cNvSpPr txBox="1"/>
            <p:nvPr/>
          </p:nvSpPr>
          <p:spPr bwMode="auto">
            <a:xfrm>
              <a:off x="7773949" y="3888091"/>
              <a:ext cx="75854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÷ 10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A99280C-BE57-4889-9F57-E974CBCBF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7562160" y="3885792"/>
              <a:ext cx="205740" cy="43548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4407EBA-CE7F-4C03-B6BF-AAF4D44CD47A}"/>
              </a:ext>
            </a:extLst>
          </p:cNvPr>
          <p:cNvGrpSpPr/>
          <p:nvPr/>
        </p:nvGrpSpPr>
        <p:grpSpPr>
          <a:xfrm>
            <a:off x="9540588" y="3362660"/>
            <a:ext cx="970330" cy="435485"/>
            <a:chOff x="7562160" y="3885792"/>
            <a:chExt cx="970330" cy="4354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2D6E45-6767-4E4F-94F4-4D0318C4E68B}"/>
                </a:ext>
              </a:extLst>
            </p:cNvPr>
            <p:cNvSpPr txBox="1"/>
            <p:nvPr/>
          </p:nvSpPr>
          <p:spPr bwMode="auto">
            <a:xfrm>
              <a:off x="7773949" y="3888091"/>
              <a:ext cx="75854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÷ 10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E0BB08D-566D-4A0E-A7F3-434AC6430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7562160" y="3885792"/>
              <a:ext cx="205740" cy="435485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DC5163-00A2-44AA-B344-1221A626A464}"/>
              </a:ext>
            </a:extLst>
          </p:cNvPr>
          <p:cNvGrpSpPr/>
          <p:nvPr/>
        </p:nvGrpSpPr>
        <p:grpSpPr>
          <a:xfrm>
            <a:off x="1701431" y="3429709"/>
            <a:ext cx="1077357" cy="809246"/>
            <a:chOff x="113930" y="2827032"/>
            <a:chExt cx="1077357" cy="80924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87FA1C-A5F9-4D7B-98F8-CE437F83635A}"/>
                </a:ext>
              </a:extLst>
            </p:cNvPr>
            <p:cNvSpPr txBox="1"/>
            <p:nvPr/>
          </p:nvSpPr>
          <p:spPr bwMode="auto">
            <a:xfrm>
              <a:off x="113930" y="3016212"/>
              <a:ext cx="91082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÷ 100</a:t>
              </a:r>
            </a:p>
          </p:txBody>
        </p:sp>
        <p:pic>
          <p:nvPicPr>
            <p:cNvPr id="20" name="Picture 19" descr="A close up of a sign&#10;&#10;Description automatically generated">
              <a:extLst>
                <a:ext uri="{FF2B5EF4-FFF2-40B4-BE49-F238E27FC236}">
                  <a16:creationId xmlns:a16="http://schemas.microsoft.com/office/drawing/2014/main" id="{9546F626-B045-41DF-A18B-D8324D053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54127" y="2827032"/>
              <a:ext cx="137160" cy="809246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 bwMode="auto">
          <a:xfrm>
            <a:off x="4842694" y="703759"/>
            <a:ext cx="25010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1,2</a:t>
            </a:r>
            <a:r>
              <a:rPr lang="en-GB" sz="2400" dirty="0">
                <a:solidFill>
                  <a:srgbClr val="FF0000"/>
                </a:solidFill>
                <a:latin typeface="Myriad Pro Semibold"/>
                <a:ea typeface="Myriad Pro Semibold" charset="0"/>
                <a:cs typeface="Myriad Pro Semibold" charset="0"/>
              </a:rPr>
              <a:t>0</a:t>
            </a:r>
            <a:r>
              <a:rPr lang="en-GB" sz="2400" dirty="0">
                <a:solidFill>
                  <a:srgbClr val="046388"/>
                </a:solidFill>
                <a:latin typeface="Myriad Pro Semibold"/>
                <a:ea typeface="Myriad Pro Semibold" charset="0"/>
                <a:cs typeface="Myriad Pro Semibold" charset="0"/>
              </a:rPr>
              <a:t>0</a:t>
            </a: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 ÷</a:t>
            </a:r>
            <a:r>
              <a:rPr lang="en-GB" sz="2400" dirty="0">
                <a:latin typeface="Myriad Pro Semibold"/>
                <a:ea typeface="Myriad Pro Semibold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046388"/>
                </a:solidFill>
                <a:latin typeface="Myriad Pro Semibold"/>
                <a:ea typeface="Myriad Pro Semibold" charset="0"/>
                <a:cs typeface="Calibri" panose="020F0502020204030204" pitchFamily="34" charset="0"/>
              </a:rPr>
              <a:t>10</a:t>
            </a:r>
            <a:r>
              <a:rPr lang="en-GB" sz="2400" dirty="0">
                <a:latin typeface="Myriad Pro Semibold"/>
                <a:ea typeface="Myriad Pro Semibold" charset="0"/>
                <a:cs typeface="Calibri" panose="020F0502020204030204" pitchFamily="34" charset="0"/>
              </a:rPr>
              <a:t> = 12</a:t>
            </a:r>
            <a:r>
              <a:rPr lang="en-GB" sz="2400" dirty="0">
                <a:solidFill>
                  <a:srgbClr val="FF0000"/>
                </a:solidFill>
                <a:latin typeface="Myriad Pro Semibold"/>
                <a:ea typeface="Myriad Pro Semibold" charset="0"/>
                <a:cs typeface="Calibri" panose="020F0502020204030204" pitchFamily="34" charset="0"/>
              </a:rPr>
              <a:t>0</a:t>
            </a:r>
            <a:endParaRPr lang="en-GB" sz="2400" dirty="0">
              <a:solidFill>
                <a:srgbClr val="FF0000"/>
              </a:solidFill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5037459" y="1316573"/>
            <a:ext cx="2111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12</a:t>
            </a:r>
            <a:r>
              <a:rPr lang="en-GB" sz="2400" dirty="0">
                <a:solidFill>
                  <a:srgbClr val="FF0000"/>
                </a:solidFill>
                <a:latin typeface="Myriad Pro Semibold"/>
                <a:ea typeface="Myriad Pro Semibold" charset="0"/>
                <a:cs typeface="Myriad Pro Semibold" charset="0"/>
              </a:rPr>
              <a:t>0</a:t>
            </a: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 ÷</a:t>
            </a:r>
            <a:r>
              <a:rPr lang="en-GB" sz="2400" dirty="0">
                <a:latin typeface="Myriad Pro Semibold"/>
                <a:ea typeface="Myriad Pro Semibold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Myriad Pro Semibold"/>
                <a:ea typeface="Myriad Pro Semibold" charset="0"/>
                <a:cs typeface="Calibri" panose="020F0502020204030204" pitchFamily="34" charset="0"/>
              </a:rPr>
              <a:t>10</a:t>
            </a:r>
            <a:r>
              <a:rPr lang="en-GB" sz="2400" dirty="0">
                <a:latin typeface="Myriad Pro Semibold"/>
                <a:ea typeface="Myriad Pro Semibold" charset="0"/>
                <a:cs typeface="Calibri" panose="020F0502020204030204" pitchFamily="34" charset="0"/>
              </a:rPr>
              <a:t> = 12</a:t>
            </a:r>
            <a:endParaRPr lang="en-GB" sz="2400" dirty="0">
              <a:solidFill>
                <a:srgbClr val="046388"/>
              </a:solidFill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842692" y="1893613"/>
            <a:ext cx="25010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1,200 ÷</a:t>
            </a:r>
            <a:r>
              <a:rPr lang="en-GB" sz="2400" dirty="0">
                <a:latin typeface="Myriad Pro Semibold"/>
                <a:ea typeface="Myriad Pro Semibold" charset="0"/>
                <a:cs typeface="Calibri" panose="020F0502020204030204" pitchFamily="34" charset="0"/>
              </a:rPr>
              <a:t> 100 = 12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79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AF0FE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F0FE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AF0FE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F0FE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AF0FE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F0FE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AF0FE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F0FE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21" grpId="0"/>
      <p:bldP spid="22" grpId="0"/>
      <p:bldP spid="23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A picture containing sitting, indoor&#10;&#10;Description automatically generated">
            <a:extLst>
              <a:ext uri="{FF2B5EF4-FFF2-40B4-BE49-F238E27FC236}">
                <a16:creationId xmlns:a16="http://schemas.microsoft.com/office/drawing/2014/main" id="{2A6EC288-FF75-4CF8-B806-50487144F8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178" y="3029081"/>
            <a:ext cx="7239319" cy="103418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5:6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E06B7E-DA3F-4C75-B1D8-80B5E53D4BA1}"/>
              </a:ext>
            </a:extLst>
          </p:cNvPr>
          <p:cNvGrpSpPr/>
          <p:nvPr/>
        </p:nvGrpSpPr>
        <p:grpSpPr>
          <a:xfrm>
            <a:off x="1600482" y="3173672"/>
            <a:ext cx="753433" cy="406452"/>
            <a:chOff x="76481" y="3197487"/>
            <a:chExt cx="753433" cy="40645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CF79568-40B1-4E41-A52A-5482F65A15C8}"/>
                </a:ext>
              </a:extLst>
            </p:cNvPr>
            <p:cNvSpPr txBox="1"/>
            <p:nvPr/>
          </p:nvSpPr>
          <p:spPr bwMode="auto">
            <a:xfrm>
              <a:off x="76481" y="3231436"/>
              <a:ext cx="6030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÷ 10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588562-D0BB-488D-9D71-BBB3C3A56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890" y="3197487"/>
              <a:ext cx="192024" cy="40645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79F37B2-8A71-46AF-95D2-C040B5872450}"/>
              </a:ext>
            </a:extLst>
          </p:cNvPr>
          <p:cNvGrpSpPr/>
          <p:nvPr/>
        </p:nvGrpSpPr>
        <p:grpSpPr>
          <a:xfrm>
            <a:off x="1600479" y="3575047"/>
            <a:ext cx="753433" cy="406452"/>
            <a:chOff x="76481" y="3197487"/>
            <a:chExt cx="753433" cy="40645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9EF96F-E63B-44E6-B328-B411B6F96A56}"/>
                </a:ext>
              </a:extLst>
            </p:cNvPr>
            <p:cNvSpPr txBox="1"/>
            <p:nvPr/>
          </p:nvSpPr>
          <p:spPr bwMode="auto">
            <a:xfrm>
              <a:off x="76481" y="3231436"/>
              <a:ext cx="6030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÷ 10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8787BDD-ADE2-4EB0-A973-916BA0FA2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890" y="3197487"/>
              <a:ext cx="192024" cy="40645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2EA523-2152-4EF9-84D5-8E140EA43444}"/>
              </a:ext>
            </a:extLst>
          </p:cNvPr>
          <p:cNvGrpSpPr/>
          <p:nvPr/>
        </p:nvGrpSpPr>
        <p:grpSpPr>
          <a:xfrm>
            <a:off x="2416571" y="3729480"/>
            <a:ext cx="7290513" cy="338554"/>
            <a:chOff x="892570" y="3729480"/>
            <a:chExt cx="7290513" cy="3385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8525CF-F8F8-41D0-909E-EF8383A8F06C}"/>
                </a:ext>
              </a:extLst>
            </p:cNvPr>
            <p:cNvSpPr txBox="1"/>
            <p:nvPr/>
          </p:nvSpPr>
          <p:spPr bwMode="auto">
            <a:xfrm>
              <a:off x="7555988" y="3729480"/>
              <a:ext cx="6270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1,500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6DAF40-551A-4F95-B94D-8FF7D8E47449}"/>
                </a:ext>
              </a:extLst>
            </p:cNvPr>
            <p:cNvSpPr txBox="1"/>
            <p:nvPr/>
          </p:nvSpPr>
          <p:spPr bwMode="auto">
            <a:xfrm>
              <a:off x="7028355" y="3729480"/>
              <a:ext cx="6270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1,400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8F27E8-17BD-42F5-A06F-16278729BFEA}"/>
                </a:ext>
              </a:extLst>
            </p:cNvPr>
            <p:cNvSpPr txBox="1"/>
            <p:nvPr/>
          </p:nvSpPr>
          <p:spPr bwMode="auto">
            <a:xfrm>
              <a:off x="6500721" y="3729480"/>
              <a:ext cx="6270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1,300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ADD590-88A8-4924-9D9A-A7E69313FE33}"/>
                </a:ext>
              </a:extLst>
            </p:cNvPr>
            <p:cNvSpPr txBox="1"/>
            <p:nvPr/>
          </p:nvSpPr>
          <p:spPr bwMode="auto">
            <a:xfrm>
              <a:off x="5965944" y="3729480"/>
              <a:ext cx="6270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1,200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CE1F3C-7229-4FDA-9DBB-5382C60B01E1}"/>
                </a:ext>
              </a:extLst>
            </p:cNvPr>
            <p:cNvSpPr txBox="1"/>
            <p:nvPr/>
          </p:nvSpPr>
          <p:spPr bwMode="auto">
            <a:xfrm>
              <a:off x="5431167" y="3729480"/>
              <a:ext cx="6270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1,100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E9A290-3621-46D5-86DC-21E9A7C1BD96}"/>
                </a:ext>
              </a:extLst>
            </p:cNvPr>
            <p:cNvSpPr txBox="1"/>
            <p:nvPr/>
          </p:nvSpPr>
          <p:spPr bwMode="auto">
            <a:xfrm>
              <a:off x="4901151" y="3729480"/>
              <a:ext cx="6270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1,000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30AC2B-3896-48D5-AA77-BA498ED5A1BA}"/>
                </a:ext>
              </a:extLst>
            </p:cNvPr>
            <p:cNvSpPr txBox="1"/>
            <p:nvPr/>
          </p:nvSpPr>
          <p:spPr bwMode="auto">
            <a:xfrm>
              <a:off x="4486505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900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F748B3-063C-46B3-8F90-FBF2C94692B6}"/>
                </a:ext>
              </a:extLst>
            </p:cNvPr>
            <p:cNvSpPr txBox="1"/>
            <p:nvPr/>
          </p:nvSpPr>
          <p:spPr bwMode="auto">
            <a:xfrm>
              <a:off x="4069478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800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85A85A-4A29-41A7-9F8E-AB3C8B4A4789}"/>
                </a:ext>
              </a:extLst>
            </p:cNvPr>
            <p:cNvSpPr txBox="1"/>
            <p:nvPr/>
          </p:nvSpPr>
          <p:spPr bwMode="auto">
            <a:xfrm>
              <a:off x="3645308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700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CCE68C-26B1-4AEF-87B8-569FC82D3D02}"/>
                </a:ext>
              </a:extLst>
            </p:cNvPr>
            <p:cNvSpPr txBox="1"/>
            <p:nvPr/>
          </p:nvSpPr>
          <p:spPr bwMode="auto">
            <a:xfrm>
              <a:off x="3225900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600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07215C5-B3C4-40E2-B650-3CB639CA3692}"/>
                </a:ext>
              </a:extLst>
            </p:cNvPr>
            <p:cNvSpPr txBox="1"/>
            <p:nvPr/>
          </p:nvSpPr>
          <p:spPr bwMode="auto">
            <a:xfrm>
              <a:off x="2811258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500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1198AC-D535-42E8-ACE1-17EA9430B552}"/>
                </a:ext>
              </a:extLst>
            </p:cNvPr>
            <p:cNvSpPr txBox="1"/>
            <p:nvPr/>
          </p:nvSpPr>
          <p:spPr bwMode="auto">
            <a:xfrm>
              <a:off x="2382322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400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111C3F-E8AE-4C76-AE61-B025120C594D}"/>
                </a:ext>
              </a:extLst>
            </p:cNvPr>
            <p:cNvSpPr txBox="1"/>
            <p:nvPr/>
          </p:nvSpPr>
          <p:spPr bwMode="auto">
            <a:xfrm>
              <a:off x="1967676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300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485033-1825-44CB-AEC8-F8D33A65AE07}"/>
                </a:ext>
              </a:extLst>
            </p:cNvPr>
            <p:cNvSpPr txBox="1"/>
            <p:nvPr/>
          </p:nvSpPr>
          <p:spPr bwMode="auto">
            <a:xfrm>
              <a:off x="1545887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200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055BB42-0F4E-40B7-ADE4-0D9CA585EF66}"/>
                </a:ext>
              </a:extLst>
            </p:cNvPr>
            <p:cNvSpPr txBox="1"/>
            <p:nvPr/>
          </p:nvSpPr>
          <p:spPr bwMode="auto">
            <a:xfrm>
              <a:off x="1121717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100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331554-04E2-4330-AD42-2FE039DF2E8B}"/>
                </a:ext>
              </a:extLst>
            </p:cNvPr>
            <p:cNvSpPr txBox="1"/>
            <p:nvPr/>
          </p:nvSpPr>
          <p:spPr bwMode="auto">
            <a:xfrm>
              <a:off x="892570" y="3729480"/>
              <a:ext cx="2952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C24B898-DAAD-40C6-813F-6621F72C3518}"/>
              </a:ext>
            </a:extLst>
          </p:cNvPr>
          <p:cNvGrpSpPr/>
          <p:nvPr/>
        </p:nvGrpSpPr>
        <p:grpSpPr>
          <a:xfrm>
            <a:off x="2416571" y="3376898"/>
            <a:ext cx="7290513" cy="338554"/>
            <a:chOff x="892570" y="3729480"/>
            <a:chExt cx="7290513" cy="33855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86E76D2-EE41-4080-A41F-2C84D2A6CFBE}"/>
                </a:ext>
              </a:extLst>
            </p:cNvPr>
            <p:cNvSpPr txBox="1"/>
            <p:nvPr/>
          </p:nvSpPr>
          <p:spPr bwMode="auto">
            <a:xfrm>
              <a:off x="7555988" y="3729480"/>
              <a:ext cx="6270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150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799C91-B201-400D-A4F3-FAE28D3C7F5C}"/>
                </a:ext>
              </a:extLst>
            </p:cNvPr>
            <p:cNvSpPr txBox="1"/>
            <p:nvPr/>
          </p:nvSpPr>
          <p:spPr bwMode="auto">
            <a:xfrm>
              <a:off x="7028355" y="3729480"/>
              <a:ext cx="6270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140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40008F0-B2AF-499D-99BC-F06D93C5F058}"/>
                </a:ext>
              </a:extLst>
            </p:cNvPr>
            <p:cNvSpPr txBox="1"/>
            <p:nvPr/>
          </p:nvSpPr>
          <p:spPr bwMode="auto">
            <a:xfrm>
              <a:off x="6500721" y="3729480"/>
              <a:ext cx="6270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130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692207-01A7-4FF5-BCB9-11E4BB44250A}"/>
                </a:ext>
              </a:extLst>
            </p:cNvPr>
            <p:cNvSpPr txBox="1"/>
            <p:nvPr/>
          </p:nvSpPr>
          <p:spPr bwMode="auto">
            <a:xfrm>
              <a:off x="5965944" y="3729480"/>
              <a:ext cx="6270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120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3143F1E-45DF-426A-8E79-3AF185ED0CC9}"/>
                </a:ext>
              </a:extLst>
            </p:cNvPr>
            <p:cNvSpPr txBox="1"/>
            <p:nvPr/>
          </p:nvSpPr>
          <p:spPr bwMode="auto">
            <a:xfrm>
              <a:off x="5431167" y="3729480"/>
              <a:ext cx="6270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110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54EEA07-C44B-4773-926C-F7023CDF2D81}"/>
                </a:ext>
              </a:extLst>
            </p:cNvPr>
            <p:cNvSpPr txBox="1"/>
            <p:nvPr/>
          </p:nvSpPr>
          <p:spPr bwMode="auto">
            <a:xfrm>
              <a:off x="4901151" y="3729480"/>
              <a:ext cx="6270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100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BCD8B9F-325F-4812-9580-A91E9EBE4889}"/>
                </a:ext>
              </a:extLst>
            </p:cNvPr>
            <p:cNvSpPr txBox="1"/>
            <p:nvPr/>
          </p:nvSpPr>
          <p:spPr bwMode="auto">
            <a:xfrm>
              <a:off x="4486505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90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C56D8B3-FDFF-41C3-BBC8-C62FCD5B6AB4}"/>
                </a:ext>
              </a:extLst>
            </p:cNvPr>
            <p:cNvSpPr txBox="1"/>
            <p:nvPr/>
          </p:nvSpPr>
          <p:spPr bwMode="auto">
            <a:xfrm>
              <a:off x="4069478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80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0478140-8395-4F51-BC60-856E099E5E53}"/>
                </a:ext>
              </a:extLst>
            </p:cNvPr>
            <p:cNvSpPr txBox="1"/>
            <p:nvPr/>
          </p:nvSpPr>
          <p:spPr bwMode="auto">
            <a:xfrm>
              <a:off x="3645308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70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0289DCA-5190-4E15-8545-8C0B15DE2607}"/>
                </a:ext>
              </a:extLst>
            </p:cNvPr>
            <p:cNvSpPr txBox="1"/>
            <p:nvPr/>
          </p:nvSpPr>
          <p:spPr bwMode="auto">
            <a:xfrm>
              <a:off x="3225900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60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D111069-DB32-4CEE-BA6D-1050ADACE0A0}"/>
                </a:ext>
              </a:extLst>
            </p:cNvPr>
            <p:cNvSpPr txBox="1"/>
            <p:nvPr/>
          </p:nvSpPr>
          <p:spPr bwMode="auto">
            <a:xfrm>
              <a:off x="2811258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50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F76ABE-F6D0-4BED-80FD-A770B75B129E}"/>
                </a:ext>
              </a:extLst>
            </p:cNvPr>
            <p:cNvSpPr txBox="1"/>
            <p:nvPr/>
          </p:nvSpPr>
          <p:spPr bwMode="auto">
            <a:xfrm>
              <a:off x="2382322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40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037DB6E-8D23-4F9A-A36C-7ED66695E3EF}"/>
                </a:ext>
              </a:extLst>
            </p:cNvPr>
            <p:cNvSpPr txBox="1"/>
            <p:nvPr/>
          </p:nvSpPr>
          <p:spPr bwMode="auto">
            <a:xfrm>
              <a:off x="1967676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30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91901B1-96C9-4CCC-AA0F-53B424D3384E}"/>
                </a:ext>
              </a:extLst>
            </p:cNvPr>
            <p:cNvSpPr txBox="1"/>
            <p:nvPr/>
          </p:nvSpPr>
          <p:spPr bwMode="auto">
            <a:xfrm>
              <a:off x="1545887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20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D629AE-52C5-4099-9113-50E7FCD0C570}"/>
                </a:ext>
              </a:extLst>
            </p:cNvPr>
            <p:cNvSpPr txBox="1"/>
            <p:nvPr/>
          </p:nvSpPr>
          <p:spPr bwMode="auto">
            <a:xfrm>
              <a:off x="1121717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D3A47D1-8B8B-40A7-AC40-6AA35CC2C2FB}"/>
                </a:ext>
              </a:extLst>
            </p:cNvPr>
            <p:cNvSpPr txBox="1"/>
            <p:nvPr/>
          </p:nvSpPr>
          <p:spPr bwMode="auto">
            <a:xfrm>
              <a:off x="892570" y="3729480"/>
              <a:ext cx="2952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A2E80C-FCB2-4A2C-9010-58504A4C1B5C}"/>
              </a:ext>
            </a:extLst>
          </p:cNvPr>
          <p:cNvGrpSpPr/>
          <p:nvPr/>
        </p:nvGrpSpPr>
        <p:grpSpPr>
          <a:xfrm>
            <a:off x="2416571" y="3038830"/>
            <a:ext cx="7290513" cy="338554"/>
            <a:chOff x="892570" y="3729480"/>
            <a:chExt cx="7290513" cy="33855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98BC2CD-DE4B-4107-B796-911890175532}"/>
                </a:ext>
              </a:extLst>
            </p:cNvPr>
            <p:cNvSpPr txBox="1"/>
            <p:nvPr/>
          </p:nvSpPr>
          <p:spPr bwMode="auto">
            <a:xfrm>
              <a:off x="7555988" y="3729480"/>
              <a:ext cx="6270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61054AD-CB29-4180-BC62-CCCDB100D580}"/>
                </a:ext>
              </a:extLst>
            </p:cNvPr>
            <p:cNvSpPr txBox="1"/>
            <p:nvPr/>
          </p:nvSpPr>
          <p:spPr bwMode="auto">
            <a:xfrm>
              <a:off x="7028355" y="3729480"/>
              <a:ext cx="6270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23B540C-CCF0-4700-ABA6-BAB0A8920BD1}"/>
                </a:ext>
              </a:extLst>
            </p:cNvPr>
            <p:cNvSpPr txBox="1"/>
            <p:nvPr/>
          </p:nvSpPr>
          <p:spPr bwMode="auto">
            <a:xfrm>
              <a:off x="6500721" y="3729480"/>
              <a:ext cx="6270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53D3739-BF24-4BCD-B3B9-8789388DF2C8}"/>
                </a:ext>
              </a:extLst>
            </p:cNvPr>
            <p:cNvSpPr txBox="1"/>
            <p:nvPr/>
          </p:nvSpPr>
          <p:spPr bwMode="auto">
            <a:xfrm>
              <a:off x="5965944" y="3729480"/>
              <a:ext cx="6270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14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FEBB543-6CFE-422D-BA6F-A1067D0C4167}"/>
                </a:ext>
              </a:extLst>
            </p:cNvPr>
            <p:cNvSpPr txBox="1"/>
            <p:nvPr/>
          </p:nvSpPr>
          <p:spPr bwMode="auto">
            <a:xfrm>
              <a:off x="5431167" y="3729480"/>
              <a:ext cx="6270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6BEB71E-EA24-4C7F-8B9B-E50CD4942F89}"/>
                </a:ext>
              </a:extLst>
            </p:cNvPr>
            <p:cNvSpPr txBox="1"/>
            <p:nvPr/>
          </p:nvSpPr>
          <p:spPr bwMode="auto">
            <a:xfrm>
              <a:off x="4901151" y="3729480"/>
              <a:ext cx="6270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AC929F1-84C8-43A2-97F7-9D525352A76B}"/>
                </a:ext>
              </a:extLst>
            </p:cNvPr>
            <p:cNvSpPr txBox="1"/>
            <p:nvPr/>
          </p:nvSpPr>
          <p:spPr bwMode="auto">
            <a:xfrm>
              <a:off x="4486505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9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55023D-F41D-43FF-BB70-24D2BD7282A1}"/>
                </a:ext>
              </a:extLst>
            </p:cNvPr>
            <p:cNvSpPr txBox="1"/>
            <p:nvPr/>
          </p:nvSpPr>
          <p:spPr bwMode="auto">
            <a:xfrm>
              <a:off x="4069478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8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0EE2011-C176-4B9A-A82B-47080D431086}"/>
                </a:ext>
              </a:extLst>
            </p:cNvPr>
            <p:cNvSpPr txBox="1"/>
            <p:nvPr/>
          </p:nvSpPr>
          <p:spPr bwMode="auto">
            <a:xfrm>
              <a:off x="3645308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7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8EE8D49-D67C-4909-9FF8-BAC8D7536175}"/>
                </a:ext>
              </a:extLst>
            </p:cNvPr>
            <p:cNvSpPr txBox="1"/>
            <p:nvPr/>
          </p:nvSpPr>
          <p:spPr bwMode="auto">
            <a:xfrm>
              <a:off x="3225900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6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A96CC47-B654-4566-935D-2823194E8084}"/>
                </a:ext>
              </a:extLst>
            </p:cNvPr>
            <p:cNvSpPr txBox="1"/>
            <p:nvPr/>
          </p:nvSpPr>
          <p:spPr bwMode="auto">
            <a:xfrm>
              <a:off x="2811258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11278B9-40ED-4728-A5C6-F97513AAE39F}"/>
                </a:ext>
              </a:extLst>
            </p:cNvPr>
            <p:cNvSpPr txBox="1"/>
            <p:nvPr/>
          </p:nvSpPr>
          <p:spPr bwMode="auto">
            <a:xfrm>
              <a:off x="2382322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CF102B5-3470-4391-AF87-3C129B471F48}"/>
                </a:ext>
              </a:extLst>
            </p:cNvPr>
            <p:cNvSpPr txBox="1"/>
            <p:nvPr/>
          </p:nvSpPr>
          <p:spPr bwMode="auto">
            <a:xfrm>
              <a:off x="1967676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6E61DD6-F759-404D-8D23-60602B09D1E1}"/>
                </a:ext>
              </a:extLst>
            </p:cNvPr>
            <p:cNvSpPr txBox="1"/>
            <p:nvPr/>
          </p:nvSpPr>
          <p:spPr bwMode="auto">
            <a:xfrm>
              <a:off x="1545887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A7C3806-A6AA-4847-A320-B6BDED129AE5}"/>
                </a:ext>
              </a:extLst>
            </p:cNvPr>
            <p:cNvSpPr txBox="1"/>
            <p:nvPr/>
          </p:nvSpPr>
          <p:spPr bwMode="auto">
            <a:xfrm>
              <a:off x="1121717" y="3729480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9EE5645-146B-444E-8481-04C574E56549}"/>
                </a:ext>
              </a:extLst>
            </p:cNvPr>
            <p:cNvSpPr txBox="1"/>
            <p:nvPr/>
          </p:nvSpPr>
          <p:spPr bwMode="auto">
            <a:xfrm>
              <a:off x="892570" y="3729480"/>
              <a:ext cx="2952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16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76C2E68-C8D9-42CB-AFBB-40FE8FBA872A}"/>
              </a:ext>
            </a:extLst>
          </p:cNvPr>
          <p:cNvGrpSpPr/>
          <p:nvPr/>
        </p:nvGrpSpPr>
        <p:grpSpPr>
          <a:xfrm>
            <a:off x="9705387" y="3221979"/>
            <a:ext cx="889896" cy="706033"/>
            <a:chOff x="8181387" y="3221978"/>
            <a:chExt cx="889896" cy="706033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ACD8887D-6CFE-44C3-B636-313FB6D0C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8181387" y="3221978"/>
              <a:ext cx="198882" cy="706033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E2C512E-7CA6-4205-B30F-F69120F92C2C}"/>
                </a:ext>
              </a:extLst>
            </p:cNvPr>
            <p:cNvSpPr txBox="1"/>
            <p:nvPr/>
          </p:nvSpPr>
          <p:spPr bwMode="auto">
            <a:xfrm>
              <a:off x="8357626" y="3405717"/>
              <a:ext cx="7136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1600" dirty="0">
                  <a:solidFill>
                    <a:srgbClr val="965312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÷ 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94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C3287847-E988-4253-9D4F-9884ECAE5F30}"/>
              </a:ext>
            </a:extLst>
          </p:cNvPr>
          <p:cNvGrpSpPr/>
          <p:nvPr/>
        </p:nvGrpSpPr>
        <p:grpSpPr>
          <a:xfrm>
            <a:off x="4616100" y="4160114"/>
            <a:ext cx="2964599" cy="2209326"/>
            <a:chOff x="5316716" y="4160114"/>
            <a:chExt cx="2964599" cy="220932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5AFBE6-6785-4828-BE70-8B6E41932AFF}"/>
                </a:ext>
              </a:extLst>
            </p:cNvPr>
            <p:cNvSpPr txBox="1"/>
            <p:nvPr/>
          </p:nvSpPr>
          <p:spPr bwMode="auto">
            <a:xfrm>
              <a:off x="7639793" y="5030090"/>
              <a:ext cx="64152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600</a:t>
              </a:r>
            </a:p>
          </p:txBody>
        </p:sp>
        <p:pic>
          <p:nvPicPr>
            <p:cNvPr id="23" name="Picture 22" descr="A picture containing hula-hoop&#10;&#10;Description automatically generated">
              <a:extLst>
                <a:ext uri="{FF2B5EF4-FFF2-40B4-BE49-F238E27FC236}">
                  <a16:creationId xmlns:a16="http://schemas.microsoft.com/office/drawing/2014/main" id="{6B7D45F6-8773-44D0-9320-8B8169CB6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716" y="4573470"/>
              <a:ext cx="2950317" cy="134965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6928C3F-71E9-4991-B32E-B1ED4B472361}"/>
                    </a:ext>
                  </a:extLst>
                </p:cNvPr>
                <p:cNvSpPr txBox="1"/>
                <p:nvPr/>
              </p:nvSpPr>
              <p:spPr bwMode="auto">
                <a:xfrm>
                  <a:off x="6327644" y="5938553"/>
                  <a:ext cx="928460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buClr>
                      <a:srgbClr val="82CBDD"/>
                    </a:buClr>
                    <a:buNone/>
                  </a:pPr>
                  <a14:m>
                    <m:oMath xmlns:m="http://schemas.openxmlformats.org/officeDocument/2006/math">
                      <m:r>
                        <a:rPr lang="en-GB" sz="2200" i="1" dirty="0">
                          <a:solidFill>
                            <a:srgbClr val="965312"/>
                          </a:solidFill>
                          <a:latin typeface="Cambria Math" panose="02040503050406030204" pitchFamily="18" charset="0"/>
                          <a:ea typeface="Myriad Pro Semibold" charset="0"/>
                          <a:cs typeface="Myriad Pro Semibold" charset="0"/>
                        </a:rPr>
                        <m:t>÷</m:t>
                      </m:r>
                    </m:oMath>
                  </a14:m>
                  <a:r>
                    <a:rPr lang="en-GB" sz="2200" dirty="0">
                      <a:solidFill>
                        <a:srgbClr val="965312"/>
                      </a:solidFill>
                      <a:latin typeface="Myriad Pro Semibold" charset="0"/>
                      <a:ea typeface="Myriad Pro Semibold" charset="0"/>
                      <a:cs typeface="Myriad Pro Semibold" charset="0"/>
                    </a:rPr>
                    <a:t> 100</a:t>
                  </a: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6928C3F-71E9-4991-B32E-B1ED4B4723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27644" y="5938553"/>
                  <a:ext cx="928460" cy="430887"/>
                </a:xfrm>
                <a:prstGeom prst="rect">
                  <a:avLst/>
                </a:prstGeom>
                <a:blipFill>
                  <a:blip r:embed="rId4"/>
                  <a:stretch>
                    <a:fillRect t="-8451" r="-7895" b="-2957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176460F-0FDD-40ED-8275-CB56E370518D}"/>
                    </a:ext>
                  </a:extLst>
                </p:cNvPr>
                <p:cNvSpPr txBox="1"/>
                <p:nvPr/>
              </p:nvSpPr>
              <p:spPr bwMode="auto">
                <a:xfrm>
                  <a:off x="6327644" y="4160114"/>
                  <a:ext cx="928460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buClr>
                      <a:srgbClr val="82CBDD"/>
                    </a:buClr>
                    <a:buNone/>
                  </a:pPr>
                  <a14:m>
                    <m:oMath xmlns:m="http://schemas.openxmlformats.org/officeDocument/2006/math">
                      <m:r>
                        <a:rPr lang="en-GB" sz="2200" i="1" dirty="0">
                          <a:solidFill>
                            <a:srgbClr val="965312"/>
                          </a:solidFill>
                          <a:latin typeface="Cambria Math" panose="02040503050406030204" pitchFamily="18" charset="0"/>
                          <a:ea typeface="Myriad Pro Semibold" charset="0"/>
                          <a:cs typeface="Myriad Pro Semibold" charset="0"/>
                        </a:rPr>
                        <m:t>×</m:t>
                      </m:r>
                    </m:oMath>
                  </a14:m>
                  <a:r>
                    <a:rPr lang="en-GB" sz="2200" dirty="0">
                      <a:solidFill>
                        <a:srgbClr val="965312"/>
                      </a:solidFill>
                      <a:latin typeface="Myriad Pro Semibold" charset="0"/>
                      <a:ea typeface="Myriad Pro Semibold" charset="0"/>
                      <a:cs typeface="Myriad Pro Semibold" charset="0"/>
                    </a:rPr>
                    <a:t> 100</a:t>
                  </a: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176460F-0FDD-40ED-8275-CB56E37051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27644" y="4160114"/>
                  <a:ext cx="928460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7042" r="-7895" b="-2957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B07B174-CA51-4594-94A0-374F7B709BF7}"/>
              </a:ext>
            </a:extLst>
          </p:cNvPr>
          <p:cNvGrpSpPr/>
          <p:nvPr/>
        </p:nvGrpSpPr>
        <p:grpSpPr>
          <a:xfrm>
            <a:off x="4771511" y="4160114"/>
            <a:ext cx="1795128" cy="2236106"/>
            <a:chOff x="1050335" y="4160114"/>
            <a:chExt cx="1795128" cy="223610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2A0D81-A00B-47AF-B8D9-D202F6CAE64B}"/>
                </a:ext>
              </a:extLst>
            </p:cNvPr>
            <p:cNvSpPr txBox="1"/>
            <p:nvPr/>
          </p:nvSpPr>
          <p:spPr bwMode="auto">
            <a:xfrm>
              <a:off x="1050335" y="5030090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B2D2E30-5FF9-468F-B3FB-21B63B4AFDCB}"/>
                    </a:ext>
                  </a:extLst>
                </p:cNvPr>
                <p:cNvSpPr txBox="1"/>
                <p:nvPr/>
              </p:nvSpPr>
              <p:spPr bwMode="auto">
                <a:xfrm>
                  <a:off x="1917003" y="5965333"/>
                  <a:ext cx="928460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buClr>
                      <a:srgbClr val="82CBDD"/>
                    </a:buClr>
                    <a:buNone/>
                  </a:pPr>
                  <a14:m>
                    <m:oMath xmlns:m="http://schemas.openxmlformats.org/officeDocument/2006/math">
                      <m:r>
                        <a:rPr lang="en-GB" sz="2200" i="1" dirty="0">
                          <a:solidFill>
                            <a:srgbClr val="965312"/>
                          </a:solidFill>
                          <a:latin typeface="Cambria Math" panose="02040503050406030204" pitchFamily="18" charset="0"/>
                          <a:ea typeface="Myriad Pro Semibold" charset="0"/>
                          <a:cs typeface="Myriad Pro Semibold" charset="0"/>
                        </a:rPr>
                        <m:t>÷</m:t>
                      </m:r>
                    </m:oMath>
                  </a14:m>
                  <a:r>
                    <a:rPr lang="en-GB" sz="2200" dirty="0">
                      <a:solidFill>
                        <a:srgbClr val="965312"/>
                      </a:solidFill>
                      <a:latin typeface="Myriad Pro Semibold" charset="0"/>
                      <a:ea typeface="Myriad Pro Semibold" charset="0"/>
                      <a:cs typeface="Myriad Pro Semibold" charset="0"/>
                    </a:rPr>
                    <a:t> 100</a:t>
                  </a: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B2D2E30-5FF9-468F-B3FB-21B63B4AFD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17003" y="5965333"/>
                  <a:ext cx="928460" cy="430887"/>
                </a:xfrm>
                <a:prstGeom prst="rect">
                  <a:avLst/>
                </a:prstGeom>
                <a:blipFill>
                  <a:blip r:embed="rId7"/>
                  <a:stretch>
                    <a:fillRect t="-8571" r="-7895" b="-30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7761060-05AF-484C-8A39-CCA6E2CA8C1A}"/>
                    </a:ext>
                  </a:extLst>
                </p:cNvPr>
                <p:cNvSpPr txBox="1"/>
                <p:nvPr/>
              </p:nvSpPr>
              <p:spPr bwMode="auto">
                <a:xfrm>
                  <a:off x="1917003" y="4160114"/>
                  <a:ext cx="928460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buClr>
                      <a:srgbClr val="82CBDD"/>
                    </a:buClr>
                    <a:buNone/>
                  </a:pPr>
                  <a14:m>
                    <m:oMath xmlns:m="http://schemas.openxmlformats.org/officeDocument/2006/math">
                      <m:r>
                        <a:rPr lang="en-GB" sz="2200" i="1" dirty="0">
                          <a:solidFill>
                            <a:srgbClr val="965312"/>
                          </a:solidFill>
                          <a:latin typeface="Cambria Math" panose="02040503050406030204" pitchFamily="18" charset="0"/>
                          <a:ea typeface="Myriad Pro Semibold" charset="0"/>
                          <a:cs typeface="Myriad Pro Semibold" charset="0"/>
                        </a:rPr>
                        <m:t>×</m:t>
                      </m:r>
                    </m:oMath>
                  </a14:m>
                  <a:r>
                    <a:rPr lang="en-GB" sz="2200" dirty="0">
                      <a:solidFill>
                        <a:srgbClr val="965312"/>
                      </a:solidFill>
                      <a:latin typeface="Myriad Pro Semibold" charset="0"/>
                      <a:ea typeface="Myriad Pro Semibold" charset="0"/>
                      <a:cs typeface="Myriad Pro Semibold" charset="0"/>
                    </a:rPr>
                    <a:t> 100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7761060-05AF-484C-8A39-CCA6E2CA8C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17003" y="4160114"/>
                  <a:ext cx="928460" cy="430887"/>
                </a:xfrm>
                <a:prstGeom prst="rect">
                  <a:avLst/>
                </a:prstGeom>
                <a:blipFill>
                  <a:blip r:embed="rId8"/>
                  <a:stretch>
                    <a:fillRect t="-7042" r="-7895" b="-2957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4F99AF1-65E0-4036-A909-69F4A12EA3C7}"/>
              </a:ext>
            </a:extLst>
          </p:cNvPr>
          <p:cNvGrpSpPr/>
          <p:nvPr/>
        </p:nvGrpSpPr>
        <p:grpSpPr>
          <a:xfrm>
            <a:off x="4616100" y="1515868"/>
            <a:ext cx="2964605" cy="2175016"/>
            <a:chOff x="5316716" y="1515868"/>
            <a:chExt cx="2964605" cy="2175016"/>
          </a:xfrm>
        </p:grpSpPr>
        <p:pic>
          <p:nvPicPr>
            <p:cNvPr id="24" name="Picture 23" descr="A picture containing hula-hoop&#10;&#10;Description automatically generated">
              <a:extLst>
                <a:ext uri="{FF2B5EF4-FFF2-40B4-BE49-F238E27FC236}">
                  <a16:creationId xmlns:a16="http://schemas.microsoft.com/office/drawing/2014/main" id="{B5952778-AC9E-4568-8C27-821DBA508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716" y="1924989"/>
              <a:ext cx="2950317" cy="134554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C134A6-557F-4922-98C8-CD9F8B7BDF37}"/>
                </a:ext>
              </a:extLst>
            </p:cNvPr>
            <p:cNvSpPr txBox="1"/>
            <p:nvPr/>
          </p:nvSpPr>
          <p:spPr bwMode="auto">
            <a:xfrm>
              <a:off x="5801489" y="1515868"/>
              <a:ext cx="75854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 10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86C777-B3DE-475D-94E4-FEFB65B44BF5}"/>
                </a:ext>
              </a:extLst>
            </p:cNvPr>
            <p:cNvSpPr txBox="1"/>
            <p:nvPr/>
          </p:nvSpPr>
          <p:spPr bwMode="auto">
            <a:xfrm>
              <a:off x="6999083" y="1515868"/>
              <a:ext cx="75854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 10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EB50C5A-8DBD-41F5-8180-047EC3C8A80F}"/>
                    </a:ext>
                  </a:extLst>
                </p:cNvPr>
                <p:cNvSpPr txBox="1"/>
                <p:nvPr/>
              </p:nvSpPr>
              <p:spPr bwMode="auto">
                <a:xfrm>
                  <a:off x="6999083" y="3259997"/>
                  <a:ext cx="776175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buClr>
                      <a:srgbClr val="82CBDD"/>
                    </a:buClr>
                    <a:buNone/>
                  </a:pPr>
                  <a14:m>
                    <m:oMath xmlns:m="http://schemas.openxmlformats.org/officeDocument/2006/math">
                      <m:r>
                        <a:rPr lang="en-GB" sz="2200" i="1" dirty="0">
                          <a:solidFill>
                            <a:srgbClr val="046388"/>
                          </a:solidFill>
                          <a:latin typeface="Cambria Math" panose="02040503050406030204" pitchFamily="18" charset="0"/>
                          <a:ea typeface="Myriad Pro Semibold" charset="0"/>
                          <a:cs typeface="Myriad Pro Semibold" charset="0"/>
                        </a:rPr>
                        <m:t>÷</m:t>
                      </m:r>
                    </m:oMath>
                  </a14:m>
                  <a:r>
                    <a:rPr lang="en-GB" sz="2200" dirty="0">
                      <a:solidFill>
                        <a:srgbClr val="046388"/>
                      </a:solidFill>
                      <a:latin typeface="Myriad Pro Semibold" charset="0"/>
                      <a:ea typeface="Myriad Pro Semibold" charset="0"/>
                      <a:cs typeface="Myriad Pro Semibold" charset="0"/>
                    </a:rPr>
                    <a:t> 10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EB50C5A-8DBD-41F5-8180-047EC3C8A8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99083" y="3259997"/>
                  <a:ext cx="776175" cy="430887"/>
                </a:xfrm>
                <a:prstGeom prst="rect">
                  <a:avLst/>
                </a:prstGeom>
                <a:blipFill>
                  <a:blip r:embed="rId10"/>
                  <a:stretch>
                    <a:fillRect t="-8571" r="-8594" b="-30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6DA5282-8DF4-4A90-A35D-58F0197BEF04}"/>
                    </a:ext>
                  </a:extLst>
                </p:cNvPr>
                <p:cNvSpPr txBox="1"/>
                <p:nvPr/>
              </p:nvSpPr>
              <p:spPr bwMode="auto">
                <a:xfrm>
                  <a:off x="5783855" y="3259997"/>
                  <a:ext cx="776175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buClr>
                      <a:srgbClr val="82CBDD"/>
                    </a:buClr>
                    <a:buNone/>
                  </a:pPr>
                  <a14:m>
                    <m:oMath xmlns:m="http://schemas.openxmlformats.org/officeDocument/2006/math">
                      <m:r>
                        <a:rPr lang="en-GB" sz="2200" i="1" dirty="0">
                          <a:solidFill>
                            <a:srgbClr val="046388"/>
                          </a:solidFill>
                          <a:latin typeface="Cambria Math" panose="02040503050406030204" pitchFamily="18" charset="0"/>
                          <a:ea typeface="Myriad Pro Semibold" charset="0"/>
                          <a:cs typeface="Myriad Pro Semibold" charset="0"/>
                        </a:rPr>
                        <m:t>÷</m:t>
                      </m:r>
                    </m:oMath>
                  </a14:m>
                  <a:r>
                    <a:rPr lang="en-GB" sz="2200" dirty="0">
                      <a:solidFill>
                        <a:srgbClr val="046388"/>
                      </a:solidFill>
                      <a:latin typeface="Myriad Pro Semibold" charset="0"/>
                      <a:ea typeface="Myriad Pro Semibold" charset="0"/>
                      <a:cs typeface="Myriad Pro Semibold" charset="0"/>
                    </a:rPr>
                    <a:t> 10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6DA5282-8DF4-4A90-A35D-58F0197BEF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83855" y="3259997"/>
                  <a:ext cx="776175" cy="430887"/>
                </a:xfrm>
                <a:prstGeom prst="rect">
                  <a:avLst/>
                </a:prstGeom>
                <a:blipFill>
                  <a:blip r:embed="rId11"/>
                  <a:stretch>
                    <a:fillRect t="-8571" r="-9449" b="-30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2EBB84-EB43-4A6F-AF08-8385BF91F9B7}"/>
                </a:ext>
              </a:extLst>
            </p:cNvPr>
            <p:cNvSpPr txBox="1"/>
            <p:nvPr/>
          </p:nvSpPr>
          <p:spPr bwMode="auto">
            <a:xfrm>
              <a:off x="7639799" y="2373701"/>
              <a:ext cx="64152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600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7B816F0-B893-4A3A-8258-498B46CD783A}"/>
              </a:ext>
            </a:extLst>
          </p:cNvPr>
          <p:cNvGrpSpPr/>
          <p:nvPr/>
        </p:nvGrpSpPr>
        <p:grpSpPr>
          <a:xfrm>
            <a:off x="4627251" y="1515868"/>
            <a:ext cx="2950317" cy="2175016"/>
            <a:chOff x="906075" y="1515868"/>
            <a:chExt cx="2950317" cy="2175016"/>
          </a:xfrm>
        </p:grpSpPr>
        <p:pic>
          <p:nvPicPr>
            <p:cNvPr id="20" name="Picture 19" descr="A picture containing hula-hoop&#10;&#10;Description automatically generated">
              <a:extLst>
                <a:ext uri="{FF2B5EF4-FFF2-40B4-BE49-F238E27FC236}">
                  <a16:creationId xmlns:a16="http://schemas.microsoft.com/office/drawing/2014/main" id="{A4F5B2B6-086E-41A3-B0F9-F5E304DC4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075" y="1924989"/>
              <a:ext cx="2950317" cy="134554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E779B6-0922-4CE6-9834-99213B2FDF61}"/>
                </a:ext>
              </a:extLst>
            </p:cNvPr>
            <p:cNvSpPr txBox="1"/>
            <p:nvPr/>
          </p:nvSpPr>
          <p:spPr bwMode="auto">
            <a:xfrm>
              <a:off x="1394911" y="1515868"/>
              <a:ext cx="75854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 10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4801972-992E-4A86-AF94-78FD75DD9017}"/>
                </a:ext>
              </a:extLst>
            </p:cNvPr>
            <p:cNvSpPr txBox="1"/>
            <p:nvPr/>
          </p:nvSpPr>
          <p:spPr bwMode="auto">
            <a:xfrm>
              <a:off x="2587432" y="1515868"/>
              <a:ext cx="75854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 10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CB48908-8415-4E65-A32F-70BCB1A40233}"/>
                    </a:ext>
                  </a:extLst>
                </p:cNvPr>
                <p:cNvSpPr txBox="1"/>
                <p:nvPr/>
              </p:nvSpPr>
              <p:spPr bwMode="auto">
                <a:xfrm>
                  <a:off x="2587432" y="3259997"/>
                  <a:ext cx="776175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buClr>
                      <a:srgbClr val="82CBDD"/>
                    </a:buClr>
                    <a:buNone/>
                  </a:pPr>
                  <a14:m>
                    <m:oMath xmlns:m="http://schemas.openxmlformats.org/officeDocument/2006/math">
                      <m:r>
                        <a:rPr lang="en-GB" sz="2200" i="1" dirty="0">
                          <a:solidFill>
                            <a:srgbClr val="046388"/>
                          </a:solidFill>
                          <a:latin typeface="Cambria Math" panose="02040503050406030204" pitchFamily="18" charset="0"/>
                          <a:ea typeface="Myriad Pro Semibold" charset="0"/>
                          <a:cs typeface="Myriad Pro Semibold" charset="0"/>
                        </a:rPr>
                        <m:t>÷</m:t>
                      </m:r>
                    </m:oMath>
                  </a14:m>
                  <a:r>
                    <a:rPr lang="en-GB" sz="2200" dirty="0">
                      <a:solidFill>
                        <a:srgbClr val="046388"/>
                      </a:solidFill>
                      <a:latin typeface="Myriad Pro Semibold" charset="0"/>
                      <a:ea typeface="Myriad Pro Semibold" charset="0"/>
                      <a:cs typeface="Myriad Pro Semibold" charset="0"/>
                    </a:rPr>
                    <a:t> 10</a:t>
                  </a: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CB48908-8415-4E65-A32F-70BCB1A402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87432" y="3259997"/>
                  <a:ext cx="776175" cy="430887"/>
                </a:xfrm>
                <a:prstGeom prst="rect">
                  <a:avLst/>
                </a:prstGeom>
                <a:blipFill>
                  <a:blip r:embed="rId12"/>
                  <a:stretch>
                    <a:fillRect t="-8571" r="-9449" b="-30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DA8C8C6-3411-488A-8E3B-11332B5A16FC}"/>
                    </a:ext>
                  </a:extLst>
                </p:cNvPr>
                <p:cNvSpPr txBox="1"/>
                <p:nvPr/>
              </p:nvSpPr>
              <p:spPr bwMode="auto">
                <a:xfrm>
                  <a:off x="1394911" y="3259997"/>
                  <a:ext cx="776175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buClr>
                      <a:srgbClr val="82CBDD"/>
                    </a:buClr>
                    <a:buNone/>
                  </a:pPr>
                  <a14:m>
                    <m:oMath xmlns:m="http://schemas.openxmlformats.org/officeDocument/2006/math">
                      <m:r>
                        <a:rPr lang="en-GB" sz="2200" i="1" dirty="0">
                          <a:solidFill>
                            <a:srgbClr val="046388"/>
                          </a:solidFill>
                          <a:latin typeface="Cambria Math" panose="02040503050406030204" pitchFamily="18" charset="0"/>
                          <a:ea typeface="Myriad Pro Semibold" charset="0"/>
                          <a:cs typeface="Myriad Pro Semibold" charset="0"/>
                        </a:rPr>
                        <m:t>÷</m:t>
                      </m:r>
                    </m:oMath>
                  </a14:m>
                  <a:r>
                    <a:rPr lang="en-GB" sz="2200" dirty="0">
                      <a:solidFill>
                        <a:srgbClr val="046388"/>
                      </a:solidFill>
                      <a:latin typeface="Myriad Pro Semibold" charset="0"/>
                      <a:ea typeface="Myriad Pro Semibold" charset="0"/>
                      <a:cs typeface="Myriad Pro Semibold" charset="0"/>
                    </a:rPr>
                    <a:t> 10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DA8C8C6-3411-488A-8E3B-11332B5A16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94911" y="3259997"/>
                  <a:ext cx="776175" cy="430887"/>
                </a:xfrm>
                <a:prstGeom prst="rect">
                  <a:avLst/>
                </a:prstGeom>
                <a:blipFill>
                  <a:blip r:embed="rId13"/>
                  <a:stretch>
                    <a:fillRect t="-8571" r="-8594" b="-30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658EBC-E583-469A-B2D2-769D85702426}"/>
                </a:ext>
              </a:extLst>
            </p:cNvPr>
            <p:cNvSpPr txBox="1"/>
            <p:nvPr/>
          </p:nvSpPr>
          <p:spPr bwMode="auto">
            <a:xfrm>
              <a:off x="1045851" y="2373701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5:7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EB87D-AF82-48F6-B4F4-34F2E9703010}"/>
              </a:ext>
            </a:extLst>
          </p:cNvPr>
          <p:cNvSpPr txBox="1"/>
          <p:nvPr/>
        </p:nvSpPr>
        <p:spPr bwMode="auto">
          <a:xfrm>
            <a:off x="4154348" y="841742"/>
            <a:ext cx="3883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Fill in the missing numbers.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E5D8D8-20B8-4D67-A32C-915085641A59}"/>
              </a:ext>
            </a:extLst>
          </p:cNvPr>
          <p:cNvSpPr txBox="1"/>
          <p:nvPr/>
        </p:nvSpPr>
        <p:spPr bwMode="auto">
          <a:xfrm>
            <a:off x="4759794" y="5030091"/>
            <a:ext cx="3369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DE8E36-BE98-4BFB-96B6-BBB8D5AA6D8B}"/>
              </a:ext>
            </a:extLst>
          </p:cNvPr>
          <p:cNvSpPr txBox="1"/>
          <p:nvPr/>
        </p:nvSpPr>
        <p:spPr bwMode="auto">
          <a:xfrm>
            <a:off x="6950898" y="5030091"/>
            <a:ext cx="6415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300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946524-7855-4131-B1AF-5AE54AFE479A}"/>
              </a:ext>
            </a:extLst>
          </p:cNvPr>
          <p:cNvSpPr txBox="1"/>
          <p:nvPr/>
        </p:nvSpPr>
        <p:spPr bwMode="auto">
          <a:xfrm>
            <a:off x="5858727" y="2373702"/>
            <a:ext cx="4892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0ACD0E-1B8F-4AC2-B3D1-5C73A5A0C86A}"/>
              </a:ext>
            </a:extLst>
          </p:cNvPr>
          <p:cNvSpPr txBox="1"/>
          <p:nvPr/>
        </p:nvSpPr>
        <p:spPr bwMode="auto">
          <a:xfrm>
            <a:off x="6951508" y="2373702"/>
            <a:ext cx="6415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300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6CE53-8E94-47C0-9409-A50D675A70C0}"/>
              </a:ext>
            </a:extLst>
          </p:cNvPr>
          <p:cNvSpPr txBox="1"/>
          <p:nvPr/>
        </p:nvSpPr>
        <p:spPr bwMode="auto">
          <a:xfrm>
            <a:off x="5844725" y="2373702"/>
            <a:ext cx="4892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60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46205D-3477-4B97-A307-147ED50397FC}"/>
              </a:ext>
            </a:extLst>
          </p:cNvPr>
          <p:cNvSpPr txBox="1"/>
          <p:nvPr/>
        </p:nvSpPr>
        <p:spPr bwMode="auto">
          <a:xfrm>
            <a:off x="4759795" y="2373702"/>
            <a:ext cx="3369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pic>
        <p:nvPicPr>
          <p:cNvPr id="37" name="Picture 36" descr="A picture containing hula-hoop&#10;&#10;Description automatically generated">
            <a:extLst>
              <a:ext uri="{FF2B5EF4-FFF2-40B4-BE49-F238E27FC236}">
                <a16:creationId xmlns:a16="http://schemas.microsoft.com/office/drawing/2014/main" id="{3EA0B0AF-0F37-49EF-B9D5-765763F98D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98" y="4581184"/>
            <a:ext cx="2950317" cy="134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1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6" grpId="0"/>
      <p:bldP spid="6" grpId="1"/>
      <p:bldP spid="7" grpId="0"/>
      <p:bldP spid="7" grpId="1"/>
      <p:bldP spid="8" grpId="0"/>
      <p:bldP spid="13" grpId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 descr="A close up of a logo&#10;&#10;Description automatically generated">
            <a:extLst>
              <a:ext uri="{FF2B5EF4-FFF2-40B4-BE49-F238E27FC236}">
                <a16:creationId xmlns:a16="http://schemas.microsoft.com/office/drawing/2014/main" id="{E34213F1-76B5-4EB7-A12C-CE6B46AB7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155" y="3059208"/>
            <a:ext cx="6291617" cy="1115665"/>
          </a:xfrm>
          <a:prstGeom prst="rect">
            <a:avLst/>
          </a:prstGeom>
        </p:spPr>
      </p:pic>
      <p:pic>
        <p:nvPicPr>
          <p:cNvPr id="72" name="Picture 71" descr="A picture containing sitting, indoor&#10;&#10;Description automatically generated">
            <a:extLst>
              <a:ext uri="{FF2B5EF4-FFF2-40B4-BE49-F238E27FC236}">
                <a16:creationId xmlns:a16="http://schemas.microsoft.com/office/drawing/2014/main" id="{45EEEF50-FB27-49A4-BC62-499E098562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171" y="3049594"/>
            <a:ext cx="8704420" cy="103418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5:7</a:t>
            </a:r>
          </a:p>
        </p:txBody>
      </p:sp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2F3A4AE9-0E56-4030-8E33-23000B32B9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931" y="3059207"/>
            <a:ext cx="359695" cy="432854"/>
          </a:xfrm>
          <a:prstGeom prst="rect">
            <a:avLst/>
          </a:prstGeom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ACA4EC0B-6AAF-4CDC-BA31-9B3B05EF10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798" y="3061499"/>
            <a:ext cx="469433" cy="432854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F4127AE7-82A1-4C63-B869-A099CDBAEA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676" y="3395601"/>
            <a:ext cx="469433" cy="432854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732BADF4-AF39-4FAF-B644-52999838B0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93" y="3401833"/>
            <a:ext cx="469433" cy="432854"/>
          </a:xfrm>
          <a:prstGeom prst="rect">
            <a:avLst/>
          </a:prstGeom>
        </p:spPr>
      </p:pic>
      <p:pic>
        <p:nvPicPr>
          <p:cNvPr id="57" name="Picture 56" descr="A close up of a logo&#10;&#10;Description automatically generated">
            <a:extLst>
              <a:ext uri="{FF2B5EF4-FFF2-40B4-BE49-F238E27FC236}">
                <a16:creationId xmlns:a16="http://schemas.microsoft.com/office/drawing/2014/main" id="{D7A2E7B1-3990-415B-A83F-AEFE96865C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20" y="3400363"/>
            <a:ext cx="469433" cy="432854"/>
          </a:xfrm>
          <a:prstGeom prst="rect">
            <a:avLst/>
          </a:prstGeom>
        </p:spPr>
      </p:pic>
      <p:pic>
        <p:nvPicPr>
          <p:cNvPr id="59" name="Picture 58" descr="A close up of a logo&#10;&#10;Description automatically generated">
            <a:extLst>
              <a:ext uri="{FF2B5EF4-FFF2-40B4-BE49-F238E27FC236}">
                <a16:creationId xmlns:a16="http://schemas.microsoft.com/office/drawing/2014/main" id="{1F911E46-EF0A-460B-9AD6-B4974719C3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08" y="3400474"/>
            <a:ext cx="579170" cy="432854"/>
          </a:xfrm>
          <a:prstGeom prst="rect">
            <a:avLst/>
          </a:prstGeom>
        </p:spPr>
      </p:pic>
      <p:pic>
        <p:nvPicPr>
          <p:cNvPr id="61" name="Picture 60" descr="A close up of a logo&#10;&#10;Description automatically generated">
            <a:extLst>
              <a:ext uri="{FF2B5EF4-FFF2-40B4-BE49-F238E27FC236}">
                <a16:creationId xmlns:a16="http://schemas.microsoft.com/office/drawing/2014/main" id="{50CD1F36-DB7A-424A-8F24-1816A9C8FD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929" y="3391799"/>
            <a:ext cx="579170" cy="432854"/>
          </a:xfrm>
          <a:prstGeom prst="rect">
            <a:avLst/>
          </a:prstGeom>
        </p:spPr>
      </p:pic>
      <p:pic>
        <p:nvPicPr>
          <p:cNvPr id="63" name="Picture 62" descr="A close up of a logo&#10;&#10;Description automatically generated">
            <a:extLst>
              <a:ext uri="{FF2B5EF4-FFF2-40B4-BE49-F238E27FC236}">
                <a16:creationId xmlns:a16="http://schemas.microsoft.com/office/drawing/2014/main" id="{20958031-95C6-4961-A203-3D7D28242E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060" y="3395685"/>
            <a:ext cx="579170" cy="432854"/>
          </a:xfrm>
          <a:prstGeom prst="rect">
            <a:avLst/>
          </a:prstGeom>
        </p:spPr>
      </p:pic>
      <p:pic>
        <p:nvPicPr>
          <p:cNvPr id="65" name="Picture 64" descr="A close up of a logo&#10;&#10;Description automatically generated">
            <a:extLst>
              <a:ext uri="{FF2B5EF4-FFF2-40B4-BE49-F238E27FC236}">
                <a16:creationId xmlns:a16="http://schemas.microsoft.com/office/drawing/2014/main" id="{43C561B0-5B50-40F9-AFD3-0F33BA1240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38" y="3738980"/>
            <a:ext cx="579170" cy="432854"/>
          </a:xfrm>
          <a:prstGeom prst="rect">
            <a:avLst/>
          </a:prstGeom>
        </p:spPr>
      </p:pic>
      <p:pic>
        <p:nvPicPr>
          <p:cNvPr id="67" name="Picture 66" descr="A close up of a logo&#10;&#10;Description automatically generated">
            <a:extLst>
              <a:ext uri="{FF2B5EF4-FFF2-40B4-BE49-F238E27FC236}">
                <a16:creationId xmlns:a16="http://schemas.microsoft.com/office/drawing/2014/main" id="{CCC49811-A08F-4319-A7F3-2E20178A0E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419" y="3740334"/>
            <a:ext cx="737680" cy="4328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E9C379F-39ED-4AB2-98B6-A9618840390A}"/>
              </a:ext>
            </a:extLst>
          </p:cNvPr>
          <p:cNvSpPr txBox="1"/>
          <p:nvPr/>
        </p:nvSpPr>
        <p:spPr bwMode="auto">
          <a:xfrm>
            <a:off x="4154348" y="1378132"/>
            <a:ext cx="3883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Fill in the missing numbers.</a:t>
            </a:r>
          </a:p>
        </p:txBody>
      </p:sp>
    </p:spTree>
    <p:extLst>
      <p:ext uri="{BB962C8B-B14F-4D97-AF65-F5344CB8AC3E}">
        <p14:creationId xmlns:p14="http://schemas.microsoft.com/office/powerpoint/2010/main" val="187941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6, Learning Outcome 21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50484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 explain how making a factor 10 times the size affects the product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3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6, Learning Outcome 21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2.13 Calculation: multiplying and dividing by 10 and 100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472348"/>
              </p:ext>
            </p:extLst>
          </p:nvPr>
        </p:nvGraphicFramePr>
        <p:xfrm>
          <a:off x="4514850" y="4258490"/>
          <a:ext cx="6886575" cy="857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6:1-6:4 and 6:7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42-45 and 47-48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59128A0-CA7D-44BC-A539-59F92F075FD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554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E46F8C7F-176F-4B24-8E62-DF890F265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16" y="2474775"/>
            <a:ext cx="556321" cy="556321"/>
          </a:xfrm>
          <a:prstGeom prst="rect">
            <a:avLst/>
          </a:prstGeom>
        </p:spPr>
      </p:pic>
      <p:pic>
        <p:nvPicPr>
          <p:cNvPr id="24" name="Picture 23" descr="A picture containing object&#10;&#10;Description automatically generated">
            <a:extLst>
              <a:ext uri="{FF2B5EF4-FFF2-40B4-BE49-F238E27FC236}">
                <a16:creationId xmlns:a16="http://schemas.microsoft.com/office/drawing/2014/main" id="{0118F654-5991-4239-BFA7-A7DDC6A82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194" y="3079557"/>
            <a:ext cx="197922" cy="855881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CC6ADEAC-B159-4164-B23B-814649DD4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96" y="2474775"/>
            <a:ext cx="556321" cy="556321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6425041F-AB55-491F-A12C-7428927ED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96" y="3994102"/>
            <a:ext cx="556321" cy="556321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0E995464-766A-49B2-903B-79B1F7A13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16" y="3994102"/>
            <a:ext cx="556321" cy="556321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BD396998-4038-4ABF-8ADD-F26FDBBEC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14" y="3079557"/>
            <a:ext cx="197922" cy="85588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6:1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888B39-0A30-44BA-B21B-DCEE792058B9}"/>
              </a:ext>
            </a:extLst>
          </p:cNvPr>
          <p:cNvSpPr txBox="1"/>
          <p:nvPr/>
        </p:nvSpPr>
        <p:spPr bwMode="auto">
          <a:xfrm>
            <a:off x="6866820" y="404503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6347235-97B5-4DE3-AC37-4B794F1FB19F}"/>
              </a:ext>
            </a:extLst>
          </p:cNvPr>
          <p:cNvGrpSpPr/>
          <p:nvPr/>
        </p:nvGrpSpPr>
        <p:grpSpPr>
          <a:xfrm>
            <a:off x="4176293" y="3983483"/>
            <a:ext cx="2439411" cy="584775"/>
            <a:chOff x="2652292" y="3983482"/>
            <a:chExt cx="2439411" cy="5847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BEEED3-E757-436D-89F1-3BC931E59573}"/>
                </a:ext>
              </a:extLst>
            </p:cNvPr>
            <p:cNvSpPr txBox="1"/>
            <p:nvPr/>
          </p:nvSpPr>
          <p:spPr bwMode="auto">
            <a:xfrm>
              <a:off x="2652292" y="4045037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50C55A-96EE-433C-97C8-DA2E34E2DDFB}"/>
                </a:ext>
              </a:extLst>
            </p:cNvPr>
            <p:cNvSpPr txBox="1"/>
            <p:nvPr/>
          </p:nvSpPr>
          <p:spPr bwMode="auto">
            <a:xfrm>
              <a:off x="3864592" y="4045037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A54908-39F7-4FC6-9C34-56E4E490F447}"/>
                </a:ext>
              </a:extLst>
            </p:cNvPr>
            <p:cNvSpPr txBox="1"/>
            <p:nvPr/>
          </p:nvSpPr>
          <p:spPr bwMode="auto">
            <a:xfrm>
              <a:off x="4626511" y="398348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A30C73-CE8D-4967-A25E-195D6BC8A44C}"/>
                </a:ext>
              </a:extLst>
            </p:cNvPr>
            <p:cNvSpPr txBox="1"/>
            <p:nvPr/>
          </p:nvSpPr>
          <p:spPr bwMode="auto">
            <a:xfrm>
              <a:off x="3161258" y="398348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18AD03-BE0A-427C-B74A-5DAE13DA92E7}"/>
              </a:ext>
            </a:extLst>
          </p:cNvPr>
          <p:cNvGrpSpPr/>
          <p:nvPr/>
        </p:nvGrpSpPr>
        <p:grpSpPr>
          <a:xfrm>
            <a:off x="4176293" y="2449212"/>
            <a:ext cx="3126069" cy="584775"/>
            <a:chOff x="2652292" y="2449211"/>
            <a:chExt cx="3126069" cy="58477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1501B4-C400-4C2D-A8D4-5918622C1AA7}"/>
                </a:ext>
              </a:extLst>
            </p:cNvPr>
            <p:cNvSpPr txBox="1"/>
            <p:nvPr/>
          </p:nvSpPr>
          <p:spPr bwMode="auto">
            <a:xfrm>
              <a:off x="2652292" y="251076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E1E098-81CB-4777-B0DD-56E1A3D46C31}"/>
                </a:ext>
              </a:extLst>
            </p:cNvPr>
            <p:cNvSpPr txBox="1"/>
            <p:nvPr/>
          </p:nvSpPr>
          <p:spPr bwMode="auto">
            <a:xfrm>
              <a:off x="3943140" y="251076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2B1A47-0415-47B1-8B58-0ADB640B27C7}"/>
                </a:ext>
              </a:extLst>
            </p:cNvPr>
            <p:cNvSpPr txBox="1"/>
            <p:nvPr/>
          </p:nvSpPr>
          <p:spPr bwMode="auto">
            <a:xfrm>
              <a:off x="5426983" y="2510766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E2A9D0-B169-426B-BBC8-60B120024C07}"/>
                </a:ext>
              </a:extLst>
            </p:cNvPr>
            <p:cNvSpPr txBox="1"/>
            <p:nvPr/>
          </p:nvSpPr>
          <p:spPr bwMode="auto">
            <a:xfrm>
              <a:off x="4626511" y="244921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EB6E23-1C25-482D-9E2F-ED809FDFAD05}"/>
                </a:ext>
              </a:extLst>
            </p:cNvPr>
            <p:cNvSpPr txBox="1"/>
            <p:nvPr/>
          </p:nvSpPr>
          <p:spPr bwMode="auto">
            <a:xfrm>
              <a:off x="3161258" y="244921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3711EE-B03E-4DF1-BB07-70D796A14B78}"/>
              </a:ext>
            </a:extLst>
          </p:cNvPr>
          <p:cNvGrpSpPr/>
          <p:nvPr/>
        </p:nvGrpSpPr>
        <p:grpSpPr>
          <a:xfrm>
            <a:off x="4759610" y="3197003"/>
            <a:ext cx="872631" cy="584775"/>
            <a:chOff x="3235609" y="3197002"/>
            <a:chExt cx="872631" cy="5847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B32769-E265-438E-BE57-34F8FBE165FC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E2D1F3-6F2E-4149-ABF4-9B979813721E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D53919F-DC95-4CC9-8018-67ACEA29FE4F}"/>
              </a:ext>
            </a:extLst>
          </p:cNvPr>
          <p:cNvGrpSpPr/>
          <p:nvPr/>
        </p:nvGrpSpPr>
        <p:grpSpPr>
          <a:xfrm>
            <a:off x="7102760" y="3197003"/>
            <a:ext cx="872631" cy="584775"/>
            <a:chOff x="3235609" y="3197002"/>
            <a:chExt cx="872631" cy="5847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E08298-83C5-4018-B18C-413593539414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03D602-FD61-4399-B092-0F41503717F1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27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6:1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56D61E5-F39A-4394-B6D4-D93F830A3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16" y="2474775"/>
            <a:ext cx="556321" cy="556321"/>
          </a:xfrm>
          <a:prstGeom prst="rect">
            <a:avLst/>
          </a:prstGeom>
        </p:spPr>
      </p:pic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C853AE19-CD41-4BE6-BFE8-289591080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194" y="3079557"/>
            <a:ext cx="197922" cy="855881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A623D76-6ED7-4FEA-B531-CC7C1537D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96" y="2474775"/>
            <a:ext cx="556321" cy="556321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AB57B31-6A63-46E3-BB94-2EB85C892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631" y="3994102"/>
            <a:ext cx="556321" cy="55632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7761851-81BC-4D8B-B60D-D8B36D194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16" y="3994102"/>
            <a:ext cx="556321" cy="556321"/>
          </a:xfrm>
          <a:prstGeom prst="rect">
            <a:avLst/>
          </a:prstGeom>
        </p:spPr>
      </p:pic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1E0AD8DF-EB59-4AD4-A4B0-60604BBE4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14" y="3079557"/>
            <a:ext cx="197922" cy="8558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D46995-4A8E-4341-9E62-788211E70524}"/>
              </a:ext>
            </a:extLst>
          </p:cNvPr>
          <p:cNvSpPr txBox="1"/>
          <p:nvPr/>
        </p:nvSpPr>
        <p:spPr bwMode="auto">
          <a:xfrm>
            <a:off x="6866820" y="404503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E8BE4A-13A9-48E6-8A06-DE68B509FBCB}"/>
              </a:ext>
            </a:extLst>
          </p:cNvPr>
          <p:cNvGrpSpPr/>
          <p:nvPr/>
        </p:nvGrpSpPr>
        <p:grpSpPr>
          <a:xfrm>
            <a:off x="4176293" y="3983483"/>
            <a:ext cx="2439411" cy="584775"/>
            <a:chOff x="2652292" y="3983482"/>
            <a:chExt cx="2439411" cy="5847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6ABEA2-F4BF-4CB0-A84D-353468207DE5}"/>
                </a:ext>
              </a:extLst>
            </p:cNvPr>
            <p:cNvSpPr txBox="1"/>
            <p:nvPr/>
          </p:nvSpPr>
          <p:spPr bwMode="auto">
            <a:xfrm>
              <a:off x="2652292" y="4045037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CB3782-839B-4EC8-A10D-E09AFE0B6CA7}"/>
                </a:ext>
              </a:extLst>
            </p:cNvPr>
            <p:cNvSpPr txBox="1"/>
            <p:nvPr/>
          </p:nvSpPr>
          <p:spPr bwMode="auto">
            <a:xfrm>
              <a:off x="3864592" y="4045037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3A3983-9602-4CA1-8B31-DDE61CFA38DB}"/>
                </a:ext>
              </a:extLst>
            </p:cNvPr>
            <p:cNvSpPr txBox="1"/>
            <p:nvPr/>
          </p:nvSpPr>
          <p:spPr bwMode="auto">
            <a:xfrm>
              <a:off x="4626511" y="398348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D258DC5-3C7A-4E8E-AE15-7DA3A3A36B8A}"/>
                </a:ext>
              </a:extLst>
            </p:cNvPr>
            <p:cNvSpPr txBox="1"/>
            <p:nvPr/>
          </p:nvSpPr>
          <p:spPr bwMode="auto">
            <a:xfrm>
              <a:off x="3161258" y="398348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F48C8D-455E-4EFB-BC11-90508949F8D2}"/>
              </a:ext>
            </a:extLst>
          </p:cNvPr>
          <p:cNvGrpSpPr/>
          <p:nvPr/>
        </p:nvGrpSpPr>
        <p:grpSpPr>
          <a:xfrm>
            <a:off x="4176293" y="2449212"/>
            <a:ext cx="3126069" cy="584775"/>
            <a:chOff x="2652292" y="2449211"/>
            <a:chExt cx="3126069" cy="5847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EFC866F-AD6B-4AAB-BE23-4621628E0EFF}"/>
                </a:ext>
              </a:extLst>
            </p:cNvPr>
            <p:cNvSpPr txBox="1"/>
            <p:nvPr/>
          </p:nvSpPr>
          <p:spPr bwMode="auto">
            <a:xfrm>
              <a:off x="2652292" y="251076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89B0DC-49BF-44B7-8EA2-F316D31CE321}"/>
                </a:ext>
              </a:extLst>
            </p:cNvPr>
            <p:cNvSpPr txBox="1"/>
            <p:nvPr/>
          </p:nvSpPr>
          <p:spPr bwMode="auto">
            <a:xfrm>
              <a:off x="3943140" y="251076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523FE8-8AD6-4876-8E88-0A0CB7686E03}"/>
                </a:ext>
              </a:extLst>
            </p:cNvPr>
            <p:cNvSpPr txBox="1"/>
            <p:nvPr/>
          </p:nvSpPr>
          <p:spPr bwMode="auto">
            <a:xfrm>
              <a:off x="5426983" y="2510766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10F5F19-B03E-4F11-A8AD-809240F0FA6C}"/>
                </a:ext>
              </a:extLst>
            </p:cNvPr>
            <p:cNvSpPr txBox="1"/>
            <p:nvPr/>
          </p:nvSpPr>
          <p:spPr bwMode="auto">
            <a:xfrm>
              <a:off x="4626511" y="244921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A67789-AD81-44E3-8E9B-0C3E2A92A392}"/>
                </a:ext>
              </a:extLst>
            </p:cNvPr>
            <p:cNvSpPr txBox="1"/>
            <p:nvPr/>
          </p:nvSpPr>
          <p:spPr bwMode="auto">
            <a:xfrm>
              <a:off x="3161258" y="244921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136D25-E4D0-4459-A1C2-CBA93887493D}"/>
              </a:ext>
            </a:extLst>
          </p:cNvPr>
          <p:cNvGrpSpPr/>
          <p:nvPr/>
        </p:nvGrpSpPr>
        <p:grpSpPr>
          <a:xfrm>
            <a:off x="4759610" y="3197003"/>
            <a:ext cx="872631" cy="584775"/>
            <a:chOff x="3235609" y="3197002"/>
            <a:chExt cx="872631" cy="5847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2BCBAD-CB8E-4AD0-A64B-3D7E505ED780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B1C025-BD14-4B08-B7DE-5CC78FDEDD04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882DAA-F214-4FFB-A8EA-5E351FD0A7B8}"/>
              </a:ext>
            </a:extLst>
          </p:cNvPr>
          <p:cNvGrpSpPr/>
          <p:nvPr/>
        </p:nvGrpSpPr>
        <p:grpSpPr>
          <a:xfrm>
            <a:off x="7102760" y="3197003"/>
            <a:ext cx="872631" cy="584775"/>
            <a:chOff x="3235609" y="3197002"/>
            <a:chExt cx="872631" cy="58477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BB6A428-E755-442F-9F21-C290D6203376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DF94D2-60D2-43EA-9206-970CCA7A7AF7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458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6:1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BEC9DE3-EDC4-4A15-A246-4A57BE36B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16" y="2474775"/>
            <a:ext cx="556321" cy="556321"/>
          </a:xfrm>
          <a:prstGeom prst="rect">
            <a:avLst/>
          </a:prstGeom>
        </p:spPr>
      </p:pic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7034EF7B-B829-4FAE-B1F4-F7B4CA45D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194" y="3079557"/>
            <a:ext cx="197922" cy="85588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0751C60-DCF5-442D-98DC-051A3AC0D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96" y="2474775"/>
            <a:ext cx="556321" cy="55632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87A8DD3-A95E-450F-83A9-DDB669F88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96" y="3994102"/>
            <a:ext cx="556321" cy="55632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E91158B-7C36-40FF-BC15-D86844AAC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16" y="3994102"/>
            <a:ext cx="556321" cy="556321"/>
          </a:xfrm>
          <a:prstGeom prst="rect">
            <a:avLst/>
          </a:prstGeom>
        </p:spPr>
      </p:pic>
      <p:pic>
        <p:nvPicPr>
          <p:cNvPr id="12" name="Picture 11" descr="A picture containing object&#10;&#10;Description automatically generated">
            <a:extLst>
              <a:ext uri="{FF2B5EF4-FFF2-40B4-BE49-F238E27FC236}">
                <a16:creationId xmlns:a16="http://schemas.microsoft.com/office/drawing/2014/main" id="{D8D8F09E-F92F-46F3-AD95-6B16C2B90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14" y="3079557"/>
            <a:ext cx="197922" cy="8558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F28E34-6A01-47B2-A23F-7C77047646CE}"/>
              </a:ext>
            </a:extLst>
          </p:cNvPr>
          <p:cNvSpPr txBox="1"/>
          <p:nvPr/>
        </p:nvSpPr>
        <p:spPr bwMode="auto">
          <a:xfrm>
            <a:off x="6866820" y="404503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FD23FF-4B67-49A1-9FC7-6ECCB4AD1697}"/>
              </a:ext>
            </a:extLst>
          </p:cNvPr>
          <p:cNvGrpSpPr/>
          <p:nvPr/>
        </p:nvGrpSpPr>
        <p:grpSpPr>
          <a:xfrm>
            <a:off x="4176293" y="3983483"/>
            <a:ext cx="2439411" cy="584775"/>
            <a:chOff x="2652292" y="3983482"/>
            <a:chExt cx="2439411" cy="5847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4AD7E7-FEF3-47E7-9BAA-995CD97CF3EB}"/>
                </a:ext>
              </a:extLst>
            </p:cNvPr>
            <p:cNvSpPr txBox="1"/>
            <p:nvPr/>
          </p:nvSpPr>
          <p:spPr bwMode="auto">
            <a:xfrm>
              <a:off x="2652292" y="4045037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97D2AC-5B67-49D3-ACBA-596B86242347}"/>
                </a:ext>
              </a:extLst>
            </p:cNvPr>
            <p:cNvSpPr txBox="1"/>
            <p:nvPr/>
          </p:nvSpPr>
          <p:spPr bwMode="auto">
            <a:xfrm>
              <a:off x="3864592" y="4045037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D34F82-BC64-4B36-92DE-B6BFDF68C453}"/>
                </a:ext>
              </a:extLst>
            </p:cNvPr>
            <p:cNvSpPr txBox="1"/>
            <p:nvPr/>
          </p:nvSpPr>
          <p:spPr bwMode="auto">
            <a:xfrm>
              <a:off x="4626511" y="398348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6BE9B4-0600-4453-B474-044E18390930}"/>
                </a:ext>
              </a:extLst>
            </p:cNvPr>
            <p:cNvSpPr txBox="1"/>
            <p:nvPr/>
          </p:nvSpPr>
          <p:spPr bwMode="auto">
            <a:xfrm>
              <a:off x="3161258" y="398348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9E6E50-991B-4A8F-8B2F-0983410E056C}"/>
              </a:ext>
            </a:extLst>
          </p:cNvPr>
          <p:cNvGrpSpPr/>
          <p:nvPr/>
        </p:nvGrpSpPr>
        <p:grpSpPr>
          <a:xfrm>
            <a:off x="4176293" y="2449212"/>
            <a:ext cx="3126069" cy="584775"/>
            <a:chOff x="2652292" y="2449211"/>
            <a:chExt cx="3126069" cy="5847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A2DC00-7D1C-43A2-BC46-3A35CDD3FF82}"/>
                </a:ext>
              </a:extLst>
            </p:cNvPr>
            <p:cNvSpPr txBox="1"/>
            <p:nvPr/>
          </p:nvSpPr>
          <p:spPr bwMode="auto">
            <a:xfrm>
              <a:off x="2652292" y="251076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58E71D-1928-4C09-A626-16756981270E}"/>
                </a:ext>
              </a:extLst>
            </p:cNvPr>
            <p:cNvSpPr txBox="1"/>
            <p:nvPr/>
          </p:nvSpPr>
          <p:spPr bwMode="auto">
            <a:xfrm>
              <a:off x="3943140" y="251076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F2B16E-FC10-4AFC-A902-3FBD72BDBAC4}"/>
                </a:ext>
              </a:extLst>
            </p:cNvPr>
            <p:cNvSpPr txBox="1"/>
            <p:nvPr/>
          </p:nvSpPr>
          <p:spPr bwMode="auto">
            <a:xfrm>
              <a:off x="5426983" y="2510766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325048-48C6-42CB-A47B-5147DEBA8AF2}"/>
                </a:ext>
              </a:extLst>
            </p:cNvPr>
            <p:cNvSpPr txBox="1"/>
            <p:nvPr/>
          </p:nvSpPr>
          <p:spPr bwMode="auto">
            <a:xfrm>
              <a:off x="4626511" y="244921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ADAB23-41F0-4685-95B6-AE0C6738D7DD}"/>
                </a:ext>
              </a:extLst>
            </p:cNvPr>
            <p:cNvSpPr txBox="1"/>
            <p:nvPr/>
          </p:nvSpPr>
          <p:spPr bwMode="auto">
            <a:xfrm>
              <a:off x="3161258" y="244921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927A922-B8BF-4986-B78B-5454DE4533E2}"/>
              </a:ext>
            </a:extLst>
          </p:cNvPr>
          <p:cNvGrpSpPr/>
          <p:nvPr/>
        </p:nvGrpSpPr>
        <p:grpSpPr>
          <a:xfrm>
            <a:off x="4759610" y="3197003"/>
            <a:ext cx="872631" cy="584775"/>
            <a:chOff x="3235609" y="3197002"/>
            <a:chExt cx="872631" cy="5847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14F2F2A-C6A3-4987-8C89-25C920BDFBBA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DA97BB-3F59-4200-BBBE-EF00E3B5C63C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DB453B1-4CE0-4A4C-9066-7CE9A77DEEC3}"/>
              </a:ext>
            </a:extLst>
          </p:cNvPr>
          <p:cNvGrpSpPr/>
          <p:nvPr/>
        </p:nvGrpSpPr>
        <p:grpSpPr>
          <a:xfrm>
            <a:off x="7102760" y="3197003"/>
            <a:ext cx="872631" cy="584775"/>
            <a:chOff x="3235609" y="3197002"/>
            <a:chExt cx="872631" cy="58477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98474C9-9E8B-4F5A-A706-B3FD0400A2F8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BB07E7-B0EB-4322-AAAE-62F196656130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959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1:3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AADC4-C1C0-4843-9380-E2179CDF433A}"/>
              </a:ext>
            </a:extLst>
          </p:cNvPr>
          <p:cNvSpPr txBox="1"/>
          <p:nvPr/>
        </p:nvSpPr>
        <p:spPr bwMode="auto">
          <a:xfrm>
            <a:off x="3010538" y="987741"/>
            <a:ext cx="6170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15 flowers, 3 in each vase. How many vases?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008A94-994C-4779-AA54-A916EBBEB1FD}"/>
              </a:ext>
            </a:extLst>
          </p:cNvPr>
          <p:cNvSpPr txBox="1"/>
          <p:nvPr/>
        </p:nvSpPr>
        <p:spPr bwMode="auto">
          <a:xfrm>
            <a:off x="4734890" y="4951647"/>
            <a:ext cx="27222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Which calculation?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E6B53-9ED6-4A2B-9592-E7A873EFEAB0}"/>
              </a:ext>
            </a:extLst>
          </p:cNvPr>
          <p:cNvSpPr txBox="1"/>
          <p:nvPr/>
        </p:nvSpPr>
        <p:spPr bwMode="auto">
          <a:xfrm>
            <a:off x="3180749" y="4269903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E24829-FF76-4127-9D80-3CDF96760CD6}"/>
              </a:ext>
            </a:extLst>
          </p:cNvPr>
          <p:cNvGrpSpPr/>
          <p:nvPr/>
        </p:nvGrpSpPr>
        <p:grpSpPr>
          <a:xfrm>
            <a:off x="3125607" y="4269904"/>
            <a:ext cx="2063963" cy="461665"/>
            <a:chOff x="1601606" y="1753224"/>
            <a:chExt cx="2063963" cy="4616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EE312E1-9123-40A9-B7BD-6AD0C0FE5D9B}"/>
                </a:ext>
              </a:extLst>
            </p:cNvPr>
            <p:cNvSpPr/>
            <p:nvPr/>
          </p:nvSpPr>
          <p:spPr bwMode="auto">
            <a:xfrm>
              <a:off x="1601606" y="1753224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F1F705-BB79-4012-9B88-C394A343DE1A}"/>
                </a:ext>
              </a:extLst>
            </p:cNvPr>
            <p:cNvSpPr txBox="1"/>
            <p:nvPr/>
          </p:nvSpPr>
          <p:spPr bwMode="auto">
            <a:xfrm>
              <a:off x="2051024" y="1753224"/>
              <a:ext cx="16145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×  3  =  15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6398452-7D58-4A66-9E8A-443769F10FAC}"/>
              </a:ext>
            </a:extLst>
          </p:cNvPr>
          <p:cNvGrpSpPr/>
          <p:nvPr/>
        </p:nvGrpSpPr>
        <p:grpSpPr>
          <a:xfrm>
            <a:off x="6772176" y="4269904"/>
            <a:ext cx="2294218" cy="461665"/>
            <a:chOff x="5248176" y="1753224"/>
            <a:chExt cx="2294218" cy="4616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8111F1-F1E9-4A88-8776-C0189F685C0A}"/>
                </a:ext>
              </a:extLst>
            </p:cNvPr>
            <p:cNvSpPr txBox="1"/>
            <p:nvPr/>
          </p:nvSpPr>
          <p:spPr bwMode="auto">
            <a:xfrm>
              <a:off x="5248176" y="1753224"/>
              <a:ext cx="22942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3  ×          =  15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C6D0F0-60C2-4A60-89B2-AF701EF65E77}"/>
                </a:ext>
              </a:extLst>
            </p:cNvPr>
            <p:cNvSpPr/>
            <p:nvPr/>
          </p:nvSpPr>
          <p:spPr bwMode="auto">
            <a:xfrm>
              <a:off x="6069176" y="1753224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E38CA6E-30AB-4C45-9410-F0311669BE18}"/>
              </a:ext>
            </a:extLst>
          </p:cNvPr>
          <p:cNvSpPr txBox="1"/>
          <p:nvPr/>
        </p:nvSpPr>
        <p:spPr bwMode="auto">
          <a:xfrm>
            <a:off x="7648320" y="4269903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B86AB1-5F6B-426C-B320-0163EC06753C}"/>
              </a:ext>
            </a:extLst>
          </p:cNvPr>
          <p:cNvSpPr txBox="1"/>
          <p:nvPr/>
        </p:nvSpPr>
        <p:spPr bwMode="auto">
          <a:xfrm>
            <a:off x="3181999" y="5633390"/>
            <a:ext cx="1951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15  ÷  3  =  5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46C195-1DDF-4F68-9271-004816152CDC}"/>
              </a:ext>
            </a:extLst>
          </p:cNvPr>
          <p:cNvSpPr txBox="1"/>
          <p:nvPr/>
        </p:nvSpPr>
        <p:spPr bwMode="auto">
          <a:xfrm>
            <a:off x="6943697" y="5639428"/>
            <a:ext cx="1951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15  ÷  5  =  3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4EF08A-F577-4202-AD6D-61E6F3237DE6}"/>
              </a:ext>
            </a:extLst>
          </p:cNvPr>
          <p:cNvSpPr txBox="1"/>
          <p:nvPr/>
        </p:nvSpPr>
        <p:spPr bwMode="auto">
          <a:xfrm>
            <a:off x="9081192" y="5510277"/>
            <a:ext cx="510076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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FBCC8C-3EB4-4483-AD9A-6F5C6B69EE0D}"/>
              </a:ext>
            </a:extLst>
          </p:cNvPr>
          <p:cNvSpPr txBox="1"/>
          <p:nvPr/>
        </p:nvSpPr>
        <p:spPr bwMode="auto">
          <a:xfrm>
            <a:off x="5318512" y="5510277"/>
            <a:ext cx="587020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00B05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457C1E-A15F-45BA-81FB-D5E24B716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105" y="1651166"/>
            <a:ext cx="3153793" cy="248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0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4" grpId="0"/>
      <p:bldP spid="18" grpId="0"/>
      <p:bldP spid="20" grpId="0"/>
      <p:bldP spid="21" grpId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6:1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CC08E74-DEA1-418E-B3FB-105EABBE9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16" y="2474775"/>
            <a:ext cx="556321" cy="556321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FDD1EE50-F81E-463C-A53E-6BA0034D3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194" y="3079557"/>
            <a:ext cx="197922" cy="85588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A13B111-6609-4E5F-AD09-70D55420E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96" y="2474775"/>
            <a:ext cx="556321" cy="55632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D4DECCF-1C55-45E5-A817-630484110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96" y="3994102"/>
            <a:ext cx="556321" cy="55632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899A90A-4DAE-4540-B9E5-87799B959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16" y="3994102"/>
            <a:ext cx="556321" cy="55632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D87B9746-5AF1-44EB-BA38-6752AD047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14" y="3079557"/>
            <a:ext cx="197922" cy="8558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EDA352-3ED0-4774-AB1D-6873172FE326}"/>
              </a:ext>
            </a:extLst>
          </p:cNvPr>
          <p:cNvSpPr txBox="1"/>
          <p:nvPr/>
        </p:nvSpPr>
        <p:spPr bwMode="auto">
          <a:xfrm>
            <a:off x="6866820" y="404503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379A79-6B3B-4F86-9CFC-E9F830DCD82D}"/>
              </a:ext>
            </a:extLst>
          </p:cNvPr>
          <p:cNvGrpSpPr/>
          <p:nvPr/>
        </p:nvGrpSpPr>
        <p:grpSpPr>
          <a:xfrm>
            <a:off x="4176293" y="3983483"/>
            <a:ext cx="2439411" cy="584775"/>
            <a:chOff x="2652292" y="3983482"/>
            <a:chExt cx="2439411" cy="5847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DBF8F0-6AE8-4451-980E-73D8FCD874BD}"/>
                </a:ext>
              </a:extLst>
            </p:cNvPr>
            <p:cNvSpPr txBox="1"/>
            <p:nvPr/>
          </p:nvSpPr>
          <p:spPr bwMode="auto">
            <a:xfrm>
              <a:off x="2652292" y="4045037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9E4FB7-3257-4558-8F03-E243E36D13DB}"/>
                </a:ext>
              </a:extLst>
            </p:cNvPr>
            <p:cNvSpPr txBox="1"/>
            <p:nvPr/>
          </p:nvSpPr>
          <p:spPr bwMode="auto">
            <a:xfrm>
              <a:off x="3864592" y="4045037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133696F-2925-4903-9953-7F2696905D4C}"/>
                </a:ext>
              </a:extLst>
            </p:cNvPr>
            <p:cNvSpPr txBox="1"/>
            <p:nvPr/>
          </p:nvSpPr>
          <p:spPr bwMode="auto">
            <a:xfrm>
              <a:off x="4626511" y="398348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6455B9-4E09-492B-941E-7D6465836C8C}"/>
                </a:ext>
              </a:extLst>
            </p:cNvPr>
            <p:cNvSpPr txBox="1"/>
            <p:nvPr/>
          </p:nvSpPr>
          <p:spPr bwMode="auto">
            <a:xfrm>
              <a:off x="3161258" y="398348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1F1C23-B9CA-498B-B53E-41460D452E16}"/>
              </a:ext>
            </a:extLst>
          </p:cNvPr>
          <p:cNvGrpSpPr/>
          <p:nvPr/>
        </p:nvGrpSpPr>
        <p:grpSpPr>
          <a:xfrm>
            <a:off x="4176293" y="2449212"/>
            <a:ext cx="3126069" cy="584775"/>
            <a:chOff x="2652292" y="2449211"/>
            <a:chExt cx="3126069" cy="5847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D40250-00D3-4164-B6E1-A19DA57BB3DF}"/>
                </a:ext>
              </a:extLst>
            </p:cNvPr>
            <p:cNvSpPr txBox="1"/>
            <p:nvPr/>
          </p:nvSpPr>
          <p:spPr bwMode="auto">
            <a:xfrm>
              <a:off x="2652292" y="251076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436084-4AE7-4805-81E2-B347F3393C62}"/>
                </a:ext>
              </a:extLst>
            </p:cNvPr>
            <p:cNvSpPr txBox="1"/>
            <p:nvPr/>
          </p:nvSpPr>
          <p:spPr bwMode="auto">
            <a:xfrm>
              <a:off x="3943140" y="251076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6BECC7-3C1A-4E98-9909-21B963A4B197}"/>
                </a:ext>
              </a:extLst>
            </p:cNvPr>
            <p:cNvSpPr txBox="1"/>
            <p:nvPr/>
          </p:nvSpPr>
          <p:spPr bwMode="auto">
            <a:xfrm>
              <a:off x="5426983" y="2510766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804CD5-76A1-479D-8FFB-EEB36EC01FAF}"/>
                </a:ext>
              </a:extLst>
            </p:cNvPr>
            <p:cNvSpPr txBox="1"/>
            <p:nvPr/>
          </p:nvSpPr>
          <p:spPr bwMode="auto">
            <a:xfrm>
              <a:off x="4626511" y="244921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4B911D9-17C0-44C3-B149-A446F741BA47}"/>
                </a:ext>
              </a:extLst>
            </p:cNvPr>
            <p:cNvSpPr txBox="1"/>
            <p:nvPr/>
          </p:nvSpPr>
          <p:spPr bwMode="auto">
            <a:xfrm>
              <a:off x="3161258" y="244921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3F99DD-A1C0-444D-97A0-DA472B6A395D}"/>
              </a:ext>
            </a:extLst>
          </p:cNvPr>
          <p:cNvGrpSpPr/>
          <p:nvPr/>
        </p:nvGrpSpPr>
        <p:grpSpPr>
          <a:xfrm>
            <a:off x="4759610" y="3197003"/>
            <a:ext cx="872631" cy="584775"/>
            <a:chOff x="3235609" y="3197002"/>
            <a:chExt cx="872631" cy="5847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7A4DF0-A4EB-4707-8A2F-51D0270F2078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8475A92-4A61-4CAB-A6D4-E2ADD0AA6385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C7E6F4A-6057-41FC-9317-FC8A1405C669}"/>
              </a:ext>
            </a:extLst>
          </p:cNvPr>
          <p:cNvGrpSpPr/>
          <p:nvPr/>
        </p:nvGrpSpPr>
        <p:grpSpPr>
          <a:xfrm>
            <a:off x="7102760" y="3197003"/>
            <a:ext cx="872631" cy="584775"/>
            <a:chOff x="3235609" y="3197002"/>
            <a:chExt cx="872631" cy="58477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D4AFB10-33C7-4A1F-9BDB-B5A5735B95C4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B3F04D4-8C65-402A-BE5C-95D79200BDA9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211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6:1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AABF5BE-E63B-43C1-B51B-2FD7F42D3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16" y="2474775"/>
            <a:ext cx="556321" cy="556321"/>
          </a:xfrm>
          <a:prstGeom prst="rect">
            <a:avLst/>
          </a:prstGeom>
        </p:spPr>
      </p:pic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40388958-6E41-4A60-87A5-5F152FC67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194" y="3079557"/>
            <a:ext cx="197922" cy="855881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37BC7CA-0D41-49F7-867F-FD9EA9C65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96" y="2474775"/>
            <a:ext cx="556321" cy="556321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B879C9D-630F-4C8C-B970-2AB857CC7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96" y="3994102"/>
            <a:ext cx="556321" cy="55632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5EA0AEE-6809-4984-A42D-CC497598D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16" y="3994102"/>
            <a:ext cx="556321" cy="556321"/>
          </a:xfrm>
          <a:prstGeom prst="rect">
            <a:avLst/>
          </a:prstGeom>
        </p:spPr>
      </p:pic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F9EBDAF9-4ACE-45DE-9236-9C22603B9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14" y="3079557"/>
            <a:ext cx="197922" cy="8558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38DF7B-4FA0-4CF9-86AF-EE6CB810C0BE}"/>
              </a:ext>
            </a:extLst>
          </p:cNvPr>
          <p:cNvSpPr txBox="1"/>
          <p:nvPr/>
        </p:nvSpPr>
        <p:spPr bwMode="auto">
          <a:xfrm>
            <a:off x="6866820" y="404503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B61A1B-8A72-4BA3-9622-D35103403967}"/>
              </a:ext>
            </a:extLst>
          </p:cNvPr>
          <p:cNvGrpSpPr/>
          <p:nvPr/>
        </p:nvGrpSpPr>
        <p:grpSpPr>
          <a:xfrm>
            <a:off x="4176293" y="3983483"/>
            <a:ext cx="2439411" cy="584775"/>
            <a:chOff x="2652292" y="3983482"/>
            <a:chExt cx="2439411" cy="5847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8EA797-404A-4A7F-BAEF-71ABCF9BD4A6}"/>
                </a:ext>
              </a:extLst>
            </p:cNvPr>
            <p:cNvSpPr txBox="1"/>
            <p:nvPr/>
          </p:nvSpPr>
          <p:spPr bwMode="auto">
            <a:xfrm>
              <a:off x="2652292" y="4045037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DAA628-7FED-4CA5-859A-60037569E398}"/>
                </a:ext>
              </a:extLst>
            </p:cNvPr>
            <p:cNvSpPr txBox="1"/>
            <p:nvPr/>
          </p:nvSpPr>
          <p:spPr bwMode="auto">
            <a:xfrm>
              <a:off x="3864592" y="4045037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30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144BA24-B278-4D36-B61C-E4A89121CA67}"/>
                </a:ext>
              </a:extLst>
            </p:cNvPr>
            <p:cNvSpPr txBox="1"/>
            <p:nvPr/>
          </p:nvSpPr>
          <p:spPr bwMode="auto">
            <a:xfrm>
              <a:off x="4626511" y="398348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5A2680-A25C-4BF7-B46F-4698044C285F}"/>
                </a:ext>
              </a:extLst>
            </p:cNvPr>
            <p:cNvSpPr txBox="1"/>
            <p:nvPr/>
          </p:nvSpPr>
          <p:spPr bwMode="auto">
            <a:xfrm>
              <a:off x="3161258" y="398348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9315CA-D611-4678-97DF-A1151A361BCB}"/>
              </a:ext>
            </a:extLst>
          </p:cNvPr>
          <p:cNvGrpSpPr/>
          <p:nvPr/>
        </p:nvGrpSpPr>
        <p:grpSpPr>
          <a:xfrm>
            <a:off x="4176293" y="2449212"/>
            <a:ext cx="3126069" cy="584775"/>
            <a:chOff x="2652292" y="2449211"/>
            <a:chExt cx="3126069" cy="5847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F536BB-271A-4B52-81B9-C3D9384445C5}"/>
                </a:ext>
              </a:extLst>
            </p:cNvPr>
            <p:cNvSpPr txBox="1"/>
            <p:nvPr/>
          </p:nvSpPr>
          <p:spPr bwMode="auto">
            <a:xfrm>
              <a:off x="2652292" y="251076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6EE90CA-DFE2-424E-B591-2EFFE373028B}"/>
                </a:ext>
              </a:extLst>
            </p:cNvPr>
            <p:cNvSpPr txBox="1"/>
            <p:nvPr/>
          </p:nvSpPr>
          <p:spPr bwMode="auto">
            <a:xfrm>
              <a:off x="3943140" y="251076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D541BC-E4F7-4B90-8248-93A95BC00C4F}"/>
                </a:ext>
              </a:extLst>
            </p:cNvPr>
            <p:cNvSpPr txBox="1"/>
            <p:nvPr/>
          </p:nvSpPr>
          <p:spPr bwMode="auto">
            <a:xfrm>
              <a:off x="5426983" y="2510766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60D96CE-6423-4DF3-B57A-757D7F95897A}"/>
                </a:ext>
              </a:extLst>
            </p:cNvPr>
            <p:cNvSpPr txBox="1"/>
            <p:nvPr/>
          </p:nvSpPr>
          <p:spPr bwMode="auto">
            <a:xfrm>
              <a:off x="4626511" y="244921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112BAB-F849-409D-94EC-6471B48CAE13}"/>
                </a:ext>
              </a:extLst>
            </p:cNvPr>
            <p:cNvSpPr txBox="1"/>
            <p:nvPr/>
          </p:nvSpPr>
          <p:spPr bwMode="auto">
            <a:xfrm>
              <a:off x="3161258" y="244921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DA9BC55-BF64-42B1-A5D0-7476DA0A3498}"/>
              </a:ext>
            </a:extLst>
          </p:cNvPr>
          <p:cNvGrpSpPr/>
          <p:nvPr/>
        </p:nvGrpSpPr>
        <p:grpSpPr>
          <a:xfrm>
            <a:off x="4759610" y="3197003"/>
            <a:ext cx="872631" cy="584775"/>
            <a:chOff x="3235609" y="3197002"/>
            <a:chExt cx="872631" cy="5847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B145FEE-7FFF-4FDE-8C17-8B1204931A39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F99B37-4CFB-4D5E-B0A5-A91ACC5A3053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CB389-8C08-4332-B22D-B5DA89C84341}"/>
              </a:ext>
            </a:extLst>
          </p:cNvPr>
          <p:cNvGrpSpPr/>
          <p:nvPr/>
        </p:nvGrpSpPr>
        <p:grpSpPr>
          <a:xfrm>
            <a:off x="7102760" y="3197003"/>
            <a:ext cx="872631" cy="584775"/>
            <a:chOff x="3235609" y="3197002"/>
            <a:chExt cx="872631" cy="58477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ECD1AE-2506-4CBB-A7C0-D59F3D028B25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AC013A-A49A-4DEE-8C17-831ED099C78F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684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6:1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F01257F-65BA-4233-A548-EE9C5012C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16" y="2474775"/>
            <a:ext cx="556321" cy="556321"/>
          </a:xfrm>
          <a:prstGeom prst="rect">
            <a:avLst/>
          </a:prstGeom>
        </p:spPr>
      </p:pic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CAE8074A-21EE-4E1E-8262-9523D3CDF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194" y="3079557"/>
            <a:ext cx="197922" cy="855881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9494474-8D81-45C5-BEFC-AD76788EA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96" y="2474775"/>
            <a:ext cx="556321" cy="556321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B3D0984-3ED9-4E5C-8F80-5FB9993D7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96" y="3994102"/>
            <a:ext cx="556321" cy="55632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AC543FB-C544-40D8-95DA-59052D46B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16" y="3994102"/>
            <a:ext cx="556321" cy="556321"/>
          </a:xfrm>
          <a:prstGeom prst="rect">
            <a:avLst/>
          </a:prstGeom>
        </p:spPr>
      </p:pic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934A9FD8-DA64-482A-BF06-7728559A1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14" y="3079557"/>
            <a:ext cx="197922" cy="8558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175B52-ACB1-46C1-819E-1971289BB04D}"/>
              </a:ext>
            </a:extLst>
          </p:cNvPr>
          <p:cNvSpPr txBox="1"/>
          <p:nvPr/>
        </p:nvSpPr>
        <p:spPr bwMode="auto">
          <a:xfrm>
            <a:off x="6866820" y="404503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B6FA5E-7545-4439-8709-C5C961153B7A}"/>
              </a:ext>
            </a:extLst>
          </p:cNvPr>
          <p:cNvGrpSpPr/>
          <p:nvPr/>
        </p:nvGrpSpPr>
        <p:grpSpPr>
          <a:xfrm>
            <a:off x="4176293" y="3983483"/>
            <a:ext cx="2439411" cy="584775"/>
            <a:chOff x="2652292" y="3983482"/>
            <a:chExt cx="2439411" cy="5847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729583-94B1-40D1-8144-5035C6421BE5}"/>
                </a:ext>
              </a:extLst>
            </p:cNvPr>
            <p:cNvSpPr txBox="1"/>
            <p:nvPr/>
          </p:nvSpPr>
          <p:spPr bwMode="auto">
            <a:xfrm>
              <a:off x="2652292" y="4045037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9724C4-7629-4253-A296-12082FB2D125}"/>
                </a:ext>
              </a:extLst>
            </p:cNvPr>
            <p:cNvSpPr txBox="1"/>
            <p:nvPr/>
          </p:nvSpPr>
          <p:spPr bwMode="auto">
            <a:xfrm>
              <a:off x="3864592" y="4045037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30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A118CC-0548-4AB2-A511-B9F16D1032B2}"/>
                </a:ext>
              </a:extLst>
            </p:cNvPr>
            <p:cNvSpPr txBox="1"/>
            <p:nvPr/>
          </p:nvSpPr>
          <p:spPr bwMode="auto">
            <a:xfrm>
              <a:off x="4626511" y="398348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2A4AFB-E5F0-4CA3-840B-38111AC9EEE5}"/>
                </a:ext>
              </a:extLst>
            </p:cNvPr>
            <p:cNvSpPr txBox="1"/>
            <p:nvPr/>
          </p:nvSpPr>
          <p:spPr bwMode="auto">
            <a:xfrm>
              <a:off x="3161258" y="398348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A4025F-38C2-48E4-9C76-A47699FA0B3F}"/>
              </a:ext>
            </a:extLst>
          </p:cNvPr>
          <p:cNvGrpSpPr/>
          <p:nvPr/>
        </p:nvGrpSpPr>
        <p:grpSpPr>
          <a:xfrm>
            <a:off x="4176292" y="2449212"/>
            <a:ext cx="3126070" cy="584775"/>
            <a:chOff x="2652292" y="2449211"/>
            <a:chExt cx="3126070" cy="5847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90D3878-8225-47D7-B0E9-63690F3519E8}"/>
                </a:ext>
              </a:extLst>
            </p:cNvPr>
            <p:cNvSpPr txBox="1"/>
            <p:nvPr/>
          </p:nvSpPr>
          <p:spPr bwMode="auto">
            <a:xfrm>
              <a:off x="2652292" y="251076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0B16B6-EF5A-465A-BCE9-4F8318BFDFE2}"/>
                </a:ext>
              </a:extLst>
            </p:cNvPr>
            <p:cNvSpPr txBox="1"/>
            <p:nvPr/>
          </p:nvSpPr>
          <p:spPr bwMode="auto">
            <a:xfrm>
              <a:off x="3943140" y="251076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268827-E9BA-403C-B6B2-C117EF920C80}"/>
                </a:ext>
              </a:extLst>
            </p:cNvPr>
            <p:cNvSpPr txBox="1"/>
            <p:nvPr/>
          </p:nvSpPr>
          <p:spPr bwMode="auto">
            <a:xfrm>
              <a:off x="5426983" y="251076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A67815-F248-40B1-9233-869AE855A75D}"/>
                </a:ext>
              </a:extLst>
            </p:cNvPr>
            <p:cNvSpPr txBox="1"/>
            <p:nvPr/>
          </p:nvSpPr>
          <p:spPr bwMode="auto">
            <a:xfrm>
              <a:off x="4626511" y="244921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966BD7-0601-4E45-B43A-B6C738BDED49}"/>
                </a:ext>
              </a:extLst>
            </p:cNvPr>
            <p:cNvSpPr txBox="1"/>
            <p:nvPr/>
          </p:nvSpPr>
          <p:spPr bwMode="auto">
            <a:xfrm>
              <a:off x="3161258" y="244921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2F323B-2797-4A43-A358-B40A5E1913B5}"/>
              </a:ext>
            </a:extLst>
          </p:cNvPr>
          <p:cNvGrpSpPr/>
          <p:nvPr/>
        </p:nvGrpSpPr>
        <p:grpSpPr>
          <a:xfrm>
            <a:off x="4759610" y="3197003"/>
            <a:ext cx="872631" cy="584775"/>
            <a:chOff x="3235609" y="3197002"/>
            <a:chExt cx="872631" cy="5847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6185F2-E5EF-4C4D-A6B7-EB9306445120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3CDED5-7EFD-44DD-91C7-D1525A64818B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258F704-77E6-4129-8DFA-AB0191374408}"/>
              </a:ext>
            </a:extLst>
          </p:cNvPr>
          <p:cNvGrpSpPr/>
          <p:nvPr/>
        </p:nvGrpSpPr>
        <p:grpSpPr>
          <a:xfrm>
            <a:off x="7102760" y="3197003"/>
            <a:ext cx="872631" cy="584775"/>
            <a:chOff x="3235609" y="3197002"/>
            <a:chExt cx="872631" cy="58477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50CFF4D-1F4B-4BFC-B996-5F4670BFF8D2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5E6848-7772-44FB-ADD3-F498CAB4E618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579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188A6818-97CC-4C70-9C72-6BBAAC6924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833" y="3079557"/>
            <a:ext cx="122644" cy="85187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BF13BAB-CDE6-4910-8CBC-EC3157AEE8AB}"/>
              </a:ext>
            </a:extLst>
          </p:cNvPr>
          <p:cNvGrpSpPr/>
          <p:nvPr/>
        </p:nvGrpSpPr>
        <p:grpSpPr>
          <a:xfrm>
            <a:off x="4165873" y="2449212"/>
            <a:ext cx="3219846" cy="584775"/>
            <a:chOff x="2641873" y="2449211"/>
            <a:chExt cx="3219846" cy="5847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494D129-421C-4527-8108-C6D65F02B1FF}"/>
                </a:ext>
              </a:extLst>
            </p:cNvPr>
            <p:cNvSpPr txBox="1"/>
            <p:nvPr/>
          </p:nvSpPr>
          <p:spPr bwMode="auto">
            <a:xfrm>
              <a:off x="2641873" y="2510766"/>
              <a:ext cx="3722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24E899-7B82-4015-BCF8-C44EB2081130}"/>
                </a:ext>
              </a:extLst>
            </p:cNvPr>
            <p:cNvSpPr txBox="1"/>
            <p:nvPr/>
          </p:nvSpPr>
          <p:spPr bwMode="auto">
            <a:xfrm>
              <a:off x="3932721" y="2510766"/>
              <a:ext cx="3722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A6585A-9C2E-43AB-83B3-9CD90FB2AA9A}"/>
                </a:ext>
              </a:extLst>
            </p:cNvPr>
            <p:cNvSpPr txBox="1"/>
            <p:nvPr/>
          </p:nvSpPr>
          <p:spPr bwMode="auto">
            <a:xfrm>
              <a:off x="5343627" y="2510766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12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2FB2E84-6AF6-4C70-BCA9-1AEC337AE869}"/>
                </a:ext>
              </a:extLst>
            </p:cNvPr>
            <p:cNvSpPr txBox="1"/>
            <p:nvPr/>
          </p:nvSpPr>
          <p:spPr bwMode="auto">
            <a:xfrm>
              <a:off x="4661777" y="2449211"/>
              <a:ext cx="39465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06787E-06B7-4EF0-AFAD-A420083C392A}"/>
                </a:ext>
              </a:extLst>
            </p:cNvPr>
            <p:cNvSpPr txBox="1"/>
            <p:nvPr/>
          </p:nvSpPr>
          <p:spPr bwMode="auto">
            <a:xfrm>
              <a:off x="3242538" y="244921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6:1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45B7D-F4F1-4271-90A6-44BBF1142953}"/>
              </a:ext>
            </a:extLst>
          </p:cNvPr>
          <p:cNvSpPr txBox="1"/>
          <p:nvPr/>
        </p:nvSpPr>
        <p:spPr bwMode="auto">
          <a:xfrm>
            <a:off x="6777054" y="4045038"/>
            <a:ext cx="6976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959595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120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8ACC40-12E5-4FCB-8860-088613775DB4}"/>
              </a:ext>
            </a:extLst>
          </p:cNvPr>
          <p:cNvGrpSpPr/>
          <p:nvPr/>
        </p:nvGrpSpPr>
        <p:grpSpPr>
          <a:xfrm>
            <a:off x="4176293" y="3983483"/>
            <a:ext cx="2439410" cy="584775"/>
            <a:chOff x="2652293" y="3983482"/>
            <a:chExt cx="2439410" cy="5847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C92563-8461-478D-ACAD-E7BD51E32A68}"/>
                </a:ext>
              </a:extLst>
            </p:cNvPr>
            <p:cNvSpPr txBox="1"/>
            <p:nvPr/>
          </p:nvSpPr>
          <p:spPr bwMode="auto">
            <a:xfrm>
              <a:off x="2652293" y="4045037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3127B2-25B0-411B-8F79-660A85C32E67}"/>
                </a:ext>
              </a:extLst>
            </p:cNvPr>
            <p:cNvSpPr txBox="1"/>
            <p:nvPr/>
          </p:nvSpPr>
          <p:spPr bwMode="auto">
            <a:xfrm>
              <a:off x="3864592" y="4045037"/>
              <a:ext cx="5180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/>
                  <a:ea typeface="Myriad Pro Semibold" charset="0"/>
                  <a:cs typeface="Myriad Pro Semibold" charset="0"/>
                </a:rPr>
                <a:t>40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3F28F3-EE0C-4AD2-8DBD-BEA4FEC9FDF2}"/>
                </a:ext>
              </a:extLst>
            </p:cNvPr>
            <p:cNvSpPr txBox="1"/>
            <p:nvPr/>
          </p:nvSpPr>
          <p:spPr bwMode="auto">
            <a:xfrm>
              <a:off x="4626511" y="398348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EAD18C-F9BD-4D1F-B2F0-E23B9F1D7FE7}"/>
                </a:ext>
              </a:extLst>
            </p:cNvPr>
            <p:cNvSpPr txBox="1"/>
            <p:nvPr/>
          </p:nvSpPr>
          <p:spPr bwMode="auto">
            <a:xfrm>
              <a:off x="3242538" y="398348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1027254-7633-48B1-A86D-48C12EBD8E73}"/>
              </a:ext>
            </a:extLst>
          </p:cNvPr>
          <p:cNvGrpSpPr/>
          <p:nvPr/>
        </p:nvGrpSpPr>
        <p:grpSpPr>
          <a:xfrm>
            <a:off x="4759610" y="3197003"/>
            <a:ext cx="872631" cy="584775"/>
            <a:chOff x="3235609" y="3197002"/>
            <a:chExt cx="872631" cy="5847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3AB6B07-99B3-493E-968D-05822D26C1C1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D78BB1-7B91-4E5B-B256-A89B936FF753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7E9428-330E-49FB-9CE7-CE01DA286CFD}"/>
              </a:ext>
            </a:extLst>
          </p:cNvPr>
          <p:cNvGrpSpPr/>
          <p:nvPr/>
        </p:nvGrpSpPr>
        <p:grpSpPr>
          <a:xfrm>
            <a:off x="7102760" y="3197003"/>
            <a:ext cx="872631" cy="584775"/>
            <a:chOff x="3235609" y="3197002"/>
            <a:chExt cx="872631" cy="58477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06D998-1C95-4C9E-86A4-7FEE05926BAC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E069E31-73D2-40C7-805F-464AF573F4B7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</p:grpSp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D07C7D3F-98A8-4A74-BD2E-4239921B5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398" y="3083559"/>
            <a:ext cx="122644" cy="85187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9894ABB-3754-407D-B95D-9D14CD22FE63}"/>
              </a:ext>
            </a:extLst>
          </p:cNvPr>
          <p:cNvSpPr/>
          <p:nvPr/>
        </p:nvSpPr>
        <p:spPr bwMode="auto">
          <a:xfrm>
            <a:off x="6825224" y="4045038"/>
            <a:ext cx="587863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8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188A6818-97CC-4C70-9C72-6BBAAC6924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833" y="3079557"/>
            <a:ext cx="122644" cy="85187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BF13BAB-CDE6-4910-8CBC-EC3157AEE8AB}"/>
              </a:ext>
            </a:extLst>
          </p:cNvPr>
          <p:cNvGrpSpPr/>
          <p:nvPr/>
        </p:nvGrpSpPr>
        <p:grpSpPr>
          <a:xfrm>
            <a:off x="4165873" y="2449212"/>
            <a:ext cx="3146908" cy="584775"/>
            <a:chOff x="2641873" y="2449211"/>
            <a:chExt cx="3146908" cy="5847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494D129-421C-4527-8108-C6D65F02B1FF}"/>
                </a:ext>
              </a:extLst>
            </p:cNvPr>
            <p:cNvSpPr txBox="1"/>
            <p:nvPr/>
          </p:nvSpPr>
          <p:spPr bwMode="auto">
            <a:xfrm>
              <a:off x="2641873" y="2510766"/>
              <a:ext cx="3722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24E899-7B82-4015-BCF8-C44EB2081130}"/>
                </a:ext>
              </a:extLst>
            </p:cNvPr>
            <p:cNvSpPr txBox="1"/>
            <p:nvPr/>
          </p:nvSpPr>
          <p:spPr bwMode="auto">
            <a:xfrm>
              <a:off x="3932721" y="2510766"/>
              <a:ext cx="3722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A6585A-9C2E-43AB-83B3-9CD90FB2AA9A}"/>
                </a:ext>
              </a:extLst>
            </p:cNvPr>
            <p:cNvSpPr txBox="1"/>
            <p:nvPr/>
          </p:nvSpPr>
          <p:spPr bwMode="auto">
            <a:xfrm>
              <a:off x="5416564" y="2510766"/>
              <a:ext cx="3722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8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2FB2E84-6AF6-4C70-BCA9-1AEC337AE869}"/>
                </a:ext>
              </a:extLst>
            </p:cNvPr>
            <p:cNvSpPr txBox="1"/>
            <p:nvPr/>
          </p:nvSpPr>
          <p:spPr bwMode="auto">
            <a:xfrm>
              <a:off x="4661777" y="2449211"/>
              <a:ext cx="39465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06787E-06B7-4EF0-AFAD-A420083C392A}"/>
                </a:ext>
              </a:extLst>
            </p:cNvPr>
            <p:cNvSpPr txBox="1"/>
            <p:nvPr/>
          </p:nvSpPr>
          <p:spPr bwMode="auto">
            <a:xfrm>
              <a:off x="3242538" y="244921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6:2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45B7D-F4F1-4271-90A6-44BBF1142953}"/>
              </a:ext>
            </a:extLst>
          </p:cNvPr>
          <p:cNvSpPr txBox="1"/>
          <p:nvPr/>
        </p:nvSpPr>
        <p:spPr bwMode="auto">
          <a:xfrm>
            <a:off x="6845982" y="4045038"/>
            <a:ext cx="5597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959595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80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8ACC40-12E5-4FCB-8860-088613775DB4}"/>
              </a:ext>
            </a:extLst>
          </p:cNvPr>
          <p:cNvGrpSpPr/>
          <p:nvPr/>
        </p:nvGrpSpPr>
        <p:grpSpPr>
          <a:xfrm>
            <a:off x="4092937" y="3983483"/>
            <a:ext cx="2522767" cy="584775"/>
            <a:chOff x="2568936" y="3983482"/>
            <a:chExt cx="2522767" cy="5847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C92563-8461-478D-ACAD-E7BD51E32A68}"/>
                </a:ext>
              </a:extLst>
            </p:cNvPr>
            <p:cNvSpPr txBox="1"/>
            <p:nvPr/>
          </p:nvSpPr>
          <p:spPr bwMode="auto">
            <a:xfrm>
              <a:off x="2568936" y="4045037"/>
              <a:ext cx="5180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/>
                  <a:ea typeface="Myriad Pro Semibold" charset="0"/>
                  <a:cs typeface="Myriad Pro Semibold" charset="0"/>
                </a:rPr>
                <a:t>40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3127B2-25B0-411B-8F79-660A85C32E67}"/>
                </a:ext>
              </a:extLst>
            </p:cNvPr>
            <p:cNvSpPr txBox="1"/>
            <p:nvPr/>
          </p:nvSpPr>
          <p:spPr bwMode="auto">
            <a:xfrm>
              <a:off x="3947949" y="4045037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3F28F3-EE0C-4AD2-8DBD-BEA4FEC9FDF2}"/>
                </a:ext>
              </a:extLst>
            </p:cNvPr>
            <p:cNvSpPr txBox="1"/>
            <p:nvPr/>
          </p:nvSpPr>
          <p:spPr bwMode="auto">
            <a:xfrm>
              <a:off x="4626511" y="398348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EAD18C-F9BD-4D1F-B2F0-E23B9F1D7FE7}"/>
                </a:ext>
              </a:extLst>
            </p:cNvPr>
            <p:cNvSpPr txBox="1"/>
            <p:nvPr/>
          </p:nvSpPr>
          <p:spPr bwMode="auto">
            <a:xfrm>
              <a:off x="3242538" y="398348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1027254-7633-48B1-A86D-48C12EBD8E73}"/>
              </a:ext>
            </a:extLst>
          </p:cNvPr>
          <p:cNvGrpSpPr/>
          <p:nvPr/>
        </p:nvGrpSpPr>
        <p:grpSpPr>
          <a:xfrm>
            <a:off x="3453323" y="3197003"/>
            <a:ext cx="872631" cy="584775"/>
            <a:chOff x="3235609" y="3197002"/>
            <a:chExt cx="872631" cy="5847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3AB6B07-99B3-493E-968D-05822D26C1C1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D78BB1-7B91-4E5B-B256-A89B936FF753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7E9428-330E-49FB-9CE7-CE01DA286CFD}"/>
              </a:ext>
            </a:extLst>
          </p:cNvPr>
          <p:cNvGrpSpPr/>
          <p:nvPr/>
        </p:nvGrpSpPr>
        <p:grpSpPr>
          <a:xfrm>
            <a:off x="7102760" y="3197003"/>
            <a:ext cx="872631" cy="584775"/>
            <a:chOff x="3235609" y="3197002"/>
            <a:chExt cx="872631" cy="58477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06D998-1C95-4C9E-86A4-7FEE05926BAC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E069E31-73D2-40C7-805F-464AF573F4B7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</p:grpSp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D07C7D3F-98A8-4A74-BD2E-4239921B5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111" y="3083559"/>
            <a:ext cx="122644" cy="85187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9894ABB-3754-407D-B95D-9D14CD22FE63}"/>
              </a:ext>
            </a:extLst>
          </p:cNvPr>
          <p:cNvSpPr/>
          <p:nvPr/>
        </p:nvSpPr>
        <p:spPr bwMode="auto">
          <a:xfrm>
            <a:off x="6888723" y="4045038"/>
            <a:ext cx="460800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48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188A6818-97CC-4C70-9C72-6BBAAC6924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33" y="3079557"/>
            <a:ext cx="122644" cy="85187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BF13BAB-CDE6-4910-8CBC-EC3157AEE8AB}"/>
              </a:ext>
            </a:extLst>
          </p:cNvPr>
          <p:cNvGrpSpPr/>
          <p:nvPr/>
        </p:nvGrpSpPr>
        <p:grpSpPr>
          <a:xfrm>
            <a:off x="4229373" y="2428892"/>
            <a:ext cx="3215838" cy="584775"/>
            <a:chOff x="2641873" y="2428891"/>
            <a:chExt cx="3215838" cy="5847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494D129-421C-4527-8108-C6D65F02B1FF}"/>
                </a:ext>
              </a:extLst>
            </p:cNvPr>
            <p:cNvSpPr txBox="1"/>
            <p:nvPr/>
          </p:nvSpPr>
          <p:spPr bwMode="auto">
            <a:xfrm>
              <a:off x="2641873" y="2510766"/>
              <a:ext cx="3722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24E899-7B82-4015-BCF8-C44EB2081130}"/>
                </a:ext>
              </a:extLst>
            </p:cNvPr>
            <p:cNvSpPr txBox="1"/>
            <p:nvPr/>
          </p:nvSpPr>
          <p:spPr bwMode="auto">
            <a:xfrm>
              <a:off x="3932721" y="2510766"/>
              <a:ext cx="3722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A6585A-9C2E-43AB-83B3-9CD90FB2AA9A}"/>
                </a:ext>
              </a:extLst>
            </p:cNvPr>
            <p:cNvSpPr txBox="1"/>
            <p:nvPr/>
          </p:nvSpPr>
          <p:spPr bwMode="auto">
            <a:xfrm>
              <a:off x="5347635" y="251076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15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2FB2E84-6AF6-4C70-BCA9-1AEC337AE869}"/>
                </a:ext>
              </a:extLst>
            </p:cNvPr>
            <p:cNvSpPr txBox="1"/>
            <p:nvPr/>
          </p:nvSpPr>
          <p:spPr bwMode="auto">
            <a:xfrm>
              <a:off x="4661777" y="2428891"/>
              <a:ext cx="39465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06787E-06B7-4EF0-AFAD-A420083C392A}"/>
                </a:ext>
              </a:extLst>
            </p:cNvPr>
            <p:cNvSpPr txBox="1"/>
            <p:nvPr/>
          </p:nvSpPr>
          <p:spPr bwMode="auto">
            <a:xfrm>
              <a:off x="3242538" y="242889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6:2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45B7D-F4F1-4271-90A6-44BBF1142953}"/>
              </a:ext>
            </a:extLst>
          </p:cNvPr>
          <p:cNvSpPr txBox="1"/>
          <p:nvPr/>
        </p:nvSpPr>
        <p:spPr bwMode="auto">
          <a:xfrm>
            <a:off x="6840552" y="4045038"/>
            <a:ext cx="697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959595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150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8ACC40-12E5-4FCB-8860-088613775DB4}"/>
              </a:ext>
            </a:extLst>
          </p:cNvPr>
          <p:cNvGrpSpPr/>
          <p:nvPr/>
        </p:nvGrpSpPr>
        <p:grpSpPr>
          <a:xfrm>
            <a:off x="4156437" y="3963163"/>
            <a:ext cx="2522767" cy="584775"/>
            <a:chOff x="2568936" y="3963162"/>
            <a:chExt cx="2522767" cy="5847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C92563-8461-478D-ACAD-E7BD51E32A68}"/>
                </a:ext>
              </a:extLst>
            </p:cNvPr>
            <p:cNvSpPr txBox="1"/>
            <p:nvPr/>
          </p:nvSpPr>
          <p:spPr bwMode="auto">
            <a:xfrm>
              <a:off x="2568936" y="4045037"/>
              <a:ext cx="5180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/>
                  <a:ea typeface="Myriad Pro Semibold" charset="0"/>
                  <a:cs typeface="Myriad Pro Semibold" charset="0"/>
                </a:rPr>
                <a:t>30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3127B2-25B0-411B-8F79-660A85C32E67}"/>
                </a:ext>
              </a:extLst>
            </p:cNvPr>
            <p:cNvSpPr txBox="1"/>
            <p:nvPr/>
          </p:nvSpPr>
          <p:spPr bwMode="auto">
            <a:xfrm>
              <a:off x="3947949" y="4045037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/>
                  <a:ea typeface="Myriad Pro Semibold" charset="0"/>
                  <a:cs typeface="Myriad Pro Semibold" charset="0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3F28F3-EE0C-4AD2-8DBD-BEA4FEC9FDF2}"/>
                </a:ext>
              </a:extLst>
            </p:cNvPr>
            <p:cNvSpPr txBox="1"/>
            <p:nvPr/>
          </p:nvSpPr>
          <p:spPr bwMode="auto">
            <a:xfrm>
              <a:off x="4626511" y="396316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EAD18C-F9BD-4D1F-B2F0-E23B9F1D7FE7}"/>
                </a:ext>
              </a:extLst>
            </p:cNvPr>
            <p:cNvSpPr txBox="1"/>
            <p:nvPr/>
          </p:nvSpPr>
          <p:spPr bwMode="auto">
            <a:xfrm>
              <a:off x="3242538" y="396316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1027254-7633-48B1-A86D-48C12EBD8E73}"/>
              </a:ext>
            </a:extLst>
          </p:cNvPr>
          <p:cNvGrpSpPr/>
          <p:nvPr/>
        </p:nvGrpSpPr>
        <p:grpSpPr>
          <a:xfrm>
            <a:off x="3505937" y="3197003"/>
            <a:ext cx="872631" cy="584775"/>
            <a:chOff x="3235609" y="3197002"/>
            <a:chExt cx="872631" cy="5847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3AB6B07-99B3-493E-968D-05822D26C1C1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D78BB1-7B91-4E5B-B256-A89B936FF753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7E9428-330E-49FB-9CE7-CE01DA286CFD}"/>
              </a:ext>
            </a:extLst>
          </p:cNvPr>
          <p:cNvGrpSpPr/>
          <p:nvPr/>
        </p:nvGrpSpPr>
        <p:grpSpPr>
          <a:xfrm>
            <a:off x="7166260" y="3197003"/>
            <a:ext cx="872631" cy="584775"/>
            <a:chOff x="3235609" y="3197002"/>
            <a:chExt cx="872631" cy="58477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06D998-1C95-4C9E-86A4-7FEE05926BAC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E069E31-73D2-40C7-805F-464AF573F4B7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</p:grpSp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D07C7D3F-98A8-4A74-BD2E-4239921B5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725" y="3083559"/>
            <a:ext cx="122644" cy="85187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9894ABB-3754-407D-B95D-9D14CD22FE63}"/>
              </a:ext>
            </a:extLst>
          </p:cNvPr>
          <p:cNvSpPr/>
          <p:nvPr/>
        </p:nvSpPr>
        <p:spPr bwMode="auto">
          <a:xfrm>
            <a:off x="6888724" y="4045038"/>
            <a:ext cx="587863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68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6:3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205753-BCDA-4749-80C4-42770BBD29B0}"/>
              </a:ext>
            </a:extLst>
          </p:cNvPr>
          <p:cNvSpPr txBox="1"/>
          <p:nvPr/>
        </p:nvSpPr>
        <p:spPr bwMode="auto">
          <a:xfrm>
            <a:off x="3053109" y="1007946"/>
            <a:ext cx="63906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 classes of children. 30 children in each class.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children altogether?</a:t>
            </a:r>
          </a:p>
        </p:txBody>
      </p:sp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B931D898-B3F8-49DD-9FCC-735EBA736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16" y="4112927"/>
            <a:ext cx="556321" cy="556321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A4D38895-CA7D-49E6-9B0C-C1900A4BF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194" y="4717709"/>
            <a:ext cx="197922" cy="855881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C4997232-ED9D-49E1-AC05-484B3ECF7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96" y="4112927"/>
            <a:ext cx="556321" cy="556321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C00E37A9-A637-4BE1-B5AB-7554CA459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16" y="5632254"/>
            <a:ext cx="556321" cy="556321"/>
          </a:xfrm>
          <a:prstGeom prst="rect">
            <a:avLst/>
          </a:prstGeom>
        </p:spPr>
      </p:pic>
      <p:pic>
        <p:nvPicPr>
          <p:cNvPr id="40" name="Picture 39" descr="A picture containing object&#10;&#10;Description automatically generated">
            <a:extLst>
              <a:ext uri="{FF2B5EF4-FFF2-40B4-BE49-F238E27FC236}">
                <a16:creationId xmlns:a16="http://schemas.microsoft.com/office/drawing/2014/main" id="{FFBD2AD3-D49C-43D1-8EC9-E6049D0BB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14" y="4717709"/>
            <a:ext cx="197922" cy="85588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0239DEC-047F-41A7-8EC5-705660370583}"/>
              </a:ext>
            </a:extLst>
          </p:cNvPr>
          <p:cNvSpPr txBox="1"/>
          <p:nvPr/>
        </p:nvSpPr>
        <p:spPr bwMode="auto">
          <a:xfrm>
            <a:off x="6770766" y="5683190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120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CC4A7D-574F-4506-8AD7-7C6892335CA9}"/>
              </a:ext>
            </a:extLst>
          </p:cNvPr>
          <p:cNvGrpSpPr/>
          <p:nvPr/>
        </p:nvGrpSpPr>
        <p:grpSpPr>
          <a:xfrm>
            <a:off x="4176293" y="5621635"/>
            <a:ext cx="2439411" cy="584775"/>
            <a:chOff x="2652292" y="3983482"/>
            <a:chExt cx="2439411" cy="58477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9F3D6D7-38A5-43B0-83BD-984A53E554E9}"/>
                </a:ext>
              </a:extLst>
            </p:cNvPr>
            <p:cNvSpPr txBox="1"/>
            <p:nvPr/>
          </p:nvSpPr>
          <p:spPr bwMode="auto">
            <a:xfrm>
              <a:off x="2652292" y="4045037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4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6C05BDA-02E5-453B-AF41-C4A1684B782B}"/>
                </a:ext>
              </a:extLst>
            </p:cNvPr>
            <p:cNvSpPr txBox="1"/>
            <p:nvPr/>
          </p:nvSpPr>
          <p:spPr bwMode="auto">
            <a:xfrm>
              <a:off x="3864592" y="4045037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30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A3CB6E4-AE31-4BF3-AF1B-6823CCFC4F57}"/>
                </a:ext>
              </a:extLst>
            </p:cNvPr>
            <p:cNvSpPr txBox="1"/>
            <p:nvPr/>
          </p:nvSpPr>
          <p:spPr bwMode="auto">
            <a:xfrm>
              <a:off x="4626511" y="398348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BFAC2EB-1174-41DC-974B-1BE96D3D8253}"/>
                </a:ext>
              </a:extLst>
            </p:cNvPr>
            <p:cNvSpPr txBox="1"/>
            <p:nvPr/>
          </p:nvSpPr>
          <p:spPr bwMode="auto">
            <a:xfrm>
              <a:off x="3161258" y="398348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6ED63D-FECB-4FEA-BF5A-D6CA373038CA}"/>
              </a:ext>
            </a:extLst>
          </p:cNvPr>
          <p:cNvGrpSpPr/>
          <p:nvPr/>
        </p:nvGrpSpPr>
        <p:grpSpPr>
          <a:xfrm>
            <a:off x="4176292" y="4087364"/>
            <a:ext cx="3209426" cy="584775"/>
            <a:chOff x="2652292" y="2449211"/>
            <a:chExt cx="3209426" cy="58477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766B36A-836E-4CA3-9186-F48AA992D2E6}"/>
                </a:ext>
              </a:extLst>
            </p:cNvPr>
            <p:cNvSpPr txBox="1"/>
            <p:nvPr/>
          </p:nvSpPr>
          <p:spPr bwMode="auto">
            <a:xfrm>
              <a:off x="2652292" y="251076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BEDF561-3E3F-47CD-9F7C-4E0C7CD8F5AD}"/>
                </a:ext>
              </a:extLst>
            </p:cNvPr>
            <p:cNvSpPr txBox="1"/>
            <p:nvPr/>
          </p:nvSpPr>
          <p:spPr bwMode="auto">
            <a:xfrm>
              <a:off x="3943140" y="251076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1387977-9CBF-4307-8D43-6E3455523D00}"/>
                </a:ext>
              </a:extLst>
            </p:cNvPr>
            <p:cNvSpPr txBox="1"/>
            <p:nvPr/>
          </p:nvSpPr>
          <p:spPr bwMode="auto">
            <a:xfrm>
              <a:off x="5343626" y="2510766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9BB268F-76AF-4CAF-88D2-DAE59F99960E}"/>
                </a:ext>
              </a:extLst>
            </p:cNvPr>
            <p:cNvSpPr txBox="1"/>
            <p:nvPr/>
          </p:nvSpPr>
          <p:spPr bwMode="auto">
            <a:xfrm>
              <a:off x="4626511" y="244921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DFC3C6D-93F3-4DED-9410-5BCADAFC1C39}"/>
                </a:ext>
              </a:extLst>
            </p:cNvPr>
            <p:cNvSpPr txBox="1"/>
            <p:nvPr/>
          </p:nvSpPr>
          <p:spPr bwMode="auto">
            <a:xfrm>
              <a:off x="3161258" y="244921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9621364-F258-406D-AF65-B978575D8FFF}"/>
              </a:ext>
            </a:extLst>
          </p:cNvPr>
          <p:cNvGrpSpPr/>
          <p:nvPr/>
        </p:nvGrpSpPr>
        <p:grpSpPr>
          <a:xfrm>
            <a:off x="4759610" y="4835155"/>
            <a:ext cx="872631" cy="584775"/>
            <a:chOff x="3235609" y="3197002"/>
            <a:chExt cx="872631" cy="58477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7144BB2-A046-4108-AC6F-2C493F291AB6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1F2525-F6F8-441D-9DC7-F1A5E79F593E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2005804-B74F-4437-A3EE-BB2F92E5881D}"/>
              </a:ext>
            </a:extLst>
          </p:cNvPr>
          <p:cNvGrpSpPr/>
          <p:nvPr/>
        </p:nvGrpSpPr>
        <p:grpSpPr>
          <a:xfrm>
            <a:off x="7102760" y="4835155"/>
            <a:ext cx="872631" cy="584775"/>
            <a:chOff x="3235609" y="3197002"/>
            <a:chExt cx="872631" cy="58477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1BA899D-D4D3-4A83-824D-DFF81345E08D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B8AD181-6673-48E1-B126-66F8F4216705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</p:grpSp>
      <p:pic>
        <p:nvPicPr>
          <p:cNvPr id="8" name="Picture 7" descr="A close up of a sunset&#10;&#10;Description automatically generated">
            <a:extLst>
              <a:ext uri="{FF2B5EF4-FFF2-40B4-BE49-F238E27FC236}">
                <a16:creationId xmlns:a16="http://schemas.microsoft.com/office/drawing/2014/main" id="{6D6A5783-E1DA-4A1D-8F3E-33B0CCBFAC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241" y="2222854"/>
            <a:ext cx="1964822" cy="1433325"/>
          </a:xfrm>
          <a:prstGeom prst="rect">
            <a:avLst/>
          </a:prstGeom>
        </p:spPr>
      </p:pic>
      <p:pic>
        <p:nvPicPr>
          <p:cNvPr id="10" name="Picture 9" descr="A close up of a black keyboard&#10;&#10;Description automatically generated">
            <a:extLst>
              <a:ext uri="{FF2B5EF4-FFF2-40B4-BE49-F238E27FC236}">
                <a16:creationId xmlns:a16="http://schemas.microsoft.com/office/drawing/2014/main" id="{B4A5698F-FB0E-465B-A645-46DB18CF11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241" y="2222854"/>
            <a:ext cx="1964822" cy="1433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7504AD-F12A-4CE9-A02B-69785AE769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992" y="5632254"/>
            <a:ext cx="763836" cy="5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6:3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28FFF6C-44DF-4126-BFC1-8320DB1E0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76" y="2596695"/>
            <a:ext cx="556321" cy="556321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1F8BE6EF-2CC1-4252-A0CC-90B9B7872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59" y="3201477"/>
            <a:ext cx="197922" cy="85588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54E65CF-82FE-4910-B152-5CB94D6DA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961" y="2596695"/>
            <a:ext cx="556321" cy="55632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B6F5C22-A035-40AE-B832-4786ED665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961" y="4116022"/>
            <a:ext cx="556321" cy="55632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5124082-4494-48B5-B0A1-2EEB2A9A9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76" y="4116022"/>
            <a:ext cx="556321" cy="55632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2BC3A691-D458-4E2C-81BB-F563377EC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74" y="3201477"/>
            <a:ext cx="197922" cy="8558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ED238C-4F56-4C2D-A892-67DCBF086C55}"/>
              </a:ext>
            </a:extLst>
          </p:cNvPr>
          <p:cNvSpPr txBox="1"/>
          <p:nvPr/>
        </p:nvSpPr>
        <p:spPr bwMode="auto">
          <a:xfrm>
            <a:off x="7085260" y="416695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2A5273B-1FE9-4FEC-AD8D-90CBC14428A1}"/>
              </a:ext>
            </a:extLst>
          </p:cNvPr>
          <p:cNvGrpSpPr/>
          <p:nvPr/>
        </p:nvGrpSpPr>
        <p:grpSpPr>
          <a:xfrm>
            <a:off x="4539977" y="4105403"/>
            <a:ext cx="2301787" cy="584775"/>
            <a:chOff x="3015976" y="4105402"/>
            <a:chExt cx="2301787" cy="5847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852102-67C8-46D8-8477-D1B782AA64F5}"/>
                </a:ext>
              </a:extLst>
            </p:cNvPr>
            <p:cNvSpPr txBox="1"/>
            <p:nvPr/>
          </p:nvSpPr>
          <p:spPr bwMode="auto">
            <a:xfrm>
              <a:off x="3015976" y="4166957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50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B85334-38BE-4DE6-A880-DBE232AD6043}"/>
                </a:ext>
              </a:extLst>
            </p:cNvPr>
            <p:cNvSpPr txBox="1"/>
            <p:nvPr/>
          </p:nvSpPr>
          <p:spPr bwMode="auto">
            <a:xfrm>
              <a:off x="4356889" y="4166957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85CCA2-843F-48AB-A95D-E17C739068CE}"/>
                </a:ext>
              </a:extLst>
            </p:cNvPr>
            <p:cNvSpPr txBox="1"/>
            <p:nvPr/>
          </p:nvSpPr>
          <p:spPr bwMode="auto">
            <a:xfrm>
              <a:off x="4852571" y="41054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D9F8BD-E721-47E7-91F3-E0867D3A0066}"/>
                </a:ext>
              </a:extLst>
            </p:cNvPr>
            <p:cNvSpPr txBox="1"/>
            <p:nvPr/>
          </p:nvSpPr>
          <p:spPr bwMode="auto">
            <a:xfrm>
              <a:off x="3707358" y="41054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÷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D8289F-4286-4878-A729-C413C2478F1F}"/>
              </a:ext>
            </a:extLst>
          </p:cNvPr>
          <p:cNvGrpSpPr/>
          <p:nvPr/>
        </p:nvGrpSpPr>
        <p:grpSpPr>
          <a:xfrm>
            <a:off x="4623333" y="2571132"/>
            <a:ext cx="2897469" cy="584775"/>
            <a:chOff x="3099332" y="2571131"/>
            <a:chExt cx="2897469" cy="5847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77B6F0-6817-41F1-A41C-3359D92B12CD}"/>
                </a:ext>
              </a:extLst>
            </p:cNvPr>
            <p:cNvSpPr txBox="1"/>
            <p:nvPr/>
          </p:nvSpPr>
          <p:spPr bwMode="auto">
            <a:xfrm>
              <a:off x="3099332" y="263268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9B2F9CF-BF10-49BD-836E-8B04C9F3444A}"/>
                </a:ext>
              </a:extLst>
            </p:cNvPr>
            <p:cNvSpPr txBox="1"/>
            <p:nvPr/>
          </p:nvSpPr>
          <p:spPr bwMode="auto">
            <a:xfrm>
              <a:off x="4352080" y="263268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695938-0C30-4057-AFD6-B3BC433568E8}"/>
                </a:ext>
              </a:extLst>
            </p:cNvPr>
            <p:cNvSpPr txBox="1"/>
            <p:nvPr/>
          </p:nvSpPr>
          <p:spPr bwMode="auto">
            <a:xfrm>
              <a:off x="5645423" y="2632686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870B4DA-BECD-45AC-ACDA-54F470C116CA}"/>
                </a:ext>
              </a:extLst>
            </p:cNvPr>
            <p:cNvSpPr txBox="1"/>
            <p:nvPr/>
          </p:nvSpPr>
          <p:spPr bwMode="auto">
            <a:xfrm>
              <a:off x="4852571" y="257113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7460C0-725A-4C37-B1AB-1A3AFD9EC7D2}"/>
                </a:ext>
              </a:extLst>
            </p:cNvPr>
            <p:cNvSpPr txBox="1"/>
            <p:nvPr/>
          </p:nvSpPr>
          <p:spPr bwMode="auto">
            <a:xfrm>
              <a:off x="3707358" y="257113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÷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EFDEE2-49F8-493E-B7D5-42AEC2A72260}"/>
              </a:ext>
            </a:extLst>
          </p:cNvPr>
          <p:cNvGrpSpPr/>
          <p:nvPr/>
        </p:nvGrpSpPr>
        <p:grpSpPr>
          <a:xfrm>
            <a:off x="3918870" y="3318923"/>
            <a:ext cx="872631" cy="584775"/>
            <a:chOff x="3235609" y="3197002"/>
            <a:chExt cx="872631" cy="5847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CBA51C7-C60C-493D-A63B-897899FC5362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7735ABE-59B2-4F89-AD9B-5F796AA939BA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024E56A-EE6A-4A62-91F1-0A29275B674C}"/>
              </a:ext>
            </a:extLst>
          </p:cNvPr>
          <p:cNvGrpSpPr/>
          <p:nvPr/>
        </p:nvGrpSpPr>
        <p:grpSpPr>
          <a:xfrm>
            <a:off x="7321200" y="3318923"/>
            <a:ext cx="872631" cy="584775"/>
            <a:chOff x="3235609" y="3197002"/>
            <a:chExt cx="872631" cy="58477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9671C89-E990-4F26-A194-6851217E4D7B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DA7ABE8-1AE0-426D-AF3C-06C2EEA988DF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999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6, Learning Outcome 22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3863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 explain how making the dividend 10 times the size affects the quotient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6, Learning Outcome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2.13 Calculation: multiplying and dividing by 10 and 100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706613"/>
              </p:ext>
            </p:extLst>
          </p:nvPr>
        </p:nvGraphicFramePr>
        <p:xfrm>
          <a:off x="4514850" y="4258490"/>
          <a:ext cx="6886575" cy="857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6:5-6:7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45-48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59128A0-CA7D-44BC-A539-59F92F075FD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926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1:4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365DE3-1548-4D7D-8BC8-01C0EAE99536}"/>
              </a:ext>
            </a:extLst>
          </p:cNvPr>
          <p:cNvGraphicFramePr>
            <a:graphicFrameLocks noGrp="1"/>
          </p:cNvGraphicFramePr>
          <p:nvPr/>
        </p:nvGraphicFramePr>
        <p:xfrm>
          <a:off x="1823544" y="869567"/>
          <a:ext cx="8544912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2456">
                  <a:extLst>
                    <a:ext uri="{9D8B030D-6E8A-4147-A177-3AD203B41FA5}">
                      <a16:colId xmlns:a16="http://schemas.microsoft.com/office/drawing/2014/main" val="1234931168"/>
                    </a:ext>
                  </a:extLst>
                </a:gridCol>
                <a:gridCol w="4272456">
                  <a:extLst>
                    <a:ext uri="{9D8B030D-6E8A-4147-A177-3AD203B41FA5}">
                      <a16:colId xmlns:a16="http://schemas.microsoft.com/office/drawing/2014/main" val="2479794587"/>
                    </a:ext>
                  </a:extLst>
                </a:gridCol>
              </a:tblGrid>
              <a:tr h="147600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15 flowers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857284"/>
                  </a:ext>
                </a:extLst>
              </a:tr>
              <a:tr h="284400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5 in each vase, how many vases?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3 in each vase, how many vases?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56843"/>
                  </a:ext>
                </a:extLst>
              </a:tr>
            </a:tbl>
          </a:graphicData>
        </a:graphic>
      </p:graphicFrame>
      <p:grpSp>
        <p:nvGrpSpPr>
          <p:cNvPr id="56" name="Group 55">
            <a:extLst>
              <a:ext uri="{FF2B5EF4-FFF2-40B4-BE49-F238E27FC236}">
                <a16:creationId xmlns:a16="http://schemas.microsoft.com/office/drawing/2014/main" id="{23DC5A1E-B9D8-42EB-B70B-990EC5842880}"/>
              </a:ext>
            </a:extLst>
          </p:cNvPr>
          <p:cNvGrpSpPr/>
          <p:nvPr/>
        </p:nvGrpSpPr>
        <p:grpSpPr>
          <a:xfrm>
            <a:off x="3152913" y="5248332"/>
            <a:ext cx="5886177" cy="1148946"/>
            <a:chOff x="1628911" y="5248332"/>
            <a:chExt cx="5886177" cy="114894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37222B-7395-4E10-A7BA-DB7EF1471DFF}"/>
                </a:ext>
              </a:extLst>
            </p:cNvPr>
            <p:cNvSpPr txBox="1"/>
            <p:nvPr/>
          </p:nvSpPr>
          <p:spPr bwMode="auto">
            <a:xfrm>
              <a:off x="1628911" y="5248332"/>
              <a:ext cx="261020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solidFill>
                    <a:srgbClr val="0070C0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factor</a:t>
              </a: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 × </a:t>
              </a:r>
              <a:r>
                <a:rPr lang="en-GB" sz="2000" dirty="0">
                  <a:solidFill>
                    <a:srgbClr val="7F7F7F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?</a:t>
              </a: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 = </a:t>
              </a:r>
              <a:r>
                <a:rPr lang="en-GB" sz="2000" b="1" dirty="0">
                  <a:latin typeface="Myriad Pro Semibold" charset="0"/>
                  <a:ea typeface="Myriad Pro Semibold" charset="0"/>
                  <a:cs typeface="Myriad Pro Semibold" charset="0"/>
                </a:rPr>
                <a:t>product</a:t>
              </a: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84C914B-3F01-4E67-BF81-B72740AB5D65}"/>
                </a:ext>
              </a:extLst>
            </p:cNvPr>
            <p:cNvSpPr txBox="1"/>
            <p:nvPr/>
          </p:nvSpPr>
          <p:spPr bwMode="auto">
            <a:xfrm>
              <a:off x="4904886" y="5248332"/>
              <a:ext cx="261020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solidFill>
                    <a:srgbClr val="7F7F7F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? </a:t>
              </a: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× </a:t>
              </a:r>
              <a:r>
                <a:rPr lang="en-GB" sz="2000" dirty="0">
                  <a:solidFill>
                    <a:srgbClr val="0070C0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factor</a:t>
              </a: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 = </a:t>
              </a:r>
              <a:r>
                <a:rPr lang="en-GB" sz="2000" b="1" dirty="0">
                  <a:latin typeface="Myriad Pro Semibold" charset="0"/>
                  <a:ea typeface="Myriad Pro Semibold" charset="0"/>
                  <a:cs typeface="Myriad Pro Semibold" charset="0"/>
                </a:rPr>
                <a:t>product</a:t>
              </a: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7F0EFF-1AAF-41FE-852C-E8CAC4DB4C24}"/>
                </a:ext>
              </a:extLst>
            </p:cNvPr>
            <p:cNvSpPr txBox="1"/>
            <p:nvPr/>
          </p:nvSpPr>
          <p:spPr bwMode="auto">
            <a:xfrm>
              <a:off x="2783691" y="5997168"/>
              <a:ext cx="357662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b="1" dirty="0">
                  <a:latin typeface="Myriad Pro Semibold" charset="0"/>
                  <a:ea typeface="Myriad Pro Semibold" charset="0"/>
                  <a:cs typeface="Myriad Pro Semibold" charset="0"/>
                </a:rPr>
                <a:t>dividend</a:t>
              </a: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 ÷ </a:t>
              </a:r>
              <a:r>
                <a:rPr lang="en-GB" sz="2000" dirty="0">
                  <a:solidFill>
                    <a:srgbClr val="338DCD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divisor</a:t>
              </a: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 = </a:t>
              </a:r>
              <a:r>
                <a:rPr lang="en-GB" sz="2000" dirty="0">
                  <a:solidFill>
                    <a:srgbClr val="7F7F7F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quotient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F05EC0-1B01-49E5-AAF5-7C9B4A8CC9C8}"/>
                </a:ext>
              </a:extLst>
            </p:cNvPr>
            <p:cNvSpPr txBox="1"/>
            <p:nvPr/>
          </p:nvSpPr>
          <p:spPr bwMode="auto">
            <a:xfrm>
              <a:off x="4340205" y="5591973"/>
              <a:ext cx="4635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Calibri" panose="020F0502020204030204" pitchFamily="34" charset="0"/>
                  <a:ea typeface="Calibri" panose="020F0502020204030204" pitchFamily="34" charset="0"/>
                </a:rPr>
                <a:t>↓</a:t>
              </a:r>
              <a:endParaRPr lang="en-GB" sz="2200" dirty="0"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07674F5-E325-4969-BAD2-DC3B7F15A1A2}"/>
              </a:ext>
            </a:extLst>
          </p:cNvPr>
          <p:cNvGrpSpPr/>
          <p:nvPr/>
        </p:nvGrpSpPr>
        <p:grpSpPr>
          <a:xfrm>
            <a:off x="1951506" y="1332410"/>
            <a:ext cx="8288991" cy="3691801"/>
            <a:chOff x="384387" y="1332409"/>
            <a:chExt cx="8288991" cy="369180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49E95CE-6D65-4E58-9502-5C33FC5BE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579" y="1332409"/>
              <a:ext cx="3532248" cy="896155"/>
            </a:xfrm>
            <a:prstGeom prst="rect">
              <a:avLst/>
            </a:prstGeom>
          </p:spPr>
        </p:pic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39342DE-51B1-443B-AC8D-7CAC3B267A82}"/>
                </a:ext>
              </a:extLst>
            </p:cNvPr>
            <p:cNvGrpSpPr/>
            <p:nvPr/>
          </p:nvGrpSpPr>
          <p:grpSpPr>
            <a:xfrm>
              <a:off x="384387" y="2863097"/>
              <a:ext cx="4010834" cy="2161113"/>
              <a:chOff x="519007" y="2863097"/>
              <a:chExt cx="4010834" cy="216111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DC89DBC-A102-4C74-BDC5-290F7673C6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907" y="4105609"/>
                <a:ext cx="2523034" cy="918601"/>
              </a:xfrm>
              <a:prstGeom prst="rect">
                <a:avLst/>
              </a:prstGeom>
            </p:spPr>
          </p:pic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7E6F26B-8A63-4F33-8D8A-F5CE9B70629F}"/>
                  </a:ext>
                </a:extLst>
              </p:cNvPr>
              <p:cNvGrpSpPr/>
              <p:nvPr/>
            </p:nvGrpSpPr>
            <p:grpSpPr>
              <a:xfrm>
                <a:off x="519007" y="2863097"/>
                <a:ext cx="4010834" cy="400110"/>
                <a:chOff x="519007" y="2863097"/>
                <a:chExt cx="4010834" cy="400110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2AE9AF1-D891-4BDE-988E-57C809C07470}"/>
                    </a:ext>
                  </a:extLst>
                </p:cNvPr>
                <p:cNvSpPr txBox="1"/>
                <p:nvPr/>
              </p:nvSpPr>
              <p:spPr bwMode="auto">
                <a:xfrm>
                  <a:off x="537745" y="2863097"/>
                  <a:ext cx="322524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buClr>
                      <a:srgbClr val="82CBDD"/>
                    </a:buClr>
                    <a:buNone/>
                  </a:pPr>
                  <a:r>
                    <a:rPr lang="en-GB" sz="2000" dirty="0">
                      <a:solidFill>
                        <a:srgbClr val="7F7F7F"/>
                      </a:solidFill>
                      <a:latin typeface="Myriad Pro Semibold" charset="0"/>
                      <a:ea typeface="Myriad Pro Semibold" charset="0"/>
                      <a:cs typeface="Myriad Pro Semibold" charset="0"/>
                    </a:rPr>
                    <a:t>3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03F673F-D10C-4CD0-9772-1383B292CBC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9007" y="2871315"/>
                  <a:ext cx="360000" cy="3600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indent="-28575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Font typeface="Arial" charset="0"/>
                    <a:buChar char="●"/>
                  </a:pPr>
                  <a:endParaRPr lang="en-GB" sz="2000">
                    <a:latin typeface="Arial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4E84E1D-1894-4C00-B1F7-674AF1CBAC72}"/>
                    </a:ext>
                  </a:extLst>
                </p:cNvPr>
                <p:cNvSpPr txBox="1"/>
                <p:nvPr/>
              </p:nvSpPr>
              <p:spPr bwMode="auto">
                <a:xfrm>
                  <a:off x="952286" y="2863097"/>
                  <a:ext cx="1370888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buClr>
                      <a:srgbClr val="82CBDD"/>
                    </a:buClr>
                    <a:buNone/>
                  </a:pPr>
                  <a:r>
                    <a:rPr lang="en-GB" sz="2000" dirty="0">
                      <a:latin typeface="Myriad Pro Semibold" charset="0"/>
                      <a:ea typeface="Myriad Pro Semibold" charset="0"/>
                      <a:cs typeface="Myriad Pro Semibold" charset="0"/>
                    </a:rPr>
                    <a:t>×  </a:t>
                  </a:r>
                  <a:r>
                    <a:rPr lang="en-GB" sz="2000" dirty="0">
                      <a:solidFill>
                        <a:srgbClr val="338DCD"/>
                      </a:solidFill>
                      <a:latin typeface="Myriad Pro Semibold" charset="0"/>
                      <a:ea typeface="Myriad Pro Semibold" charset="0"/>
                      <a:cs typeface="Myriad Pro Semibold" charset="0"/>
                    </a:rPr>
                    <a:t>5</a:t>
                  </a:r>
                  <a:r>
                    <a:rPr lang="en-GB" sz="2000" dirty="0">
                      <a:latin typeface="Myriad Pro Semibold" charset="0"/>
                      <a:ea typeface="Myriad Pro Semibold" charset="0"/>
                      <a:cs typeface="Myriad Pro Semibold" charset="0"/>
                    </a:rPr>
                    <a:t>  =  15</a:t>
                  </a:r>
                  <a:endParaRPr lang="en-GB" sz="2000" dirty="0">
                    <a:solidFill>
                      <a:srgbClr val="C00000"/>
                    </a:solidFill>
                    <a:latin typeface="Myriad Pro Semibold" charset="0"/>
                    <a:ea typeface="Myriad Pro Semibold" charset="0"/>
                    <a:cs typeface="Myriad Pro Semibold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BFF3F5D-D3CB-4088-AD63-49F4887D8BE0}"/>
                    </a:ext>
                  </a:extLst>
                </p:cNvPr>
                <p:cNvSpPr txBox="1"/>
                <p:nvPr/>
              </p:nvSpPr>
              <p:spPr bwMode="auto">
                <a:xfrm>
                  <a:off x="2594696" y="2863097"/>
                  <a:ext cx="1935145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buClr>
                      <a:srgbClr val="82CBDD"/>
                    </a:buClr>
                    <a:buNone/>
                  </a:pPr>
                  <a:r>
                    <a:rPr lang="en-GB" sz="2000" dirty="0">
                      <a:solidFill>
                        <a:srgbClr val="338DCD"/>
                      </a:solidFill>
                      <a:latin typeface="Myriad Pro Semibold" charset="0"/>
                      <a:ea typeface="Myriad Pro Semibold" charset="0"/>
                      <a:cs typeface="Myriad Pro Semibold" charset="0"/>
                    </a:rPr>
                    <a:t>5</a:t>
                  </a:r>
                  <a:r>
                    <a:rPr lang="en-GB" sz="2000" dirty="0">
                      <a:latin typeface="Myriad Pro Semibold" charset="0"/>
                      <a:ea typeface="Myriad Pro Semibold" charset="0"/>
                      <a:cs typeface="Myriad Pro Semibold" charset="0"/>
                    </a:rPr>
                    <a:t>  ×          =  15</a:t>
                  </a:r>
                  <a:endParaRPr lang="en-GB" sz="2000" dirty="0">
                    <a:solidFill>
                      <a:srgbClr val="C00000"/>
                    </a:solidFill>
                    <a:latin typeface="Myriad Pro Semibold" charset="0"/>
                    <a:ea typeface="Myriad Pro Semibold" charset="0"/>
                    <a:cs typeface="Myriad Pro Semibold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BBB47AF-E3D3-41C0-9A5F-BA430CC3C41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294583" y="2871314"/>
                  <a:ext cx="360000" cy="3600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indent="-28575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Font typeface="Arial" charset="0"/>
                    <a:buChar char="●"/>
                  </a:pPr>
                  <a:endParaRPr lang="en-GB" sz="2000">
                    <a:latin typeface="Arial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E22A477-C835-4D74-B5CD-D1137479B25D}"/>
                    </a:ext>
                  </a:extLst>
                </p:cNvPr>
                <p:cNvSpPr txBox="1"/>
                <p:nvPr/>
              </p:nvSpPr>
              <p:spPr bwMode="auto">
                <a:xfrm>
                  <a:off x="3313321" y="2863097"/>
                  <a:ext cx="322524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buClr>
                      <a:srgbClr val="82CBDD"/>
                    </a:buClr>
                    <a:buNone/>
                  </a:pPr>
                  <a:r>
                    <a:rPr lang="en-GB" sz="2000" dirty="0">
                      <a:solidFill>
                        <a:srgbClr val="7F7F7F"/>
                      </a:solidFill>
                      <a:latin typeface="Myriad Pro Semibold" charset="0"/>
                      <a:ea typeface="Myriad Pro Semibold" charset="0"/>
                      <a:cs typeface="Myriad Pro Semibold" charset="0"/>
                    </a:rPr>
                    <a:t>3</a:t>
                  </a: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1739531E-F73A-4BCF-8E03-A5D948477E87}"/>
                  </a:ext>
                </a:extLst>
              </p:cNvPr>
              <p:cNvGrpSpPr/>
              <p:nvPr/>
            </p:nvGrpSpPr>
            <p:grpSpPr>
              <a:xfrm>
                <a:off x="1610259" y="3491246"/>
                <a:ext cx="1828330" cy="400110"/>
                <a:chOff x="1317066" y="3491246"/>
                <a:chExt cx="1828330" cy="400110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9104553-886A-4A12-B87E-DB0C6BDD1E58}"/>
                    </a:ext>
                  </a:extLst>
                </p:cNvPr>
                <p:cNvSpPr txBox="1"/>
                <p:nvPr/>
              </p:nvSpPr>
              <p:spPr bwMode="auto">
                <a:xfrm>
                  <a:off x="1317066" y="3491246"/>
                  <a:ext cx="1370888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buClr>
                      <a:srgbClr val="82CBDD"/>
                    </a:buClr>
                    <a:buNone/>
                  </a:pPr>
                  <a:r>
                    <a:rPr lang="en-GB" sz="2000" dirty="0">
                      <a:latin typeface="Myriad Pro Semibold" charset="0"/>
                      <a:ea typeface="Myriad Pro Semibold" charset="0"/>
                      <a:cs typeface="Myriad Pro Semibold" charset="0"/>
                    </a:rPr>
                    <a:t>15  ÷  </a:t>
                  </a:r>
                  <a:r>
                    <a:rPr lang="en-GB" sz="2000" dirty="0">
                      <a:solidFill>
                        <a:srgbClr val="338DCD"/>
                      </a:solidFill>
                      <a:latin typeface="Myriad Pro Semibold" charset="0"/>
                      <a:ea typeface="Myriad Pro Semibold" charset="0"/>
                      <a:cs typeface="Myriad Pro Semibold" charset="0"/>
                    </a:rPr>
                    <a:t>5</a:t>
                  </a:r>
                  <a:r>
                    <a:rPr lang="en-GB" sz="2000" dirty="0">
                      <a:latin typeface="Myriad Pro Semibold" charset="0"/>
                      <a:ea typeface="Myriad Pro Semibold" charset="0"/>
                      <a:cs typeface="Myriad Pro Semibold" charset="0"/>
                    </a:rPr>
                    <a:t>  =</a:t>
                  </a:r>
                  <a:endParaRPr lang="en-GB" sz="2000" dirty="0">
                    <a:solidFill>
                      <a:srgbClr val="C00000"/>
                    </a:solidFill>
                    <a:latin typeface="Myriad Pro Semibold" charset="0"/>
                    <a:ea typeface="Myriad Pro Semibold" charset="0"/>
                    <a:cs typeface="Myriad Pro Semibold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8940FE2-0A98-4329-89ED-3238950215C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85396" y="3499463"/>
                  <a:ext cx="360000" cy="3600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indent="-28575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Font typeface="Arial" charset="0"/>
                    <a:buChar char="●"/>
                  </a:pPr>
                  <a:endParaRPr lang="en-GB" sz="2000">
                    <a:latin typeface="Arial" charset="0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8BCE5E9-4A1B-4B40-A317-CE32F716D73C}"/>
                    </a:ext>
                  </a:extLst>
                </p:cNvPr>
                <p:cNvSpPr txBox="1"/>
                <p:nvPr/>
              </p:nvSpPr>
              <p:spPr bwMode="auto">
                <a:xfrm>
                  <a:off x="2812546" y="3491246"/>
                  <a:ext cx="322524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buClr>
                      <a:srgbClr val="82CBDD"/>
                    </a:buClr>
                    <a:buNone/>
                  </a:pPr>
                  <a:r>
                    <a:rPr lang="en-GB" sz="2000" dirty="0">
                      <a:solidFill>
                        <a:srgbClr val="7F7F7F"/>
                      </a:solidFill>
                      <a:latin typeface="Myriad Pro Semibold" charset="0"/>
                      <a:ea typeface="Myriad Pro Semibold" charset="0"/>
                      <a:cs typeface="Myriad Pro Semibold" charset="0"/>
                    </a:rPr>
                    <a:t>3</a:t>
                  </a:r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D03AC05-C4A1-4740-B7F8-0BC5B3511D28}"/>
                </a:ext>
              </a:extLst>
            </p:cNvPr>
            <p:cNvGrpSpPr/>
            <p:nvPr/>
          </p:nvGrpSpPr>
          <p:grpSpPr>
            <a:xfrm>
              <a:off x="4647304" y="2863097"/>
              <a:ext cx="4026074" cy="2161113"/>
              <a:chOff x="4647304" y="2863097"/>
              <a:chExt cx="4026074" cy="216111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347804E-3496-4E8A-BBA3-F913BC11D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8824" y="4105609"/>
                <a:ext cx="2523034" cy="918601"/>
              </a:xfrm>
              <a:prstGeom prst="rect">
                <a:avLst/>
              </a:prstGeom>
            </p:spPr>
          </p:pic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1CB7186A-74BA-4FFB-ADB5-D3B914E23E84}"/>
                  </a:ext>
                </a:extLst>
              </p:cNvPr>
              <p:cNvGrpSpPr/>
              <p:nvPr/>
            </p:nvGrpSpPr>
            <p:grpSpPr>
              <a:xfrm>
                <a:off x="4647304" y="2863097"/>
                <a:ext cx="4026074" cy="1028259"/>
                <a:chOff x="4792084" y="2863097"/>
                <a:chExt cx="4026074" cy="1028259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6C9DC412-79B0-4E6F-9997-A90A0007B472}"/>
                    </a:ext>
                  </a:extLst>
                </p:cNvPr>
                <p:cNvGrpSpPr/>
                <p:nvPr/>
              </p:nvGrpSpPr>
              <p:grpSpPr>
                <a:xfrm>
                  <a:off x="4792084" y="2863097"/>
                  <a:ext cx="4026074" cy="400110"/>
                  <a:chOff x="4792084" y="2863097"/>
                  <a:chExt cx="4026074" cy="400110"/>
                </a:xfrm>
              </p:grpSpPr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39C411DE-5990-4DAA-8CBB-5E3CEC5E726B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810822" y="2863097"/>
                    <a:ext cx="322524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:ma14="http://schemas.microsoft.com/office/mac/drawingml/2011/main" xmlns="" val="1"/>
                    </a:ext>
                  </a:extLst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buClr>
                        <a:srgbClr val="82CBDD"/>
                      </a:buClr>
                      <a:buNone/>
                    </a:pPr>
                    <a:r>
                      <a:rPr lang="en-GB" sz="2000" dirty="0">
                        <a:solidFill>
                          <a:srgbClr val="7F7F7F"/>
                        </a:solidFill>
                        <a:latin typeface="Myriad Pro Semibold" charset="0"/>
                        <a:ea typeface="Myriad Pro Semibold" charset="0"/>
                        <a:cs typeface="Myriad Pro Semibold" charset="0"/>
                      </a:rPr>
                      <a:t>5</a:t>
                    </a:r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4967EC77-DC4B-41F3-AB17-E1A0B27BD97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792084" y="2871314"/>
                    <a:ext cx="360000" cy="360000"/>
                  </a:xfrm>
                  <a:prstGeom prst="rect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742950" indent="-285750" fontAlgn="base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Font typeface="Arial" charset="0"/>
                      <a:buChar char="●"/>
                    </a:pPr>
                    <a:endParaRPr lang="en-GB" sz="2000">
                      <a:latin typeface="Arial" charset="0"/>
                    </a:endParaRPr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5E0730AB-07A5-49AC-91B5-4C365670058B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5240603" y="2863097"/>
                    <a:ext cx="1370888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:ma14="http://schemas.microsoft.com/office/mac/drawingml/2011/main" xmlns="" val="1"/>
                    </a:ext>
                  </a:extLst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buClr>
                        <a:srgbClr val="82CBDD"/>
                      </a:buClr>
                      <a:buNone/>
                    </a:pPr>
                    <a:r>
                      <a:rPr lang="en-GB" sz="2000" dirty="0">
                        <a:latin typeface="Myriad Pro Semibold" charset="0"/>
                        <a:ea typeface="Myriad Pro Semibold" charset="0"/>
                        <a:cs typeface="Myriad Pro Semibold" charset="0"/>
                      </a:rPr>
                      <a:t>×  </a:t>
                    </a:r>
                    <a:r>
                      <a:rPr lang="en-GB" sz="2000" dirty="0">
                        <a:solidFill>
                          <a:srgbClr val="338DCD"/>
                        </a:solidFill>
                        <a:latin typeface="Myriad Pro Semibold" charset="0"/>
                        <a:ea typeface="Myriad Pro Semibold" charset="0"/>
                        <a:cs typeface="Myriad Pro Semibold" charset="0"/>
                      </a:rPr>
                      <a:t>3</a:t>
                    </a:r>
                    <a:r>
                      <a:rPr lang="en-GB" sz="2000" dirty="0">
                        <a:latin typeface="Myriad Pro Semibold" charset="0"/>
                        <a:ea typeface="Myriad Pro Semibold" charset="0"/>
                        <a:cs typeface="Myriad Pro Semibold" charset="0"/>
                      </a:rPr>
                      <a:t>  =  15</a:t>
                    </a:r>
                    <a:endParaRPr lang="en-GB" sz="2000" dirty="0">
                      <a:solidFill>
                        <a:srgbClr val="C00000"/>
                      </a:solidFill>
                      <a:latin typeface="Myriad Pro Semibold" charset="0"/>
                      <a:ea typeface="Myriad Pro Semibold" charset="0"/>
                      <a:cs typeface="Myriad Pro Semibold" charset="0"/>
                    </a:endParaRPr>
                  </a:p>
                </p:txBody>
              </p:sp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D27DF82A-61B8-42C5-9922-AB140D9C8F28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6883013" y="2863097"/>
                    <a:ext cx="1935145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:ma14="http://schemas.microsoft.com/office/mac/drawingml/2011/main" xmlns="" val="1"/>
                    </a:ext>
                  </a:extLst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buClr>
                        <a:srgbClr val="82CBDD"/>
                      </a:buClr>
                      <a:buNone/>
                    </a:pPr>
                    <a:r>
                      <a:rPr lang="en-GB" sz="2000" dirty="0">
                        <a:solidFill>
                          <a:srgbClr val="338DCD"/>
                        </a:solidFill>
                        <a:latin typeface="Myriad Pro Semibold" charset="0"/>
                        <a:ea typeface="Myriad Pro Semibold" charset="0"/>
                        <a:cs typeface="Myriad Pro Semibold" charset="0"/>
                      </a:rPr>
                      <a:t>3</a:t>
                    </a:r>
                    <a:r>
                      <a:rPr lang="en-GB" sz="2000" dirty="0">
                        <a:latin typeface="Myriad Pro Semibold" charset="0"/>
                        <a:ea typeface="Myriad Pro Semibold" charset="0"/>
                        <a:cs typeface="Myriad Pro Semibold" charset="0"/>
                      </a:rPr>
                      <a:t>  ×          =  15</a:t>
                    </a:r>
                    <a:endParaRPr lang="en-GB" sz="2000" dirty="0">
                      <a:solidFill>
                        <a:srgbClr val="C00000"/>
                      </a:solidFill>
                      <a:latin typeface="Myriad Pro Semibold" charset="0"/>
                      <a:ea typeface="Myriad Pro Semibold" charset="0"/>
                      <a:cs typeface="Myriad Pro Semibold" charset="0"/>
                    </a:endParaRPr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AEEE0A87-DB14-4DE6-BB6E-9F956FE3250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605760" y="2871314"/>
                    <a:ext cx="360000" cy="360000"/>
                  </a:xfrm>
                  <a:prstGeom prst="rect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742950" indent="-285750" fontAlgn="base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Font typeface="Arial" charset="0"/>
                      <a:buChar char="●"/>
                    </a:pPr>
                    <a:endParaRPr lang="en-GB" sz="2000">
                      <a:latin typeface="Arial" charset="0"/>
                    </a:endParaRPr>
                  </a:p>
                </p:txBody>
              </p: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4CBED273-494E-42A7-9093-3DC29EAEEA5B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7624498" y="2863097"/>
                    <a:ext cx="322524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:ma14="http://schemas.microsoft.com/office/mac/drawingml/2011/main" xmlns="" val="1"/>
                    </a:ext>
                  </a:extLst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buClr>
                        <a:srgbClr val="82CBDD"/>
                      </a:buClr>
                      <a:buNone/>
                    </a:pPr>
                    <a:r>
                      <a:rPr lang="en-GB" sz="2000" dirty="0">
                        <a:solidFill>
                          <a:srgbClr val="7F7F7F"/>
                        </a:solidFill>
                        <a:latin typeface="Myriad Pro Semibold" charset="0"/>
                        <a:ea typeface="Myriad Pro Semibold" charset="0"/>
                        <a:cs typeface="Myriad Pro Semibold" charset="0"/>
                      </a:rPr>
                      <a:t>5</a:t>
                    </a:r>
                  </a:p>
                </p:txBody>
              </p: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39597CE2-8131-4883-BE2B-FC28BE1671C9}"/>
                    </a:ext>
                  </a:extLst>
                </p:cNvPr>
                <p:cNvGrpSpPr/>
                <p:nvPr/>
              </p:nvGrpSpPr>
              <p:grpSpPr>
                <a:xfrm>
                  <a:off x="5887146" y="3491246"/>
                  <a:ext cx="1835950" cy="400110"/>
                  <a:chOff x="5605383" y="3491246"/>
                  <a:chExt cx="1835950" cy="400110"/>
                </a:xfrm>
              </p:grpSpPr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4C3F7316-027B-4A11-9E9B-2A8B35CF69D4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5605383" y="3491246"/>
                    <a:ext cx="1370888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:ma14="http://schemas.microsoft.com/office/mac/drawingml/2011/main" xmlns="" val="1"/>
                    </a:ext>
                  </a:extLst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buClr>
                        <a:srgbClr val="82CBDD"/>
                      </a:buClr>
                      <a:buNone/>
                    </a:pPr>
                    <a:r>
                      <a:rPr lang="en-GB" sz="2000" dirty="0">
                        <a:latin typeface="Myriad Pro Semibold" charset="0"/>
                        <a:ea typeface="Myriad Pro Semibold" charset="0"/>
                        <a:cs typeface="Myriad Pro Semibold" charset="0"/>
                      </a:rPr>
                      <a:t>15  ÷  </a:t>
                    </a:r>
                    <a:r>
                      <a:rPr lang="en-GB" sz="2000" dirty="0">
                        <a:solidFill>
                          <a:srgbClr val="338DCD"/>
                        </a:solidFill>
                        <a:latin typeface="Myriad Pro Semibold" charset="0"/>
                        <a:ea typeface="Myriad Pro Semibold" charset="0"/>
                        <a:cs typeface="Myriad Pro Semibold" charset="0"/>
                      </a:rPr>
                      <a:t>3</a:t>
                    </a:r>
                    <a:r>
                      <a:rPr lang="en-GB" sz="2000" dirty="0">
                        <a:latin typeface="Myriad Pro Semibold" charset="0"/>
                        <a:ea typeface="Myriad Pro Semibold" charset="0"/>
                        <a:cs typeface="Myriad Pro Semibold" charset="0"/>
                      </a:rPr>
                      <a:t>  =</a:t>
                    </a:r>
                    <a:endParaRPr lang="en-GB" sz="2000" dirty="0">
                      <a:solidFill>
                        <a:srgbClr val="C00000"/>
                      </a:solidFill>
                      <a:latin typeface="Myriad Pro Semibold" charset="0"/>
                      <a:ea typeface="Myriad Pro Semibold" charset="0"/>
                      <a:cs typeface="Myriad Pro Semibold" charset="0"/>
                    </a:endParaRPr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F8F2C16B-C45A-4F4D-B9E2-3F69F5C18A0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081333" y="3491247"/>
                    <a:ext cx="360000" cy="360000"/>
                  </a:xfrm>
                  <a:prstGeom prst="rect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742950" indent="-285750" fontAlgn="base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Font typeface="Arial" charset="0"/>
                      <a:buChar char="●"/>
                    </a:pPr>
                    <a:endParaRPr lang="en-GB" sz="2000">
                      <a:latin typeface="Arial" charset="0"/>
                    </a:endParaRPr>
                  </a:p>
                </p:txBody>
              </p: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9D24CA35-493D-4116-AE16-EBD763A4FA56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7100071" y="3491246"/>
                    <a:ext cx="322524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FAA26D3D-D897-4be2-8F04-BA451C77F1D7}">
                      <ma14:placeholderFlag xmlns:ma14="http://schemas.microsoft.com/office/mac/drawingml/2011/main" xmlns="" val="1"/>
                    </a:ext>
                  </a:extLst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buClr>
                        <a:srgbClr val="82CBDD"/>
                      </a:buClr>
                      <a:buNone/>
                    </a:pPr>
                    <a:r>
                      <a:rPr lang="en-GB" sz="2000" dirty="0">
                        <a:solidFill>
                          <a:srgbClr val="7F7F7F"/>
                        </a:solidFill>
                        <a:latin typeface="Myriad Pro Semibold" charset="0"/>
                        <a:ea typeface="Myriad Pro Semibold" charset="0"/>
                        <a:cs typeface="Myriad Pro Semibold" charset="0"/>
                      </a:rPr>
                      <a:t>5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18419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6:5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930B280-0779-46E7-9DA1-EF8C2F08A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76" y="2596695"/>
            <a:ext cx="556321" cy="556321"/>
          </a:xfrm>
          <a:prstGeom prst="rect">
            <a:avLst/>
          </a:prstGeom>
        </p:spPr>
      </p:pic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4000A5AE-7C34-4690-B42D-8525278BF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59" y="3201477"/>
            <a:ext cx="197922" cy="855881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129B1E4-BF72-418C-9A40-62D584ED7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961" y="2596695"/>
            <a:ext cx="556321" cy="556321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20C50D2-FF0F-41F7-9102-B666B6465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961" y="4116022"/>
            <a:ext cx="556321" cy="55632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6F1A3A6-DCA7-4CF8-8247-9CB85F1F4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76" y="4116022"/>
            <a:ext cx="556321" cy="556321"/>
          </a:xfrm>
          <a:prstGeom prst="rect">
            <a:avLst/>
          </a:prstGeom>
        </p:spPr>
      </p:pic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DA514904-E6F3-416D-8183-22BBB6157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74" y="3201477"/>
            <a:ext cx="197922" cy="8558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0C0FED-B026-41D6-B935-F4660EA86D35}"/>
              </a:ext>
            </a:extLst>
          </p:cNvPr>
          <p:cNvSpPr txBox="1"/>
          <p:nvPr/>
        </p:nvSpPr>
        <p:spPr bwMode="auto">
          <a:xfrm>
            <a:off x="7085260" y="416695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45ED93-3A0C-44C9-9BED-CC15EB3DB99B}"/>
              </a:ext>
            </a:extLst>
          </p:cNvPr>
          <p:cNvGrpSpPr/>
          <p:nvPr/>
        </p:nvGrpSpPr>
        <p:grpSpPr>
          <a:xfrm>
            <a:off x="4447097" y="4105403"/>
            <a:ext cx="2394667" cy="584775"/>
            <a:chOff x="2923096" y="4105402"/>
            <a:chExt cx="2394667" cy="5847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92B9B9-C8C2-4A14-98F4-567FB198FB13}"/>
                </a:ext>
              </a:extLst>
            </p:cNvPr>
            <p:cNvSpPr txBox="1"/>
            <p:nvPr/>
          </p:nvSpPr>
          <p:spPr bwMode="auto">
            <a:xfrm>
              <a:off x="2923096" y="4166957"/>
              <a:ext cx="6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539FBC-4821-4635-987B-AC27818EAC7C}"/>
                </a:ext>
              </a:extLst>
            </p:cNvPr>
            <p:cNvSpPr txBox="1"/>
            <p:nvPr/>
          </p:nvSpPr>
          <p:spPr bwMode="auto">
            <a:xfrm>
              <a:off x="4356889" y="4166957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06CC65-F5DD-4EEB-9CA8-E63A0DA09069}"/>
                </a:ext>
              </a:extLst>
            </p:cNvPr>
            <p:cNvSpPr txBox="1"/>
            <p:nvPr/>
          </p:nvSpPr>
          <p:spPr bwMode="auto">
            <a:xfrm>
              <a:off x="4852571" y="41054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788B68-207F-4E2D-9945-03120A4D2417}"/>
                </a:ext>
              </a:extLst>
            </p:cNvPr>
            <p:cNvSpPr txBox="1"/>
            <p:nvPr/>
          </p:nvSpPr>
          <p:spPr bwMode="auto">
            <a:xfrm>
              <a:off x="3707358" y="41054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÷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C392A6-C471-4482-8A1E-7966AD1F94C9}"/>
              </a:ext>
            </a:extLst>
          </p:cNvPr>
          <p:cNvGrpSpPr/>
          <p:nvPr/>
        </p:nvGrpSpPr>
        <p:grpSpPr>
          <a:xfrm>
            <a:off x="4539977" y="2571132"/>
            <a:ext cx="2980825" cy="584775"/>
            <a:chOff x="3015976" y="2571131"/>
            <a:chExt cx="2980825" cy="5847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99CB7C-7B14-49F1-B811-A0B640B84B17}"/>
                </a:ext>
              </a:extLst>
            </p:cNvPr>
            <p:cNvSpPr txBox="1"/>
            <p:nvPr/>
          </p:nvSpPr>
          <p:spPr bwMode="auto">
            <a:xfrm>
              <a:off x="3015976" y="2632686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85F50F-4D2F-4350-8DAC-7A332624555F}"/>
                </a:ext>
              </a:extLst>
            </p:cNvPr>
            <p:cNvSpPr txBox="1"/>
            <p:nvPr/>
          </p:nvSpPr>
          <p:spPr bwMode="auto">
            <a:xfrm>
              <a:off x="4352080" y="263268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68CA94F-472A-436F-B12F-992AE9B75378}"/>
                </a:ext>
              </a:extLst>
            </p:cNvPr>
            <p:cNvSpPr txBox="1"/>
            <p:nvPr/>
          </p:nvSpPr>
          <p:spPr bwMode="auto">
            <a:xfrm>
              <a:off x="5645423" y="2632686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FF67E7-0D5D-46C9-A0B0-60183EF85020}"/>
                </a:ext>
              </a:extLst>
            </p:cNvPr>
            <p:cNvSpPr txBox="1"/>
            <p:nvPr/>
          </p:nvSpPr>
          <p:spPr bwMode="auto">
            <a:xfrm>
              <a:off x="4852571" y="257113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86837E-C9BC-4214-A7E6-4814AF6225FA}"/>
                </a:ext>
              </a:extLst>
            </p:cNvPr>
            <p:cNvSpPr txBox="1"/>
            <p:nvPr/>
          </p:nvSpPr>
          <p:spPr bwMode="auto">
            <a:xfrm>
              <a:off x="3707358" y="257113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÷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521CE4-7918-4640-9B48-04D70C775BA9}"/>
              </a:ext>
            </a:extLst>
          </p:cNvPr>
          <p:cNvGrpSpPr/>
          <p:nvPr/>
        </p:nvGrpSpPr>
        <p:grpSpPr>
          <a:xfrm>
            <a:off x="3918870" y="3318923"/>
            <a:ext cx="872631" cy="584775"/>
            <a:chOff x="3235609" y="3197002"/>
            <a:chExt cx="872631" cy="5847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D055D5E-D224-4ECA-A84C-3EC93C01F37E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B7F022B-65E3-4A0E-B8BC-A85B7A8AD46A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42347F-F01C-4B0A-88B0-65F1D17E30A4}"/>
              </a:ext>
            </a:extLst>
          </p:cNvPr>
          <p:cNvGrpSpPr/>
          <p:nvPr/>
        </p:nvGrpSpPr>
        <p:grpSpPr>
          <a:xfrm>
            <a:off x="7321200" y="3318923"/>
            <a:ext cx="872631" cy="584775"/>
            <a:chOff x="3235609" y="3197002"/>
            <a:chExt cx="872631" cy="58477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69D14D3-AC11-4B3B-96BE-148417EDA52E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54EA45-1E43-4697-9B0C-E23B303EA878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011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6:5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A004452-0D11-4250-8E10-CDA146835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76" y="2596695"/>
            <a:ext cx="556321" cy="556321"/>
          </a:xfrm>
          <a:prstGeom prst="rect">
            <a:avLst/>
          </a:prstGeom>
        </p:spPr>
      </p:pic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31E78BBB-05E1-419D-B9D7-A6687E2AE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59" y="3201477"/>
            <a:ext cx="197922" cy="855881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C918316-389E-4825-8A8A-F0531FEAB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961" y="2596695"/>
            <a:ext cx="556321" cy="556321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0BA5936-24BA-4E86-A5B0-703970C09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961" y="4116022"/>
            <a:ext cx="556321" cy="55632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2F42431-6494-4BB5-8B36-B289AFC06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76" y="4116022"/>
            <a:ext cx="556321" cy="556321"/>
          </a:xfrm>
          <a:prstGeom prst="rect">
            <a:avLst/>
          </a:prstGeom>
        </p:spPr>
      </p:pic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B2DDE84C-FC64-45B5-818C-A9A5E2D18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74" y="3201477"/>
            <a:ext cx="197922" cy="8558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FD4601-8AD3-4C70-8CE5-F6579563508F}"/>
              </a:ext>
            </a:extLst>
          </p:cNvPr>
          <p:cNvSpPr txBox="1"/>
          <p:nvPr/>
        </p:nvSpPr>
        <p:spPr bwMode="auto">
          <a:xfrm>
            <a:off x="7085260" y="416695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86987F-392F-4247-B8D6-FDEE95DD73FE}"/>
              </a:ext>
            </a:extLst>
          </p:cNvPr>
          <p:cNvGrpSpPr/>
          <p:nvPr/>
        </p:nvGrpSpPr>
        <p:grpSpPr>
          <a:xfrm>
            <a:off x="4447097" y="4105403"/>
            <a:ext cx="2394667" cy="584775"/>
            <a:chOff x="2923096" y="4105402"/>
            <a:chExt cx="2394667" cy="5847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189E6C-EDE1-4A52-B44E-FC55F204A10B}"/>
                </a:ext>
              </a:extLst>
            </p:cNvPr>
            <p:cNvSpPr txBox="1"/>
            <p:nvPr/>
          </p:nvSpPr>
          <p:spPr bwMode="auto">
            <a:xfrm>
              <a:off x="2923096" y="4166957"/>
              <a:ext cx="6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150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5B9D5B-1D32-4351-9A49-3A685C7F161D}"/>
                </a:ext>
              </a:extLst>
            </p:cNvPr>
            <p:cNvSpPr txBox="1"/>
            <p:nvPr/>
          </p:nvSpPr>
          <p:spPr bwMode="auto">
            <a:xfrm>
              <a:off x="4356889" y="4166957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EC5346-23DA-4E3B-A8D1-35C855DA510F}"/>
                </a:ext>
              </a:extLst>
            </p:cNvPr>
            <p:cNvSpPr txBox="1"/>
            <p:nvPr/>
          </p:nvSpPr>
          <p:spPr bwMode="auto">
            <a:xfrm>
              <a:off x="4852571" y="41054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CE1391B-3AE6-4914-AFFA-4FE401AE23A2}"/>
                </a:ext>
              </a:extLst>
            </p:cNvPr>
            <p:cNvSpPr txBox="1"/>
            <p:nvPr/>
          </p:nvSpPr>
          <p:spPr bwMode="auto">
            <a:xfrm>
              <a:off x="3707358" y="41054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÷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310D10-7DFB-48CF-AEA4-9B6BAC840734}"/>
              </a:ext>
            </a:extLst>
          </p:cNvPr>
          <p:cNvGrpSpPr/>
          <p:nvPr/>
        </p:nvGrpSpPr>
        <p:grpSpPr>
          <a:xfrm>
            <a:off x="4539977" y="2571132"/>
            <a:ext cx="2980825" cy="584775"/>
            <a:chOff x="3015976" y="2571131"/>
            <a:chExt cx="2980825" cy="5847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64C8AE-BDB1-47EA-8AE3-9C2F8ACA5FBC}"/>
                </a:ext>
              </a:extLst>
            </p:cNvPr>
            <p:cNvSpPr txBox="1"/>
            <p:nvPr/>
          </p:nvSpPr>
          <p:spPr bwMode="auto">
            <a:xfrm>
              <a:off x="3015976" y="2632686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9DA5DB7-7F85-4719-8197-B5C68EDC6317}"/>
                </a:ext>
              </a:extLst>
            </p:cNvPr>
            <p:cNvSpPr txBox="1"/>
            <p:nvPr/>
          </p:nvSpPr>
          <p:spPr bwMode="auto">
            <a:xfrm>
              <a:off x="4352080" y="263268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468C956-C02C-4ACF-8D9A-B22A3A532E52}"/>
                </a:ext>
              </a:extLst>
            </p:cNvPr>
            <p:cNvSpPr txBox="1"/>
            <p:nvPr/>
          </p:nvSpPr>
          <p:spPr bwMode="auto">
            <a:xfrm>
              <a:off x="5645423" y="2632686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5B1C2A-EFF8-437B-92A4-C5834C832C15}"/>
                </a:ext>
              </a:extLst>
            </p:cNvPr>
            <p:cNvSpPr txBox="1"/>
            <p:nvPr/>
          </p:nvSpPr>
          <p:spPr bwMode="auto">
            <a:xfrm>
              <a:off x="4852571" y="257113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A54121-5E9F-4679-9128-3A3E1EFFDA93}"/>
                </a:ext>
              </a:extLst>
            </p:cNvPr>
            <p:cNvSpPr txBox="1"/>
            <p:nvPr/>
          </p:nvSpPr>
          <p:spPr bwMode="auto">
            <a:xfrm>
              <a:off x="3707358" y="257113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÷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65CED6-265B-427D-BC97-4C870E370A5A}"/>
              </a:ext>
            </a:extLst>
          </p:cNvPr>
          <p:cNvGrpSpPr/>
          <p:nvPr/>
        </p:nvGrpSpPr>
        <p:grpSpPr>
          <a:xfrm>
            <a:off x="3918870" y="3318923"/>
            <a:ext cx="872631" cy="584775"/>
            <a:chOff x="3235609" y="3197002"/>
            <a:chExt cx="872631" cy="5847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C8226E-801A-44B9-B64A-AC3C22BA29BB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824E62C-06BE-4780-A53F-B9E5A6E3A399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54583FF-8A98-4110-9FE8-5D5B8CC887A2}"/>
              </a:ext>
            </a:extLst>
          </p:cNvPr>
          <p:cNvGrpSpPr/>
          <p:nvPr/>
        </p:nvGrpSpPr>
        <p:grpSpPr>
          <a:xfrm>
            <a:off x="7321200" y="3318923"/>
            <a:ext cx="872631" cy="584775"/>
            <a:chOff x="3235609" y="3197002"/>
            <a:chExt cx="872631" cy="58477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99AB9B-F543-4E75-843C-CB3ACE999379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5DEE15B-70DA-4177-B7E6-80B0317DDFE1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080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6:5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6B1E65C-C339-441E-8E6F-A45D2BF22F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93" y="3201477"/>
            <a:ext cx="122644" cy="85187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AD171A0-9B33-469C-8605-6101A4F63AE8}"/>
              </a:ext>
            </a:extLst>
          </p:cNvPr>
          <p:cNvGrpSpPr/>
          <p:nvPr/>
        </p:nvGrpSpPr>
        <p:grpSpPr>
          <a:xfrm>
            <a:off x="4437305" y="2540652"/>
            <a:ext cx="3292037" cy="584775"/>
            <a:chOff x="2496744" y="2418731"/>
            <a:chExt cx="3292037" cy="58477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2FCB2A8-4EA7-45A7-8C47-7DAB905284E5}"/>
                </a:ext>
              </a:extLst>
            </p:cNvPr>
            <p:cNvSpPr txBox="1"/>
            <p:nvPr/>
          </p:nvSpPr>
          <p:spPr bwMode="auto">
            <a:xfrm>
              <a:off x="2496744" y="251076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12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945A5A-6759-4C15-9499-396D7F2DBF49}"/>
                </a:ext>
              </a:extLst>
            </p:cNvPr>
            <p:cNvSpPr txBox="1"/>
            <p:nvPr/>
          </p:nvSpPr>
          <p:spPr bwMode="auto">
            <a:xfrm>
              <a:off x="3932721" y="2510766"/>
              <a:ext cx="3722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1DFE3C-3E42-411A-ADB0-B521156167C1}"/>
                </a:ext>
              </a:extLst>
            </p:cNvPr>
            <p:cNvSpPr txBox="1"/>
            <p:nvPr/>
          </p:nvSpPr>
          <p:spPr bwMode="auto">
            <a:xfrm>
              <a:off x="5416564" y="2510766"/>
              <a:ext cx="3722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4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305D70-6842-41C9-B354-F7B517057577}"/>
                </a:ext>
              </a:extLst>
            </p:cNvPr>
            <p:cNvSpPr txBox="1"/>
            <p:nvPr/>
          </p:nvSpPr>
          <p:spPr bwMode="auto">
            <a:xfrm>
              <a:off x="4661777" y="2418731"/>
              <a:ext cx="39465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28BB1A-CE03-4A17-8AED-9A603AD32B38}"/>
                </a:ext>
              </a:extLst>
            </p:cNvPr>
            <p:cNvSpPr txBox="1"/>
            <p:nvPr/>
          </p:nvSpPr>
          <p:spPr bwMode="auto">
            <a:xfrm>
              <a:off x="3242538" y="241873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÷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6DAA916-E5E5-43C1-B040-6DFC6EFD7EF3}"/>
              </a:ext>
            </a:extLst>
          </p:cNvPr>
          <p:cNvSpPr txBox="1"/>
          <p:nvPr/>
        </p:nvSpPr>
        <p:spPr bwMode="auto">
          <a:xfrm>
            <a:off x="7262542" y="4166958"/>
            <a:ext cx="5597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959595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40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AB2210-49FB-4BD1-8BD8-DF24215D08CE}"/>
              </a:ext>
            </a:extLst>
          </p:cNvPr>
          <p:cNvGrpSpPr/>
          <p:nvPr/>
        </p:nvGrpSpPr>
        <p:grpSpPr>
          <a:xfrm>
            <a:off x="4343529" y="4074923"/>
            <a:ext cx="2688735" cy="584775"/>
            <a:chOff x="2402968" y="3953002"/>
            <a:chExt cx="2688735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FCBA958-C5E4-4ECB-B5F6-3A74B09A724D}"/>
                </a:ext>
              </a:extLst>
            </p:cNvPr>
            <p:cNvSpPr txBox="1"/>
            <p:nvPr/>
          </p:nvSpPr>
          <p:spPr bwMode="auto">
            <a:xfrm>
              <a:off x="2402968" y="4045037"/>
              <a:ext cx="6976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/>
                  <a:ea typeface="Myriad Pro Semibold" charset="0"/>
                  <a:cs typeface="Myriad Pro Semibold" charset="0"/>
                </a:rPr>
                <a:t>120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F8D8DDF-F05C-4BA9-BD12-4720D9704BB2}"/>
                </a:ext>
              </a:extLst>
            </p:cNvPr>
            <p:cNvSpPr txBox="1"/>
            <p:nvPr/>
          </p:nvSpPr>
          <p:spPr bwMode="auto">
            <a:xfrm>
              <a:off x="3947949" y="4045037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967FE5-004D-4A0D-87EE-9BCA1D4A0B49}"/>
                </a:ext>
              </a:extLst>
            </p:cNvPr>
            <p:cNvSpPr txBox="1"/>
            <p:nvPr/>
          </p:nvSpPr>
          <p:spPr bwMode="auto">
            <a:xfrm>
              <a:off x="4626511" y="3953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2F00504-F4D0-497C-AEEA-1A1DAF074EFF}"/>
                </a:ext>
              </a:extLst>
            </p:cNvPr>
            <p:cNvSpPr txBox="1"/>
            <p:nvPr/>
          </p:nvSpPr>
          <p:spPr bwMode="auto">
            <a:xfrm>
              <a:off x="3242538" y="3953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/>
                  <a:ea typeface="Myriad Pro Semibold" charset="0"/>
                  <a:cs typeface="Myriad Pro Semibold" charset="0"/>
                </a:rPr>
                <a:t>÷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A3E304-0157-4BA7-9BDF-489B4DFA808F}"/>
              </a:ext>
            </a:extLst>
          </p:cNvPr>
          <p:cNvGrpSpPr/>
          <p:nvPr/>
        </p:nvGrpSpPr>
        <p:grpSpPr>
          <a:xfrm>
            <a:off x="3804570" y="3318923"/>
            <a:ext cx="872631" cy="584775"/>
            <a:chOff x="3235609" y="3197002"/>
            <a:chExt cx="872631" cy="5847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7D3BB9-070F-47EA-A25E-AA9FB3812332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E3E8A2-A706-4B1A-9300-60CCFA38B5A0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92FE550-47F0-45DD-B52E-D9B387A7DE1B}"/>
              </a:ext>
            </a:extLst>
          </p:cNvPr>
          <p:cNvGrpSpPr/>
          <p:nvPr/>
        </p:nvGrpSpPr>
        <p:grpSpPr>
          <a:xfrm>
            <a:off x="7519320" y="3318923"/>
            <a:ext cx="872631" cy="584775"/>
            <a:chOff x="3235609" y="3197002"/>
            <a:chExt cx="872631" cy="5847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6165F8-8014-423E-B4AA-C04C6171B3BD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F7CC33-ED6B-4C3D-A074-AD047C373018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</p:grp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59AF7B36-557E-458C-975A-E20E92BE3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58" y="3205479"/>
            <a:ext cx="122644" cy="85187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5DB0CF8-949C-4B2E-8603-E13EB4A9063F}"/>
              </a:ext>
            </a:extLst>
          </p:cNvPr>
          <p:cNvSpPr/>
          <p:nvPr/>
        </p:nvSpPr>
        <p:spPr bwMode="auto">
          <a:xfrm>
            <a:off x="7305283" y="4166958"/>
            <a:ext cx="460800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40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A picture containing clock, object&#10;&#10;Description automatically generated">
            <a:extLst>
              <a:ext uri="{FF2B5EF4-FFF2-40B4-BE49-F238E27FC236}">
                <a16:creationId xmlns:a16="http://schemas.microsoft.com/office/drawing/2014/main" id="{34CB177F-E167-4032-8C01-4B31010E3D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46" y="2382641"/>
            <a:ext cx="713233" cy="15746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6:6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045C6A-78D6-4618-9BF8-F96C97D7C37D}"/>
              </a:ext>
            </a:extLst>
          </p:cNvPr>
          <p:cNvSpPr txBox="1"/>
          <p:nvPr/>
        </p:nvSpPr>
        <p:spPr bwMode="auto">
          <a:xfrm>
            <a:off x="2235174" y="1007946"/>
            <a:ext cx="80265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80 children are going on a trip. There are 4 coaches.</a:t>
            </a:r>
            <a:b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If the children are divided equally between the 4 coaches,</a:t>
            </a:r>
            <a:b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are on each coach?</a:t>
            </a:r>
          </a:p>
        </p:txBody>
      </p:sp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0721B6A1-8E88-4583-8432-B5FF1CB79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736" y="4123546"/>
            <a:ext cx="556321" cy="556321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256DD715-D217-4B7F-A068-721B8B1C56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519" y="4728328"/>
            <a:ext cx="197922" cy="855881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CF424233-7C70-424E-955A-95676393E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321" y="4123546"/>
            <a:ext cx="556321" cy="556321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151BC9EF-B646-4D35-94B3-C28048866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321" y="5642873"/>
            <a:ext cx="556321" cy="556321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15481C54-A338-43E4-8666-6FD1A2CD6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736" y="5642873"/>
            <a:ext cx="556321" cy="556321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5F8BF419-42CF-4CC4-A1EC-91419E347A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934" y="4728328"/>
            <a:ext cx="197922" cy="85588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D6C26B3-59B3-4A0D-8BD6-4080659DDFA6}"/>
              </a:ext>
            </a:extLst>
          </p:cNvPr>
          <p:cNvSpPr txBox="1"/>
          <p:nvPr/>
        </p:nvSpPr>
        <p:spPr bwMode="auto">
          <a:xfrm>
            <a:off x="7171620" y="5693809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20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F544F03-B1BC-45DE-8FAF-721369844216}"/>
              </a:ext>
            </a:extLst>
          </p:cNvPr>
          <p:cNvGrpSpPr/>
          <p:nvPr/>
        </p:nvGrpSpPr>
        <p:grpSpPr>
          <a:xfrm>
            <a:off x="4626337" y="5632254"/>
            <a:ext cx="2301787" cy="584775"/>
            <a:chOff x="3015976" y="4105402"/>
            <a:chExt cx="2301787" cy="58477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17427BF-CF12-4482-8037-31488BC2D163}"/>
                </a:ext>
              </a:extLst>
            </p:cNvPr>
            <p:cNvSpPr txBox="1"/>
            <p:nvPr/>
          </p:nvSpPr>
          <p:spPr bwMode="auto">
            <a:xfrm>
              <a:off x="3015976" y="4166957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80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3059979-E426-4BD8-A930-25EEA5841C11}"/>
                </a:ext>
              </a:extLst>
            </p:cNvPr>
            <p:cNvSpPr txBox="1"/>
            <p:nvPr/>
          </p:nvSpPr>
          <p:spPr bwMode="auto">
            <a:xfrm>
              <a:off x="4356889" y="4166957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36CF898-7138-4A8C-8295-8D4A425EAFA4}"/>
                </a:ext>
              </a:extLst>
            </p:cNvPr>
            <p:cNvSpPr txBox="1"/>
            <p:nvPr/>
          </p:nvSpPr>
          <p:spPr bwMode="auto">
            <a:xfrm>
              <a:off x="4852571" y="41054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A9E61A0-C8D0-4B27-992F-54233CCF91DF}"/>
                </a:ext>
              </a:extLst>
            </p:cNvPr>
            <p:cNvSpPr txBox="1"/>
            <p:nvPr/>
          </p:nvSpPr>
          <p:spPr bwMode="auto">
            <a:xfrm>
              <a:off x="3707358" y="41054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÷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1F72AA2-24A4-4A1D-A791-6B801527F1AE}"/>
              </a:ext>
            </a:extLst>
          </p:cNvPr>
          <p:cNvGrpSpPr/>
          <p:nvPr/>
        </p:nvGrpSpPr>
        <p:grpSpPr>
          <a:xfrm>
            <a:off x="4709693" y="4097983"/>
            <a:ext cx="2897469" cy="584775"/>
            <a:chOff x="3099332" y="2571131"/>
            <a:chExt cx="2897469" cy="58477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A0144BA-FADE-4194-BA22-FE1AF2C57ABC}"/>
                </a:ext>
              </a:extLst>
            </p:cNvPr>
            <p:cNvSpPr txBox="1"/>
            <p:nvPr/>
          </p:nvSpPr>
          <p:spPr bwMode="auto">
            <a:xfrm>
              <a:off x="3099332" y="263268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8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8D65567-CA1A-49BA-9B42-FA42AFD61ECC}"/>
                </a:ext>
              </a:extLst>
            </p:cNvPr>
            <p:cNvSpPr txBox="1"/>
            <p:nvPr/>
          </p:nvSpPr>
          <p:spPr bwMode="auto">
            <a:xfrm>
              <a:off x="4352080" y="263268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601C600-15EA-40EB-B1E9-BB372160A7C4}"/>
                </a:ext>
              </a:extLst>
            </p:cNvPr>
            <p:cNvSpPr txBox="1"/>
            <p:nvPr/>
          </p:nvSpPr>
          <p:spPr bwMode="auto">
            <a:xfrm>
              <a:off x="5645423" y="2632686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3F18F86-07B4-4111-A472-CE917206A061}"/>
                </a:ext>
              </a:extLst>
            </p:cNvPr>
            <p:cNvSpPr txBox="1"/>
            <p:nvPr/>
          </p:nvSpPr>
          <p:spPr bwMode="auto">
            <a:xfrm>
              <a:off x="4852571" y="257113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FA99F48-FBE9-4CAE-B2F4-D13DCFAE5CB3}"/>
                </a:ext>
              </a:extLst>
            </p:cNvPr>
            <p:cNvSpPr txBox="1"/>
            <p:nvPr/>
          </p:nvSpPr>
          <p:spPr bwMode="auto">
            <a:xfrm>
              <a:off x="3707358" y="257113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÷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6A7CC9F-03AA-4920-A7AD-2ED87E97CAA3}"/>
              </a:ext>
            </a:extLst>
          </p:cNvPr>
          <p:cNvGrpSpPr/>
          <p:nvPr/>
        </p:nvGrpSpPr>
        <p:grpSpPr>
          <a:xfrm>
            <a:off x="4005230" y="4845774"/>
            <a:ext cx="872631" cy="584775"/>
            <a:chOff x="3235609" y="3197002"/>
            <a:chExt cx="872631" cy="58477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022CDB3-593F-413D-999E-7EF93048F2EB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681BAC1-FE39-4F59-8BD5-62CE1F08B231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C929D36-2E40-4AD8-8DB7-74C2401A93FA}"/>
              </a:ext>
            </a:extLst>
          </p:cNvPr>
          <p:cNvGrpSpPr/>
          <p:nvPr/>
        </p:nvGrpSpPr>
        <p:grpSpPr>
          <a:xfrm>
            <a:off x="7407560" y="4845774"/>
            <a:ext cx="872631" cy="584775"/>
            <a:chOff x="3235609" y="3197002"/>
            <a:chExt cx="872631" cy="58477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968177F-439B-438D-94AE-F5BD5B6FA7EC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EC4D0E9-631D-4BC7-B40F-1311CB8171B0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</p:grpSp>
      <p:pic>
        <p:nvPicPr>
          <p:cNvPr id="64" name="Picture 63" descr="A picture containing clock&#10;&#10;Description automatically generated">
            <a:extLst>
              <a:ext uri="{FF2B5EF4-FFF2-40B4-BE49-F238E27FC236}">
                <a16:creationId xmlns:a16="http://schemas.microsoft.com/office/drawing/2014/main" id="{EABE8B11-5743-408E-BB28-91A402FCD3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46" y="2382641"/>
            <a:ext cx="713233" cy="157734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588E065-3BDA-41C3-A52E-0C4BDC26EE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71" y="2382641"/>
            <a:ext cx="732436" cy="33467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F622188-594F-438F-987E-9F9C848FAA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71" y="2809635"/>
            <a:ext cx="732436" cy="33467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17C3CA0-2D55-434E-81EE-35AE0AFE0E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71" y="3236629"/>
            <a:ext cx="732436" cy="33467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F75A2A9-334E-4832-82A8-455455DF10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71" y="3663624"/>
            <a:ext cx="732436" cy="33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4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0177293A-8A94-4C66-8710-C658E0D8D2FD}"/>
              </a:ext>
            </a:extLst>
          </p:cNvPr>
          <p:cNvGrpSpPr/>
          <p:nvPr/>
        </p:nvGrpSpPr>
        <p:grpSpPr>
          <a:xfrm>
            <a:off x="4778911" y="5783381"/>
            <a:ext cx="2634178" cy="461667"/>
            <a:chOff x="3254911" y="5783380"/>
            <a:chExt cx="2634178" cy="461667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C413622-C213-4F44-B6A2-32BC85DC8008}"/>
                </a:ext>
              </a:extLst>
            </p:cNvPr>
            <p:cNvSpPr txBox="1"/>
            <p:nvPr/>
          </p:nvSpPr>
          <p:spPr bwMode="auto">
            <a:xfrm>
              <a:off x="5370998" y="5783382"/>
              <a:ext cx="5180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50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15B860F-EF29-4A3B-8F6B-C4F5C3849CE3}"/>
                </a:ext>
              </a:extLst>
            </p:cNvPr>
            <p:cNvSpPr/>
            <p:nvPr/>
          </p:nvSpPr>
          <p:spPr bwMode="auto">
            <a:xfrm>
              <a:off x="4422292" y="5783381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7B29F06-9D34-4600-9830-827457D95800}"/>
                </a:ext>
              </a:extLst>
            </p:cNvPr>
            <p:cNvSpPr txBox="1"/>
            <p:nvPr/>
          </p:nvSpPr>
          <p:spPr bwMode="auto">
            <a:xfrm>
              <a:off x="4954980" y="5783381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657DCE8-3546-4513-866F-6488BC0A08ED}"/>
                </a:ext>
              </a:extLst>
            </p:cNvPr>
            <p:cNvSpPr txBox="1"/>
            <p:nvPr/>
          </p:nvSpPr>
          <p:spPr bwMode="auto">
            <a:xfrm>
              <a:off x="3254911" y="5783380"/>
              <a:ext cx="12346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150  ÷  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50C3570-1F2A-4FC7-A4F4-64ECF77DC21D}"/>
              </a:ext>
            </a:extLst>
          </p:cNvPr>
          <p:cNvGrpSpPr/>
          <p:nvPr/>
        </p:nvGrpSpPr>
        <p:grpSpPr>
          <a:xfrm>
            <a:off x="4787252" y="5036546"/>
            <a:ext cx="2560446" cy="461668"/>
            <a:chOff x="3263252" y="5036546"/>
            <a:chExt cx="2560446" cy="461668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61D83A4-1996-4BA1-B060-376C5DB4D96B}"/>
                </a:ext>
              </a:extLst>
            </p:cNvPr>
            <p:cNvSpPr/>
            <p:nvPr/>
          </p:nvSpPr>
          <p:spPr bwMode="auto">
            <a:xfrm>
              <a:off x="5283698" y="5036549"/>
              <a:ext cx="5400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6EFFD1F-29AF-4BF8-9F00-30DEC34F4828}"/>
                </a:ext>
              </a:extLst>
            </p:cNvPr>
            <p:cNvSpPr/>
            <p:nvPr/>
          </p:nvSpPr>
          <p:spPr bwMode="auto">
            <a:xfrm>
              <a:off x="4263921" y="5036547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23FFA93-DE48-4EA8-92F2-EEFDBA7B988E}"/>
                </a:ext>
              </a:extLst>
            </p:cNvPr>
            <p:cNvSpPr txBox="1"/>
            <p:nvPr/>
          </p:nvSpPr>
          <p:spPr bwMode="auto">
            <a:xfrm>
              <a:off x="4796609" y="5036547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61303F3-F4BC-4F3C-A7E9-F6CB07BC7C8C}"/>
                </a:ext>
              </a:extLst>
            </p:cNvPr>
            <p:cNvSpPr txBox="1"/>
            <p:nvPr/>
          </p:nvSpPr>
          <p:spPr bwMode="auto">
            <a:xfrm>
              <a:off x="3263252" y="5036546"/>
              <a:ext cx="10679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50  ×  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536D926-162D-403D-BEDB-124FDF3ABD68}"/>
              </a:ext>
            </a:extLst>
          </p:cNvPr>
          <p:cNvGrpSpPr/>
          <p:nvPr/>
        </p:nvGrpSpPr>
        <p:grpSpPr>
          <a:xfrm>
            <a:off x="4876556" y="4289712"/>
            <a:ext cx="2429465" cy="461668"/>
            <a:chOff x="3352555" y="4289712"/>
            <a:chExt cx="2429465" cy="46166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158BCCB-C0D8-4B67-BD6E-DD3DDAC4EA96}"/>
                </a:ext>
              </a:extLst>
            </p:cNvPr>
            <p:cNvSpPr/>
            <p:nvPr/>
          </p:nvSpPr>
          <p:spPr bwMode="auto">
            <a:xfrm>
              <a:off x="5242020" y="4289715"/>
              <a:ext cx="5400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DAAB655-D6C7-4D4A-A850-3969B565A09C}"/>
                </a:ext>
              </a:extLst>
            </p:cNvPr>
            <p:cNvSpPr/>
            <p:nvPr/>
          </p:nvSpPr>
          <p:spPr bwMode="auto">
            <a:xfrm>
              <a:off x="4222243" y="4289713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AD20BA0-D6B1-44BC-8922-2D52C287D0DA}"/>
                </a:ext>
              </a:extLst>
            </p:cNvPr>
            <p:cNvSpPr txBox="1"/>
            <p:nvPr/>
          </p:nvSpPr>
          <p:spPr bwMode="auto">
            <a:xfrm>
              <a:off x="4754931" y="4289713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5852825-98D2-4AE4-BC01-1AB6AD7AB5D4}"/>
                </a:ext>
              </a:extLst>
            </p:cNvPr>
            <p:cNvSpPr txBox="1"/>
            <p:nvPr/>
          </p:nvSpPr>
          <p:spPr bwMode="auto">
            <a:xfrm>
              <a:off x="3352555" y="4289712"/>
              <a:ext cx="9012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3  ×  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25A09C5-EA1D-4CB6-AE50-6CD95DF917E0}"/>
              </a:ext>
            </a:extLst>
          </p:cNvPr>
          <p:cNvGrpSpPr/>
          <p:nvPr/>
        </p:nvGrpSpPr>
        <p:grpSpPr>
          <a:xfrm>
            <a:off x="4415002" y="3538318"/>
            <a:ext cx="3469733" cy="466229"/>
            <a:chOff x="2891001" y="3538317"/>
            <a:chExt cx="3469733" cy="4662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7AA6DD-30BB-468B-9CEF-437FEC4A5E38}"/>
                </a:ext>
              </a:extLst>
            </p:cNvPr>
            <p:cNvSpPr txBox="1"/>
            <p:nvPr/>
          </p:nvSpPr>
          <p:spPr bwMode="auto">
            <a:xfrm>
              <a:off x="4768198" y="3538318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50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6B0C49-A276-4F90-839E-661D9CC1F948}"/>
                </a:ext>
              </a:extLst>
            </p:cNvPr>
            <p:cNvSpPr txBox="1"/>
            <p:nvPr/>
          </p:nvSpPr>
          <p:spPr bwMode="auto">
            <a:xfrm>
              <a:off x="4389371" y="3538317"/>
              <a:ext cx="39465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+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73253B-AF09-438A-8510-6D087F721FA3}"/>
                </a:ext>
              </a:extLst>
            </p:cNvPr>
            <p:cNvSpPr/>
            <p:nvPr/>
          </p:nvSpPr>
          <p:spPr bwMode="auto">
            <a:xfrm>
              <a:off x="5820734" y="3538322"/>
              <a:ext cx="5400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4B63880-201D-411B-9062-F910A37E623C}"/>
                </a:ext>
              </a:extLst>
            </p:cNvPr>
            <p:cNvSpPr/>
            <p:nvPr/>
          </p:nvSpPr>
          <p:spPr bwMode="auto">
            <a:xfrm>
              <a:off x="3857813" y="3538319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9D6F0E-D8C2-444A-A2CD-764B445EE011}"/>
                </a:ext>
              </a:extLst>
            </p:cNvPr>
            <p:cNvSpPr txBox="1"/>
            <p:nvPr/>
          </p:nvSpPr>
          <p:spPr bwMode="auto">
            <a:xfrm>
              <a:off x="5299033" y="3538317"/>
              <a:ext cx="39465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  <a:endPara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0DADB3-24B2-4097-A704-D845D25A4467}"/>
                </a:ext>
              </a:extLst>
            </p:cNvPr>
            <p:cNvSpPr txBox="1"/>
            <p:nvPr/>
          </p:nvSpPr>
          <p:spPr bwMode="auto">
            <a:xfrm>
              <a:off x="2891001" y="3542881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50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861C33-A5E6-4C26-B78E-1352AE55FF34}"/>
                </a:ext>
              </a:extLst>
            </p:cNvPr>
            <p:cNvSpPr txBox="1"/>
            <p:nvPr/>
          </p:nvSpPr>
          <p:spPr bwMode="auto">
            <a:xfrm>
              <a:off x="3393261" y="3542879"/>
              <a:ext cx="39465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+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6:7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C8B26D-A91B-4B8C-997E-F358D518CC78}"/>
              </a:ext>
            </a:extLst>
          </p:cNvPr>
          <p:cNvSpPr txBox="1"/>
          <p:nvPr/>
        </p:nvSpPr>
        <p:spPr bwMode="auto">
          <a:xfrm>
            <a:off x="2577697" y="1007946"/>
            <a:ext cx="7036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Complete the equations to describe the bar model.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3285BA-220C-4B38-AB02-E2143DB8934C}"/>
              </a:ext>
            </a:extLst>
          </p:cNvPr>
          <p:cNvSpPr txBox="1"/>
          <p:nvPr/>
        </p:nvSpPr>
        <p:spPr bwMode="auto">
          <a:xfrm>
            <a:off x="7263648" y="3538322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9C91DB-29F2-4BFD-8C47-F291B8C3AD74}"/>
              </a:ext>
            </a:extLst>
          </p:cNvPr>
          <p:cNvSpPr txBox="1"/>
          <p:nvPr/>
        </p:nvSpPr>
        <p:spPr bwMode="auto">
          <a:xfrm>
            <a:off x="5355143" y="3538320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D76F78-5647-4C0C-9DDF-90219211B897}"/>
              </a:ext>
            </a:extLst>
          </p:cNvPr>
          <p:cNvSpPr txBox="1"/>
          <p:nvPr/>
        </p:nvSpPr>
        <p:spPr bwMode="auto">
          <a:xfrm>
            <a:off x="6678269" y="4289715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150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ECA31A2-8723-49E8-ABB2-B9BF954599C6}"/>
              </a:ext>
            </a:extLst>
          </p:cNvPr>
          <p:cNvSpPr txBox="1"/>
          <p:nvPr/>
        </p:nvSpPr>
        <p:spPr bwMode="auto">
          <a:xfrm>
            <a:off x="5716098" y="4289713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06B5E49-947E-4CA6-9EB5-9D92573CDD72}"/>
              </a:ext>
            </a:extLst>
          </p:cNvPr>
          <p:cNvSpPr txBox="1"/>
          <p:nvPr/>
        </p:nvSpPr>
        <p:spPr bwMode="auto">
          <a:xfrm>
            <a:off x="6719947" y="5036549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150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09C8920-3436-44BD-B21F-D8D5CD3D81C7}"/>
              </a:ext>
            </a:extLst>
          </p:cNvPr>
          <p:cNvSpPr txBox="1"/>
          <p:nvPr/>
        </p:nvSpPr>
        <p:spPr bwMode="auto">
          <a:xfrm>
            <a:off x="5841133" y="503654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0FFF9DE-06BC-422A-8492-3471F01ADB4C}"/>
              </a:ext>
            </a:extLst>
          </p:cNvPr>
          <p:cNvSpPr txBox="1"/>
          <p:nvPr/>
        </p:nvSpPr>
        <p:spPr bwMode="auto">
          <a:xfrm>
            <a:off x="5999504" y="5783381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E29249D4-BE4F-48B3-85DA-127BBDB6A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1754776"/>
            <a:ext cx="6816764" cy="147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5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0" grpId="0"/>
      <p:bldP spid="41" grpId="0"/>
      <p:bldP spid="56" grpId="0"/>
      <p:bldP spid="57" grpId="0"/>
      <p:bldP spid="63" grpId="0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6:7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D9BDB0-74D4-456E-A2F8-CFCE44D4C553}"/>
              </a:ext>
            </a:extLst>
          </p:cNvPr>
          <p:cNvSpPr txBox="1"/>
          <p:nvPr/>
        </p:nvSpPr>
        <p:spPr bwMode="auto">
          <a:xfrm>
            <a:off x="4233091" y="1007946"/>
            <a:ext cx="3725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Fill in the missing number.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2CA6E4-EA11-408B-94B8-A7922A65B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2488190"/>
            <a:ext cx="6816764" cy="24274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2F0E2E-5017-4E3D-8A47-0647E6D27631}"/>
              </a:ext>
            </a:extLst>
          </p:cNvPr>
          <p:cNvSpPr txBox="1"/>
          <p:nvPr/>
        </p:nvSpPr>
        <p:spPr bwMode="auto">
          <a:xfrm>
            <a:off x="4717682" y="3377556"/>
            <a:ext cx="51809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0942C6-A3CD-4FD6-8F1D-51CC47E8F4E2}"/>
              </a:ext>
            </a:extLst>
          </p:cNvPr>
          <p:cNvSpPr txBox="1"/>
          <p:nvPr/>
        </p:nvSpPr>
        <p:spPr bwMode="auto">
          <a:xfrm>
            <a:off x="6868373" y="3377555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334635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6, Learning Outcome 23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38003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 explain how making a factor 100 times the size affects the product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5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6, Learning Outcome 23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2.13 Calculation: multiplying and dividing by 10 and 100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568870"/>
              </p:ext>
            </p:extLst>
          </p:nvPr>
        </p:nvGraphicFramePr>
        <p:xfrm>
          <a:off x="4514850" y="4258490"/>
          <a:ext cx="6886575" cy="857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7:1-7:4 and 7:8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49-51 and 55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59128A0-CA7D-44BC-A539-59F92F075FD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173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7:1</a:t>
            </a:r>
          </a:p>
        </p:txBody>
      </p:sp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1D90CC1F-AF26-4EA8-BD79-37AA4BEAC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16" y="2474775"/>
            <a:ext cx="556321" cy="556321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7C1179A8-10A4-441F-8C2E-E0D19C28E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194" y="3079557"/>
            <a:ext cx="197922" cy="855881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F2527861-F723-406F-A02E-B8437B888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96" y="2474775"/>
            <a:ext cx="556321" cy="556321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2ACD2288-13C8-4621-ACD9-9AC5EEE05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96" y="3994102"/>
            <a:ext cx="556321" cy="556321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7497760A-63B4-4A10-90FB-3E13A2AEB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16" y="3994102"/>
            <a:ext cx="556321" cy="556321"/>
          </a:xfrm>
          <a:prstGeom prst="rect">
            <a:avLst/>
          </a:prstGeom>
        </p:spPr>
      </p:pic>
      <p:pic>
        <p:nvPicPr>
          <p:cNvPr id="34" name="Picture 33" descr="A picture containing object&#10;&#10;Description automatically generated">
            <a:extLst>
              <a:ext uri="{FF2B5EF4-FFF2-40B4-BE49-F238E27FC236}">
                <a16:creationId xmlns:a16="http://schemas.microsoft.com/office/drawing/2014/main" id="{53D23739-89DC-4D34-AEBD-09C1A0FA6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14" y="3079557"/>
            <a:ext cx="197922" cy="85588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CDD1BCE-4B23-4BCD-9E6D-77635BEB40EA}"/>
              </a:ext>
            </a:extLst>
          </p:cNvPr>
          <p:cNvSpPr txBox="1"/>
          <p:nvPr/>
        </p:nvSpPr>
        <p:spPr bwMode="auto">
          <a:xfrm>
            <a:off x="6783466" y="4045038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300" dirty="0">
                <a:latin typeface="Myriad Pro Semibold" charset="0"/>
                <a:ea typeface="Myriad Pro Semibold" charset="0"/>
                <a:cs typeface="Myriad Pro Semibold" charset="0"/>
              </a:rPr>
              <a:t>200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872152D-9768-41A9-84C7-89C21A496FB2}"/>
              </a:ext>
            </a:extLst>
          </p:cNvPr>
          <p:cNvGrpSpPr/>
          <p:nvPr/>
        </p:nvGrpSpPr>
        <p:grpSpPr>
          <a:xfrm>
            <a:off x="4176293" y="3954908"/>
            <a:ext cx="2439411" cy="584775"/>
            <a:chOff x="2652292" y="3954907"/>
            <a:chExt cx="2439411" cy="58477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27C0B3C-912B-47C2-8883-B1DB0E0902FC}"/>
                </a:ext>
              </a:extLst>
            </p:cNvPr>
            <p:cNvSpPr txBox="1"/>
            <p:nvPr/>
          </p:nvSpPr>
          <p:spPr bwMode="auto">
            <a:xfrm>
              <a:off x="2652292" y="4039322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7C5C896-5BF4-4250-8B9E-EC1CB02D513B}"/>
                </a:ext>
              </a:extLst>
            </p:cNvPr>
            <p:cNvSpPr txBox="1"/>
            <p:nvPr/>
          </p:nvSpPr>
          <p:spPr bwMode="auto">
            <a:xfrm>
              <a:off x="3784411" y="4045037"/>
              <a:ext cx="6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100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148ADA4-3DF6-40B6-A4EC-FA8C3F369BE1}"/>
                </a:ext>
              </a:extLst>
            </p:cNvPr>
            <p:cNvSpPr txBox="1"/>
            <p:nvPr/>
          </p:nvSpPr>
          <p:spPr bwMode="auto">
            <a:xfrm>
              <a:off x="4626511" y="3954907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56447DE-7CE2-484B-8B41-27D664DE94C2}"/>
                </a:ext>
              </a:extLst>
            </p:cNvPr>
            <p:cNvSpPr txBox="1"/>
            <p:nvPr/>
          </p:nvSpPr>
          <p:spPr bwMode="auto">
            <a:xfrm>
              <a:off x="3161258" y="3954907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BCA90B5-4912-45F4-8176-C2CC28325784}"/>
              </a:ext>
            </a:extLst>
          </p:cNvPr>
          <p:cNvGrpSpPr/>
          <p:nvPr/>
        </p:nvGrpSpPr>
        <p:grpSpPr>
          <a:xfrm>
            <a:off x="4176292" y="2449212"/>
            <a:ext cx="3110830" cy="584775"/>
            <a:chOff x="2652292" y="2449211"/>
            <a:chExt cx="3110830" cy="58477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9C8A20C-8FDE-4F7B-A131-DEE09E9691B3}"/>
                </a:ext>
              </a:extLst>
            </p:cNvPr>
            <p:cNvSpPr txBox="1"/>
            <p:nvPr/>
          </p:nvSpPr>
          <p:spPr bwMode="auto">
            <a:xfrm>
              <a:off x="2652292" y="253362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3BA32BF-4F7B-4DF5-B9B4-7C07A76C98F0}"/>
                </a:ext>
              </a:extLst>
            </p:cNvPr>
            <p:cNvSpPr txBox="1"/>
            <p:nvPr/>
          </p:nvSpPr>
          <p:spPr bwMode="auto">
            <a:xfrm>
              <a:off x="3943140" y="253362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DA3D824-F95E-4D36-819E-5AA4CF486278}"/>
                </a:ext>
              </a:extLst>
            </p:cNvPr>
            <p:cNvSpPr txBox="1"/>
            <p:nvPr/>
          </p:nvSpPr>
          <p:spPr bwMode="auto">
            <a:xfrm>
              <a:off x="5411743" y="253362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7B668B6-1226-4E6C-8AE9-0771928C2106}"/>
                </a:ext>
              </a:extLst>
            </p:cNvPr>
            <p:cNvSpPr txBox="1"/>
            <p:nvPr/>
          </p:nvSpPr>
          <p:spPr bwMode="auto">
            <a:xfrm>
              <a:off x="4626511" y="244921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DD40ADB-74FA-4FB6-B59F-548EDE0F470F}"/>
                </a:ext>
              </a:extLst>
            </p:cNvPr>
            <p:cNvSpPr txBox="1"/>
            <p:nvPr/>
          </p:nvSpPr>
          <p:spPr bwMode="auto">
            <a:xfrm>
              <a:off x="3161258" y="244921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DB352BE-4E45-48E8-B449-8438299FBB5D}"/>
              </a:ext>
            </a:extLst>
          </p:cNvPr>
          <p:cNvGrpSpPr/>
          <p:nvPr/>
        </p:nvGrpSpPr>
        <p:grpSpPr>
          <a:xfrm>
            <a:off x="4597050" y="3197003"/>
            <a:ext cx="1035191" cy="584775"/>
            <a:chOff x="3073049" y="3197002"/>
            <a:chExt cx="1035191" cy="58477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AE76360-7FD7-421B-9E4F-F7BC329E516C}"/>
                </a:ext>
              </a:extLst>
            </p:cNvPr>
            <p:cNvSpPr txBox="1"/>
            <p:nvPr/>
          </p:nvSpPr>
          <p:spPr bwMode="auto">
            <a:xfrm>
              <a:off x="307304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CEB02BC-304C-4F78-8784-8B03D55C456B}"/>
                </a:ext>
              </a:extLst>
            </p:cNvPr>
            <p:cNvSpPr txBox="1"/>
            <p:nvPr/>
          </p:nvSpPr>
          <p:spPr bwMode="auto">
            <a:xfrm>
              <a:off x="3423436" y="3277901"/>
              <a:ext cx="6848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100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2CE47BD-74DF-495A-9C56-28F56E55802C}"/>
              </a:ext>
            </a:extLst>
          </p:cNvPr>
          <p:cNvGrpSpPr/>
          <p:nvPr/>
        </p:nvGrpSpPr>
        <p:grpSpPr>
          <a:xfrm>
            <a:off x="7102759" y="3197003"/>
            <a:ext cx="1039342" cy="584775"/>
            <a:chOff x="3235609" y="3197002"/>
            <a:chExt cx="1039342" cy="58477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91C1513-46DD-4DD3-ADD4-02098F5FF35E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3F92B38-8504-4A8F-87C4-44C04E535700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6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08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7:1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00AC545-9583-423D-B1F7-025BD69AA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16" y="2474775"/>
            <a:ext cx="556321" cy="556321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9A8AD268-5046-477C-938C-C19C3DED9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194" y="3079557"/>
            <a:ext cx="197922" cy="85588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86FD758-532E-4559-9F76-BFF338410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96" y="2474775"/>
            <a:ext cx="556321" cy="55632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71995FE-D8D3-4651-BB37-9E0285DDF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96" y="3994102"/>
            <a:ext cx="556321" cy="55632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7ED9706-7CDC-4B1B-AF49-32022C0AB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16" y="3994102"/>
            <a:ext cx="556321" cy="55632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7B585040-9E0C-43E1-91D1-74746264E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14" y="3079557"/>
            <a:ext cx="197922" cy="8558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7D874F-3727-4E9B-840A-B30FE75D1519}"/>
              </a:ext>
            </a:extLst>
          </p:cNvPr>
          <p:cNvSpPr txBox="1"/>
          <p:nvPr/>
        </p:nvSpPr>
        <p:spPr bwMode="auto">
          <a:xfrm>
            <a:off x="6783466" y="4045038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300" dirty="0">
                <a:latin typeface="Myriad Pro Semibold" charset="0"/>
                <a:ea typeface="Myriad Pro Semibold" charset="0"/>
                <a:cs typeface="Myriad Pro Semibold" charset="0"/>
              </a:rPr>
              <a:t>400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576172-8E05-47EB-B687-FA6F4DC9D41E}"/>
              </a:ext>
            </a:extLst>
          </p:cNvPr>
          <p:cNvGrpSpPr/>
          <p:nvPr/>
        </p:nvGrpSpPr>
        <p:grpSpPr>
          <a:xfrm>
            <a:off x="4176293" y="3954908"/>
            <a:ext cx="2439411" cy="584775"/>
            <a:chOff x="2652292" y="3954907"/>
            <a:chExt cx="2439411" cy="5847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9B732A-DA37-4804-85C1-0326E680C9C5}"/>
                </a:ext>
              </a:extLst>
            </p:cNvPr>
            <p:cNvSpPr txBox="1"/>
            <p:nvPr/>
          </p:nvSpPr>
          <p:spPr bwMode="auto">
            <a:xfrm>
              <a:off x="2652292" y="4039322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73C285-D310-412A-B2B1-3D80F25984B5}"/>
                </a:ext>
              </a:extLst>
            </p:cNvPr>
            <p:cNvSpPr txBox="1"/>
            <p:nvPr/>
          </p:nvSpPr>
          <p:spPr bwMode="auto">
            <a:xfrm>
              <a:off x="3784411" y="4045037"/>
              <a:ext cx="6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200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A0A50C-535F-489B-9389-7C0B339027FF}"/>
                </a:ext>
              </a:extLst>
            </p:cNvPr>
            <p:cNvSpPr txBox="1"/>
            <p:nvPr/>
          </p:nvSpPr>
          <p:spPr bwMode="auto">
            <a:xfrm>
              <a:off x="4626511" y="3954907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F2DF48-A7E9-4E33-AAFD-57C1AFCEA590}"/>
                </a:ext>
              </a:extLst>
            </p:cNvPr>
            <p:cNvSpPr txBox="1"/>
            <p:nvPr/>
          </p:nvSpPr>
          <p:spPr bwMode="auto">
            <a:xfrm>
              <a:off x="3161258" y="3954907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E41D25-61C9-4BA7-BC0C-B83F0A7E08B0}"/>
              </a:ext>
            </a:extLst>
          </p:cNvPr>
          <p:cNvGrpSpPr/>
          <p:nvPr/>
        </p:nvGrpSpPr>
        <p:grpSpPr>
          <a:xfrm>
            <a:off x="4176292" y="2449212"/>
            <a:ext cx="3110830" cy="584775"/>
            <a:chOff x="2652292" y="2449211"/>
            <a:chExt cx="3110830" cy="5847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BCDEF68-0359-4442-84D6-8F236B8D7A43}"/>
                </a:ext>
              </a:extLst>
            </p:cNvPr>
            <p:cNvSpPr txBox="1"/>
            <p:nvPr/>
          </p:nvSpPr>
          <p:spPr bwMode="auto">
            <a:xfrm>
              <a:off x="2652292" y="253362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142135-9535-4032-BDEC-84389515D67F}"/>
                </a:ext>
              </a:extLst>
            </p:cNvPr>
            <p:cNvSpPr txBox="1"/>
            <p:nvPr/>
          </p:nvSpPr>
          <p:spPr bwMode="auto">
            <a:xfrm>
              <a:off x="3943140" y="253362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9DFB446-D2C5-4333-A0A2-7A4362F092F1}"/>
                </a:ext>
              </a:extLst>
            </p:cNvPr>
            <p:cNvSpPr txBox="1"/>
            <p:nvPr/>
          </p:nvSpPr>
          <p:spPr bwMode="auto">
            <a:xfrm>
              <a:off x="5411743" y="253362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A7016D-DCC8-492D-A9B5-36E328D6815D}"/>
                </a:ext>
              </a:extLst>
            </p:cNvPr>
            <p:cNvSpPr txBox="1"/>
            <p:nvPr/>
          </p:nvSpPr>
          <p:spPr bwMode="auto">
            <a:xfrm>
              <a:off x="4626511" y="244921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9E13F9-4487-400D-A13A-C7DB18247451}"/>
                </a:ext>
              </a:extLst>
            </p:cNvPr>
            <p:cNvSpPr txBox="1"/>
            <p:nvPr/>
          </p:nvSpPr>
          <p:spPr bwMode="auto">
            <a:xfrm>
              <a:off x="3161258" y="244921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18FCEA9-2C66-4904-8E4E-898D674C8EB6}"/>
              </a:ext>
            </a:extLst>
          </p:cNvPr>
          <p:cNvGrpSpPr/>
          <p:nvPr/>
        </p:nvGrpSpPr>
        <p:grpSpPr>
          <a:xfrm>
            <a:off x="4597050" y="3197003"/>
            <a:ext cx="1035191" cy="584775"/>
            <a:chOff x="3073049" y="3197002"/>
            <a:chExt cx="1035191" cy="5847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CBC2622-966F-44DE-B209-819C9B89C909}"/>
                </a:ext>
              </a:extLst>
            </p:cNvPr>
            <p:cNvSpPr txBox="1"/>
            <p:nvPr/>
          </p:nvSpPr>
          <p:spPr bwMode="auto">
            <a:xfrm>
              <a:off x="307304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6B1D0E6-47F2-4402-970D-8C1F0CF25A7D}"/>
                </a:ext>
              </a:extLst>
            </p:cNvPr>
            <p:cNvSpPr txBox="1"/>
            <p:nvPr/>
          </p:nvSpPr>
          <p:spPr bwMode="auto">
            <a:xfrm>
              <a:off x="3423436" y="3277901"/>
              <a:ext cx="6848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DF23D2F-B6AC-4E91-B0E9-1AD5FFD219DA}"/>
              </a:ext>
            </a:extLst>
          </p:cNvPr>
          <p:cNvGrpSpPr/>
          <p:nvPr/>
        </p:nvGrpSpPr>
        <p:grpSpPr>
          <a:xfrm>
            <a:off x="7102759" y="3197003"/>
            <a:ext cx="1039342" cy="584775"/>
            <a:chOff x="3235609" y="3197002"/>
            <a:chExt cx="1039342" cy="58477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5FBDB2-C798-4731-83EE-A18013B37595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E52CC8-D898-40F1-91D9-0E95F90F95B6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6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997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1:5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F7CE5-5FBF-419F-8241-121CACEA9D11}"/>
              </a:ext>
            </a:extLst>
          </p:cNvPr>
          <p:cNvSpPr txBox="1"/>
          <p:nvPr/>
        </p:nvSpPr>
        <p:spPr bwMode="auto">
          <a:xfrm>
            <a:off x="1645138" y="987741"/>
            <a:ext cx="890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 conkers shared between 4 children. How many conkers each?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DE4A42-292D-4D6C-92D8-DC1F55E7495E}"/>
              </a:ext>
            </a:extLst>
          </p:cNvPr>
          <p:cNvSpPr txBox="1"/>
          <p:nvPr/>
        </p:nvSpPr>
        <p:spPr bwMode="auto">
          <a:xfrm>
            <a:off x="3180749" y="261077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A15B04B-AAB8-4D64-934C-AB7C0543AAF2}"/>
              </a:ext>
            </a:extLst>
          </p:cNvPr>
          <p:cNvGrpSpPr/>
          <p:nvPr/>
        </p:nvGrpSpPr>
        <p:grpSpPr>
          <a:xfrm>
            <a:off x="3125607" y="2610778"/>
            <a:ext cx="2063963" cy="461665"/>
            <a:chOff x="1601606" y="1753224"/>
            <a:chExt cx="2063963" cy="46166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6EEF968-9C12-481D-937C-0E37FEC7C1DD}"/>
                </a:ext>
              </a:extLst>
            </p:cNvPr>
            <p:cNvSpPr/>
            <p:nvPr/>
          </p:nvSpPr>
          <p:spPr bwMode="auto">
            <a:xfrm>
              <a:off x="1601606" y="1753224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49546E-8772-4AB9-94EB-E2D37E354A79}"/>
                </a:ext>
              </a:extLst>
            </p:cNvPr>
            <p:cNvSpPr txBox="1"/>
            <p:nvPr/>
          </p:nvSpPr>
          <p:spPr bwMode="auto">
            <a:xfrm>
              <a:off x="2051024" y="1753224"/>
              <a:ext cx="16145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×  4  =  12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7B898DF-7D68-471C-A38B-E42F2BA7FFB4}"/>
              </a:ext>
            </a:extLst>
          </p:cNvPr>
          <p:cNvGrpSpPr/>
          <p:nvPr/>
        </p:nvGrpSpPr>
        <p:grpSpPr>
          <a:xfrm>
            <a:off x="6772176" y="2610778"/>
            <a:ext cx="2294218" cy="461665"/>
            <a:chOff x="5248176" y="1753224"/>
            <a:chExt cx="2294218" cy="46166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B7453D9-DB73-4D59-8940-E891D78B8655}"/>
                </a:ext>
              </a:extLst>
            </p:cNvPr>
            <p:cNvSpPr txBox="1"/>
            <p:nvPr/>
          </p:nvSpPr>
          <p:spPr bwMode="auto">
            <a:xfrm>
              <a:off x="5248176" y="1753224"/>
              <a:ext cx="22942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4  ×          =  12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FE18C0C-04A8-4282-B397-227976E72A32}"/>
                </a:ext>
              </a:extLst>
            </p:cNvPr>
            <p:cNvSpPr/>
            <p:nvPr/>
          </p:nvSpPr>
          <p:spPr bwMode="auto">
            <a:xfrm>
              <a:off x="6069176" y="1753224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689BA54-0C53-4862-929E-67D756DF1C97}"/>
              </a:ext>
            </a:extLst>
          </p:cNvPr>
          <p:cNvSpPr txBox="1"/>
          <p:nvPr/>
        </p:nvSpPr>
        <p:spPr bwMode="auto">
          <a:xfrm>
            <a:off x="7648320" y="2610777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71CCCF3-2C25-40A7-B202-728D27057FAD}"/>
              </a:ext>
            </a:extLst>
          </p:cNvPr>
          <p:cNvGrpSpPr/>
          <p:nvPr/>
        </p:nvGrpSpPr>
        <p:grpSpPr>
          <a:xfrm>
            <a:off x="5005326" y="3318151"/>
            <a:ext cx="2181348" cy="461665"/>
            <a:chOff x="1601606" y="5633389"/>
            <a:chExt cx="2181348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D2841C7-18FC-4866-B407-41BFE4986D0A}"/>
                </a:ext>
              </a:extLst>
            </p:cNvPr>
            <p:cNvSpPr txBox="1"/>
            <p:nvPr/>
          </p:nvSpPr>
          <p:spPr bwMode="auto">
            <a:xfrm>
              <a:off x="1601606" y="5633389"/>
              <a:ext cx="16145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12  ÷  4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DEEF41B-B58B-4C51-8780-475BAE47487D}"/>
                </a:ext>
              </a:extLst>
            </p:cNvPr>
            <p:cNvSpPr/>
            <p:nvPr/>
          </p:nvSpPr>
          <p:spPr bwMode="auto">
            <a:xfrm>
              <a:off x="3321289" y="5633389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1CD9826-EE85-4AD3-9E87-453C23756929}"/>
              </a:ext>
            </a:extLst>
          </p:cNvPr>
          <p:cNvSpPr txBox="1"/>
          <p:nvPr/>
        </p:nvSpPr>
        <p:spPr bwMode="auto">
          <a:xfrm>
            <a:off x="6780153" y="3318150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352E8E05-B9CF-4634-A3A7-CE451B76E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9525" y="4143376"/>
            <a:ext cx="2012950" cy="2085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B8ECB0-EFBA-412C-BC99-42DFD3BC2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24" y="1814487"/>
            <a:ext cx="7554555" cy="34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7" grpId="0"/>
      <p:bldP spid="41" grpId="0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7:1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1454F2D-9C45-4E3B-93D5-6256F62E0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16" y="2474775"/>
            <a:ext cx="556321" cy="556321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7857B500-7CF9-48F1-AFC2-7F74CF5B7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194" y="3079557"/>
            <a:ext cx="197922" cy="85588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51A8A91-9ACA-40DD-855C-D31EFE29F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96" y="2474775"/>
            <a:ext cx="556321" cy="55632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10C16E2-199B-4140-8B25-0956C38A0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96" y="3994102"/>
            <a:ext cx="556321" cy="55632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FA98EB7-9587-4649-90A9-29A1B9E1E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16" y="3994102"/>
            <a:ext cx="556321" cy="55632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E19B65C3-8691-4F1E-BAC8-41F813A40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14" y="3079557"/>
            <a:ext cx="197922" cy="8558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287374-244E-4902-AEB8-657E568DB9F1}"/>
              </a:ext>
            </a:extLst>
          </p:cNvPr>
          <p:cNvSpPr txBox="1"/>
          <p:nvPr/>
        </p:nvSpPr>
        <p:spPr bwMode="auto">
          <a:xfrm>
            <a:off x="6783466" y="4045038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300" dirty="0">
                <a:latin typeface="Myriad Pro Semibold" charset="0"/>
                <a:ea typeface="Myriad Pro Semibold" charset="0"/>
                <a:cs typeface="Myriad Pro Semibold" charset="0"/>
              </a:rPr>
              <a:t>600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D8B369-0E5C-4719-9BB6-CA99DE187FEC}"/>
              </a:ext>
            </a:extLst>
          </p:cNvPr>
          <p:cNvGrpSpPr/>
          <p:nvPr/>
        </p:nvGrpSpPr>
        <p:grpSpPr>
          <a:xfrm>
            <a:off x="4176293" y="3954908"/>
            <a:ext cx="2439411" cy="584775"/>
            <a:chOff x="2652292" y="3954907"/>
            <a:chExt cx="2439411" cy="5847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694859-4ECC-4486-AAF0-2B3B93F68F59}"/>
                </a:ext>
              </a:extLst>
            </p:cNvPr>
            <p:cNvSpPr txBox="1"/>
            <p:nvPr/>
          </p:nvSpPr>
          <p:spPr bwMode="auto">
            <a:xfrm>
              <a:off x="2652292" y="4039322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F53E3F-1F75-4735-86F0-CBDF3F360C18}"/>
                </a:ext>
              </a:extLst>
            </p:cNvPr>
            <p:cNvSpPr txBox="1"/>
            <p:nvPr/>
          </p:nvSpPr>
          <p:spPr bwMode="auto">
            <a:xfrm>
              <a:off x="3784411" y="4045037"/>
              <a:ext cx="6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300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F4E707-55CD-4602-9922-1EC092BA163D}"/>
                </a:ext>
              </a:extLst>
            </p:cNvPr>
            <p:cNvSpPr txBox="1"/>
            <p:nvPr/>
          </p:nvSpPr>
          <p:spPr bwMode="auto">
            <a:xfrm>
              <a:off x="4626511" y="3954907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7E925F-9CA6-47AC-A0B7-ADB211AD76E4}"/>
                </a:ext>
              </a:extLst>
            </p:cNvPr>
            <p:cNvSpPr txBox="1"/>
            <p:nvPr/>
          </p:nvSpPr>
          <p:spPr bwMode="auto">
            <a:xfrm>
              <a:off x="3161258" y="3954907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5C22F3-379A-4E70-9FD2-C47050F6FFF3}"/>
              </a:ext>
            </a:extLst>
          </p:cNvPr>
          <p:cNvGrpSpPr/>
          <p:nvPr/>
        </p:nvGrpSpPr>
        <p:grpSpPr>
          <a:xfrm>
            <a:off x="4176292" y="2449212"/>
            <a:ext cx="3110830" cy="584775"/>
            <a:chOff x="2652292" y="2449211"/>
            <a:chExt cx="3110830" cy="5847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69F251-B44F-4D9B-866E-DD3347C6757A}"/>
                </a:ext>
              </a:extLst>
            </p:cNvPr>
            <p:cNvSpPr txBox="1"/>
            <p:nvPr/>
          </p:nvSpPr>
          <p:spPr bwMode="auto">
            <a:xfrm>
              <a:off x="2652292" y="253362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00C437-DBFF-4DB2-9AC2-5B88E3F5368C}"/>
                </a:ext>
              </a:extLst>
            </p:cNvPr>
            <p:cNvSpPr txBox="1"/>
            <p:nvPr/>
          </p:nvSpPr>
          <p:spPr bwMode="auto">
            <a:xfrm>
              <a:off x="3943140" y="253362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73CE5E-DBED-4203-BE64-A357808BAC73}"/>
                </a:ext>
              </a:extLst>
            </p:cNvPr>
            <p:cNvSpPr txBox="1"/>
            <p:nvPr/>
          </p:nvSpPr>
          <p:spPr bwMode="auto">
            <a:xfrm>
              <a:off x="5411743" y="253362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6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3B9ADA-EA2E-4C5A-BEA8-37F7D52D7FFC}"/>
                </a:ext>
              </a:extLst>
            </p:cNvPr>
            <p:cNvSpPr txBox="1"/>
            <p:nvPr/>
          </p:nvSpPr>
          <p:spPr bwMode="auto">
            <a:xfrm>
              <a:off x="4626511" y="244921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E0652EF-F8A5-4568-9ABA-8F8E3A5E51F5}"/>
                </a:ext>
              </a:extLst>
            </p:cNvPr>
            <p:cNvSpPr txBox="1"/>
            <p:nvPr/>
          </p:nvSpPr>
          <p:spPr bwMode="auto">
            <a:xfrm>
              <a:off x="3161258" y="244921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4D4C18-8C95-49ED-AB87-2B7028A2ED6F}"/>
              </a:ext>
            </a:extLst>
          </p:cNvPr>
          <p:cNvGrpSpPr/>
          <p:nvPr/>
        </p:nvGrpSpPr>
        <p:grpSpPr>
          <a:xfrm>
            <a:off x="4597050" y="3197003"/>
            <a:ext cx="1035191" cy="584775"/>
            <a:chOff x="3073049" y="3197002"/>
            <a:chExt cx="1035191" cy="5847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B0706FD-375F-4DB5-89FF-D8AC6ECB2EC3}"/>
                </a:ext>
              </a:extLst>
            </p:cNvPr>
            <p:cNvSpPr txBox="1"/>
            <p:nvPr/>
          </p:nvSpPr>
          <p:spPr bwMode="auto">
            <a:xfrm>
              <a:off x="307304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F92FB58-D0AE-42C4-BAFD-ADA6F4C4301C}"/>
                </a:ext>
              </a:extLst>
            </p:cNvPr>
            <p:cNvSpPr txBox="1"/>
            <p:nvPr/>
          </p:nvSpPr>
          <p:spPr bwMode="auto">
            <a:xfrm>
              <a:off x="3423436" y="3277901"/>
              <a:ext cx="6848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4042B72-1EA2-4FF0-8018-421C7030D4B7}"/>
              </a:ext>
            </a:extLst>
          </p:cNvPr>
          <p:cNvGrpSpPr/>
          <p:nvPr/>
        </p:nvGrpSpPr>
        <p:grpSpPr>
          <a:xfrm>
            <a:off x="7102759" y="3197003"/>
            <a:ext cx="1039342" cy="584775"/>
            <a:chOff x="3235609" y="3197002"/>
            <a:chExt cx="1039342" cy="58477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0059B9-FC19-4666-B11D-4BE96ABC7DBE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0EEE072-2239-497A-8520-EDE9A7ED9D08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6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129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7:1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2C10569-C454-409B-92C9-6EC8B396B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953" y="3079557"/>
            <a:ext cx="122644" cy="85187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4373B7A-8C7E-4350-AE9B-89BC98F99B6E}"/>
              </a:ext>
            </a:extLst>
          </p:cNvPr>
          <p:cNvGrpSpPr/>
          <p:nvPr/>
        </p:nvGrpSpPr>
        <p:grpSpPr>
          <a:xfrm>
            <a:off x="4109993" y="2428892"/>
            <a:ext cx="3215838" cy="584775"/>
            <a:chOff x="2641873" y="2428891"/>
            <a:chExt cx="3215838" cy="58477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F153075-30A9-46E8-AF8D-C90E78FB1FF4}"/>
                </a:ext>
              </a:extLst>
            </p:cNvPr>
            <p:cNvSpPr txBox="1"/>
            <p:nvPr/>
          </p:nvSpPr>
          <p:spPr bwMode="auto">
            <a:xfrm>
              <a:off x="2641873" y="2510766"/>
              <a:ext cx="3722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27FE1A-3B02-41FE-B7DA-954DA835D145}"/>
                </a:ext>
              </a:extLst>
            </p:cNvPr>
            <p:cNvSpPr txBox="1"/>
            <p:nvPr/>
          </p:nvSpPr>
          <p:spPr bwMode="auto">
            <a:xfrm>
              <a:off x="3932721" y="2510766"/>
              <a:ext cx="3722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76A07D-510D-40D9-95A8-60F332E3DBBA}"/>
                </a:ext>
              </a:extLst>
            </p:cNvPr>
            <p:cNvSpPr txBox="1"/>
            <p:nvPr/>
          </p:nvSpPr>
          <p:spPr bwMode="auto">
            <a:xfrm>
              <a:off x="5347635" y="251076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12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20710B-A932-4A15-BFF0-93D641A9C626}"/>
                </a:ext>
              </a:extLst>
            </p:cNvPr>
            <p:cNvSpPr txBox="1"/>
            <p:nvPr/>
          </p:nvSpPr>
          <p:spPr bwMode="auto">
            <a:xfrm>
              <a:off x="4661777" y="2428891"/>
              <a:ext cx="39465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F5174F-AE6C-407F-AD7A-5FEB37297C3D}"/>
                </a:ext>
              </a:extLst>
            </p:cNvPr>
            <p:cNvSpPr txBox="1"/>
            <p:nvPr/>
          </p:nvSpPr>
          <p:spPr bwMode="auto">
            <a:xfrm>
              <a:off x="3171418" y="242889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F678BC3-7CCF-48FA-8BC7-414190B63DFC}"/>
              </a:ext>
            </a:extLst>
          </p:cNvPr>
          <p:cNvSpPr txBox="1"/>
          <p:nvPr/>
        </p:nvSpPr>
        <p:spPr bwMode="auto">
          <a:xfrm>
            <a:off x="6584919" y="4045038"/>
            <a:ext cx="970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959595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1,200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3F1AB0-D9E0-43AA-B5FD-F62C5DE9A36C}"/>
              </a:ext>
            </a:extLst>
          </p:cNvPr>
          <p:cNvGrpSpPr/>
          <p:nvPr/>
        </p:nvGrpSpPr>
        <p:grpSpPr>
          <a:xfrm>
            <a:off x="4109994" y="3963163"/>
            <a:ext cx="2414563" cy="584775"/>
            <a:chOff x="2641873" y="3963162"/>
            <a:chExt cx="2414563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4D5599-F399-4C09-806D-1EA54EC84A2C}"/>
                </a:ext>
              </a:extLst>
            </p:cNvPr>
            <p:cNvSpPr txBox="1"/>
            <p:nvPr/>
          </p:nvSpPr>
          <p:spPr bwMode="auto">
            <a:xfrm>
              <a:off x="2641873" y="4045037"/>
              <a:ext cx="3722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838A9F-0812-4612-A294-DA247918C136}"/>
                </a:ext>
              </a:extLst>
            </p:cNvPr>
            <p:cNvSpPr txBox="1"/>
            <p:nvPr/>
          </p:nvSpPr>
          <p:spPr bwMode="auto">
            <a:xfrm>
              <a:off x="3749978" y="4045037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400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4D13C2-40AE-4BE1-BC77-2C95E2957744}"/>
                </a:ext>
              </a:extLst>
            </p:cNvPr>
            <p:cNvSpPr txBox="1"/>
            <p:nvPr/>
          </p:nvSpPr>
          <p:spPr bwMode="auto">
            <a:xfrm>
              <a:off x="4661777" y="3963162"/>
              <a:ext cx="39465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888917-64C6-4CA3-8B1F-E3043A037DDB}"/>
                </a:ext>
              </a:extLst>
            </p:cNvPr>
            <p:cNvSpPr txBox="1"/>
            <p:nvPr/>
          </p:nvSpPr>
          <p:spPr bwMode="auto">
            <a:xfrm>
              <a:off x="3171418" y="396316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4F09BD-4B31-429E-B565-63D69E6FCE42}"/>
              </a:ext>
            </a:extLst>
          </p:cNvPr>
          <p:cNvGrpSpPr/>
          <p:nvPr/>
        </p:nvGrpSpPr>
        <p:grpSpPr>
          <a:xfrm>
            <a:off x="4494180" y="3197003"/>
            <a:ext cx="1082181" cy="584775"/>
            <a:chOff x="3026059" y="3197002"/>
            <a:chExt cx="1082181" cy="5847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3533A7-5D27-4CDE-B537-3DD07F81A131}"/>
                </a:ext>
              </a:extLst>
            </p:cNvPr>
            <p:cNvSpPr txBox="1"/>
            <p:nvPr/>
          </p:nvSpPr>
          <p:spPr bwMode="auto">
            <a:xfrm>
              <a:off x="302605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E6667CB-2487-4154-97F7-49C5C2DB0201}"/>
                </a:ext>
              </a:extLst>
            </p:cNvPr>
            <p:cNvSpPr txBox="1"/>
            <p:nvPr/>
          </p:nvSpPr>
          <p:spPr bwMode="auto">
            <a:xfrm>
              <a:off x="3410612" y="3277901"/>
              <a:ext cx="6976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100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AA32D0-6690-4700-9F3D-6283E790EBE2}"/>
              </a:ext>
            </a:extLst>
          </p:cNvPr>
          <p:cNvGrpSpPr/>
          <p:nvPr/>
        </p:nvGrpSpPr>
        <p:grpSpPr>
          <a:xfrm>
            <a:off x="7046879" y="3197003"/>
            <a:ext cx="1052166" cy="584775"/>
            <a:chOff x="3235609" y="3197002"/>
            <a:chExt cx="1052166" cy="5847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423F82C-1405-478E-BC99-CCF2FB3CE2DF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62ABA1-0269-454B-8DCC-D2DAB4EAFEE8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6976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100</a:t>
              </a:r>
            </a:p>
          </p:txBody>
        </p:sp>
      </p:grp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3ECAC2A6-CE5F-4FB9-BDDC-2CAE402F39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18" y="3083559"/>
            <a:ext cx="122644" cy="85187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DD2C22B-9ECF-4330-B327-5DAFD2EFA3E7}"/>
              </a:ext>
            </a:extLst>
          </p:cNvPr>
          <p:cNvSpPr/>
          <p:nvPr/>
        </p:nvSpPr>
        <p:spPr bwMode="auto">
          <a:xfrm>
            <a:off x="6623019" y="4045038"/>
            <a:ext cx="89368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9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7:2</a:t>
            </a:r>
          </a:p>
        </p:txBody>
      </p:sp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86E9DDC6-3AA4-44B9-A24D-280F7925BA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73" y="3079557"/>
            <a:ext cx="122644" cy="85187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64CB9D58-8180-4A13-9A25-981720111ABF}"/>
              </a:ext>
            </a:extLst>
          </p:cNvPr>
          <p:cNvGrpSpPr/>
          <p:nvPr/>
        </p:nvGrpSpPr>
        <p:grpSpPr>
          <a:xfrm>
            <a:off x="4516393" y="2428892"/>
            <a:ext cx="3286958" cy="584775"/>
            <a:chOff x="2570753" y="2428891"/>
            <a:chExt cx="3286958" cy="58477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DC1CCA-7CDA-460A-AA6B-DAFD828D9DF0}"/>
                </a:ext>
              </a:extLst>
            </p:cNvPr>
            <p:cNvSpPr txBox="1"/>
            <p:nvPr/>
          </p:nvSpPr>
          <p:spPr bwMode="auto">
            <a:xfrm>
              <a:off x="2570753" y="2510766"/>
              <a:ext cx="3722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9D89941-76D5-4B3B-8285-B77DA62FC7A0}"/>
                </a:ext>
              </a:extLst>
            </p:cNvPr>
            <p:cNvSpPr txBox="1"/>
            <p:nvPr/>
          </p:nvSpPr>
          <p:spPr bwMode="auto">
            <a:xfrm>
              <a:off x="3932721" y="2510766"/>
              <a:ext cx="3722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5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D428B-F5AB-4BEC-98C5-8D1A026E6619}"/>
                </a:ext>
              </a:extLst>
            </p:cNvPr>
            <p:cNvSpPr txBox="1"/>
            <p:nvPr/>
          </p:nvSpPr>
          <p:spPr bwMode="auto">
            <a:xfrm>
              <a:off x="5347635" y="251076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15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432CE88-AFEA-47DD-8DD6-25A5EF173266}"/>
                </a:ext>
              </a:extLst>
            </p:cNvPr>
            <p:cNvSpPr txBox="1"/>
            <p:nvPr/>
          </p:nvSpPr>
          <p:spPr bwMode="auto">
            <a:xfrm>
              <a:off x="4661777" y="2428891"/>
              <a:ext cx="39465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88F4864-CEEC-4733-A744-FDAFCD730732}"/>
                </a:ext>
              </a:extLst>
            </p:cNvPr>
            <p:cNvSpPr txBox="1"/>
            <p:nvPr/>
          </p:nvSpPr>
          <p:spPr bwMode="auto">
            <a:xfrm>
              <a:off x="3242538" y="242889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989D438-0602-42E4-8507-FEF1BB025933}"/>
              </a:ext>
            </a:extLst>
          </p:cNvPr>
          <p:cNvSpPr txBox="1"/>
          <p:nvPr/>
        </p:nvSpPr>
        <p:spPr bwMode="auto">
          <a:xfrm>
            <a:off x="7062439" y="4045038"/>
            <a:ext cx="970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959595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1,500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B154CA2-AE59-45F4-854A-84DE49944173}"/>
              </a:ext>
            </a:extLst>
          </p:cNvPr>
          <p:cNvGrpSpPr/>
          <p:nvPr/>
        </p:nvGrpSpPr>
        <p:grpSpPr>
          <a:xfrm>
            <a:off x="4328842" y="3963163"/>
            <a:ext cx="2673234" cy="584775"/>
            <a:chOff x="2383202" y="3963162"/>
            <a:chExt cx="2673234" cy="58477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D1FFD6B-939D-456F-9C72-73EF465F3F96}"/>
                </a:ext>
              </a:extLst>
            </p:cNvPr>
            <p:cNvSpPr txBox="1"/>
            <p:nvPr/>
          </p:nvSpPr>
          <p:spPr bwMode="auto">
            <a:xfrm>
              <a:off x="2383202" y="4045037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300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9FEA26E-3C5E-420A-983A-F00EBCE9AC4D}"/>
                </a:ext>
              </a:extLst>
            </p:cNvPr>
            <p:cNvSpPr txBox="1"/>
            <p:nvPr/>
          </p:nvSpPr>
          <p:spPr bwMode="auto">
            <a:xfrm>
              <a:off x="3937529" y="4045037"/>
              <a:ext cx="3722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5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9B5F036-6F7D-4DC6-B8C1-5DA9203FCF85}"/>
                </a:ext>
              </a:extLst>
            </p:cNvPr>
            <p:cNvSpPr txBox="1"/>
            <p:nvPr/>
          </p:nvSpPr>
          <p:spPr bwMode="auto">
            <a:xfrm>
              <a:off x="4661777" y="3963162"/>
              <a:ext cx="39465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DC7B2D0-D8E5-41C9-8D0B-5CB8B60E6B4E}"/>
                </a:ext>
              </a:extLst>
            </p:cNvPr>
            <p:cNvSpPr txBox="1"/>
            <p:nvPr/>
          </p:nvSpPr>
          <p:spPr bwMode="auto">
            <a:xfrm>
              <a:off x="3242538" y="396316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E9BFF33-8535-45FE-A3D5-2237CB216819}"/>
              </a:ext>
            </a:extLst>
          </p:cNvPr>
          <p:cNvGrpSpPr/>
          <p:nvPr/>
        </p:nvGrpSpPr>
        <p:grpSpPr>
          <a:xfrm>
            <a:off x="3620420" y="3197003"/>
            <a:ext cx="1082181" cy="584775"/>
            <a:chOff x="3026059" y="3197002"/>
            <a:chExt cx="1082181" cy="5847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3D21CF7-62DD-4D6C-AAAA-6069A6AC2EAF}"/>
                </a:ext>
              </a:extLst>
            </p:cNvPr>
            <p:cNvSpPr txBox="1"/>
            <p:nvPr/>
          </p:nvSpPr>
          <p:spPr bwMode="auto">
            <a:xfrm>
              <a:off x="302605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73D3920-6713-4F83-ACF0-7F5F551EC6DB}"/>
                </a:ext>
              </a:extLst>
            </p:cNvPr>
            <p:cNvSpPr txBox="1"/>
            <p:nvPr/>
          </p:nvSpPr>
          <p:spPr bwMode="auto">
            <a:xfrm>
              <a:off x="3410612" y="3277901"/>
              <a:ext cx="6976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100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750FC6B-569C-4D0C-AE5A-F946F35E07E7}"/>
              </a:ext>
            </a:extLst>
          </p:cNvPr>
          <p:cNvGrpSpPr/>
          <p:nvPr/>
        </p:nvGrpSpPr>
        <p:grpSpPr>
          <a:xfrm>
            <a:off x="7524399" y="3197003"/>
            <a:ext cx="1052166" cy="584775"/>
            <a:chOff x="3235609" y="3197002"/>
            <a:chExt cx="1052166" cy="58477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C5AAA33-93C0-4931-88AD-FDAF332D14A9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215F384-B8A6-4343-8D86-EF0A12944888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6976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100</a:t>
              </a:r>
            </a:p>
          </p:txBody>
        </p:sp>
      </p:grpSp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FDB5032F-1E92-42CD-9B6A-1F9B8FD5BB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58" y="3083559"/>
            <a:ext cx="122644" cy="851879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4951708F-2402-493A-A7A1-0F6D47FA105E}"/>
              </a:ext>
            </a:extLst>
          </p:cNvPr>
          <p:cNvSpPr/>
          <p:nvPr/>
        </p:nvSpPr>
        <p:spPr bwMode="auto">
          <a:xfrm>
            <a:off x="7100539" y="4045038"/>
            <a:ext cx="89368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76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7:3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49B71D-3CD5-4D23-B84B-6BF57DA0106C}"/>
              </a:ext>
            </a:extLst>
          </p:cNvPr>
          <p:cNvSpPr txBox="1"/>
          <p:nvPr/>
        </p:nvSpPr>
        <p:spPr bwMode="auto">
          <a:xfrm>
            <a:off x="3368572" y="1007946"/>
            <a:ext cx="57597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 jars of marbles. 300 marbles in each jar.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marbles altogether?</a:t>
            </a:r>
          </a:p>
        </p:txBody>
      </p:sp>
      <p:pic>
        <p:nvPicPr>
          <p:cNvPr id="58" name="Picture 57" descr="A close up of a logo&#10;&#10;Description automatically generated">
            <a:extLst>
              <a:ext uri="{FF2B5EF4-FFF2-40B4-BE49-F238E27FC236}">
                <a16:creationId xmlns:a16="http://schemas.microsoft.com/office/drawing/2014/main" id="{36B26F7F-EF12-4613-9DE9-FC9A3E91B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70" y="4114066"/>
            <a:ext cx="556321" cy="556321"/>
          </a:xfrm>
          <a:prstGeom prst="rect">
            <a:avLst/>
          </a:prstGeom>
        </p:spPr>
      </p:pic>
      <p:pic>
        <p:nvPicPr>
          <p:cNvPr id="59" name="Picture 58" descr="A picture containing object&#10;&#10;Description automatically generated">
            <a:extLst>
              <a:ext uri="{FF2B5EF4-FFF2-40B4-BE49-F238E27FC236}">
                <a16:creationId xmlns:a16="http://schemas.microsoft.com/office/drawing/2014/main" id="{8F77E6DF-DBB4-4852-B876-76E5C3F37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48" y="4718848"/>
            <a:ext cx="197922" cy="855881"/>
          </a:xfrm>
          <a:prstGeom prst="rect">
            <a:avLst/>
          </a:prstGeom>
        </p:spPr>
      </p:pic>
      <p:pic>
        <p:nvPicPr>
          <p:cNvPr id="60" name="Picture 59" descr="A close up of a logo&#10;&#10;Description automatically generated">
            <a:extLst>
              <a:ext uri="{FF2B5EF4-FFF2-40B4-BE49-F238E27FC236}">
                <a16:creationId xmlns:a16="http://schemas.microsoft.com/office/drawing/2014/main" id="{6F196C77-D2EB-4006-8C75-73633A743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750" y="4114066"/>
            <a:ext cx="556321" cy="556321"/>
          </a:xfrm>
          <a:prstGeom prst="rect">
            <a:avLst/>
          </a:prstGeom>
        </p:spPr>
      </p:pic>
      <p:pic>
        <p:nvPicPr>
          <p:cNvPr id="62" name="Picture 61" descr="A close up of a logo&#10;&#10;Description automatically generated">
            <a:extLst>
              <a:ext uri="{FF2B5EF4-FFF2-40B4-BE49-F238E27FC236}">
                <a16:creationId xmlns:a16="http://schemas.microsoft.com/office/drawing/2014/main" id="{22300ABF-7FC3-439D-9B35-60794613F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70" y="5633393"/>
            <a:ext cx="556321" cy="556321"/>
          </a:xfrm>
          <a:prstGeom prst="rect">
            <a:avLst/>
          </a:prstGeom>
        </p:spPr>
      </p:pic>
      <p:pic>
        <p:nvPicPr>
          <p:cNvPr id="63" name="Picture 62" descr="A picture containing object&#10;&#10;Description automatically generated">
            <a:extLst>
              <a:ext uri="{FF2B5EF4-FFF2-40B4-BE49-F238E27FC236}">
                <a16:creationId xmlns:a16="http://schemas.microsoft.com/office/drawing/2014/main" id="{E2CA724D-6CEB-44CF-A3CF-759FAB3CA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068" y="4718848"/>
            <a:ext cx="197922" cy="855881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3EA00B65-F280-4EB5-AA94-EA148A815EBD}"/>
              </a:ext>
            </a:extLst>
          </p:cNvPr>
          <p:cNvSpPr txBox="1"/>
          <p:nvPr/>
        </p:nvSpPr>
        <p:spPr bwMode="auto">
          <a:xfrm>
            <a:off x="6610832" y="5684328"/>
            <a:ext cx="883576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1,200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FD08B6D-8E50-4451-B23D-03C96614478C}"/>
              </a:ext>
            </a:extLst>
          </p:cNvPr>
          <p:cNvGrpSpPr/>
          <p:nvPr/>
        </p:nvGrpSpPr>
        <p:grpSpPr>
          <a:xfrm>
            <a:off x="4103047" y="5594199"/>
            <a:ext cx="2439411" cy="584775"/>
            <a:chOff x="2652292" y="3954907"/>
            <a:chExt cx="2439411" cy="58477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FF09DEE-40A2-4F1E-9492-F05EEAF1C2D9}"/>
                </a:ext>
              </a:extLst>
            </p:cNvPr>
            <p:cNvSpPr txBox="1"/>
            <p:nvPr/>
          </p:nvSpPr>
          <p:spPr bwMode="auto">
            <a:xfrm>
              <a:off x="2652292" y="4039322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4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D7D6AD5-CF01-45FA-A784-CEA3891983BB}"/>
                </a:ext>
              </a:extLst>
            </p:cNvPr>
            <p:cNvSpPr txBox="1"/>
            <p:nvPr/>
          </p:nvSpPr>
          <p:spPr bwMode="auto">
            <a:xfrm>
              <a:off x="3784411" y="4045037"/>
              <a:ext cx="6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300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2A077CE-53D4-41F9-B3E8-D2FDCBBE4AFB}"/>
                </a:ext>
              </a:extLst>
            </p:cNvPr>
            <p:cNvSpPr txBox="1"/>
            <p:nvPr/>
          </p:nvSpPr>
          <p:spPr bwMode="auto">
            <a:xfrm>
              <a:off x="4626511" y="3954907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74FF9CE-DFE4-4775-AF80-477BF965484E}"/>
                </a:ext>
              </a:extLst>
            </p:cNvPr>
            <p:cNvSpPr txBox="1"/>
            <p:nvPr/>
          </p:nvSpPr>
          <p:spPr bwMode="auto">
            <a:xfrm>
              <a:off x="3161258" y="3954907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1BF9F15-6680-4920-A6B5-313FA1FB007F}"/>
              </a:ext>
            </a:extLst>
          </p:cNvPr>
          <p:cNvGrpSpPr/>
          <p:nvPr/>
        </p:nvGrpSpPr>
        <p:grpSpPr>
          <a:xfrm>
            <a:off x="4103047" y="4088503"/>
            <a:ext cx="3186171" cy="584775"/>
            <a:chOff x="2652292" y="2449211"/>
            <a:chExt cx="3186171" cy="584775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990CE1B-4823-43A8-8289-24F697C3CEF4}"/>
                </a:ext>
              </a:extLst>
            </p:cNvPr>
            <p:cNvSpPr txBox="1"/>
            <p:nvPr/>
          </p:nvSpPr>
          <p:spPr bwMode="auto">
            <a:xfrm>
              <a:off x="2652292" y="253362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4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256FFD3-5BED-4651-8B1F-5AF4DE637883}"/>
                </a:ext>
              </a:extLst>
            </p:cNvPr>
            <p:cNvSpPr txBox="1"/>
            <p:nvPr/>
          </p:nvSpPr>
          <p:spPr bwMode="auto">
            <a:xfrm>
              <a:off x="3943140" y="253362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757F557-2C1A-40C3-94DF-A38621E881D7}"/>
                </a:ext>
              </a:extLst>
            </p:cNvPr>
            <p:cNvSpPr txBox="1"/>
            <p:nvPr/>
          </p:nvSpPr>
          <p:spPr bwMode="auto">
            <a:xfrm>
              <a:off x="5336402" y="2533626"/>
              <a:ext cx="502061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12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54485CA-4FF9-4D82-B507-4B4296552361}"/>
                </a:ext>
              </a:extLst>
            </p:cNvPr>
            <p:cNvSpPr txBox="1"/>
            <p:nvPr/>
          </p:nvSpPr>
          <p:spPr bwMode="auto">
            <a:xfrm>
              <a:off x="4626511" y="244921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142B7FD-B7A4-40D6-B96B-BD7287AB7FD5}"/>
                </a:ext>
              </a:extLst>
            </p:cNvPr>
            <p:cNvSpPr txBox="1"/>
            <p:nvPr/>
          </p:nvSpPr>
          <p:spPr bwMode="auto">
            <a:xfrm>
              <a:off x="3161258" y="244921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76C6970-EB32-478D-B3DB-EDF68AC9E77B}"/>
              </a:ext>
            </a:extLst>
          </p:cNvPr>
          <p:cNvGrpSpPr/>
          <p:nvPr/>
        </p:nvGrpSpPr>
        <p:grpSpPr>
          <a:xfrm>
            <a:off x="4523804" y="4836294"/>
            <a:ext cx="1035191" cy="584775"/>
            <a:chOff x="3073049" y="3197002"/>
            <a:chExt cx="1035191" cy="584775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0D2C5A4-2AC7-42AB-AF17-0B01334C0FC2}"/>
                </a:ext>
              </a:extLst>
            </p:cNvPr>
            <p:cNvSpPr txBox="1"/>
            <p:nvPr/>
          </p:nvSpPr>
          <p:spPr bwMode="auto">
            <a:xfrm>
              <a:off x="307304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1A78060-452F-40ED-995B-53638FCE0092}"/>
                </a:ext>
              </a:extLst>
            </p:cNvPr>
            <p:cNvSpPr txBox="1"/>
            <p:nvPr/>
          </p:nvSpPr>
          <p:spPr bwMode="auto">
            <a:xfrm>
              <a:off x="3423436" y="3277901"/>
              <a:ext cx="6848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100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3E12677-818C-4667-8E83-9A6FAA513499}"/>
              </a:ext>
            </a:extLst>
          </p:cNvPr>
          <p:cNvGrpSpPr/>
          <p:nvPr/>
        </p:nvGrpSpPr>
        <p:grpSpPr>
          <a:xfrm>
            <a:off x="7029513" y="4836294"/>
            <a:ext cx="1039342" cy="584775"/>
            <a:chOff x="3235609" y="3197002"/>
            <a:chExt cx="1039342" cy="584775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54B6D60-3CD5-4C58-BA08-FB92590D8304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408E514-3E89-4E71-80B0-81951A321A9A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6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100</a:t>
              </a:r>
            </a:p>
          </p:txBody>
        </p:sp>
      </p:grpSp>
      <p:pic>
        <p:nvPicPr>
          <p:cNvPr id="112" name="Picture 111">
            <a:extLst>
              <a:ext uri="{FF2B5EF4-FFF2-40B4-BE49-F238E27FC236}">
                <a16:creationId xmlns:a16="http://schemas.microsoft.com/office/drawing/2014/main" id="{AFD6B747-DE5E-4FB1-BC37-469A2F06D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44" y="5633528"/>
            <a:ext cx="759839" cy="553410"/>
          </a:xfrm>
          <a:prstGeom prst="rect">
            <a:avLst/>
          </a:prstGeom>
        </p:spPr>
      </p:pic>
      <p:pic>
        <p:nvPicPr>
          <p:cNvPr id="113" name="Picture 112" descr="A close up of a sunset&#10;&#10;Description automatically generated">
            <a:extLst>
              <a:ext uri="{FF2B5EF4-FFF2-40B4-BE49-F238E27FC236}">
                <a16:creationId xmlns:a16="http://schemas.microsoft.com/office/drawing/2014/main" id="{008B45A2-ADA9-4A94-8CF8-9D9641C4FE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241" y="2222854"/>
            <a:ext cx="1964822" cy="1433325"/>
          </a:xfrm>
          <a:prstGeom prst="rect">
            <a:avLst/>
          </a:prstGeom>
        </p:spPr>
      </p:pic>
      <p:pic>
        <p:nvPicPr>
          <p:cNvPr id="116" name="Picture 115" descr="A close up of a sign&#10;&#10;Description automatically generated">
            <a:extLst>
              <a:ext uri="{FF2B5EF4-FFF2-40B4-BE49-F238E27FC236}">
                <a16:creationId xmlns:a16="http://schemas.microsoft.com/office/drawing/2014/main" id="{5EA8E760-8B5F-47AF-9014-8B7B68F889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241" y="2222854"/>
            <a:ext cx="1964822" cy="143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9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6, Learning Outcome 24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20026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 explain how making the dividend 100 times the size affects the quotient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83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6, Learning Outcome 24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2.13 Calculation: multiplying and dividing by 10 and 100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288463"/>
              </p:ext>
            </p:extLst>
          </p:nvPr>
        </p:nvGraphicFramePr>
        <p:xfrm>
          <a:off x="4514850" y="4258490"/>
          <a:ext cx="6886575" cy="857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7:5-7:8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52-55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59128A0-CA7D-44BC-A539-59F92F075FD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806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7:5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F0EC246-2673-4612-AFDE-F77E27A02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556" y="2596695"/>
            <a:ext cx="556321" cy="556321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80F98894-DEDF-4B1C-A209-63452FE72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954" y="3201477"/>
            <a:ext cx="197922" cy="85588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C29B81B-5B3D-4FEA-8CFE-6FDD7BDE6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56" y="2596695"/>
            <a:ext cx="556321" cy="55632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1DB2E54-C5DF-4656-9DAA-C484C2C28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56" y="4116022"/>
            <a:ext cx="556321" cy="55632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A793596-92BD-4DDF-8D92-0EFCFE562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556" y="4116022"/>
            <a:ext cx="556321" cy="55632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9DF693B4-5ABA-4805-94AC-3F0C5F5B7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754" y="3201477"/>
            <a:ext cx="197922" cy="8558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AAA4BE-AE7C-4637-815A-F24E6CDFB6D9}"/>
              </a:ext>
            </a:extLst>
          </p:cNvPr>
          <p:cNvSpPr txBox="1"/>
          <p:nvPr/>
        </p:nvSpPr>
        <p:spPr bwMode="auto">
          <a:xfrm>
            <a:off x="7149226" y="4166958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300" dirty="0">
                <a:latin typeface="Myriad Pro Semibold" charset="0"/>
                <a:ea typeface="Myriad Pro Semibold" charset="0"/>
                <a:cs typeface="Myriad Pro Semibold" charset="0"/>
              </a:rPr>
              <a:t>100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EF77AC-648E-4B11-BEE1-0A11687137A2}"/>
              </a:ext>
            </a:extLst>
          </p:cNvPr>
          <p:cNvGrpSpPr/>
          <p:nvPr/>
        </p:nvGrpSpPr>
        <p:grpSpPr>
          <a:xfrm>
            <a:off x="4387363" y="4076828"/>
            <a:ext cx="2594100" cy="584775"/>
            <a:chOff x="2497603" y="3954907"/>
            <a:chExt cx="2594100" cy="5847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19AF67-F491-492A-8AEB-BC8AD1539BC0}"/>
                </a:ext>
              </a:extLst>
            </p:cNvPr>
            <p:cNvSpPr txBox="1"/>
            <p:nvPr/>
          </p:nvSpPr>
          <p:spPr bwMode="auto">
            <a:xfrm>
              <a:off x="2497603" y="4039322"/>
              <a:ext cx="660758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300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7AF9B5-DBCA-4B2B-AA6F-DC90F84C0A3B}"/>
                </a:ext>
              </a:extLst>
            </p:cNvPr>
            <p:cNvSpPr txBox="1"/>
            <p:nvPr/>
          </p:nvSpPr>
          <p:spPr bwMode="auto">
            <a:xfrm>
              <a:off x="3955130" y="4045037"/>
              <a:ext cx="343364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B1338C-1B85-4408-8547-CFA22E2080EF}"/>
                </a:ext>
              </a:extLst>
            </p:cNvPr>
            <p:cNvSpPr txBox="1"/>
            <p:nvPr/>
          </p:nvSpPr>
          <p:spPr bwMode="auto">
            <a:xfrm>
              <a:off x="4626511" y="3954907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2BA772-CFE4-4269-AAD0-7F274834BAE1}"/>
                </a:ext>
              </a:extLst>
            </p:cNvPr>
            <p:cNvSpPr txBox="1"/>
            <p:nvPr/>
          </p:nvSpPr>
          <p:spPr bwMode="auto">
            <a:xfrm>
              <a:off x="3283178" y="3954907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÷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990FB6-FE80-4DC0-8277-C5F566F4230E}"/>
              </a:ext>
            </a:extLst>
          </p:cNvPr>
          <p:cNvGrpSpPr/>
          <p:nvPr/>
        </p:nvGrpSpPr>
        <p:grpSpPr>
          <a:xfrm>
            <a:off x="4542052" y="2571132"/>
            <a:ext cx="3110830" cy="584775"/>
            <a:chOff x="2652292" y="2449211"/>
            <a:chExt cx="3110830" cy="5847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67C5E7-2AFE-4E11-8FD5-1273345AD877}"/>
                </a:ext>
              </a:extLst>
            </p:cNvPr>
            <p:cNvSpPr txBox="1"/>
            <p:nvPr/>
          </p:nvSpPr>
          <p:spPr bwMode="auto">
            <a:xfrm>
              <a:off x="2652292" y="253362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264E08-C5F2-477B-B0A7-3096AD10DE1B}"/>
                </a:ext>
              </a:extLst>
            </p:cNvPr>
            <p:cNvSpPr txBox="1"/>
            <p:nvPr/>
          </p:nvSpPr>
          <p:spPr bwMode="auto">
            <a:xfrm>
              <a:off x="3943140" y="253362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038031-F63B-463A-AD55-6336AE7DE20A}"/>
                </a:ext>
              </a:extLst>
            </p:cNvPr>
            <p:cNvSpPr txBox="1"/>
            <p:nvPr/>
          </p:nvSpPr>
          <p:spPr bwMode="auto">
            <a:xfrm>
              <a:off x="5411743" y="253362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9C7031-3F31-4CB8-B970-53C63FD87A54}"/>
                </a:ext>
              </a:extLst>
            </p:cNvPr>
            <p:cNvSpPr txBox="1"/>
            <p:nvPr/>
          </p:nvSpPr>
          <p:spPr bwMode="auto">
            <a:xfrm>
              <a:off x="4626511" y="244921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825196-434A-4404-BF82-1C6573B8CA21}"/>
                </a:ext>
              </a:extLst>
            </p:cNvPr>
            <p:cNvSpPr txBox="1"/>
            <p:nvPr/>
          </p:nvSpPr>
          <p:spPr bwMode="auto">
            <a:xfrm>
              <a:off x="3283178" y="244921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÷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4EC2D1E-3140-4083-B669-9F2CAC2766F9}"/>
              </a:ext>
            </a:extLst>
          </p:cNvPr>
          <p:cNvGrpSpPr/>
          <p:nvPr/>
        </p:nvGrpSpPr>
        <p:grpSpPr>
          <a:xfrm>
            <a:off x="3672490" y="3318923"/>
            <a:ext cx="1035191" cy="584775"/>
            <a:chOff x="3073049" y="3197002"/>
            <a:chExt cx="1035191" cy="5847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32B931E-A8BC-4181-BF80-19079EAEC1C1}"/>
                </a:ext>
              </a:extLst>
            </p:cNvPr>
            <p:cNvSpPr txBox="1"/>
            <p:nvPr/>
          </p:nvSpPr>
          <p:spPr bwMode="auto">
            <a:xfrm>
              <a:off x="307304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9757009-D83E-4038-A3B0-F161F4FD3675}"/>
                </a:ext>
              </a:extLst>
            </p:cNvPr>
            <p:cNvSpPr txBox="1"/>
            <p:nvPr/>
          </p:nvSpPr>
          <p:spPr bwMode="auto">
            <a:xfrm>
              <a:off x="3423436" y="3277901"/>
              <a:ext cx="6848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C3EBE60-8137-4D91-B9C7-4E44884D8FEE}"/>
              </a:ext>
            </a:extLst>
          </p:cNvPr>
          <p:cNvGrpSpPr/>
          <p:nvPr/>
        </p:nvGrpSpPr>
        <p:grpSpPr>
          <a:xfrm>
            <a:off x="7468519" y="3318923"/>
            <a:ext cx="1039342" cy="584775"/>
            <a:chOff x="3235609" y="3197002"/>
            <a:chExt cx="1039342" cy="58477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BD1B4F-B2DF-4080-979B-FD01AEEB0E03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0FF6E16-7C9C-4B40-B92D-F97757156E94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6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720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7:5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6F55B73-653B-40BB-8737-D6F90EFF5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556" y="2596695"/>
            <a:ext cx="556321" cy="556321"/>
          </a:xfrm>
          <a:prstGeom prst="rect">
            <a:avLst/>
          </a:prstGeom>
        </p:spPr>
      </p:pic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A2B5E4DC-E74B-4F38-B040-952D41893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954" y="3201477"/>
            <a:ext cx="197922" cy="855881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B367E77-6C77-485F-9A26-42832BA13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56" y="2596695"/>
            <a:ext cx="556321" cy="55632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D31F171-F4A9-47EA-8BB0-59906FD52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56" y="4116022"/>
            <a:ext cx="556321" cy="55632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5CEDCF5-36FE-4797-AEBF-EC0AF93A3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556" y="4116022"/>
            <a:ext cx="556321" cy="556321"/>
          </a:xfrm>
          <a:prstGeom prst="rect">
            <a:avLst/>
          </a:prstGeom>
        </p:spPr>
      </p:pic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E5B8C74E-39B0-4F54-B97F-ED1C30243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754" y="3201477"/>
            <a:ext cx="197922" cy="8558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C91D55-560D-4992-8D35-4CBEDAC47B00}"/>
              </a:ext>
            </a:extLst>
          </p:cNvPr>
          <p:cNvSpPr txBox="1"/>
          <p:nvPr/>
        </p:nvSpPr>
        <p:spPr bwMode="auto">
          <a:xfrm>
            <a:off x="7149226" y="4166958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300" dirty="0">
                <a:latin typeface="Myriad Pro Semibold" charset="0"/>
                <a:ea typeface="Myriad Pro Semibold" charset="0"/>
                <a:cs typeface="Myriad Pro Semibold" charset="0"/>
              </a:rPr>
              <a:t>200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296098-5AD5-4E98-A23C-9D99AE16173A}"/>
              </a:ext>
            </a:extLst>
          </p:cNvPr>
          <p:cNvGrpSpPr/>
          <p:nvPr/>
        </p:nvGrpSpPr>
        <p:grpSpPr>
          <a:xfrm>
            <a:off x="4387363" y="4076828"/>
            <a:ext cx="2594100" cy="584775"/>
            <a:chOff x="2497603" y="3954907"/>
            <a:chExt cx="2594100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5DDC067-F517-4E1D-8E70-97267718C901}"/>
                </a:ext>
              </a:extLst>
            </p:cNvPr>
            <p:cNvSpPr txBox="1"/>
            <p:nvPr/>
          </p:nvSpPr>
          <p:spPr bwMode="auto">
            <a:xfrm>
              <a:off x="2497603" y="4039322"/>
              <a:ext cx="660758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600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1618D3-9941-4913-8638-C7D51B376F85}"/>
                </a:ext>
              </a:extLst>
            </p:cNvPr>
            <p:cNvSpPr txBox="1"/>
            <p:nvPr/>
          </p:nvSpPr>
          <p:spPr bwMode="auto">
            <a:xfrm>
              <a:off x="3955130" y="4045037"/>
              <a:ext cx="343364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D3CDE06-0381-48D6-8C10-1217C0B0FE69}"/>
                </a:ext>
              </a:extLst>
            </p:cNvPr>
            <p:cNvSpPr txBox="1"/>
            <p:nvPr/>
          </p:nvSpPr>
          <p:spPr bwMode="auto">
            <a:xfrm>
              <a:off x="4626511" y="3954907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82FFA8-C463-41F2-A5DA-201C8F213A44}"/>
                </a:ext>
              </a:extLst>
            </p:cNvPr>
            <p:cNvSpPr txBox="1"/>
            <p:nvPr/>
          </p:nvSpPr>
          <p:spPr bwMode="auto">
            <a:xfrm>
              <a:off x="3283178" y="3954907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÷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F39072-7C69-49EE-A259-33E5A19F8714}"/>
              </a:ext>
            </a:extLst>
          </p:cNvPr>
          <p:cNvGrpSpPr/>
          <p:nvPr/>
        </p:nvGrpSpPr>
        <p:grpSpPr>
          <a:xfrm>
            <a:off x="4542052" y="2571132"/>
            <a:ext cx="3110830" cy="584775"/>
            <a:chOff x="2652292" y="2449211"/>
            <a:chExt cx="3110830" cy="5847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68F072-1B81-4FAD-B873-60E21E48551A}"/>
                </a:ext>
              </a:extLst>
            </p:cNvPr>
            <p:cNvSpPr txBox="1"/>
            <p:nvPr/>
          </p:nvSpPr>
          <p:spPr bwMode="auto">
            <a:xfrm>
              <a:off x="2652292" y="253362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2D513B-7C6C-4196-A459-CCA9272A33D7}"/>
                </a:ext>
              </a:extLst>
            </p:cNvPr>
            <p:cNvSpPr txBox="1"/>
            <p:nvPr/>
          </p:nvSpPr>
          <p:spPr bwMode="auto">
            <a:xfrm>
              <a:off x="3943140" y="253362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FDA37C-EB01-4834-B285-45FA8337B829}"/>
                </a:ext>
              </a:extLst>
            </p:cNvPr>
            <p:cNvSpPr txBox="1"/>
            <p:nvPr/>
          </p:nvSpPr>
          <p:spPr bwMode="auto">
            <a:xfrm>
              <a:off x="5411743" y="253362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71F81C-380A-41BC-916E-16EBE3A9AE56}"/>
                </a:ext>
              </a:extLst>
            </p:cNvPr>
            <p:cNvSpPr txBox="1"/>
            <p:nvPr/>
          </p:nvSpPr>
          <p:spPr bwMode="auto">
            <a:xfrm>
              <a:off x="4626511" y="244921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8277E1A-35D3-4150-AAC3-E1F5B5414082}"/>
                </a:ext>
              </a:extLst>
            </p:cNvPr>
            <p:cNvSpPr txBox="1"/>
            <p:nvPr/>
          </p:nvSpPr>
          <p:spPr bwMode="auto">
            <a:xfrm>
              <a:off x="3283178" y="244921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÷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3A2C84F-9E64-4610-BD30-EB3A617DB3C7}"/>
              </a:ext>
            </a:extLst>
          </p:cNvPr>
          <p:cNvGrpSpPr/>
          <p:nvPr/>
        </p:nvGrpSpPr>
        <p:grpSpPr>
          <a:xfrm>
            <a:off x="3672490" y="3318923"/>
            <a:ext cx="1035191" cy="584775"/>
            <a:chOff x="3073049" y="3197002"/>
            <a:chExt cx="1035191" cy="5847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AD49418-C72B-49CA-9602-894FCAA2080D}"/>
                </a:ext>
              </a:extLst>
            </p:cNvPr>
            <p:cNvSpPr txBox="1"/>
            <p:nvPr/>
          </p:nvSpPr>
          <p:spPr bwMode="auto">
            <a:xfrm>
              <a:off x="307304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9C1ECEB-D9F7-47D9-984E-B2624FF8A5C7}"/>
                </a:ext>
              </a:extLst>
            </p:cNvPr>
            <p:cNvSpPr txBox="1"/>
            <p:nvPr/>
          </p:nvSpPr>
          <p:spPr bwMode="auto">
            <a:xfrm>
              <a:off x="3423436" y="3277901"/>
              <a:ext cx="6848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4811C8-E0CF-4B17-BCE9-7434A12300CA}"/>
              </a:ext>
            </a:extLst>
          </p:cNvPr>
          <p:cNvGrpSpPr/>
          <p:nvPr/>
        </p:nvGrpSpPr>
        <p:grpSpPr>
          <a:xfrm>
            <a:off x="7468519" y="3318923"/>
            <a:ext cx="1039342" cy="584775"/>
            <a:chOff x="3235609" y="3197002"/>
            <a:chExt cx="1039342" cy="5847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B53BA3E-D1F3-46A0-BFD6-C5FF2EC295B7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08586A-7DEC-4E54-81BC-0C87B939DDCB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6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552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7:5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FA57398-FCA3-4AD0-B9ED-8B039E02E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556" y="2596695"/>
            <a:ext cx="556321" cy="556321"/>
          </a:xfrm>
          <a:prstGeom prst="rect">
            <a:avLst/>
          </a:prstGeom>
        </p:spPr>
      </p:pic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86A51D13-F47E-4C14-BE33-76BFA5955B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954" y="3201477"/>
            <a:ext cx="197922" cy="855881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82AC6E4-8C35-410B-B5D0-D394F2224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56" y="2596695"/>
            <a:ext cx="556321" cy="556321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26D532F-88D4-4226-9577-6F730E179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56" y="4116022"/>
            <a:ext cx="556321" cy="55632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6301B5C-BA71-4FC8-990A-CDE826D38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556" y="4116022"/>
            <a:ext cx="556321" cy="556321"/>
          </a:xfrm>
          <a:prstGeom prst="rect">
            <a:avLst/>
          </a:prstGeom>
        </p:spPr>
      </p:pic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7C467AAE-3614-4718-A3DF-42490B865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754" y="3201477"/>
            <a:ext cx="197922" cy="8558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583DB2-A986-4D37-89A4-62D973A2BC78}"/>
              </a:ext>
            </a:extLst>
          </p:cNvPr>
          <p:cNvSpPr txBox="1"/>
          <p:nvPr/>
        </p:nvSpPr>
        <p:spPr bwMode="auto">
          <a:xfrm>
            <a:off x="7149226" y="4166958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300" dirty="0">
                <a:latin typeface="Myriad Pro Semibold" charset="0"/>
                <a:ea typeface="Myriad Pro Semibold" charset="0"/>
                <a:cs typeface="Myriad Pro Semibold" charset="0"/>
              </a:rPr>
              <a:t>300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641708-492C-4A4C-8C5C-934ADD9FAC15}"/>
              </a:ext>
            </a:extLst>
          </p:cNvPr>
          <p:cNvGrpSpPr/>
          <p:nvPr/>
        </p:nvGrpSpPr>
        <p:grpSpPr>
          <a:xfrm>
            <a:off x="4387363" y="4076828"/>
            <a:ext cx="2594100" cy="584775"/>
            <a:chOff x="2497603" y="3954907"/>
            <a:chExt cx="2594100" cy="5847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5662A2-D485-4B70-8AB7-4F4C837DAB04}"/>
                </a:ext>
              </a:extLst>
            </p:cNvPr>
            <p:cNvSpPr txBox="1"/>
            <p:nvPr/>
          </p:nvSpPr>
          <p:spPr bwMode="auto">
            <a:xfrm>
              <a:off x="2497603" y="4039322"/>
              <a:ext cx="660758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900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9029CD-FE65-4565-BD5D-957CE11AD01A}"/>
                </a:ext>
              </a:extLst>
            </p:cNvPr>
            <p:cNvSpPr txBox="1"/>
            <p:nvPr/>
          </p:nvSpPr>
          <p:spPr bwMode="auto">
            <a:xfrm>
              <a:off x="3955130" y="4045037"/>
              <a:ext cx="343364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D945C7-3E42-4A59-8C58-65369541E7F1}"/>
                </a:ext>
              </a:extLst>
            </p:cNvPr>
            <p:cNvSpPr txBox="1"/>
            <p:nvPr/>
          </p:nvSpPr>
          <p:spPr bwMode="auto">
            <a:xfrm>
              <a:off x="4626511" y="3954907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D881E0-9F09-4386-BE2D-A5AF75E4E75B}"/>
                </a:ext>
              </a:extLst>
            </p:cNvPr>
            <p:cNvSpPr txBox="1"/>
            <p:nvPr/>
          </p:nvSpPr>
          <p:spPr bwMode="auto">
            <a:xfrm>
              <a:off x="3283178" y="3954907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÷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9CA680-63A2-44DB-B379-90593E0E2006}"/>
              </a:ext>
            </a:extLst>
          </p:cNvPr>
          <p:cNvGrpSpPr/>
          <p:nvPr/>
        </p:nvGrpSpPr>
        <p:grpSpPr>
          <a:xfrm>
            <a:off x="4542052" y="2571132"/>
            <a:ext cx="3110830" cy="584775"/>
            <a:chOff x="2652292" y="2449211"/>
            <a:chExt cx="3110830" cy="5847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562E87-E872-436E-9E36-8D9C0E43E514}"/>
                </a:ext>
              </a:extLst>
            </p:cNvPr>
            <p:cNvSpPr txBox="1"/>
            <p:nvPr/>
          </p:nvSpPr>
          <p:spPr bwMode="auto">
            <a:xfrm>
              <a:off x="2652292" y="253362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9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F04750-395D-4B49-A556-ED4B71045B19}"/>
                </a:ext>
              </a:extLst>
            </p:cNvPr>
            <p:cNvSpPr txBox="1"/>
            <p:nvPr/>
          </p:nvSpPr>
          <p:spPr bwMode="auto">
            <a:xfrm>
              <a:off x="3943140" y="253362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4E1051-0869-4D26-A496-E33F79B446DF}"/>
                </a:ext>
              </a:extLst>
            </p:cNvPr>
            <p:cNvSpPr txBox="1"/>
            <p:nvPr/>
          </p:nvSpPr>
          <p:spPr bwMode="auto">
            <a:xfrm>
              <a:off x="5411743" y="253362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9CDC6E-A553-4AB4-9D29-45CCD688F80C}"/>
                </a:ext>
              </a:extLst>
            </p:cNvPr>
            <p:cNvSpPr txBox="1"/>
            <p:nvPr/>
          </p:nvSpPr>
          <p:spPr bwMode="auto">
            <a:xfrm>
              <a:off x="4626511" y="244921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C91BF8-294D-4E3C-9136-D0CC4F23E0C4}"/>
                </a:ext>
              </a:extLst>
            </p:cNvPr>
            <p:cNvSpPr txBox="1"/>
            <p:nvPr/>
          </p:nvSpPr>
          <p:spPr bwMode="auto">
            <a:xfrm>
              <a:off x="3283178" y="244921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÷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7546B78-31E5-401C-BD13-67FBC03B4021}"/>
              </a:ext>
            </a:extLst>
          </p:cNvPr>
          <p:cNvGrpSpPr/>
          <p:nvPr/>
        </p:nvGrpSpPr>
        <p:grpSpPr>
          <a:xfrm>
            <a:off x="3672490" y="3318923"/>
            <a:ext cx="1035191" cy="584775"/>
            <a:chOff x="3073049" y="3197002"/>
            <a:chExt cx="1035191" cy="5847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3A6134-2776-489D-9134-B05774263611}"/>
                </a:ext>
              </a:extLst>
            </p:cNvPr>
            <p:cNvSpPr txBox="1"/>
            <p:nvPr/>
          </p:nvSpPr>
          <p:spPr bwMode="auto">
            <a:xfrm>
              <a:off x="307304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9B84323-063F-4B92-80F8-2135CF01DD40}"/>
                </a:ext>
              </a:extLst>
            </p:cNvPr>
            <p:cNvSpPr txBox="1"/>
            <p:nvPr/>
          </p:nvSpPr>
          <p:spPr bwMode="auto">
            <a:xfrm>
              <a:off x="3423436" y="3277901"/>
              <a:ext cx="6848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1D7B86-608F-4FDF-AF6D-A40F5F2091E0}"/>
              </a:ext>
            </a:extLst>
          </p:cNvPr>
          <p:cNvGrpSpPr/>
          <p:nvPr/>
        </p:nvGrpSpPr>
        <p:grpSpPr>
          <a:xfrm>
            <a:off x="7468519" y="3318923"/>
            <a:ext cx="1039342" cy="584775"/>
            <a:chOff x="3235609" y="3197002"/>
            <a:chExt cx="1039342" cy="58477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CB47AFE-FDC1-4D90-B476-81F2AE75A834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7942DE-E497-4987-95D5-07D31A61E8BC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6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589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7:5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4329744-BD01-4160-ACC9-7829AED47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73" y="3079557"/>
            <a:ext cx="122644" cy="85187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67E0EA2-6354-42E8-B405-D7880D7BA34A}"/>
              </a:ext>
            </a:extLst>
          </p:cNvPr>
          <p:cNvGrpSpPr/>
          <p:nvPr/>
        </p:nvGrpSpPr>
        <p:grpSpPr>
          <a:xfrm>
            <a:off x="4352214" y="2428892"/>
            <a:ext cx="3382208" cy="584775"/>
            <a:chOff x="2406574" y="2428891"/>
            <a:chExt cx="3382208" cy="5847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0398B9C-4402-4D27-8CD3-77D9911E0E5A}"/>
                </a:ext>
              </a:extLst>
            </p:cNvPr>
            <p:cNvSpPr txBox="1"/>
            <p:nvPr/>
          </p:nvSpPr>
          <p:spPr bwMode="auto">
            <a:xfrm>
              <a:off x="2406574" y="251076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12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47EA45-536A-4919-9FC0-771BCD738222}"/>
                </a:ext>
              </a:extLst>
            </p:cNvPr>
            <p:cNvSpPr txBox="1"/>
            <p:nvPr/>
          </p:nvSpPr>
          <p:spPr bwMode="auto">
            <a:xfrm>
              <a:off x="3932721" y="2510766"/>
              <a:ext cx="3722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D2C788-6A41-4E7B-8B78-DB9A41036F8E}"/>
                </a:ext>
              </a:extLst>
            </p:cNvPr>
            <p:cNvSpPr txBox="1"/>
            <p:nvPr/>
          </p:nvSpPr>
          <p:spPr bwMode="auto">
            <a:xfrm>
              <a:off x="5416564" y="2510766"/>
              <a:ext cx="3722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F72C16-CC32-45A0-A786-91E5E1A15459}"/>
                </a:ext>
              </a:extLst>
            </p:cNvPr>
            <p:cNvSpPr txBox="1"/>
            <p:nvPr/>
          </p:nvSpPr>
          <p:spPr bwMode="auto">
            <a:xfrm>
              <a:off x="4661777" y="2428891"/>
              <a:ext cx="39465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6A252D-DD0E-498B-A592-C6F5E9978E5E}"/>
                </a:ext>
              </a:extLst>
            </p:cNvPr>
            <p:cNvSpPr txBox="1"/>
            <p:nvPr/>
          </p:nvSpPr>
          <p:spPr bwMode="auto">
            <a:xfrm>
              <a:off x="3242538" y="242889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÷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4B608CC-C471-4EC8-8B00-24984444EF26}"/>
              </a:ext>
            </a:extLst>
          </p:cNvPr>
          <p:cNvSpPr txBox="1"/>
          <p:nvPr/>
        </p:nvSpPr>
        <p:spPr bwMode="auto">
          <a:xfrm>
            <a:off x="7173846" y="4045038"/>
            <a:ext cx="747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959595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400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86E2B9-185D-4FB4-BCA5-4FAF17F349B0}"/>
              </a:ext>
            </a:extLst>
          </p:cNvPr>
          <p:cNvGrpSpPr/>
          <p:nvPr/>
        </p:nvGrpSpPr>
        <p:grpSpPr>
          <a:xfrm>
            <a:off x="4147831" y="3963163"/>
            <a:ext cx="2889512" cy="584775"/>
            <a:chOff x="2202191" y="3963162"/>
            <a:chExt cx="2889512" cy="5847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AEDACD-6253-4CE6-89BC-3802B1D9CCD5}"/>
                </a:ext>
              </a:extLst>
            </p:cNvPr>
            <p:cNvSpPr txBox="1"/>
            <p:nvPr/>
          </p:nvSpPr>
          <p:spPr bwMode="auto">
            <a:xfrm>
              <a:off x="2202191" y="4045037"/>
              <a:ext cx="9188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/>
                  <a:ea typeface="Myriad Pro Semibold" charset="0"/>
                  <a:cs typeface="Myriad Pro Semibold" charset="0"/>
                </a:rPr>
                <a:t>1,200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3CFE09-7617-49FD-8681-FA728D40176F}"/>
                </a:ext>
              </a:extLst>
            </p:cNvPr>
            <p:cNvSpPr txBox="1"/>
            <p:nvPr/>
          </p:nvSpPr>
          <p:spPr bwMode="auto">
            <a:xfrm>
              <a:off x="3945543" y="4045037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F6B322-478C-4049-BC18-7D9B39EFA93B}"/>
                </a:ext>
              </a:extLst>
            </p:cNvPr>
            <p:cNvSpPr txBox="1"/>
            <p:nvPr/>
          </p:nvSpPr>
          <p:spPr bwMode="auto">
            <a:xfrm>
              <a:off x="4626511" y="396316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43B7743-93F9-41C4-BFD5-1E40A949C9E2}"/>
                </a:ext>
              </a:extLst>
            </p:cNvPr>
            <p:cNvSpPr txBox="1"/>
            <p:nvPr/>
          </p:nvSpPr>
          <p:spPr bwMode="auto">
            <a:xfrm>
              <a:off x="3242538" y="396316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/>
                  <a:ea typeface="Myriad Pro Semibold" charset="0"/>
                  <a:cs typeface="Myriad Pro Semibold" charset="0"/>
                </a:rPr>
                <a:t>÷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9C4778-21F0-4C23-BD0F-1BDD476AF9D3}"/>
              </a:ext>
            </a:extLst>
          </p:cNvPr>
          <p:cNvGrpSpPr/>
          <p:nvPr/>
        </p:nvGrpSpPr>
        <p:grpSpPr>
          <a:xfrm>
            <a:off x="3525170" y="3197003"/>
            <a:ext cx="1082181" cy="584775"/>
            <a:chOff x="3026059" y="3197002"/>
            <a:chExt cx="1082181" cy="5847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AF4E6B-AFAF-4EFB-AB19-BFD39DF2F6F7}"/>
                </a:ext>
              </a:extLst>
            </p:cNvPr>
            <p:cNvSpPr txBox="1"/>
            <p:nvPr/>
          </p:nvSpPr>
          <p:spPr bwMode="auto">
            <a:xfrm>
              <a:off x="302605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691AEA-96F9-4257-8F6B-793459E70C5F}"/>
                </a:ext>
              </a:extLst>
            </p:cNvPr>
            <p:cNvSpPr txBox="1"/>
            <p:nvPr/>
          </p:nvSpPr>
          <p:spPr bwMode="auto">
            <a:xfrm>
              <a:off x="3410612" y="3277901"/>
              <a:ext cx="6976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100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34B678-8D47-4C84-A196-108BD5D8144D}"/>
              </a:ext>
            </a:extLst>
          </p:cNvPr>
          <p:cNvGrpSpPr/>
          <p:nvPr/>
        </p:nvGrpSpPr>
        <p:grpSpPr>
          <a:xfrm>
            <a:off x="7524399" y="3197003"/>
            <a:ext cx="1052166" cy="584775"/>
            <a:chOff x="3235609" y="3197002"/>
            <a:chExt cx="1052166" cy="5847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9D4DC2-0A25-408A-B52A-CCB08A89E114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B0DEDC2-1923-40A3-B36D-10F54E149715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6976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100</a:t>
              </a:r>
            </a:p>
          </p:txBody>
        </p:sp>
      </p:grp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299C175F-058F-4729-80C9-86F35FE24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508" y="3083559"/>
            <a:ext cx="122644" cy="85187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4DD4BC4-3FA3-481F-B31E-E1C8BAD2EB60}"/>
              </a:ext>
            </a:extLst>
          </p:cNvPr>
          <p:cNvSpPr/>
          <p:nvPr/>
        </p:nvSpPr>
        <p:spPr bwMode="auto">
          <a:xfrm>
            <a:off x="7209434" y="4045038"/>
            <a:ext cx="66950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95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5EED2-6700-47F9-AF8C-BD779EDC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17ADD-FE8D-49F8-A8F6-14017A4C1B29}"/>
              </a:ext>
            </a:extLst>
          </p:cNvPr>
          <p:cNvSpPr txBox="1"/>
          <p:nvPr/>
        </p:nvSpPr>
        <p:spPr>
          <a:xfrm>
            <a:off x="594008" y="1202211"/>
            <a:ext cx="11262632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materials heavily reflect the prioritisation approach of the ready-to-progress criteria in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DfE Primary Mathematics Guidance 2020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on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PPTs that exemplify them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the NCETM website. They also include other relevant National Curriculum content. Related sections of the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NCETM Primary Mastery Professional Development Materials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provide small-step teaching guidance.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Ready-to-progress criteria addressed by this unit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of this unit supports the following criteria from the ‘DfE Mathematics Guidance: key stages 1 &amp; 2’ (the 335-page document available as a download)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4MD-1 Page 170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7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4MD-2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 Page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173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4MD-3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 Page 178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4NF-3 Page 166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 learning</a:t>
            </a:r>
            <a:r>
              <a:rPr lang="en-GB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If the following ready-to-progress criteria, contained in the same DfE guidance document as above, were secured in Year 3,  children will be ready to start on this unit.</a:t>
            </a:r>
            <a:endParaRPr lang="en-GB" sz="1600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hlinkClick r:id="rId10"/>
              </a:rPr>
              <a:t>3NF-3</a:t>
            </a:r>
            <a:r>
              <a:rPr lang="en-GB" sz="16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10"/>
              </a:rPr>
              <a:t> Page </a:t>
            </a:r>
            <a:r>
              <a:rPr lang="en-GB" sz="1600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hlinkClick r:id="rId10"/>
              </a:rPr>
              <a:t>103</a:t>
            </a:r>
            <a:endParaRPr lang="en-GB" sz="1600" dirty="0">
              <a:solidFill>
                <a:srgbClr val="595959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010-6BB7-4450-87EA-D90CA78A311D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6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915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092C82-B51B-4FBB-8A4E-9088B3531C2F}"/>
              </a:ext>
            </a:extLst>
          </p:cNvPr>
          <p:cNvSpPr txBox="1"/>
          <p:nvPr/>
        </p:nvSpPr>
        <p:spPr bwMode="auto">
          <a:xfrm>
            <a:off x="3180749" y="261077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FBD125-06F8-4DF5-BF05-678F62468E64}"/>
              </a:ext>
            </a:extLst>
          </p:cNvPr>
          <p:cNvGrpSpPr/>
          <p:nvPr/>
        </p:nvGrpSpPr>
        <p:grpSpPr>
          <a:xfrm>
            <a:off x="3125607" y="2610777"/>
            <a:ext cx="2063963" cy="461665"/>
            <a:chOff x="1601606" y="1753224"/>
            <a:chExt cx="2063963" cy="4616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FF099B-C2FC-442A-B218-E782E22F6820}"/>
                </a:ext>
              </a:extLst>
            </p:cNvPr>
            <p:cNvSpPr/>
            <p:nvPr/>
          </p:nvSpPr>
          <p:spPr bwMode="auto">
            <a:xfrm>
              <a:off x="1601606" y="1753224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BA7ABB-CB26-483B-A553-5A34642E7E2A}"/>
                </a:ext>
              </a:extLst>
            </p:cNvPr>
            <p:cNvSpPr txBox="1"/>
            <p:nvPr/>
          </p:nvSpPr>
          <p:spPr bwMode="auto">
            <a:xfrm>
              <a:off x="2051024" y="1753224"/>
              <a:ext cx="16145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×  3  =  12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7AA4EF2-7EA0-4B48-A1C9-95B9921D3D3C}"/>
              </a:ext>
            </a:extLst>
          </p:cNvPr>
          <p:cNvGrpSpPr/>
          <p:nvPr/>
        </p:nvGrpSpPr>
        <p:grpSpPr>
          <a:xfrm>
            <a:off x="6772176" y="2610777"/>
            <a:ext cx="2294218" cy="461665"/>
            <a:chOff x="5248176" y="1753224"/>
            <a:chExt cx="2294218" cy="4616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521AEE-5097-4EF3-BE6D-54BDC7A97B42}"/>
                </a:ext>
              </a:extLst>
            </p:cNvPr>
            <p:cNvSpPr txBox="1"/>
            <p:nvPr/>
          </p:nvSpPr>
          <p:spPr bwMode="auto">
            <a:xfrm>
              <a:off x="5248176" y="1753224"/>
              <a:ext cx="22942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3  ×          =  12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C0B6EFD-BCD9-4EF0-BBE9-EB4B906CEAE1}"/>
                </a:ext>
              </a:extLst>
            </p:cNvPr>
            <p:cNvSpPr/>
            <p:nvPr/>
          </p:nvSpPr>
          <p:spPr bwMode="auto">
            <a:xfrm>
              <a:off x="6069176" y="1753224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B35600C-8EFF-401B-8FB9-4CA644D76F0E}"/>
              </a:ext>
            </a:extLst>
          </p:cNvPr>
          <p:cNvSpPr txBox="1"/>
          <p:nvPr/>
        </p:nvSpPr>
        <p:spPr bwMode="auto">
          <a:xfrm>
            <a:off x="7648320" y="261077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AC9D2B-3647-4AE1-B01B-E38981E7E784}"/>
              </a:ext>
            </a:extLst>
          </p:cNvPr>
          <p:cNvGrpSpPr/>
          <p:nvPr/>
        </p:nvGrpSpPr>
        <p:grpSpPr>
          <a:xfrm>
            <a:off x="5005326" y="3318150"/>
            <a:ext cx="2181348" cy="461665"/>
            <a:chOff x="1601606" y="5633389"/>
            <a:chExt cx="2181348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0D35D0-FE1C-4ACB-A147-F79B0016DCF7}"/>
                </a:ext>
              </a:extLst>
            </p:cNvPr>
            <p:cNvSpPr txBox="1"/>
            <p:nvPr/>
          </p:nvSpPr>
          <p:spPr bwMode="auto">
            <a:xfrm>
              <a:off x="1601606" y="5633389"/>
              <a:ext cx="16145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12  ÷  3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6BFC4E7-7832-4E15-A2F5-063B4B170804}"/>
                </a:ext>
              </a:extLst>
            </p:cNvPr>
            <p:cNvSpPr/>
            <p:nvPr/>
          </p:nvSpPr>
          <p:spPr bwMode="auto">
            <a:xfrm>
              <a:off x="3321289" y="5633389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1CE8F29-07CD-49EE-BA56-1B89D80C9D1D}"/>
              </a:ext>
            </a:extLst>
          </p:cNvPr>
          <p:cNvSpPr txBox="1"/>
          <p:nvPr/>
        </p:nvSpPr>
        <p:spPr bwMode="auto">
          <a:xfrm>
            <a:off x="6780153" y="3318149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1:5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CC221D-8D2D-4344-A767-FB2D018A25FA}"/>
              </a:ext>
            </a:extLst>
          </p:cNvPr>
          <p:cNvSpPr txBox="1"/>
          <p:nvPr/>
        </p:nvSpPr>
        <p:spPr bwMode="auto">
          <a:xfrm>
            <a:off x="1645138" y="987741"/>
            <a:ext cx="890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 conkers shared between 3 children. How many conkers each?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486E97-510F-4AA3-98DD-990BA4765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24" y="1814487"/>
            <a:ext cx="7554555" cy="348113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055DCDD4-E409-4ABF-BCCE-F7CEB40BCB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0350" y="3951766"/>
            <a:ext cx="1511300" cy="240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1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5" grpId="0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C422C8D5-0D94-49F4-81B1-C672285DD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944" y="5745288"/>
            <a:ext cx="759839" cy="55341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7:6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A75E64-9275-423D-AAC0-61E4EB058F00}"/>
              </a:ext>
            </a:extLst>
          </p:cNvPr>
          <p:cNvSpPr txBox="1"/>
          <p:nvPr/>
        </p:nvSpPr>
        <p:spPr bwMode="auto">
          <a:xfrm>
            <a:off x="2101276" y="824995"/>
            <a:ext cx="82943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1,200 exercise books shared equally between 6 year groups.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books does each year group get?</a:t>
            </a:r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EBEE63D4-040D-4DA9-8655-60CC75F9C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195" y="4225826"/>
            <a:ext cx="556321" cy="556321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B139DFA6-A87D-4309-9060-AC747D4086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573" y="4830608"/>
            <a:ext cx="197922" cy="855881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3CE5921E-ECDE-426B-8D2B-10619340E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75" y="4225826"/>
            <a:ext cx="556321" cy="556321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1F5F68FA-78F8-4E13-9F31-AA29CA61E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75" y="5745153"/>
            <a:ext cx="556321" cy="556321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BDCEC9F5-5577-4694-99B0-47DDB90838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93" y="4830608"/>
            <a:ext cx="197922" cy="85588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4F66BDD-459F-43E9-9A6E-5E355F9BF0B6}"/>
              </a:ext>
            </a:extLst>
          </p:cNvPr>
          <p:cNvSpPr txBox="1"/>
          <p:nvPr/>
        </p:nvSpPr>
        <p:spPr bwMode="auto">
          <a:xfrm>
            <a:off x="7150867" y="5796088"/>
            <a:ext cx="66075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300" dirty="0">
                <a:latin typeface="Myriad Pro Semibold" charset="0"/>
                <a:ea typeface="Myriad Pro Semibold" charset="0"/>
                <a:cs typeface="Myriad Pro Semibold" charset="0"/>
              </a:rPr>
              <a:t>200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AC4DFCD-B256-4A3D-BAB2-83728331DD39}"/>
              </a:ext>
            </a:extLst>
          </p:cNvPr>
          <p:cNvGrpSpPr/>
          <p:nvPr/>
        </p:nvGrpSpPr>
        <p:grpSpPr>
          <a:xfrm>
            <a:off x="4279864" y="5705959"/>
            <a:ext cx="2615019" cy="584775"/>
            <a:chOff x="2400484" y="3954907"/>
            <a:chExt cx="2615019" cy="58477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9113D3B-59C5-4F6A-92F4-D368762E8414}"/>
                </a:ext>
              </a:extLst>
            </p:cNvPr>
            <p:cNvSpPr txBox="1"/>
            <p:nvPr/>
          </p:nvSpPr>
          <p:spPr bwMode="auto">
            <a:xfrm>
              <a:off x="2400484" y="4039322"/>
              <a:ext cx="883575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1,200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B7F8E82-ABBB-454A-A6C1-85A025CFC751}"/>
                </a:ext>
              </a:extLst>
            </p:cNvPr>
            <p:cNvSpPr txBox="1"/>
            <p:nvPr/>
          </p:nvSpPr>
          <p:spPr bwMode="auto">
            <a:xfrm>
              <a:off x="3955131" y="4045037"/>
              <a:ext cx="343364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6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E91BD10-2162-4FCD-8869-2476D0972EAE}"/>
                </a:ext>
              </a:extLst>
            </p:cNvPr>
            <p:cNvSpPr txBox="1"/>
            <p:nvPr/>
          </p:nvSpPr>
          <p:spPr bwMode="auto">
            <a:xfrm>
              <a:off x="4550311" y="3954907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B9975CC-9D1C-4EEE-AC3A-E2AF003C86FD}"/>
                </a:ext>
              </a:extLst>
            </p:cNvPr>
            <p:cNvSpPr txBox="1"/>
            <p:nvPr/>
          </p:nvSpPr>
          <p:spPr bwMode="auto">
            <a:xfrm>
              <a:off x="3332708" y="3954907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÷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D85144D-0741-4714-BA8E-950701E7E2F4}"/>
              </a:ext>
            </a:extLst>
          </p:cNvPr>
          <p:cNvGrpSpPr/>
          <p:nvPr/>
        </p:nvGrpSpPr>
        <p:grpSpPr>
          <a:xfrm>
            <a:off x="4456331" y="4200263"/>
            <a:ext cx="3182163" cy="584775"/>
            <a:chOff x="2576951" y="2449211"/>
            <a:chExt cx="3182163" cy="58477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5DEF1B8-0BA0-43A2-A8C5-CC83DF02C605}"/>
                </a:ext>
              </a:extLst>
            </p:cNvPr>
            <p:cNvSpPr txBox="1"/>
            <p:nvPr/>
          </p:nvSpPr>
          <p:spPr bwMode="auto">
            <a:xfrm>
              <a:off x="2576951" y="2533626"/>
              <a:ext cx="502061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12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291202D-0DFD-4C25-A310-00B3AB088FBD}"/>
                </a:ext>
              </a:extLst>
            </p:cNvPr>
            <p:cNvSpPr txBox="1"/>
            <p:nvPr/>
          </p:nvSpPr>
          <p:spPr bwMode="auto">
            <a:xfrm>
              <a:off x="3943140" y="2533626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A9DB12F-2C43-4F2E-955E-8C2A02FA459D}"/>
                </a:ext>
              </a:extLst>
            </p:cNvPr>
            <p:cNvSpPr txBox="1"/>
            <p:nvPr/>
          </p:nvSpPr>
          <p:spPr bwMode="auto">
            <a:xfrm>
              <a:off x="5415751" y="2533626"/>
              <a:ext cx="343363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3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0E49F9E-B42F-4064-8EDB-B9FB0B65AF5B}"/>
                </a:ext>
              </a:extLst>
            </p:cNvPr>
            <p:cNvSpPr txBox="1"/>
            <p:nvPr/>
          </p:nvSpPr>
          <p:spPr bwMode="auto">
            <a:xfrm>
              <a:off x="4550311" y="244921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F566901-8C0B-4B43-9C2C-FEBB02F00C73}"/>
                </a:ext>
              </a:extLst>
            </p:cNvPr>
            <p:cNvSpPr txBox="1"/>
            <p:nvPr/>
          </p:nvSpPr>
          <p:spPr bwMode="auto">
            <a:xfrm>
              <a:off x="3332708" y="2449211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 charset="0"/>
                  <a:ea typeface="Myriad Pro Semibold" charset="0"/>
                  <a:cs typeface="Myriad Pro Semibold" charset="0"/>
                </a:rPr>
                <a:t>÷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120DDBE-2DCE-445C-AFF9-08C903243EAD}"/>
              </a:ext>
            </a:extLst>
          </p:cNvPr>
          <p:cNvGrpSpPr/>
          <p:nvPr/>
        </p:nvGrpSpPr>
        <p:grpSpPr>
          <a:xfrm>
            <a:off x="3695129" y="4948054"/>
            <a:ext cx="1035191" cy="584775"/>
            <a:chOff x="3073049" y="3197002"/>
            <a:chExt cx="1035191" cy="58477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2D39512-E415-4D98-B8CB-8015BB175CE2}"/>
                </a:ext>
              </a:extLst>
            </p:cNvPr>
            <p:cNvSpPr txBox="1"/>
            <p:nvPr/>
          </p:nvSpPr>
          <p:spPr bwMode="auto">
            <a:xfrm>
              <a:off x="307304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421ADE5-2244-4032-B970-0B4918AA56B9}"/>
                </a:ext>
              </a:extLst>
            </p:cNvPr>
            <p:cNvSpPr txBox="1"/>
            <p:nvPr/>
          </p:nvSpPr>
          <p:spPr bwMode="auto">
            <a:xfrm>
              <a:off x="3423436" y="3277901"/>
              <a:ext cx="6848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100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58BD3C1-D416-433E-94C5-983CF4B4C2C0}"/>
              </a:ext>
            </a:extLst>
          </p:cNvPr>
          <p:cNvGrpSpPr/>
          <p:nvPr/>
        </p:nvGrpSpPr>
        <p:grpSpPr>
          <a:xfrm>
            <a:off x="7458138" y="4948054"/>
            <a:ext cx="1039342" cy="584775"/>
            <a:chOff x="3235609" y="3197002"/>
            <a:chExt cx="1039342" cy="58477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A65371A-B9B6-4EA1-97B3-FEC87786E098}"/>
                </a:ext>
              </a:extLst>
            </p:cNvPr>
            <p:cNvSpPr txBox="1"/>
            <p:nvPr/>
          </p:nvSpPr>
          <p:spPr bwMode="auto">
            <a:xfrm>
              <a:off x="3235609" y="3197002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F370783-53BB-456B-9BF3-7D692BE0691B}"/>
                </a:ext>
              </a:extLst>
            </p:cNvPr>
            <p:cNvSpPr txBox="1"/>
            <p:nvPr/>
          </p:nvSpPr>
          <p:spPr bwMode="auto">
            <a:xfrm>
              <a:off x="3590148" y="3277901"/>
              <a:ext cx="6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463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100</a:t>
              </a:r>
            </a:p>
          </p:txBody>
        </p:sp>
      </p:grpSp>
      <p:pic>
        <p:nvPicPr>
          <p:cNvPr id="57" name="Picture 56" descr="A close up of a clock&#10;&#10;Description automatically generated">
            <a:extLst>
              <a:ext uri="{FF2B5EF4-FFF2-40B4-BE49-F238E27FC236}">
                <a16:creationId xmlns:a16="http://schemas.microsoft.com/office/drawing/2014/main" id="{CD7E77E4-5E00-434F-AE67-DAFE557210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102" y="1873716"/>
            <a:ext cx="653797" cy="2222911"/>
          </a:xfrm>
          <a:prstGeom prst="rect">
            <a:avLst/>
          </a:prstGeom>
        </p:spPr>
      </p:pic>
      <p:pic>
        <p:nvPicPr>
          <p:cNvPr id="59" name="Picture 58" descr="A close up of a logo&#10;&#10;Description automatically generated">
            <a:extLst>
              <a:ext uri="{FF2B5EF4-FFF2-40B4-BE49-F238E27FC236}">
                <a16:creationId xmlns:a16="http://schemas.microsoft.com/office/drawing/2014/main" id="{AD041C56-1B95-498D-AE90-57EA660D9C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126" y="1942621"/>
            <a:ext cx="384735" cy="115672"/>
          </a:xfrm>
          <a:prstGeom prst="rect">
            <a:avLst/>
          </a:prstGeom>
        </p:spPr>
      </p:pic>
      <p:pic>
        <p:nvPicPr>
          <p:cNvPr id="61" name="Picture 60" descr="A close up of a logo&#10;&#10;Description automatically generated">
            <a:extLst>
              <a:ext uri="{FF2B5EF4-FFF2-40B4-BE49-F238E27FC236}">
                <a16:creationId xmlns:a16="http://schemas.microsoft.com/office/drawing/2014/main" id="{B3AF3A48-0411-427C-B6F9-F48CC2E71B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9" y="2335628"/>
            <a:ext cx="407366" cy="115672"/>
          </a:xfrm>
          <a:prstGeom prst="rect">
            <a:avLst/>
          </a:prstGeom>
        </p:spPr>
      </p:pic>
      <p:pic>
        <p:nvPicPr>
          <p:cNvPr id="63" name="Picture 62" descr="A close up of a logo&#10;&#10;Description automatically generated">
            <a:extLst>
              <a:ext uri="{FF2B5EF4-FFF2-40B4-BE49-F238E27FC236}">
                <a16:creationId xmlns:a16="http://schemas.microsoft.com/office/drawing/2014/main" id="{32CF39B5-9809-4878-B6CE-6431A954A1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9" y="2728635"/>
            <a:ext cx="407366" cy="115672"/>
          </a:xfrm>
          <a:prstGeom prst="rect">
            <a:avLst/>
          </a:prstGeom>
        </p:spPr>
      </p:pic>
      <p:pic>
        <p:nvPicPr>
          <p:cNvPr id="65" name="Picture 64" descr="A close up of a logo&#10;&#10;Description automatically generated">
            <a:extLst>
              <a:ext uri="{FF2B5EF4-FFF2-40B4-BE49-F238E27FC236}">
                <a16:creationId xmlns:a16="http://schemas.microsoft.com/office/drawing/2014/main" id="{E681DA5B-0131-4CD3-BC2A-182F916844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94" y="3121642"/>
            <a:ext cx="412396" cy="115672"/>
          </a:xfrm>
          <a:prstGeom prst="rect">
            <a:avLst/>
          </a:prstGeom>
        </p:spPr>
      </p:pic>
      <p:pic>
        <p:nvPicPr>
          <p:cNvPr id="67" name="Picture 66" descr="A close up of a logo&#10;&#10;Description automatically generated">
            <a:extLst>
              <a:ext uri="{FF2B5EF4-FFF2-40B4-BE49-F238E27FC236}">
                <a16:creationId xmlns:a16="http://schemas.microsoft.com/office/drawing/2014/main" id="{CC424373-C6F0-4620-9B38-635CFCCE6E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66" y="3514649"/>
            <a:ext cx="404852" cy="115672"/>
          </a:xfrm>
          <a:prstGeom prst="rect">
            <a:avLst/>
          </a:prstGeom>
        </p:spPr>
      </p:pic>
      <p:pic>
        <p:nvPicPr>
          <p:cNvPr id="69" name="Picture 68" descr="A close up of a logo&#10;&#10;Description automatically generated">
            <a:extLst>
              <a:ext uri="{FF2B5EF4-FFF2-40B4-BE49-F238E27FC236}">
                <a16:creationId xmlns:a16="http://schemas.microsoft.com/office/drawing/2014/main" id="{6356527E-922E-4BCC-AFDD-563ABF22A85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94" y="3907656"/>
            <a:ext cx="412396" cy="115672"/>
          </a:xfrm>
          <a:prstGeom prst="rect">
            <a:avLst/>
          </a:prstGeom>
        </p:spPr>
      </p:pic>
      <p:pic>
        <p:nvPicPr>
          <p:cNvPr id="71" name="Picture 70" descr="A picture containing pool ball, calculator&#10;&#10;Description automatically generated">
            <a:extLst>
              <a:ext uri="{FF2B5EF4-FFF2-40B4-BE49-F238E27FC236}">
                <a16:creationId xmlns:a16="http://schemas.microsoft.com/office/drawing/2014/main" id="{AA56BF94-9C1D-4B1D-936D-44EC10BF5CF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102" y="1873716"/>
            <a:ext cx="653797" cy="222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3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7:7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5CB914-E323-4E5F-A277-2C196A4B7EA3}"/>
              </a:ext>
            </a:extLst>
          </p:cNvPr>
          <p:cNvSpPr txBox="1"/>
          <p:nvPr/>
        </p:nvSpPr>
        <p:spPr bwMode="auto">
          <a:xfrm>
            <a:off x="5100851" y="3538318"/>
            <a:ext cx="6848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0C00EA-2E8F-4401-A208-677B32F32F3B}"/>
              </a:ext>
            </a:extLst>
          </p:cNvPr>
          <p:cNvSpPr txBox="1"/>
          <p:nvPr/>
        </p:nvSpPr>
        <p:spPr bwMode="auto">
          <a:xfrm>
            <a:off x="7286598" y="3538318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1,800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AEA9C49-76F2-4E19-99ED-85D98DB8DF83}"/>
              </a:ext>
            </a:extLst>
          </p:cNvPr>
          <p:cNvGrpSpPr/>
          <p:nvPr/>
        </p:nvGrpSpPr>
        <p:grpSpPr>
          <a:xfrm>
            <a:off x="3986563" y="3538318"/>
            <a:ext cx="4151261" cy="461665"/>
            <a:chOff x="2462562" y="3538317"/>
            <a:chExt cx="4151261" cy="46166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A2BA93-B553-41C0-8782-1D1F985DC197}"/>
                </a:ext>
              </a:extLst>
            </p:cNvPr>
            <p:cNvSpPr txBox="1"/>
            <p:nvPr/>
          </p:nvSpPr>
          <p:spPr bwMode="auto">
            <a:xfrm>
              <a:off x="4689800" y="3538317"/>
              <a:ext cx="6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600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1591DD-6C75-4A02-9A30-FC718DF43B87}"/>
                </a:ext>
              </a:extLst>
            </p:cNvPr>
            <p:cNvSpPr txBox="1"/>
            <p:nvPr/>
          </p:nvSpPr>
          <p:spPr bwMode="auto">
            <a:xfrm>
              <a:off x="4298486" y="3538317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+</a:t>
              </a:r>
              <a:endParaRPr lang="en-GB" sz="2400" dirty="0">
                <a:solidFill>
                  <a:srgbClr val="C0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07D3D6-C012-4F50-974D-50B48D077115}"/>
                </a:ext>
              </a:extLst>
            </p:cNvPr>
            <p:cNvSpPr/>
            <p:nvPr/>
          </p:nvSpPr>
          <p:spPr bwMode="auto">
            <a:xfrm>
              <a:off x="5857823" y="3538317"/>
              <a:ext cx="7560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Myriad Pro" panose="020B0503030403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782BA82-C360-4E5A-B953-2DA2480AA640}"/>
                </a:ext>
              </a:extLst>
            </p:cNvPr>
            <p:cNvSpPr/>
            <p:nvPr/>
          </p:nvSpPr>
          <p:spPr bwMode="auto">
            <a:xfrm>
              <a:off x="3630583" y="3538317"/>
              <a:ext cx="5760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Myriad Pro" panose="020B0503030403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3689B35-0584-41FC-9CB6-D417C41940AB}"/>
                </a:ext>
              </a:extLst>
            </p:cNvPr>
            <p:cNvSpPr txBox="1"/>
            <p:nvPr/>
          </p:nvSpPr>
          <p:spPr bwMode="auto">
            <a:xfrm>
              <a:off x="5352206" y="3538317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=</a:t>
              </a:r>
              <a:endParaRPr lang="en-GB" sz="2400" dirty="0">
                <a:solidFill>
                  <a:srgbClr val="FF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89A9575-9D08-4074-920F-06301C4B7A5E}"/>
                </a:ext>
              </a:extLst>
            </p:cNvPr>
            <p:cNvSpPr txBox="1"/>
            <p:nvPr/>
          </p:nvSpPr>
          <p:spPr bwMode="auto">
            <a:xfrm>
              <a:off x="2462562" y="3538317"/>
              <a:ext cx="6848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600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AFB4CE9-B320-4585-B4A6-9A0387F0B8A5}"/>
                </a:ext>
              </a:extLst>
            </p:cNvPr>
            <p:cNvSpPr txBox="1"/>
            <p:nvPr/>
          </p:nvSpPr>
          <p:spPr bwMode="auto">
            <a:xfrm>
              <a:off x="3115444" y="3538317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+</a:t>
              </a:r>
              <a:endParaRPr lang="en-GB" sz="2400" dirty="0">
                <a:solidFill>
                  <a:srgbClr val="C0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892FEFE-483E-44F8-9B12-35DF72818C19}"/>
              </a:ext>
            </a:extLst>
          </p:cNvPr>
          <p:cNvSpPr txBox="1"/>
          <p:nvPr/>
        </p:nvSpPr>
        <p:spPr bwMode="auto">
          <a:xfrm>
            <a:off x="2577697" y="1007946"/>
            <a:ext cx="7036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Complete the equations to describe the bar model.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524F95C-7BE3-47F4-84BB-3B28D28F2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1754776"/>
            <a:ext cx="6816764" cy="147973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7490BFB-A4CD-4445-8B3B-BA6AF45FC65F}"/>
              </a:ext>
            </a:extLst>
          </p:cNvPr>
          <p:cNvSpPr txBox="1"/>
          <p:nvPr/>
        </p:nvSpPr>
        <p:spPr bwMode="auto">
          <a:xfrm>
            <a:off x="6626665" y="4289713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1,800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55775E-2B4B-454F-9FD6-5E8DDBAB96F9}"/>
              </a:ext>
            </a:extLst>
          </p:cNvPr>
          <p:cNvSpPr txBox="1"/>
          <p:nvPr/>
        </p:nvSpPr>
        <p:spPr bwMode="auto">
          <a:xfrm>
            <a:off x="5510715" y="4289713"/>
            <a:ext cx="6848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600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212FB70-A625-411D-B315-D13F142BE729}"/>
              </a:ext>
            </a:extLst>
          </p:cNvPr>
          <p:cNvGrpSpPr/>
          <p:nvPr/>
        </p:nvGrpSpPr>
        <p:grpSpPr>
          <a:xfrm>
            <a:off x="4729852" y="4289713"/>
            <a:ext cx="2733170" cy="461665"/>
            <a:chOff x="3205852" y="4289712"/>
            <a:chExt cx="2733170" cy="4616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0D08A21-A5A4-4474-8712-2E7AE97DAE76}"/>
                </a:ext>
              </a:extLst>
            </p:cNvPr>
            <p:cNvSpPr/>
            <p:nvPr/>
          </p:nvSpPr>
          <p:spPr bwMode="auto">
            <a:xfrm>
              <a:off x="5183022" y="4289712"/>
              <a:ext cx="7560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Myriad Pro" panose="020B0503030403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2AF86C-CD89-4EFA-A077-F90F925B32E7}"/>
                </a:ext>
              </a:extLst>
            </p:cNvPr>
            <p:cNvSpPr/>
            <p:nvPr/>
          </p:nvSpPr>
          <p:spPr bwMode="auto">
            <a:xfrm>
              <a:off x="4040448" y="4289712"/>
              <a:ext cx="5760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Myriad Pro" panose="020B0503030403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AD4C92-5A29-4A96-B31A-872ADE81CAE1}"/>
                </a:ext>
              </a:extLst>
            </p:cNvPr>
            <p:cNvSpPr txBox="1"/>
            <p:nvPr/>
          </p:nvSpPr>
          <p:spPr bwMode="auto">
            <a:xfrm>
              <a:off x="4698827" y="4289712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=</a:t>
              </a:r>
              <a:endParaRPr lang="en-GB" sz="2400" dirty="0">
                <a:solidFill>
                  <a:srgbClr val="C0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98F98F-5D23-4E51-89D7-57B6201F7E5C}"/>
                </a:ext>
              </a:extLst>
            </p:cNvPr>
            <p:cNvSpPr txBox="1"/>
            <p:nvPr/>
          </p:nvSpPr>
          <p:spPr bwMode="auto">
            <a:xfrm>
              <a:off x="3205852" y="4289712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3</a:t>
              </a:r>
              <a:endParaRPr lang="en-GB" sz="2400" dirty="0">
                <a:solidFill>
                  <a:srgbClr val="C0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F32D68-94A0-4D72-8831-42E255803076}"/>
                </a:ext>
              </a:extLst>
            </p:cNvPr>
            <p:cNvSpPr txBox="1"/>
            <p:nvPr/>
          </p:nvSpPr>
          <p:spPr bwMode="auto">
            <a:xfrm>
              <a:off x="3525309" y="4289712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×</a:t>
              </a:r>
              <a:endParaRPr lang="en-GB" sz="2400" dirty="0">
                <a:solidFill>
                  <a:srgbClr val="C0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EE509C7-B04D-4142-925A-6CF51261039F}"/>
              </a:ext>
            </a:extLst>
          </p:cNvPr>
          <p:cNvSpPr txBox="1"/>
          <p:nvPr/>
        </p:nvSpPr>
        <p:spPr bwMode="auto">
          <a:xfrm>
            <a:off x="6626665" y="5036547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1,800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7267D1-E0C6-4BEF-9CB0-58472FB218EF}"/>
              </a:ext>
            </a:extLst>
          </p:cNvPr>
          <p:cNvSpPr txBox="1"/>
          <p:nvPr/>
        </p:nvSpPr>
        <p:spPr bwMode="auto">
          <a:xfrm>
            <a:off x="5715064" y="503654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FD8E136-F16F-4FD2-87B6-6036B4730752}"/>
              </a:ext>
            </a:extLst>
          </p:cNvPr>
          <p:cNvGrpSpPr/>
          <p:nvPr/>
        </p:nvGrpSpPr>
        <p:grpSpPr>
          <a:xfrm>
            <a:off x="4477416" y="5036547"/>
            <a:ext cx="2985607" cy="461665"/>
            <a:chOff x="2953415" y="5036546"/>
            <a:chExt cx="2985607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897C4E1-7B88-439D-86BD-7565890DF8F9}"/>
                </a:ext>
              </a:extLst>
            </p:cNvPr>
            <p:cNvSpPr/>
            <p:nvPr/>
          </p:nvSpPr>
          <p:spPr bwMode="auto">
            <a:xfrm>
              <a:off x="5183022" y="5036546"/>
              <a:ext cx="7560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Myriad Pro" panose="020B0503030403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7442075-35D9-408C-BCF1-B321A4CBFB81}"/>
                </a:ext>
              </a:extLst>
            </p:cNvPr>
            <p:cNvSpPr/>
            <p:nvPr/>
          </p:nvSpPr>
          <p:spPr bwMode="auto">
            <a:xfrm>
              <a:off x="4123805" y="5036546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Myriad Pro" panose="020B0503030403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123DA9-3BFD-4257-A8A9-9D5B32FF87A6}"/>
                </a:ext>
              </a:extLst>
            </p:cNvPr>
            <p:cNvSpPr txBox="1"/>
            <p:nvPr/>
          </p:nvSpPr>
          <p:spPr bwMode="auto">
            <a:xfrm>
              <a:off x="4686934" y="5036546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=</a:t>
              </a:r>
              <a:endParaRPr lang="en-GB" sz="2400" dirty="0">
                <a:solidFill>
                  <a:srgbClr val="C0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2AF135-DA52-4580-AF0B-BBA71600CB71}"/>
                </a:ext>
              </a:extLst>
            </p:cNvPr>
            <p:cNvSpPr txBox="1"/>
            <p:nvPr/>
          </p:nvSpPr>
          <p:spPr bwMode="auto">
            <a:xfrm>
              <a:off x="3608666" y="5036546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×</a:t>
              </a:r>
              <a:endParaRPr lang="en-GB" sz="2400" dirty="0">
                <a:solidFill>
                  <a:srgbClr val="C0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8EE5A0A-0048-446B-806C-228EAEB997C6}"/>
                </a:ext>
              </a:extLst>
            </p:cNvPr>
            <p:cNvSpPr txBox="1"/>
            <p:nvPr/>
          </p:nvSpPr>
          <p:spPr bwMode="auto">
            <a:xfrm>
              <a:off x="2953415" y="5036546"/>
              <a:ext cx="6848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600</a:t>
              </a:r>
              <a:endParaRPr lang="en-GB" sz="2400" dirty="0">
                <a:solidFill>
                  <a:srgbClr val="C0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C55EFA3-F681-4257-8CF0-D948C94B9F7F}"/>
              </a:ext>
            </a:extLst>
          </p:cNvPr>
          <p:cNvSpPr txBox="1"/>
          <p:nvPr/>
        </p:nvSpPr>
        <p:spPr bwMode="auto">
          <a:xfrm>
            <a:off x="6075635" y="5783381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D71A8C9-CA50-49A9-95B9-BE85404F362B}"/>
              </a:ext>
            </a:extLst>
          </p:cNvPr>
          <p:cNvGrpSpPr/>
          <p:nvPr/>
        </p:nvGrpSpPr>
        <p:grpSpPr>
          <a:xfrm>
            <a:off x="4606317" y="5783381"/>
            <a:ext cx="3062724" cy="461665"/>
            <a:chOff x="3082317" y="5783380"/>
            <a:chExt cx="3062724" cy="4616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DED32CC-6235-4C46-A1C0-A4AF4CC6C7CC}"/>
                </a:ext>
              </a:extLst>
            </p:cNvPr>
            <p:cNvSpPr txBox="1"/>
            <p:nvPr/>
          </p:nvSpPr>
          <p:spPr bwMode="auto">
            <a:xfrm>
              <a:off x="5460237" y="5783380"/>
              <a:ext cx="6848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600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D7B3A04-7673-46C1-9661-B0CE699663F4}"/>
                </a:ext>
              </a:extLst>
            </p:cNvPr>
            <p:cNvSpPr/>
            <p:nvPr/>
          </p:nvSpPr>
          <p:spPr bwMode="auto">
            <a:xfrm>
              <a:off x="4484376" y="5783380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Myriad Pro" panose="020B0503030403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E07854E-C152-4CC5-8F83-6E1DC30A89F1}"/>
                </a:ext>
              </a:extLst>
            </p:cNvPr>
            <p:cNvSpPr txBox="1"/>
            <p:nvPr/>
          </p:nvSpPr>
          <p:spPr bwMode="auto">
            <a:xfrm>
              <a:off x="5104655" y="5783380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=</a:t>
              </a:r>
              <a:endParaRPr lang="en-GB" sz="2400" dirty="0">
                <a:solidFill>
                  <a:srgbClr val="C0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82A4B0-A19B-4759-81AF-07C0066C99D1}"/>
                </a:ext>
              </a:extLst>
            </p:cNvPr>
            <p:cNvSpPr txBox="1"/>
            <p:nvPr/>
          </p:nvSpPr>
          <p:spPr bwMode="auto">
            <a:xfrm>
              <a:off x="3969237" y="5783380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÷</a:t>
              </a:r>
              <a:endParaRPr lang="en-GB" sz="2400" dirty="0">
                <a:solidFill>
                  <a:srgbClr val="C0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5F07B92-740A-49D4-B6A8-C5A15EB642A3}"/>
                </a:ext>
              </a:extLst>
            </p:cNvPr>
            <p:cNvSpPr txBox="1"/>
            <p:nvPr/>
          </p:nvSpPr>
          <p:spPr bwMode="auto">
            <a:xfrm>
              <a:off x="3082317" y="5783380"/>
              <a:ext cx="9188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1,800</a:t>
              </a:r>
              <a:endParaRPr lang="en-GB" sz="2400" dirty="0">
                <a:solidFill>
                  <a:srgbClr val="C0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43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7" grpId="0"/>
      <p:bldP spid="29" grpId="0"/>
      <p:bldP spid="30" grpId="0"/>
      <p:bldP spid="31" grpId="0"/>
      <p:bldP spid="32" grpId="0"/>
      <p:bldP spid="33" grpId="0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7:7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E962D7-5A86-4544-838A-92A79F4119E2}"/>
              </a:ext>
            </a:extLst>
          </p:cNvPr>
          <p:cNvSpPr txBox="1"/>
          <p:nvPr/>
        </p:nvSpPr>
        <p:spPr bwMode="auto">
          <a:xfrm>
            <a:off x="4233091" y="1007946"/>
            <a:ext cx="3725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Fill in the missing number.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C7F24-FC27-4BFF-BE7D-50843DA0E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2488190"/>
            <a:ext cx="6816764" cy="24274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68516D-EA32-4572-801C-7E49A4599633}"/>
              </a:ext>
            </a:extLst>
          </p:cNvPr>
          <p:cNvSpPr txBox="1"/>
          <p:nvPr/>
        </p:nvSpPr>
        <p:spPr bwMode="auto">
          <a:xfrm>
            <a:off x="4675400" y="3392795"/>
            <a:ext cx="602656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7200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1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9E651-5AC3-420F-8D33-89F79F952327}"/>
              </a:ext>
            </a:extLst>
          </p:cNvPr>
          <p:cNvSpPr txBox="1"/>
          <p:nvPr/>
        </p:nvSpPr>
        <p:spPr bwMode="auto">
          <a:xfrm>
            <a:off x="6793080" y="3392794"/>
            <a:ext cx="82586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1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1,200</a:t>
            </a:r>
          </a:p>
        </p:txBody>
      </p:sp>
    </p:spTree>
    <p:extLst>
      <p:ext uri="{BB962C8B-B14F-4D97-AF65-F5344CB8AC3E}">
        <p14:creationId xmlns:p14="http://schemas.microsoft.com/office/powerpoint/2010/main" val="429283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6, Learning Outcome 25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35183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 scale known multiplication facts by 10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0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Year 4, Unit 6, Learning Outcome 25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49" y="1062838"/>
            <a:ext cx="7219319" cy="47799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the DfE Mathematics guidance. Page references relate to the 335-page document available as a download at the bottom of </a:t>
            </a:r>
            <a:r>
              <a:rPr lang="en-GB" sz="2000" dirty="0">
                <a:hlinkClick r:id="rId3"/>
              </a:rPr>
              <a:t>this web page</a:t>
            </a:r>
            <a:r>
              <a:rPr lang="en-GB" sz="2000" dirty="0"/>
              <a:t>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477009"/>
              </p:ext>
            </p:extLst>
          </p:nvPr>
        </p:nvGraphicFramePr>
        <p:xfrm>
          <a:off x="4514848" y="2815642"/>
          <a:ext cx="7219320" cy="86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876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3370444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3333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Ready to progress criteria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3333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4NF-3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166-169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pic>
        <p:nvPicPr>
          <p:cNvPr id="8" name="Picture Placeholder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78E3E13-F15C-4591-81C5-CA48EB6AE4E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" b="510"/>
          <a:stretch>
            <a:fillRect/>
          </a:stretch>
        </p:blipFill>
        <p:spPr>
          <a:xfrm>
            <a:off x="593725" y="1039018"/>
            <a:ext cx="3395663" cy="47799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Action Button: Return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AB83022-D258-4BA1-881B-85A87B12EB29}"/>
              </a:ext>
            </a:extLst>
          </p:cNvPr>
          <p:cNvSpPr/>
          <p:nvPr/>
        </p:nvSpPr>
        <p:spPr>
          <a:xfrm>
            <a:off x="593725" y="600418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63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1F5EF6A-E9F1-4C8F-8FD9-534E8D73FDC0}"/>
              </a:ext>
            </a:extLst>
          </p:cNvPr>
          <p:cNvSpPr txBox="1">
            <a:spLocks/>
          </p:cNvSpPr>
          <p:nvPr/>
        </p:nvSpPr>
        <p:spPr>
          <a:xfrm>
            <a:off x="6096000" y="1231521"/>
            <a:ext cx="5760640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at these two representations. What is the same/different?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 how you can use place value to use the first calculation to solve the second calculation</a:t>
            </a:r>
            <a:r>
              <a:rPr lang="en-GB" sz="2000" dirty="0">
                <a:latin typeface="Arial"/>
              </a:rPr>
              <a:t>.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How else can we say 12 hundred?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other calculations using multiplication can you write?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for other similar calculations.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54F6-8F2E-41AC-9C5E-7CD383634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4NF-3 Scaling number facts by 100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E5F96E-23E1-4F3F-B3C8-95420EA28050}"/>
              </a:ext>
            </a:extLst>
          </p:cNvPr>
          <p:cNvGrpSpPr/>
          <p:nvPr/>
        </p:nvGrpSpPr>
        <p:grpSpPr>
          <a:xfrm>
            <a:off x="1588356" y="1760542"/>
            <a:ext cx="3434442" cy="1958340"/>
            <a:chOff x="2854779" y="2164080"/>
            <a:chExt cx="3434442" cy="19583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2C4537C-61C8-4F35-B3A7-ED4351F6A389}"/>
                </a:ext>
              </a:extLst>
            </p:cNvPr>
            <p:cNvSpPr/>
            <p:nvPr/>
          </p:nvSpPr>
          <p:spPr>
            <a:xfrm>
              <a:off x="2854779" y="2164080"/>
              <a:ext cx="716280" cy="1958340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871C8AD-6FB9-4F9B-B385-0543A6D1D981}"/>
                </a:ext>
              </a:extLst>
            </p:cNvPr>
            <p:cNvSpPr/>
            <p:nvPr/>
          </p:nvSpPr>
          <p:spPr>
            <a:xfrm>
              <a:off x="3760833" y="2164080"/>
              <a:ext cx="716280" cy="1958340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F2A6407-1306-40D8-AF50-E06A6AC830F0}"/>
                </a:ext>
              </a:extLst>
            </p:cNvPr>
            <p:cNvSpPr/>
            <p:nvPr/>
          </p:nvSpPr>
          <p:spPr>
            <a:xfrm>
              <a:off x="4666887" y="2164080"/>
              <a:ext cx="716280" cy="1958340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FB89223-EB4E-4A70-8802-337D9A61B0AD}"/>
                </a:ext>
              </a:extLst>
            </p:cNvPr>
            <p:cNvSpPr/>
            <p:nvPr/>
          </p:nvSpPr>
          <p:spPr>
            <a:xfrm>
              <a:off x="5572941" y="2164080"/>
              <a:ext cx="716280" cy="1958340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E71551-079C-437E-B408-CD5F113A3359}"/>
              </a:ext>
            </a:extLst>
          </p:cNvPr>
          <p:cNvGrpSpPr/>
          <p:nvPr/>
        </p:nvGrpSpPr>
        <p:grpSpPr>
          <a:xfrm>
            <a:off x="1670744" y="1834105"/>
            <a:ext cx="3268961" cy="1808514"/>
            <a:chOff x="2937166" y="2237643"/>
            <a:chExt cx="3268961" cy="180851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7AD3BE3-E0DC-414B-A019-69FB0E5F7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7166" y="2237643"/>
              <a:ext cx="550799" cy="54851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B4DF501-7C99-4C83-B5C8-F5DB6D9EB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7166" y="2867643"/>
              <a:ext cx="550799" cy="54851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AD0BC2-0248-40B7-932E-A84EA4B1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7166" y="3497643"/>
              <a:ext cx="550799" cy="54851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37EA466-7439-4D07-81F2-479BA291A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43220" y="2237643"/>
              <a:ext cx="550799" cy="54851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97314B1-A6B9-4477-A459-AF186CB09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43220" y="2867643"/>
              <a:ext cx="550799" cy="54851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C58E94A-B1FB-4C49-A8B9-2E58F5184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43220" y="3497643"/>
              <a:ext cx="550799" cy="54851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4E6192C-7BFE-4CB8-96EE-09F15CDFF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49274" y="2237643"/>
              <a:ext cx="550799" cy="54851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9A59264-682C-491D-8775-88D930871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49274" y="2867643"/>
              <a:ext cx="550799" cy="54851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530483B-EF9C-4536-AD0B-58BCC04A4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49274" y="3497643"/>
              <a:ext cx="550799" cy="54851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F0572B2-BE43-46EA-B105-3B505BB63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55328" y="2237643"/>
              <a:ext cx="550799" cy="54851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B37E37D-8AA6-47D7-BE17-67F1075DF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55328" y="2867643"/>
              <a:ext cx="550799" cy="54851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0ABC6BA-88A8-4DF2-BC9A-9E413DFF1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55328" y="3497643"/>
              <a:ext cx="550799" cy="548514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A91CB7E-3150-4B1B-90A7-62388764116F}"/>
              </a:ext>
            </a:extLst>
          </p:cNvPr>
          <p:cNvSpPr/>
          <p:nvPr/>
        </p:nvSpPr>
        <p:spPr>
          <a:xfrm>
            <a:off x="2447938" y="4326199"/>
            <a:ext cx="14574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×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 = 12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90101D-B40E-4892-8352-9634D430FB48}"/>
              </a:ext>
            </a:extLst>
          </p:cNvPr>
          <p:cNvSpPr/>
          <p:nvPr/>
        </p:nvSpPr>
        <p:spPr>
          <a:xfrm>
            <a:off x="1080574" y="4761163"/>
            <a:ext cx="41921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×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 hundreds =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hundreds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0AAD16-02FF-40B5-B597-0F5481CFF139}"/>
              </a:ext>
            </a:extLst>
          </p:cNvPr>
          <p:cNvSpPr/>
          <p:nvPr/>
        </p:nvSpPr>
        <p:spPr>
          <a:xfrm>
            <a:off x="2123361" y="5205413"/>
            <a:ext cx="21643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×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300 = 1,200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232EF72-1764-4288-AFFD-C5B9250AC1B3}"/>
              </a:ext>
            </a:extLst>
          </p:cNvPr>
          <p:cNvGrpSpPr/>
          <p:nvPr/>
        </p:nvGrpSpPr>
        <p:grpSpPr>
          <a:xfrm>
            <a:off x="1673023" y="1834105"/>
            <a:ext cx="3264400" cy="1808514"/>
            <a:chOff x="2939446" y="2237643"/>
            <a:chExt cx="3264400" cy="180851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FB694AF-1BDC-49E6-ABCE-63618BCFC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9446" y="2237643"/>
              <a:ext cx="546238" cy="54851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452EC39-32EE-45A3-80BC-BB3E72790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9446" y="2867643"/>
              <a:ext cx="546238" cy="54851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C365569-2ED1-4D76-9ADC-79224B638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9446" y="3497643"/>
              <a:ext cx="546238" cy="54851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C853D11-BAB2-409F-B3C3-70C9BCDC5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45500" y="2237643"/>
              <a:ext cx="546238" cy="54851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3050D2-A67A-4644-9F6F-7100D68C2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45500" y="2867643"/>
              <a:ext cx="546238" cy="54851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7A3E74C-F027-45E4-8328-73C6C535F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45500" y="3497643"/>
              <a:ext cx="546238" cy="54851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9274CE1-5748-4943-B682-9BC230E8A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51554" y="2237643"/>
              <a:ext cx="546238" cy="54851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6340536-1FF1-4154-B471-3045035E5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51554" y="2867643"/>
              <a:ext cx="546238" cy="548514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3752662-71DE-4467-B39E-21D61BDF6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51554" y="3497643"/>
              <a:ext cx="546238" cy="54851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35D9D32-04B9-4ED5-A074-20C69833A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57608" y="2237643"/>
              <a:ext cx="546238" cy="54851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33A5F08-EB0F-4B3B-AD04-86915D547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57608" y="2867643"/>
              <a:ext cx="546238" cy="548514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7B67EA8-7AC6-495C-BB4B-137C0F736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57608" y="3497643"/>
              <a:ext cx="546238" cy="548514"/>
            </a:xfrm>
            <a:prstGeom prst="rect">
              <a:avLst/>
            </a:prstGeom>
          </p:spPr>
        </p:pic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804DDD04-8BB6-47A1-A1D9-B228DCCEB79C}"/>
              </a:ext>
            </a:extLst>
          </p:cNvPr>
          <p:cNvSpPr/>
          <p:nvPr/>
        </p:nvSpPr>
        <p:spPr>
          <a:xfrm>
            <a:off x="3482852" y="4764098"/>
            <a:ext cx="2049691" cy="441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C32FA7B8-21DA-44CE-A634-DDBA31C5E865}"/>
              </a:ext>
            </a:extLst>
          </p:cNvPr>
          <p:cNvSpPr txBox="1"/>
          <p:nvPr/>
        </p:nvSpPr>
        <p:spPr>
          <a:xfrm>
            <a:off x="6096000" y="4187699"/>
            <a:ext cx="5486401" cy="113877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 times 3 is equal to 12.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 times 4 hundreds is equal to 12 hundreds.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hundreds is equal to 1,200.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214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46" grpId="0" animBg="1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6, Learning Outcome 26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54240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 scale division derived from multiplication facts by 100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Year 4, Unit 6, Learning Outcome 26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49" y="1062838"/>
            <a:ext cx="7219319" cy="47799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the DfE Mathematics guidance. Page references relate to the 335-page document available as a download at the bottom of </a:t>
            </a:r>
            <a:r>
              <a:rPr lang="en-GB" sz="2000" dirty="0">
                <a:hlinkClick r:id="rId3"/>
              </a:rPr>
              <a:t>this web page</a:t>
            </a:r>
            <a:r>
              <a:rPr lang="en-GB" sz="2000" dirty="0"/>
              <a:t>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/>
        </p:nvGraphicFramePr>
        <p:xfrm>
          <a:off x="4514848" y="2815642"/>
          <a:ext cx="7219320" cy="86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876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3370444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3333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Ready to progress criteria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3333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4NF-3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166-169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pic>
        <p:nvPicPr>
          <p:cNvPr id="8" name="Picture Placeholder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78E3E13-F15C-4591-81C5-CA48EB6AE4E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" b="510"/>
          <a:stretch>
            <a:fillRect/>
          </a:stretch>
        </p:blipFill>
        <p:spPr>
          <a:xfrm>
            <a:off x="593725" y="1039018"/>
            <a:ext cx="3395663" cy="47799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Action Button: Return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AB83022-D258-4BA1-881B-85A87B12EB29}"/>
              </a:ext>
            </a:extLst>
          </p:cNvPr>
          <p:cNvSpPr/>
          <p:nvPr/>
        </p:nvSpPr>
        <p:spPr>
          <a:xfrm>
            <a:off x="593725" y="600418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89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54F6-8F2E-41AC-9C5E-7CD383634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4NF-3 Scaling number facts by 100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E5F96E-23E1-4F3F-B3C8-95420EA28050}"/>
              </a:ext>
            </a:extLst>
          </p:cNvPr>
          <p:cNvGrpSpPr/>
          <p:nvPr/>
        </p:nvGrpSpPr>
        <p:grpSpPr>
          <a:xfrm>
            <a:off x="1588356" y="1760542"/>
            <a:ext cx="3434442" cy="1958340"/>
            <a:chOff x="2854779" y="2164080"/>
            <a:chExt cx="3434442" cy="19583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2C4537C-61C8-4F35-B3A7-ED4351F6A389}"/>
                </a:ext>
              </a:extLst>
            </p:cNvPr>
            <p:cNvSpPr/>
            <p:nvPr/>
          </p:nvSpPr>
          <p:spPr>
            <a:xfrm>
              <a:off x="2854779" y="2164080"/>
              <a:ext cx="716280" cy="1958340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871C8AD-6FB9-4F9B-B385-0543A6D1D981}"/>
                </a:ext>
              </a:extLst>
            </p:cNvPr>
            <p:cNvSpPr/>
            <p:nvPr/>
          </p:nvSpPr>
          <p:spPr>
            <a:xfrm>
              <a:off x="3760833" y="2164080"/>
              <a:ext cx="716280" cy="1958340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F2A6407-1306-40D8-AF50-E06A6AC830F0}"/>
                </a:ext>
              </a:extLst>
            </p:cNvPr>
            <p:cNvSpPr/>
            <p:nvPr/>
          </p:nvSpPr>
          <p:spPr>
            <a:xfrm>
              <a:off x="4666887" y="2164080"/>
              <a:ext cx="716280" cy="1958340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FB89223-EB4E-4A70-8802-337D9A61B0AD}"/>
                </a:ext>
              </a:extLst>
            </p:cNvPr>
            <p:cNvSpPr/>
            <p:nvPr/>
          </p:nvSpPr>
          <p:spPr>
            <a:xfrm>
              <a:off x="5572941" y="2164080"/>
              <a:ext cx="716280" cy="1958340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E71551-079C-437E-B408-CD5F113A3359}"/>
              </a:ext>
            </a:extLst>
          </p:cNvPr>
          <p:cNvGrpSpPr/>
          <p:nvPr/>
        </p:nvGrpSpPr>
        <p:grpSpPr>
          <a:xfrm>
            <a:off x="1670744" y="1834105"/>
            <a:ext cx="3268961" cy="1808514"/>
            <a:chOff x="2937166" y="2237643"/>
            <a:chExt cx="3268961" cy="180851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7AD3BE3-E0DC-414B-A019-69FB0E5F7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7166" y="2237643"/>
              <a:ext cx="550799" cy="54851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B4DF501-7C99-4C83-B5C8-F5DB6D9EB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7166" y="2867643"/>
              <a:ext cx="550799" cy="54851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AD0BC2-0248-40B7-932E-A84EA4B1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7166" y="3497643"/>
              <a:ext cx="550799" cy="54851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37EA466-7439-4D07-81F2-479BA291A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43220" y="2237643"/>
              <a:ext cx="550799" cy="54851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97314B1-A6B9-4477-A459-AF186CB09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43220" y="2867643"/>
              <a:ext cx="550799" cy="54851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C58E94A-B1FB-4C49-A8B9-2E58F5184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43220" y="3497643"/>
              <a:ext cx="550799" cy="54851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4E6192C-7BFE-4CB8-96EE-09F15CDFF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49274" y="2237643"/>
              <a:ext cx="550799" cy="54851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9A59264-682C-491D-8775-88D930871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49274" y="2867643"/>
              <a:ext cx="550799" cy="54851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530483B-EF9C-4536-AD0B-58BCC04A4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49274" y="3497643"/>
              <a:ext cx="550799" cy="54851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F0572B2-BE43-46EA-B105-3B505BB63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55328" y="2237643"/>
              <a:ext cx="550799" cy="54851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B37E37D-8AA6-47D7-BE17-67F1075DF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55328" y="2867643"/>
              <a:ext cx="550799" cy="54851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0ABC6BA-88A8-4DF2-BC9A-9E413DFF1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55328" y="3497643"/>
              <a:ext cx="550799" cy="548514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A91CB7E-3150-4B1B-90A7-62388764116F}"/>
              </a:ext>
            </a:extLst>
          </p:cNvPr>
          <p:cNvSpPr/>
          <p:nvPr/>
        </p:nvSpPr>
        <p:spPr>
          <a:xfrm>
            <a:off x="2133311" y="4288621"/>
            <a:ext cx="21547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1,200 ÷ 4 = 300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232EF72-1764-4288-AFFD-C5B9250AC1B3}"/>
              </a:ext>
            </a:extLst>
          </p:cNvPr>
          <p:cNvGrpSpPr/>
          <p:nvPr/>
        </p:nvGrpSpPr>
        <p:grpSpPr>
          <a:xfrm>
            <a:off x="1673023" y="1834105"/>
            <a:ext cx="3264400" cy="1808514"/>
            <a:chOff x="2939446" y="2237643"/>
            <a:chExt cx="3264400" cy="180851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FB694AF-1BDC-49E6-ABCE-63618BCFC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9446" y="2237643"/>
              <a:ext cx="546238" cy="54851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452EC39-32EE-45A3-80BC-BB3E72790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9446" y="2867643"/>
              <a:ext cx="546238" cy="54851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C365569-2ED1-4D76-9ADC-79224B638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9446" y="3497643"/>
              <a:ext cx="546238" cy="54851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C853D11-BAB2-409F-B3C3-70C9BCDC5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45500" y="2237643"/>
              <a:ext cx="546238" cy="54851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3050D2-A67A-4644-9F6F-7100D68C2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45500" y="2867643"/>
              <a:ext cx="546238" cy="54851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7A3E74C-F027-45E4-8328-73C6C535F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45500" y="3497643"/>
              <a:ext cx="546238" cy="54851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9274CE1-5748-4943-B682-9BC230E8A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51554" y="2237643"/>
              <a:ext cx="546238" cy="54851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6340536-1FF1-4154-B471-3045035E5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51554" y="2867643"/>
              <a:ext cx="546238" cy="548514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3752662-71DE-4467-B39E-21D61BDF6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51554" y="3497643"/>
              <a:ext cx="546238" cy="54851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35D9D32-04B9-4ED5-A074-20C69833A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57608" y="2237643"/>
              <a:ext cx="546238" cy="54851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33A5F08-EB0F-4B3B-AD04-86915D547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57608" y="2867643"/>
              <a:ext cx="546238" cy="548514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7B67EA8-7AC6-495C-BB4B-137C0F736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57608" y="3497643"/>
              <a:ext cx="546238" cy="548514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B60FBBAA-35AE-40E3-8568-03F989F889F7}"/>
              </a:ext>
            </a:extLst>
          </p:cNvPr>
          <p:cNvSpPr/>
          <p:nvPr/>
        </p:nvSpPr>
        <p:spPr>
          <a:xfrm>
            <a:off x="2133312" y="4858360"/>
            <a:ext cx="21547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1,200 ÷ 300 = 4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5715556-DE45-4846-8E64-4170360185A2}"/>
              </a:ext>
            </a:extLst>
          </p:cNvPr>
          <p:cNvSpPr txBox="1">
            <a:spLocks/>
          </p:cNvSpPr>
          <p:nvPr/>
        </p:nvSpPr>
        <p:spPr>
          <a:xfrm>
            <a:off x="6192012" y="1567970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at these two representations. What is the same/different?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 how you can use place value to use the first calculation to solve the second calculation?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other calculations using division can you write?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for other similar calculations. </a:t>
            </a: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5AB738C7-ED40-492D-B75F-46F42FC92FB9}"/>
              </a:ext>
            </a:extLst>
          </p:cNvPr>
          <p:cNvSpPr txBox="1"/>
          <p:nvPr/>
        </p:nvSpPr>
        <p:spPr>
          <a:xfrm>
            <a:off x="6096000" y="5269822"/>
            <a:ext cx="5486401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xx</a:t>
            </a:r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id="{C106E8FD-9536-4E80-9582-8979515E9435}"/>
              </a:ext>
            </a:extLst>
          </p:cNvPr>
          <p:cNvSpPr txBox="1"/>
          <p:nvPr/>
        </p:nvSpPr>
        <p:spPr>
          <a:xfrm>
            <a:off x="6096000" y="4445023"/>
            <a:ext cx="5486401" cy="113877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 times 3 is equal to 12.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 times 4 hundreds is equal to 12 hundreds.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hundreds is equal to 1,200.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938837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8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1:5</a:t>
            </a:r>
          </a:p>
        </p:txBody>
      </p:sp>
      <p:pic>
        <p:nvPicPr>
          <p:cNvPr id="4" name="Picture 3" descr="A picture containing object, light&#10;&#10;Description automatically generated">
            <a:extLst>
              <a:ext uri="{FF2B5EF4-FFF2-40B4-BE49-F238E27FC236}">
                <a16:creationId xmlns:a16="http://schemas.microsoft.com/office/drawing/2014/main" id="{1993C298-7C5B-463E-9BD9-27A335563B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22" y="1807847"/>
            <a:ext cx="4064251" cy="3206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0D955C-245D-4078-9339-A8318F9C6F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29" y="1809889"/>
            <a:ext cx="4064251" cy="333309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74D0F9-9556-48CE-8D74-70375383D8EA}"/>
              </a:ext>
            </a:extLst>
          </p:cNvPr>
          <p:cNvCxnSpPr/>
          <p:nvPr/>
        </p:nvCxnSpPr>
        <p:spPr bwMode="auto">
          <a:xfrm>
            <a:off x="6096000" y="1271239"/>
            <a:ext cx="0" cy="475042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53321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F4756490-CC9B-49BE-831B-4F1CF444DA8C}"/>
              </a:ext>
            </a:extLst>
          </p:cNvPr>
          <p:cNvGrpSpPr/>
          <p:nvPr/>
        </p:nvGrpSpPr>
        <p:grpSpPr>
          <a:xfrm>
            <a:off x="855495" y="1862139"/>
            <a:ext cx="4957241" cy="1207973"/>
            <a:chOff x="2091627" y="2439291"/>
            <a:chExt cx="4957241" cy="1207973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8F347171-1242-4829-8588-E83EF556CF0C}"/>
                </a:ext>
              </a:extLst>
            </p:cNvPr>
            <p:cNvSpPr/>
            <p:nvPr/>
          </p:nvSpPr>
          <p:spPr>
            <a:xfrm>
              <a:off x="2091627" y="3094782"/>
              <a:ext cx="4957241" cy="552482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2ED23A8-2A42-42B4-9967-011461F146EE}"/>
                </a:ext>
              </a:extLst>
            </p:cNvPr>
            <p:cNvSpPr/>
            <p:nvPr/>
          </p:nvSpPr>
          <p:spPr>
            <a:xfrm>
              <a:off x="2091627" y="2439291"/>
              <a:ext cx="4957241" cy="552482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F3907C7-8635-4C4D-91E4-3D9966F1970F}"/>
              </a:ext>
            </a:extLst>
          </p:cNvPr>
          <p:cNvGrpSpPr/>
          <p:nvPr/>
        </p:nvGrpSpPr>
        <p:grpSpPr>
          <a:xfrm>
            <a:off x="855495" y="1862138"/>
            <a:ext cx="4957241" cy="1207973"/>
            <a:chOff x="2091627" y="2439290"/>
            <a:chExt cx="4957241" cy="1207973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1A1786E-65C5-4FB9-922E-F4DA37098EB1}"/>
                </a:ext>
              </a:extLst>
            </p:cNvPr>
            <p:cNvSpPr/>
            <p:nvPr/>
          </p:nvSpPr>
          <p:spPr>
            <a:xfrm>
              <a:off x="2091627" y="2439290"/>
              <a:ext cx="589430" cy="1207973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85E79D6-0308-419D-84F7-7EB4289E73F9}"/>
                </a:ext>
              </a:extLst>
            </p:cNvPr>
            <p:cNvSpPr/>
            <p:nvPr/>
          </p:nvSpPr>
          <p:spPr>
            <a:xfrm>
              <a:off x="2819596" y="2439290"/>
              <a:ext cx="589430" cy="1207973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94D8E03-E2D8-439C-A578-57ADBC533127}"/>
                </a:ext>
              </a:extLst>
            </p:cNvPr>
            <p:cNvSpPr/>
            <p:nvPr/>
          </p:nvSpPr>
          <p:spPr>
            <a:xfrm>
              <a:off x="3547565" y="2439290"/>
              <a:ext cx="589430" cy="1207973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E74E965-5E6E-439F-BA1D-1B2FDE47A1AA}"/>
                </a:ext>
              </a:extLst>
            </p:cNvPr>
            <p:cNvSpPr/>
            <p:nvPr/>
          </p:nvSpPr>
          <p:spPr>
            <a:xfrm>
              <a:off x="4275534" y="2439290"/>
              <a:ext cx="589430" cy="1207973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3AD12C13-B792-4120-A5A6-E64AE7806018}"/>
                </a:ext>
              </a:extLst>
            </p:cNvPr>
            <p:cNvSpPr/>
            <p:nvPr/>
          </p:nvSpPr>
          <p:spPr>
            <a:xfrm>
              <a:off x="5003502" y="2439290"/>
              <a:ext cx="589430" cy="1207973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7EC157CC-95B5-4B57-A571-4B4C7FD1BAC3}"/>
                </a:ext>
              </a:extLst>
            </p:cNvPr>
            <p:cNvSpPr/>
            <p:nvPr/>
          </p:nvSpPr>
          <p:spPr>
            <a:xfrm>
              <a:off x="5731470" y="2439290"/>
              <a:ext cx="589430" cy="1207973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12C7163E-9736-4041-ABCC-A007599790EC}"/>
                </a:ext>
              </a:extLst>
            </p:cNvPr>
            <p:cNvSpPr/>
            <p:nvPr/>
          </p:nvSpPr>
          <p:spPr>
            <a:xfrm>
              <a:off x="6459438" y="2439290"/>
              <a:ext cx="589430" cy="1207973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F40416-DBC8-457B-8E23-B798723AF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4MD-2 Manipulating the multiplicative relationship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95AFC6-342E-4850-BB7E-26412B56BD28}"/>
              </a:ext>
            </a:extLst>
          </p:cNvPr>
          <p:cNvSpPr/>
          <p:nvPr/>
        </p:nvSpPr>
        <p:spPr>
          <a:xfrm>
            <a:off x="2086168" y="4253162"/>
            <a:ext cx="24994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× 7 = 7 ×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E2665F-8735-4341-B052-7409426602A3}"/>
              </a:ext>
            </a:extLst>
          </p:cNvPr>
          <p:cNvGrpSpPr/>
          <p:nvPr/>
        </p:nvGrpSpPr>
        <p:grpSpPr>
          <a:xfrm>
            <a:off x="919701" y="1915406"/>
            <a:ext cx="4832335" cy="1105116"/>
            <a:chOff x="647700" y="2621160"/>
            <a:chExt cx="4392606" cy="1004554"/>
          </a:xfrm>
        </p:grpSpPr>
        <p:pic>
          <p:nvPicPr>
            <p:cNvPr id="10" name="Picture 9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882C0693-01C6-48EF-AA56-F0169551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" y="2621160"/>
              <a:ext cx="396000" cy="393429"/>
            </a:xfrm>
            <a:prstGeom prst="rect">
              <a:avLst/>
            </a:prstGeom>
          </p:spPr>
        </p:pic>
        <p:pic>
          <p:nvPicPr>
            <p:cNvPr id="11" name="Picture 10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1BF8262B-08AB-4D94-9743-2C2C86F6E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801" y="2621160"/>
              <a:ext cx="396000" cy="393429"/>
            </a:xfrm>
            <a:prstGeom prst="rect">
              <a:avLst/>
            </a:prstGeom>
          </p:spPr>
        </p:pic>
        <p:pic>
          <p:nvPicPr>
            <p:cNvPr id="12" name="Picture 11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DF541C43-7804-4455-B2A9-6C83BBA25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902" y="2621160"/>
              <a:ext cx="396000" cy="393429"/>
            </a:xfrm>
            <a:prstGeom prst="rect">
              <a:avLst/>
            </a:prstGeom>
          </p:spPr>
        </p:pic>
        <p:pic>
          <p:nvPicPr>
            <p:cNvPr id="13" name="Picture 12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0B3FE756-2EEC-4FBC-8446-D4BCC13BD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003" y="2621160"/>
              <a:ext cx="396000" cy="393429"/>
            </a:xfrm>
            <a:prstGeom prst="rect">
              <a:avLst/>
            </a:prstGeom>
          </p:spPr>
        </p:pic>
        <p:pic>
          <p:nvPicPr>
            <p:cNvPr id="14" name="Picture 13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B658D90D-5C47-4FB8-969B-0D71C32A7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2104" y="2621160"/>
              <a:ext cx="396000" cy="393429"/>
            </a:xfrm>
            <a:prstGeom prst="rect">
              <a:avLst/>
            </a:prstGeom>
          </p:spPr>
        </p:pic>
        <p:pic>
          <p:nvPicPr>
            <p:cNvPr id="15" name="Picture 14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5084FD1A-C2E9-4E58-AD4A-6AC064B55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8205" y="2621160"/>
              <a:ext cx="396000" cy="393429"/>
            </a:xfrm>
            <a:prstGeom prst="rect">
              <a:avLst/>
            </a:prstGeom>
          </p:spPr>
        </p:pic>
        <p:pic>
          <p:nvPicPr>
            <p:cNvPr id="16" name="Picture 15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EDEB5AE0-5AB7-42DF-AF3A-1D6797E25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306" y="2621160"/>
              <a:ext cx="396000" cy="393429"/>
            </a:xfrm>
            <a:prstGeom prst="rect">
              <a:avLst/>
            </a:prstGeom>
          </p:spPr>
        </p:pic>
        <p:pic>
          <p:nvPicPr>
            <p:cNvPr id="21" name="Picture 20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C7222AAA-ECF5-4431-9981-B228BBAB8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" y="3232285"/>
              <a:ext cx="396000" cy="393429"/>
            </a:xfrm>
            <a:prstGeom prst="rect">
              <a:avLst/>
            </a:prstGeom>
          </p:spPr>
        </p:pic>
        <p:pic>
          <p:nvPicPr>
            <p:cNvPr id="22" name="Picture 21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9B95037D-B3A8-4959-B53A-64D2F4E7A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801" y="3232285"/>
              <a:ext cx="396000" cy="393429"/>
            </a:xfrm>
            <a:prstGeom prst="rect">
              <a:avLst/>
            </a:prstGeom>
          </p:spPr>
        </p:pic>
        <p:pic>
          <p:nvPicPr>
            <p:cNvPr id="23" name="Picture 22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C60883B4-8016-4FBA-86D7-4720EFED7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902" y="3232285"/>
              <a:ext cx="396000" cy="393429"/>
            </a:xfrm>
            <a:prstGeom prst="rect">
              <a:avLst/>
            </a:prstGeom>
          </p:spPr>
        </p:pic>
        <p:pic>
          <p:nvPicPr>
            <p:cNvPr id="24" name="Picture 23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13C9EF0C-A901-464C-82BD-986043728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003" y="3232285"/>
              <a:ext cx="396000" cy="393429"/>
            </a:xfrm>
            <a:prstGeom prst="rect">
              <a:avLst/>
            </a:prstGeom>
          </p:spPr>
        </p:pic>
        <p:pic>
          <p:nvPicPr>
            <p:cNvPr id="25" name="Picture 24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86F797B0-D540-4658-BDAB-4FC4282AE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2104" y="3232285"/>
              <a:ext cx="396000" cy="393429"/>
            </a:xfrm>
            <a:prstGeom prst="rect">
              <a:avLst/>
            </a:prstGeom>
          </p:spPr>
        </p:pic>
        <p:pic>
          <p:nvPicPr>
            <p:cNvPr id="26" name="Picture 25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55250D21-EB45-41E0-9EE6-1A9F5F4FC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8205" y="3232285"/>
              <a:ext cx="396000" cy="393429"/>
            </a:xfrm>
            <a:prstGeom prst="rect">
              <a:avLst/>
            </a:prstGeom>
          </p:spPr>
        </p:pic>
        <p:pic>
          <p:nvPicPr>
            <p:cNvPr id="27" name="Picture 26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7628BBFD-5182-44B6-8250-DB49F0F54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306" y="3232285"/>
              <a:ext cx="396000" cy="393429"/>
            </a:xfrm>
            <a:prstGeom prst="rect">
              <a:avLst/>
            </a:prstGeom>
          </p:spPr>
        </p:pic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C1918C-38B9-44FF-9A9F-027E5087C78B}"/>
              </a:ext>
            </a:extLst>
          </p:cNvPr>
          <p:cNvSpPr txBox="1">
            <a:spLocks/>
          </p:cNvSpPr>
          <p:nvPr/>
        </p:nvSpPr>
        <p:spPr>
          <a:xfrm>
            <a:off x="6225324" y="1378019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do you see? Can you see 2 groups of 7? What do you see now? Can you see 7 groups of 2?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is the same/different? Can you write two different equations? What do you notice about this equation?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Provide different arrays for pupils to work with and ask them to orally apply the commutative property.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BAE84EA5-F98B-491E-9B40-8A1F017EE8FF}"/>
              </a:ext>
            </a:extLst>
          </p:cNvPr>
          <p:cNvSpPr txBox="1"/>
          <p:nvPr/>
        </p:nvSpPr>
        <p:spPr>
          <a:xfrm>
            <a:off x="6096000" y="5259190"/>
            <a:ext cx="4929051" cy="113877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 groups of 7 is equal to 14.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2, 7 times is equal to 14.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 groups of 7 is equal to 7, two times.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304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A5C01-423B-44C6-834A-8C7DA8161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4MD-2 Manipulating the multiplicative relationship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A36628-FFEF-4276-B624-ED9B3FE3987A}"/>
              </a:ext>
            </a:extLst>
          </p:cNvPr>
          <p:cNvSpPr/>
          <p:nvPr/>
        </p:nvSpPr>
        <p:spPr>
          <a:xfrm>
            <a:off x="2293876" y="4307498"/>
            <a:ext cx="2031325" cy="1266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× 7 = 14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× 2 = 14</a:t>
            </a:r>
          </a:p>
        </p:txBody>
      </p:sp>
      <p:pic>
        <p:nvPicPr>
          <p:cNvPr id="6" name="Picture 5" descr="A picture containing clock, window&#10;&#10;Description automatically generated">
            <a:extLst>
              <a:ext uri="{FF2B5EF4-FFF2-40B4-BE49-F238E27FC236}">
                <a16:creationId xmlns:a16="http://schemas.microsoft.com/office/drawing/2014/main" id="{F307BC7B-E85D-481F-A5DE-E4117B227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5" y="2075938"/>
            <a:ext cx="5921589" cy="115235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48A30C-4962-4252-9E5D-4432FF6B6928}"/>
              </a:ext>
            </a:extLst>
          </p:cNvPr>
          <p:cNvSpPr txBox="1">
            <a:spLocks/>
          </p:cNvSpPr>
          <p:nvPr/>
        </p:nvSpPr>
        <p:spPr>
          <a:xfrm>
            <a:off x="5414963" y="1177312"/>
            <a:ext cx="6153151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 you write two multiplication equations to represent this picture? What does the 2 represent? The 7? The 14?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is the same/different?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Which are the factors in your equation? What is the product? Does the order of the factors affect the product?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Repeat using other images and real-life contexts.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7B2A2867-9E35-4ED4-99CF-C75C223C47FE}"/>
              </a:ext>
            </a:extLst>
          </p:cNvPr>
          <p:cNvSpPr txBox="1"/>
          <p:nvPr/>
        </p:nvSpPr>
        <p:spPr>
          <a:xfrm>
            <a:off x="5748337" y="4740665"/>
            <a:ext cx="5486401" cy="1077218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product of __ and __ is equal to the product of __ and __.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__ times __ is equal to __ times __.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575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A5C01-423B-44C6-834A-8C7DA8161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4MD-2 Manipulating the multiplicative relationship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1E434B-729B-4F23-8A37-D2B5E0C54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011" y="2084754"/>
            <a:ext cx="5921589" cy="11523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9EEAB0-AE8B-45D1-AC7F-9177F61C9D2B}"/>
              </a:ext>
            </a:extLst>
          </p:cNvPr>
          <p:cNvSpPr/>
          <p:nvPr/>
        </p:nvSpPr>
        <p:spPr>
          <a:xfrm>
            <a:off x="2276943" y="4307498"/>
            <a:ext cx="2031325" cy="1266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× 7 = 14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× 2 = 14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99DB107-A76E-4384-9711-7197738630F9}"/>
              </a:ext>
            </a:extLst>
          </p:cNvPr>
          <p:cNvSpPr txBox="1">
            <a:spLocks/>
          </p:cNvSpPr>
          <p:nvPr/>
        </p:nvSpPr>
        <p:spPr>
          <a:xfrm>
            <a:off x="6350209" y="1569913"/>
            <a:ext cx="5223701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do you see? Can you write two multiplication equations to represent this picture? What does each number in your equation represent?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How does this compare with the last slide? What do you notice about the equations you have written?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Provide children with similar equations and ask them to draw two pictures to represent them.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757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F45F7-3751-40D3-9748-8A09B9A5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4MD-2 Manipulating the multiplicative relationship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C9FA29-B393-4322-A55D-2E5618493A1A}"/>
              </a:ext>
            </a:extLst>
          </p:cNvPr>
          <p:cNvSpPr txBox="1"/>
          <p:nvPr/>
        </p:nvSpPr>
        <p:spPr>
          <a:xfrm>
            <a:off x="708602" y="2405549"/>
            <a:ext cx="1690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× 7 = 14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71BC03-BCD1-4AB8-BD27-3ED0DDCAE7AF}"/>
              </a:ext>
            </a:extLst>
          </p:cNvPr>
          <p:cNvSpPr/>
          <p:nvPr/>
        </p:nvSpPr>
        <p:spPr>
          <a:xfrm>
            <a:off x="736886" y="2251351"/>
            <a:ext cx="1626447" cy="790009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FD618-C56F-4E3C-92AA-4B7FDE053DA6}"/>
              </a:ext>
            </a:extLst>
          </p:cNvPr>
          <p:cNvSpPr txBox="1"/>
          <p:nvPr/>
        </p:nvSpPr>
        <p:spPr>
          <a:xfrm>
            <a:off x="704075" y="4715969"/>
            <a:ext cx="1690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× 2 = 14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073DDF-6818-4898-BE97-9AA541DFF988}"/>
              </a:ext>
            </a:extLst>
          </p:cNvPr>
          <p:cNvSpPr/>
          <p:nvPr/>
        </p:nvSpPr>
        <p:spPr>
          <a:xfrm>
            <a:off x="736886" y="4536409"/>
            <a:ext cx="1626447" cy="790009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13553-18CE-42DE-A94B-769874F07B40}"/>
              </a:ext>
            </a:extLst>
          </p:cNvPr>
          <p:cNvSpPr txBox="1"/>
          <p:nvPr/>
        </p:nvSpPr>
        <p:spPr>
          <a:xfrm>
            <a:off x="2881280" y="4377495"/>
            <a:ext cx="3161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groups of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1BD011-191A-427C-89EE-24A9A3F51476}"/>
              </a:ext>
            </a:extLst>
          </p:cNvPr>
          <p:cNvSpPr/>
          <p:nvPr/>
        </p:nvSpPr>
        <p:spPr>
          <a:xfrm>
            <a:off x="2874721" y="4172370"/>
            <a:ext cx="3084263" cy="147089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C2F4C3-6A33-4789-A130-90BB3765B88B}"/>
              </a:ext>
            </a:extLst>
          </p:cNvPr>
          <p:cNvCxnSpPr>
            <a:cxnSpLocks/>
          </p:cNvCxnSpPr>
          <p:nvPr/>
        </p:nvCxnSpPr>
        <p:spPr>
          <a:xfrm>
            <a:off x="2363335" y="4940065"/>
            <a:ext cx="511386" cy="0"/>
          </a:xfrm>
          <a:prstGeom prst="lin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9ACC91-1247-44F8-BC4C-BB6EA44B3553}"/>
              </a:ext>
            </a:extLst>
          </p:cNvPr>
          <p:cNvCxnSpPr>
            <a:cxnSpLocks/>
            <a:stCxn id="4" idx="3"/>
            <a:endCxn id="36" idx="1"/>
          </p:cNvCxnSpPr>
          <p:nvPr/>
        </p:nvCxnSpPr>
        <p:spPr>
          <a:xfrm flipV="1">
            <a:off x="2363333" y="2643140"/>
            <a:ext cx="554076" cy="3216"/>
          </a:xfrm>
          <a:prstGeom prst="lin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F91DBC-57FB-4D4A-BD0C-1A97B51B9915}"/>
              </a:ext>
            </a:extLst>
          </p:cNvPr>
          <p:cNvCxnSpPr>
            <a:cxnSpLocks/>
          </p:cNvCxnSpPr>
          <p:nvPr/>
        </p:nvCxnSpPr>
        <p:spPr>
          <a:xfrm>
            <a:off x="2363334" y="3036607"/>
            <a:ext cx="511387" cy="1135763"/>
          </a:xfrm>
          <a:prstGeom prst="lin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D7FCD6-2DD9-4E85-B2ED-2175652741ED}"/>
              </a:ext>
            </a:extLst>
          </p:cNvPr>
          <p:cNvCxnSpPr>
            <a:cxnSpLocks/>
          </p:cNvCxnSpPr>
          <p:nvPr/>
        </p:nvCxnSpPr>
        <p:spPr>
          <a:xfrm flipV="1">
            <a:off x="2363335" y="3378585"/>
            <a:ext cx="554074" cy="1171229"/>
          </a:xfrm>
          <a:prstGeom prst="lin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68EA4A3-2E2A-4901-AD28-F103CCD42916}"/>
              </a:ext>
            </a:extLst>
          </p:cNvPr>
          <p:cNvSpPr txBox="1"/>
          <p:nvPr/>
        </p:nvSpPr>
        <p:spPr>
          <a:xfrm>
            <a:off x="3028520" y="2098043"/>
            <a:ext cx="2930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groups of 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08262D-F685-44F1-88FB-2A7B85AA1812}"/>
              </a:ext>
            </a:extLst>
          </p:cNvPr>
          <p:cNvSpPr/>
          <p:nvPr/>
        </p:nvSpPr>
        <p:spPr>
          <a:xfrm>
            <a:off x="2917409" y="1907695"/>
            <a:ext cx="3049433" cy="147089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08B3893-3F25-4D79-82DD-5B0952D76743}"/>
              </a:ext>
            </a:extLst>
          </p:cNvPr>
          <p:cNvGrpSpPr/>
          <p:nvPr/>
        </p:nvGrpSpPr>
        <p:grpSpPr>
          <a:xfrm>
            <a:off x="4006245" y="2732526"/>
            <a:ext cx="889416" cy="346612"/>
            <a:chOff x="5614804" y="2381827"/>
            <a:chExt cx="1108522" cy="432000"/>
          </a:xfrm>
        </p:grpSpPr>
        <p:pic>
          <p:nvPicPr>
            <p:cNvPr id="47" name="Picture 46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0C019599-6551-4048-B3CF-FB9962380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4804" y="2381827"/>
              <a:ext cx="432000" cy="432000"/>
            </a:xfrm>
            <a:prstGeom prst="rect">
              <a:avLst/>
            </a:prstGeom>
          </p:spPr>
        </p:pic>
        <p:pic>
          <p:nvPicPr>
            <p:cNvPr id="48" name="Picture 47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802D301F-31C5-4136-8A22-5BA1BEF0C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1326" y="2381827"/>
              <a:ext cx="432000" cy="4320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2B7A15A-5EFE-44C5-A963-42BDE1C75777}"/>
              </a:ext>
            </a:extLst>
          </p:cNvPr>
          <p:cNvGrpSpPr/>
          <p:nvPr/>
        </p:nvGrpSpPr>
        <p:grpSpPr>
          <a:xfrm>
            <a:off x="3057675" y="5013506"/>
            <a:ext cx="2730548" cy="346612"/>
            <a:chOff x="2974086" y="5010299"/>
            <a:chExt cx="3403215" cy="432000"/>
          </a:xfrm>
        </p:grpSpPr>
        <p:pic>
          <p:nvPicPr>
            <p:cNvPr id="45" name="Picture 44" descr="A close up of a logo&#10;&#10;Description automatically generated">
              <a:extLst>
                <a:ext uri="{FF2B5EF4-FFF2-40B4-BE49-F238E27FC236}">
                  <a16:creationId xmlns:a16="http://schemas.microsoft.com/office/drawing/2014/main" id="{F40A9E63-8D1C-40E8-8FCA-8B21841EC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491" y="5010299"/>
              <a:ext cx="432000" cy="432000"/>
            </a:xfrm>
            <a:prstGeom prst="rect">
              <a:avLst/>
            </a:prstGeom>
          </p:spPr>
        </p:pic>
        <p:pic>
          <p:nvPicPr>
            <p:cNvPr id="51" name="Picture 50" descr="A close up of a logo&#10;&#10;Description automatically generated">
              <a:extLst>
                <a:ext uri="{FF2B5EF4-FFF2-40B4-BE49-F238E27FC236}">
                  <a16:creationId xmlns:a16="http://schemas.microsoft.com/office/drawing/2014/main" id="{277C86F2-6777-40D9-812A-26E5A734A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693" y="5010299"/>
              <a:ext cx="432000" cy="432000"/>
            </a:xfrm>
            <a:prstGeom prst="rect">
              <a:avLst/>
            </a:prstGeom>
          </p:spPr>
        </p:pic>
        <p:pic>
          <p:nvPicPr>
            <p:cNvPr id="52" name="Picture 51" descr="A close up of a logo&#10;&#10;Description automatically generated">
              <a:extLst>
                <a:ext uri="{FF2B5EF4-FFF2-40B4-BE49-F238E27FC236}">
                  <a16:creationId xmlns:a16="http://schemas.microsoft.com/office/drawing/2014/main" id="{C2C12423-4201-4D7D-B1AF-9B730A719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9289" y="5010299"/>
              <a:ext cx="432000" cy="432000"/>
            </a:xfrm>
            <a:prstGeom prst="rect">
              <a:avLst/>
            </a:prstGeom>
          </p:spPr>
        </p:pic>
        <p:pic>
          <p:nvPicPr>
            <p:cNvPr id="53" name="Picture 52" descr="A close up of a logo&#10;&#10;Description automatically generated">
              <a:extLst>
                <a:ext uri="{FF2B5EF4-FFF2-40B4-BE49-F238E27FC236}">
                  <a16:creationId xmlns:a16="http://schemas.microsoft.com/office/drawing/2014/main" id="{90038E49-28B3-4FAD-AD99-73E2FAB7A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4086" y="5010299"/>
              <a:ext cx="432000" cy="432000"/>
            </a:xfrm>
            <a:prstGeom prst="rect">
              <a:avLst/>
            </a:prstGeom>
          </p:spPr>
        </p:pic>
        <p:pic>
          <p:nvPicPr>
            <p:cNvPr id="54" name="Picture 53" descr="A close up of a logo&#10;&#10;Description automatically generated">
              <a:extLst>
                <a:ext uri="{FF2B5EF4-FFF2-40B4-BE49-F238E27FC236}">
                  <a16:creationId xmlns:a16="http://schemas.microsoft.com/office/drawing/2014/main" id="{048D31E4-BB93-4371-8FD3-04CE29B55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0097" y="5010299"/>
              <a:ext cx="432000" cy="432000"/>
            </a:xfrm>
            <a:prstGeom prst="rect">
              <a:avLst/>
            </a:prstGeom>
          </p:spPr>
        </p:pic>
        <p:pic>
          <p:nvPicPr>
            <p:cNvPr id="55" name="Picture 54" descr="A close up of a logo&#10;&#10;Description automatically generated">
              <a:extLst>
                <a:ext uri="{FF2B5EF4-FFF2-40B4-BE49-F238E27FC236}">
                  <a16:creationId xmlns:a16="http://schemas.microsoft.com/office/drawing/2014/main" id="{A885CAF5-D6AB-471B-8B8B-F83C92EB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895" y="5010299"/>
              <a:ext cx="432000" cy="432000"/>
            </a:xfrm>
            <a:prstGeom prst="rect">
              <a:avLst/>
            </a:prstGeom>
          </p:spPr>
        </p:pic>
        <p:pic>
          <p:nvPicPr>
            <p:cNvPr id="56" name="Picture 55" descr="A close up of a logo&#10;&#10;Description automatically generated">
              <a:extLst>
                <a:ext uri="{FF2B5EF4-FFF2-40B4-BE49-F238E27FC236}">
                  <a16:creationId xmlns:a16="http://schemas.microsoft.com/office/drawing/2014/main" id="{69F6749E-DBF0-4EF9-8518-08AB5A9A8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301" y="5010299"/>
              <a:ext cx="432000" cy="432000"/>
            </a:xfrm>
            <a:prstGeom prst="rect">
              <a:avLst/>
            </a:prstGeom>
          </p:spPr>
        </p:pic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5BB9AA6-8EF6-4216-A1C0-ED61F00C28A6}"/>
              </a:ext>
            </a:extLst>
          </p:cNvPr>
          <p:cNvSpPr txBox="1">
            <a:spLocks/>
          </p:cNvSpPr>
          <p:nvPr/>
        </p:nvSpPr>
        <p:spPr>
          <a:xfrm>
            <a:off x="6207860" y="1723493"/>
            <a:ext cx="5390389" cy="2992476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is the same/different?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Provide similar cards with different equations and ask children to match these.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 you write another equation that is equal to 3 x 6? Now can you draw or use counters to represent each of your equations? Repeat for other equations.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0921A147-1F95-4E8D-B4FD-06FB31BF8F7F}"/>
              </a:ext>
            </a:extLst>
          </p:cNvPr>
          <p:cNvSpPr txBox="1"/>
          <p:nvPr/>
        </p:nvSpPr>
        <p:spPr>
          <a:xfrm>
            <a:off x="6318185" y="5100607"/>
            <a:ext cx="5169740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 groups of 7 is equal to 7 groups of 2.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19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35" grpId="0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F4756490-CC9B-49BE-831B-4F1CF444DA8C}"/>
              </a:ext>
            </a:extLst>
          </p:cNvPr>
          <p:cNvGrpSpPr/>
          <p:nvPr/>
        </p:nvGrpSpPr>
        <p:grpSpPr>
          <a:xfrm>
            <a:off x="952862" y="1858523"/>
            <a:ext cx="4957241" cy="1207973"/>
            <a:chOff x="2091627" y="2439291"/>
            <a:chExt cx="4957241" cy="1207973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8F347171-1242-4829-8588-E83EF556CF0C}"/>
                </a:ext>
              </a:extLst>
            </p:cNvPr>
            <p:cNvSpPr/>
            <p:nvPr/>
          </p:nvSpPr>
          <p:spPr>
            <a:xfrm>
              <a:off x="2091627" y="3094782"/>
              <a:ext cx="4957241" cy="552482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2ED23A8-2A42-42B4-9967-011461F146EE}"/>
                </a:ext>
              </a:extLst>
            </p:cNvPr>
            <p:cNvSpPr/>
            <p:nvPr/>
          </p:nvSpPr>
          <p:spPr>
            <a:xfrm>
              <a:off x="2091627" y="2439291"/>
              <a:ext cx="4957241" cy="552482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F3907C7-8635-4C4D-91E4-3D9966F1970F}"/>
              </a:ext>
            </a:extLst>
          </p:cNvPr>
          <p:cNvGrpSpPr/>
          <p:nvPr/>
        </p:nvGrpSpPr>
        <p:grpSpPr>
          <a:xfrm>
            <a:off x="952862" y="1858522"/>
            <a:ext cx="4957241" cy="1207973"/>
            <a:chOff x="2091627" y="2439290"/>
            <a:chExt cx="4957241" cy="1207973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1A1786E-65C5-4FB9-922E-F4DA37098EB1}"/>
                </a:ext>
              </a:extLst>
            </p:cNvPr>
            <p:cNvSpPr/>
            <p:nvPr/>
          </p:nvSpPr>
          <p:spPr>
            <a:xfrm>
              <a:off x="2091627" y="2439290"/>
              <a:ext cx="589430" cy="1207973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85E79D6-0308-419D-84F7-7EB4289E73F9}"/>
                </a:ext>
              </a:extLst>
            </p:cNvPr>
            <p:cNvSpPr/>
            <p:nvPr/>
          </p:nvSpPr>
          <p:spPr>
            <a:xfrm>
              <a:off x="2819596" y="2439290"/>
              <a:ext cx="589430" cy="1207973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94D8E03-E2D8-439C-A578-57ADBC533127}"/>
                </a:ext>
              </a:extLst>
            </p:cNvPr>
            <p:cNvSpPr/>
            <p:nvPr/>
          </p:nvSpPr>
          <p:spPr>
            <a:xfrm>
              <a:off x="3547565" y="2439290"/>
              <a:ext cx="589430" cy="1207973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E74E965-5E6E-439F-BA1D-1B2FDE47A1AA}"/>
                </a:ext>
              </a:extLst>
            </p:cNvPr>
            <p:cNvSpPr/>
            <p:nvPr/>
          </p:nvSpPr>
          <p:spPr>
            <a:xfrm>
              <a:off x="4275534" y="2439290"/>
              <a:ext cx="589430" cy="1207973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3AD12C13-B792-4120-A5A6-E64AE7806018}"/>
                </a:ext>
              </a:extLst>
            </p:cNvPr>
            <p:cNvSpPr/>
            <p:nvPr/>
          </p:nvSpPr>
          <p:spPr>
            <a:xfrm>
              <a:off x="5003502" y="2439290"/>
              <a:ext cx="589430" cy="1207973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7EC157CC-95B5-4B57-A571-4B4C7FD1BAC3}"/>
                </a:ext>
              </a:extLst>
            </p:cNvPr>
            <p:cNvSpPr/>
            <p:nvPr/>
          </p:nvSpPr>
          <p:spPr>
            <a:xfrm>
              <a:off x="5731470" y="2439290"/>
              <a:ext cx="589430" cy="1207973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12C7163E-9736-4041-ABCC-A007599790EC}"/>
                </a:ext>
              </a:extLst>
            </p:cNvPr>
            <p:cNvSpPr/>
            <p:nvPr/>
          </p:nvSpPr>
          <p:spPr>
            <a:xfrm>
              <a:off x="6459438" y="2439290"/>
              <a:ext cx="589430" cy="1207973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F40416-DBC8-457B-8E23-B798723AF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4MD-2 Manipulating the multiplicative relationship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E2665F-8735-4341-B052-7409426602A3}"/>
              </a:ext>
            </a:extLst>
          </p:cNvPr>
          <p:cNvGrpSpPr/>
          <p:nvPr/>
        </p:nvGrpSpPr>
        <p:grpSpPr>
          <a:xfrm>
            <a:off x="1017068" y="1911790"/>
            <a:ext cx="4832335" cy="1105116"/>
            <a:chOff x="647700" y="2621160"/>
            <a:chExt cx="4392606" cy="1004554"/>
          </a:xfrm>
        </p:grpSpPr>
        <p:pic>
          <p:nvPicPr>
            <p:cNvPr id="10" name="Picture 9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882C0693-01C6-48EF-AA56-F0169551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" y="2621160"/>
              <a:ext cx="396000" cy="393429"/>
            </a:xfrm>
            <a:prstGeom prst="rect">
              <a:avLst/>
            </a:prstGeom>
          </p:spPr>
        </p:pic>
        <p:pic>
          <p:nvPicPr>
            <p:cNvPr id="11" name="Picture 10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1BF8262B-08AB-4D94-9743-2C2C86F6E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801" y="2621160"/>
              <a:ext cx="396000" cy="393429"/>
            </a:xfrm>
            <a:prstGeom prst="rect">
              <a:avLst/>
            </a:prstGeom>
          </p:spPr>
        </p:pic>
        <p:pic>
          <p:nvPicPr>
            <p:cNvPr id="12" name="Picture 11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DF541C43-7804-4455-B2A9-6C83BBA25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902" y="2621160"/>
              <a:ext cx="396000" cy="393429"/>
            </a:xfrm>
            <a:prstGeom prst="rect">
              <a:avLst/>
            </a:prstGeom>
          </p:spPr>
        </p:pic>
        <p:pic>
          <p:nvPicPr>
            <p:cNvPr id="13" name="Picture 12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0B3FE756-2EEC-4FBC-8446-D4BCC13BD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003" y="2621160"/>
              <a:ext cx="396000" cy="393429"/>
            </a:xfrm>
            <a:prstGeom prst="rect">
              <a:avLst/>
            </a:prstGeom>
          </p:spPr>
        </p:pic>
        <p:pic>
          <p:nvPicPr>
            <p:cNvPr id="14" name="Picture 13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B658D90D-5C47-4FB8-969B-0D71C32A7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2104" y="2621160"/>
              <a:ext cx="396000" cy="393429"/>
            </a:xfrm>
            <a:prstGeom prst="rect">
              <a:avLst/>
            </a:prstGeom>
          </p:spPr>
        </p:pic>
        <p:pic>
          <p:nvPicPr>
            <p:cNvPr id="15" name="Picture 14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5084FD1A-C2E9-4E58-AD4A-6AC064B55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8205" y="2621160"/>
              <a:ext cx="396000" cy="393429"/>
            </a:xfrm>
            <a:prstGeom prst="rect">
              <a:avLst/>
            </a:prstGeom>
          </p:spPr>
        </p:pic>
        <p:pic>
          <p:nvPicPr>
            <p:cNvPr id="16" name="Picture 15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EDEB5AE0-5AB7-42DF-AF3A-1D6797E25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306" y="2621160"/>
              <a:ext cx="396000" cy="393429"/>
            </a:xfrm>
            <a:prstGeom prst="rect">
              <a:avLst/>
            </a:prstGeom>
          </p:spPr>
        </p:pic>
        <p:pic>
          <p:nvPicPr>
            <p:cNvPr id="21" name="Picture 20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C7222AAA-ECF5-4431-9981-B228BBAB8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" y="3232285"/>
              <a:ext cx="396000" cy="393429"/>
            </a:xfrm>
            <a:prstGeom prst="rect">
              <a:avLst/>
            </a:prstGeom>
          </p:spPr>
        </p:pic>
        <p:pic>
          <p:nvPicPr>
            <p:cNvPr id="22" name="Picture 21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9B95037D-B3A8-4959-B53A-64D2F4E7A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801" y="3232285"/>
              <a:ext cx="396000" cy="393429"/>
            </a:xfrm>
            <a:prstGeom prst="rect">
              <a:avLst/>
            </a:prstGeom>
          </p:spPr>
        </p:pic>
        <p:pic>
          <p:nvPicPr>
            <p:cNvPr id="23" name="Picture 22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C60883B4-8016-4FBA-86D7-4720EFED7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902" y="3232285"/>
              <a:ext cx="396000" cy="393429"/>
            </a:xfrm>
            <a:prstGeom prst="rect">
              <a:avLst/>
            </a:prstGeom>
          </p:spPr>
        </p:pic>
        <p:pic>
          <p:nvPicPr>
            <p:cNvPr id="24" name="Picture 23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13C9EF0C-A901-464C-82BD-986043728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003" y="3232285"/>
              <a:ext cx="396000" cy="393429"/>
            </a:xfrm>
            <a:prstGeom prst="rect">
              <a:avLst/>
            </a:prstGeom>
          </p:spPr>
        </p:pic>
        <p:pic>
          <p:nvPicPr>
            <p:cNvPr id="25" name="Picture 24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86F797B0-D540-4658-BDAB-4FC4282AE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2104" y="3232285"/>
              <a:ext cx="396000" cy="393429"/>
            </a:xfrm>
            <a:prstGeom prst="rect">
              <a:avLst/>
            </a:prstGeom>
          </p:spPr>
        </p:pic>
        <p:pic>
          <p:nvPicPr>
            <p:cNvPr id="26" name="Picture 25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55250D21-EB45-41E0-9EE6-1A9F5F4FC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8205" y="3232285"/>
              <a:ext cx="396000" cy="393429"/>
            </a:xfrm>
            <a:prstGeom prst="rect">
              <a:avLst/>
            </a:prstGeom>
          </p:spPr>
        </p:pic>
        <p:pic>
          <p:nvPicPr>
            <p:cNvPr id="27" name="Picture 26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7628BBFD-5182-44B6-8250-DB49F0F54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306" y="3232285"/>
              <a:ext cx="396000" cy="393429"/>
            </a:xfrm>
            <a:prstGeom prst="rect">
              <a:avLst/>
            </a:prstGeom>
          </p:spPr>
        </p:pic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F2239732-2BDA-41E8-8694-A24E3AA7FC6F}"/>
              </a:ext>
            </a:extLst>
          </p:cNvPr>
          <p:cNvSpPr/>
          <p:nvPr/>
        </p:nvSpPr>
        <p:spPr>
          <a:xfrm>
            <a:off x="952862" y="3996348"/>
            <a:ext cx="2031325" cy="1266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× 7 = 14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× 2 = 14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A741376-B6D7-4B7E-A5B8-C727B98927B2}"/>
              </a:ext>
            </a:extLst>
          </p:cNvPr>
          <p:cNvSpPr/>
          <p:nvPr/>
        </p:nvSpPr>
        <p:spPr>
          <a:xfrm>
            <a:off x="4009665" y="3996348"/>
            <a:ext cx="2016899" cy="1266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 ÷ 7 = 2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 ÷ 2 = 7</a:t>
            </a:r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07AD04AC-0B01-485B-A93A-BE9A36008E18}"/>
              </a:ext>
            </a:extLst>
          </p:cNvPr>
          <p:cNvSpPr txBox="1"/>
          <p:nvPr/>
        </p:nvSpPr>
        <p:spPr>
          <a:xfrm>
            <a:off x="6510337" y="4275751"/>
            <a:ext cx="4905375" cy="70788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Exchange the factors and the product remains the same.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09159D-9508-4062-86DB-D243AD7A4009}"/>
              </a:ext>
            </a:extLst>
          </p:cNvPr>
          <p:cNvSpPr txBox="1">
            <a:spLocks/>
          </p:cNvSpPr>
          <p:nvPr/>
        </p:nvSpPr>
        <p:spPr>
          <a:xfrm>
            <a:off x="6096000" y="1557338"/>
            <a:ext cx="5760640" cy="21002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If we know these two equations have the same product, can you write a corresponding division statement? And another? What do you notice?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Return to arrays and ask children to write 2 multiplication and 2 division statements for each.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D6FBFBEE-2E18-4738-B085-073152371C51}"/>
              </a:ext>
            </a:extLst>
          </p:cNvPr>
          <p:cNvSpPr txBox="1"/>
          <p:nvPr/>
        </p:nvSpPr>
        <p:spPr>
          <a:xfrm>
            <a:off x="6510336" y="4983637"/>
            <a:ext cx="4905375" cy="70788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Exchange the divisor and quotient and the dividend remains the same.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45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F45F7-3751-40D3-9748-8A09B9A5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4MD-2 Manipulating the multiplicative relationship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C9FA29-B393-4322-A55D-2E5618493A1A}"/>
              </a:ext>
            </a:extLst>
          </p:cNvPr>
          <p:cNvSpPr txBox="1"/>
          <p:nvPr/>
        </p:nvSpPr>
        <p:spPr>
          <a:xfrm>
            <a:off x="708602" y="2405549"/>
            <a:ext cx="1690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 ÷ 7 =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71BC03-BCD1-4AB8-BD27-3ED0DDCAE7AF}"/>
              </a:ext>
            </a:extLst>
          </p:cNvPr>
          <p:cNvSpPr/>
          <p:nvPr/>
        </p:nvSpPr>
        <p:spPr>
          <a:xfrm>
            <a:off x="736886" y="2251351"/>
            <a:ext cx="1626447" cy="790009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FD618-C56F-4E3C-92AA-4B7FDE053DA6}"/>
              </a:ext>
            </a:extLst>
          </p:cNvPr>
          <p:cNvSpPr txBox="1"/>
          <p:nvPr/>
        </p:nvSpPr>
        <p:spPr>
          <a:xfrm>
            <a:off x="704075" y="4715969"/>
            <a:ext cx="1690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 ÷ 2 = 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073DDF-6818-4898-BE97-9AA541DFF988}"/>
              </a:ext>
            </a:extLst>
          </p:cNvPr>
          <p:cNvSpPr/>
          <p:nvPr/>
        </p:nvSpPr>
        <p:spPr>
          <a:xfrm>
            <a:off x="736886" y="4536409"/>
            <a:ext cx="1626447" cy="790009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13553-18CE-42DE-A94B-769874F07B40}"/>
              </a:ext>
            </a:extLst>
          </p:cNvPr>
          <p:cNvSpPr txBox="1"/>
          <p:nvPr/>
        </p:nvSpPr>
        <p:spPr>
          <a:xfrm>
            <a:off x="2881280" y="4377495"/>
            <a:ext cx="3161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groups of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1BD011-191A-427C-89EE-24A9A3F51476}"/>
              </a:ext>
            </a:extLst>
          </p:cNvPr>
          <p:cNvSpPr/>
          <p:nvPr/>
        </p:nvSpPr>
        <p:spPr>
          <a:xfrm>
            <a:off x="2874721" y="4172370"/>
            <a:ext cx="3084263" cy="147089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C2F4C3-6A33-4789-A130-90BB3765B88B}"/>
              </a:ext>
            </a:extLst>
          </p:cNvPr>
          <p:cNvCxnSpPr>
            <a:cxnSpLocks/>
          </p:cNvCxnSpPr>
          <p:nvPr/>
        </p:nvCxnSpPr>
        <p:spPr>
          <a:xfrm>
            <a:off x="2363335" y="4940065"/>
            <a:ext cx="511386" cy="0"/>
          </a:xfrm>
          <a:prstGeom prst="lin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9ACC91-1247-44F8-BC4C-BB6EA44B3553}"/>
              </a:ext>
            </a:extLst>
          </p:cNvPr>
          <p:cNvCxnSpPr>
            <a:cxnSpLocks/>
            <a:stCxn id="4" idx="3"/>
            <a:endCxn id="36" idx="1"/>
          </p:cNvCxnSpPr>
          <p:nvPr/>
        </p:nvCxnSpPr>
        <p:spPr>
          <a:xfrm flipV="1">
            <a:off x="2363333" y="2643140"/>
            <a:ext cx="554076" cy="3216"/>
          </a:xfrm>
          <a:prstGeom prst="lin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F91DBC-57FB-4D4A-BD0C-1A97B51B9915}"/>
              </a:ext>
            </a:extLst>
          </p:cNvPr>
          <p:cNvCxnSpPr>
            <a:cxnSpLocks/>
          </p:cNvCxnSpPr>
          <p:nvPr/>
        </p:nvCxnSpPr>
        <p:spPr>
          <a:xfrm>
            <a:off x="2363334" y="3036607"/>
            <a:ext cx="511387" cy="1135763"/>
          </a:xfrm>
          <a:prstGeom prst="lin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D7FCD6-2DD9-4E85-B2ED-2175652741ED}"/>
              </a:ext>
            </a:extLst>
          </p:cNvPr>
          <p:cNvCxnSpPr>
            <a:cxnSpLocks/>
          </p:cNvCxnSpPr>
          <p:nvPr/>
        </p:nvCxnSpPr>
        <p:spPr>
          <a:xfrm flipV="1">
            <a:off x="2363335" y="3378585"/>
            <a:ext cx="554074" cy="1171229"/>
          </a:xfrm>
          <a:prstGeom prst="lin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68EA4A3-2E2A-4901-AD28-F103CCD42916}"/>
              </a:ext>
            </a:extLst>
          </p:cNvPr>
          <p:cNvSpPr txBox="1"/>
          <p:nvPr/>
        </p:nvSpPr>
        <p:spPr>
          <a:xfrm>
            <a:off x="3028520" y="2098043"/>
            <a:ext cx="2930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groups of 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08262D-F685-44F1-88FB-2A7B85AA1812}"/>
              </a:ext>
            </a:extLst>
          </p:cNvPr>
          <p:cNvSpPr/>
          <p:nvPr/>
        </p:nvSpPr>
        <p:spPr>
          <a:xfrm>
            <a:off x="2917409" y="1907695"/>
            <a:ext cx="3049433" cy="147089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08B3893-3F25-4D79-82DD-5B0952D76743}"/>
              </a:ext>
            </a:extLst>
          </p:cNvPr>
          <p:cNvGrpSpPr/>
          <p:nvPr/>
        </p:nvGrpSpPr>
        <p:grpSpPr>
          <a:xfrm>
            <a:off x="4006245" y="2732526"/>
            <a:ext cx="889416" cy="346612"/>
            <a:chOff x="5614804" y="2381827"/>
            <a:chExt cx="1108522" cy="432000"/>
          </a:xfrm>
        </p:grpSpPr>
        <p:pic>
          <p:nvPicPr>
            <p:cNvPr id="47" name="Picture 46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0C019599-6551-4048-B3CF-FB9962380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4804" y="2381827"/>
              <a:ext cx="432000" cy="432000"/>
            </a:xfrm>
            <a:prstGeom prst="rect">
              <a:avLst/>
            </a:prstGeom>
          </p:spPr>
        </p:pic>
        <p:pic>
          <p:nvPicPr>
            <p:cNvPr id="48" name="Picture 47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802D301F-31C5-4136-8A22-5BA1BEF0C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1326" y="2381827"/>
              <a:ext cx="432000" cy="4320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2B7A15A-5EFE-44C5-A963-42BDE1C75777}"/>
              </a:ext>
            </a:extLst>
          </p:cNvPr>
          <p:cNvGrpSpPr/>
          <p:nvPr/>
        </p:nvGrpSpPr>
        <p:grpSpPr>
          <a:xfrm>
            <a:off x="3057675" y="5013506"/>
            <a:ext cx="2730548" cy="346612"/>
            <a:chOff x="2974086" y="5010299"/>
            <a:chExt cx="3403215" cy="432000"/>
          </a:xfrm>
        </p:grpSpPr>
        <p:pic>
          <p:nvPicPr>
            <p:cNvPr id="45" name="Picture 44" descr="A close up of a logo&#10;&#10;Description automatically generated">
              <a:extLst>
                <a:ext uri="{FF2B5EF4-FFF2-40B4-BE49-F238E27FC236}">
                  <a16:creationId xmlns:a16="http://schemas.microsoft.com/office/drawing/2014/main" id="{F40A9E63-8D1C-40E8-8FCA-8B21841EC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491" y="5010299"/>
              <a:ext cx="432000" cy="432000"/>
            </a:xfrm>
            <a:prstGeom prst="rect">
              <a:avLst/>
            </a:prstGeom>
          </p:spPr>
        </p:pic>
        <p:pic>
          <p:nvPicPr>
            <p:cNvPr id="51" name="Picture 50" descr="A close up of a logo&#10;&#10;Description automatically generated">
              <a:extLst>
                <a:ext uri="{FF2B5EF4-FFF2-40B4-BE49-F238E27FC236}">
                  <a16:creationId xmlns:a16="http://schemas.microsoft.com/office/drawing/2014/main" id="{277C86F2-6777-40D9-812A-26E5A734A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693" y="5010299"/>
              <a:ext cx="432000" cy="432000"/>
            </a:xfrm>
            <a:prstGeom prst="rect">
              <a:avLst/>
            </a:prstGeom>
          </p:spPr>
        </p:pic>
        <p:pic>
          <p:nvPicPr>
            <p:cNvPr id="52" name="Picture 51" descr="A close up of a logo&#10;&#10;Description automatically generated">
              <a:extLst>
                <a:ext uri="{FF2B5EF4-FFF2-40B4-BE49-F238E27FC236}">
                  <a16:creationId xmlns:a16="http://schemas.microsoft.com/office/drawing/2014/main" id="{C2C12423-4201-4D7D-B1AF-9B730A719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9289" y="5010299"/>
              <a:ext cx="432000" cy="432000"/>
            </a:xfrm>
            <a:prstGeom prst="rect">
              <a:avLst/>
            </a:prstGeom>
          </p:spPr>
        </p:pic>
        <p:pic>
          <p:nvPicPr>
            <p:cNvPr id="53" name="Picture 52" descr="A close up of a logo&#10;&#10;Description automatically generated">
              <a:extLst>
                <a:ext uri="{FF2B5EF4-FFF2-40B4-BE49-F238E27FC236}">
                  <a16:creationId xmlns:a16="http://schemas.microsoft.com/office/drawing/2014/main" id="{90038E49-28B3-4FAD-AD99-73E2FAB7A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4086" y="5010299"/>
              <a:ext cx="432000" cy="432000"/>
            </a:xfrm>
            <a:prstGeom prst="rect">
              <a:avLst/>
            </a:prstGeom>
          </p:spPr>
        </p:pic>
        <p:pic>
          <p:nvPicPr>
            <p:cNvPr id="54" name="Picture 53" descr="A close up of a logo&#10;&#10;Description automatically generated">
              <a:extLst>
                <a:ext uri="{FF2B5EF4-FFF2-40B4-BE49-F238E27FC236}">
                  <a16:creationId xmlns:a16="http://schemas.microsoft.com/office/drawing/2014/main" id="{048D31E4-BB93-4371-8FD3-04CE29B55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0097" y="5010299"/>
              <a:ext cx="432000" cy="432000"/>
            </a:xfrm>
            <a:prstGeom prst="rect">
              <a:avLst/>
            </a:prstGeom>
          </p:spPr>
        </p:pic>
        <p:pic>
          <p:nvPicPr>
            <p:cNvPr id="55" name="Picture 54" descr="A close up of a logo&#10;&#10;Description automatically generated">
              <a:extLst>
                <a:ext uri="{FF2B5EF4-FFF2-40B4-BE49-F238E27FC236}">
                  <a16:creationId xmlns:a16="http://schemas.microsoft.com/office/drawing/2014/main" id="{A885CAF5-D6AB-471B-8B8B-F83C92EB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895" y="5010299"/>
              <a:ext cx="432000" cy="432000"/>
            </a:xfrm>
            <a:prstGeom prst="rect">
              <a:avLst/>
            </a:prstGeom>
          </p:spPr>
        </p:pic>
        <p:pic>
          <p:nvPicPr>
            <p:cNvPr id="56" name="Picture 55" descr="A close up of a logo&#10;&#10;Description automatically generated">
              <a:extLst>
                <a:ext uri="{FF2B5EF4-FFF2-40B4-BE49-F238E27FC236}">
                  <a16:creationId xmlns:a16="http://schemas.microsoft.com/office/drawing/2014/main" id="{69F6749E-DBF0-4EF9-8518-08AB5A9A8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301" y="5010299"/>
              <a:ext cx="432000" cy="432000"/>
            </a:xfrm>
            <a:prstGeom prst="rect">
              <a:avLst/>
            </a:prstGeom>
          </p:spPr>
        </p:pic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315F153-544A-40A8-8B56-FC86CB16A05F}"/>
              </a:ext>
            </a:extLst>
          </p:cNvPr>
          <p:cNvSpPr txBox="1">
            <a:spLocks/>
          </p:cNvSpPr>
          <p:nvPr/>
        </p:nvSpPr>
        <p:spPr>
          <a:xfrm>
            <a:off x="6233018" y="1907695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is the same/different?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Provide similar cards with different division equations and ask children to match these.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 you write another equation that is equal to  15 ÷ 3? Now can you draw or use counters to represent each of your equations? Repeat for other equations.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944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35" grpId="0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6, Learning Outcome 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3141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explain where zero can be part of a multiplication or division expression and the impact it has</a:t>
                      </a:r>
                      <a:br>
                        <a:rPr lang="en-GB" sz="2400" dirty="0"/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61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6, Learning Outcome 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650BAE9-45C2-4135-8C62-6A34C64E7A7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2.10 Connecting multiplication and division, and the distributive law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676590"/>
              </p:ext>
            </p:extLst>
          </p:nvPr>
        </p:nvGraphicFramePr>
        <p:xfrm>
          <a:off x="4514850" y="4258490"/>
          <a:ext cx="6886575" cy="930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6536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6536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1:6-1:8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84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415418"/>
              </p:ext>
            </p:extLst>
          </p:nvPr>
        </p:nvGraphicFramePr>
        <p:xfrm>
          <a:off x="594008" y="1535029"/>
          <a:ext cx="10712127" cy="3377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</a:t>
                      </a: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explain what each factor represents in a multiplication equation 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</a:t>
                      </a: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explain how each part of a multiplication and division equation relates to a story 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</a:t>
                      </a: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explain where zero can be part of a multiplication or division expression and the impact it has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</a:t>
                      </a: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partition one of the factors in a multiplication equation in different ways using representations (I) 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</a:t>
                      </a: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partition one of the factors in a multiplication equation in different ways using representations (II) 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7" y="5106848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5" y="5005183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735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1:7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83C8A01-E75E-4BDE-B02D-F61D56573490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1397000"/>
          <a:ext cx="6096000" cy="4205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89343077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969186161"/>
                    </a:ext>
                  </a:extLst>
                </a:gridCol>
              </a:tblGrid>
              <a:tr h="700836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 × 1 = 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 ÷ 1 = 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458608"/>
                  </a:ext>
                </a:extLst>
              </a:tr>
              <a:tr h="700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 × 2 = 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 ÷ 2 = 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1823436"/>
                  </a:ext>
                </a:extLst>
              </a:tr>
              <a:tr h="700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 × 3 = 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 ÷ 3 = 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5311455"/>
                  </a:ext>
                </a:extLst>
              </a:tr>
              <a:tr h="700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 × 4 = 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 ÷ 4 = 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981358"/>
                  </a:ext>
                </a:extLst>
              </a:tr>
              <a:tr h="700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 × 5 = 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 ÷ 5 = 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058679"/>
                  </a:ext>
                </a:extLst>
              </a:tr>
              <a:tr h="700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 × 10 = 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 ÷ 10 = 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318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249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1:8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399510-6B2B-43C4-ACB7-14C22219E764}"/>
              </a:ext>
            </a:extLst>
          </p:cNvPr>
          <p:cNvSpPr txBox="1"/>
          <p:nvPr/>
        </p:nvSpPr>
        <p:spPr bwMode="auto">
          <a:xfrm>
            <a:off x="2215434" y="987741"/>
            <a:ext cx="7761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Connect matching multiplication and division equations.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0D10B7-701D-453F-8F26-89F430C2CD76}"/>
              </a:ext>
            </a:extLst>
          </p:cNvPr>
          <p:cNvGraphicFramePr>
            <a:graphicFrameLocks noGrp="1"/>
          </p:cNvGraphicFramePr>
          <p:nvPr/>
        </p:nvGraphicFramePr>
        <p:xfrm>
          <a:off x="3594539" y="1649495"/>
          <a:ext cx="5262923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117418077"/>
                    </a:ext>
                  </a:extLst>
                </a:gridCol>
                <a:gridCol w="1662923">
                  <a:extLst>
                    <a:ext uri="{9D8B030D-6E8A-4147-A177-3AD203B41FA5}">
                      <a16:colId xmlns:a16="http://schemas.microsoft.com/office/drawing/2014/main" val="261184940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354932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15 = 3 ×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24 ÷ 6 =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06874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4296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24 = 8 ×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 ÷ 7 = 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87955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099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22 = 2 × 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15 ÷ 3 =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9131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80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 = 7 × 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7 ÷ 7 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75619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972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24 = 12 ×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11 = 22 ÷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8729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3723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7 = 7 ×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24 ÷ 8 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24644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278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4 × 6 = 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2 = 24 ÷ 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025762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7DE35F-8407-4BB8-8AE6-186C2580ECC6}"/>
              </a:ext>
            </a:extLst>
          </p:cNvPr>
          <p:cNvCxnSpPr>
            <a:cxnSpLocks/>
          </p:cNvCxnSpPr>
          <p:nvPr/>
        </p:nvCxnSpPr>
        <p:spPr bwMode="auto">
          <a:xfrm>
            <a:off x="5393532" y="1857376"/>
            <a:ext cx="1666875" cy="136207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A8C07D-855B-44E2-A1E1-0999D92EEDB9}"/>
              </a:ext>
            </a:extLst>
          </p:cNvPr>
          <p:cNvCxnSpPr>
            <a:cxnSpLocks/>
          </p:cNvCxnSpPr>
          <p:nvPr/>
        </p:nvCxnSpPr>
        <p:spPr bwMode="auto">
          <a:xfrm>
            <a:off x="5390181" y="2538413"/>
            <a:ext cx="1667845" cy="269359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1A535C-8973-4C20-B48E-F72311646492}"/>
              </a:ext>
            </a:extLst>
          </p:cNvPr>
          <p:cNvCxnSpPr>
            <a:cxnSpLocks/>
          </p:cNvCxnSpPr>
          <p:nvPr/>
        </p:nvCxnSpPr>
        <p:spPr bwMode="auto">
          <a:xfrm>
            <a:off x="5390181" y="3205935"/>
            <a:ext cx="1667845" cy="136249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C37077-D77C-41F7-B376-19C4D66E9C7B}"/>
              </a:ext>
            </a:extLst>
          </p:cNvPr>
          <p:cNvCxnSpPr>
            <a:cxnSpLocks/>
          </p:cNvCxnSpPr>
          <p:nvPr/>
        </p:nvCxnSpPr>
        <p:spPr bwMode="auto">
          <a:xfrm flipV="1">
            <a:off x="5390181" y="2525496"/>
            <a:ext cx="1667845" cy="137379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871C87-6BA6-427B-BF8F-14E85ABC9F1A}"/>
              </a:ext>
            </a:extLst>
          </p:cNvPr>
          <p:cNvCxnSpPr>
            <a:cxnSpLocks/>
          </p:cNvCxnSpPr>
          <p:nvPr/>
        </p:nvCxnSpPr>
        <p:spPr bwMode="auto">
          <a:xfrm>
            <a:off x="5390181" y="4552950"/>
            <a:ext cx="1667845" cy="135812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22231C7-5C39-4242-A9E6-674075E411F2}"/>
              </a:ext>
            </a:extLst>
          </p:cNvPr>
          <p:cNvCxnSpPr>
            <a:cxnSpLocks/>
          </p:cNvCxnSpPr>
          <p:nvPr/>
        </p:nvCxnSpPr>
        <p:spPr bwMode="auto">
          <a:xfrm flipV="1">
            <a:off x="5390181" y="3873112"/>
            <a:ext cx="1667845" cy="136087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CBACB10-7984-4744-A453-480A36AB2588}"/>
              </a:ext>
            </a:extLst>
          </p:cNvPr>
          <p:cNvCxnSpPr>
            <a:cxnSpLocks/>
          </p:cNvCxnSpPr>
          <p:nvPr/>
        </p:nvCxnSpPr>
        <p:spPr bwMode="auto">
          <a:xfrm flipV="1">
            <a:off x="5390181" y="1857377"/>
            <a:ext cx="1667845" cy="403383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4954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6, Learning Outcome 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61548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partition one of the factors in a multiplication equation in different ways using representations (I)</a:t>
                      </a:r>
                      <a:br>
                        <a:rPr lang="en-GB" sz="2400" dirty="0"/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01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6, Learning Outcome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650BAE9-45C2-4135-8C62-6A34C64E7A7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2.10 Connecting multiplication and division, and the distributive law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005120"/>
              </p:ext>
            </p:extLst>
          </p:nvPr>
        </p:nvGraphicFramePr>
        <p:xfrm>
          <a:off x="4514850" y="4258490"/>
          <a:ext cx="6886575" cy="930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6536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6536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84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2:1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4EA6E2-CA37-4E5C-BEAE-750D74936436}"/>
              </a:ext>
            </a:extLst>
          </p:cNvPr>
          <p:cNvSpPr txBox="1"/>
          <p:nvPr/>
        </p:nvSpPr>
        <p:spPr bwMode="auto">
          <a:xfrm>
            <a:off x="4470420" y="987741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 × 8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F14947-867E-423A-A039-10A21CEB6C6D}"/>
              </a:ext>
            </a:extLst>
          </p:cNvPr>
          <p:cNvSpPr txBox="1"/>
          <p:nvPr/>
        </p:nvSpPr>
        <p:spPr bwMode="auto">
          <a:xfrm>
            <a:off x="6899289" y="987739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8E482-0910-4789-9EE1-6A4CAFE7B501}"/>
              </a:ext>
            </a:extLst>
          </p:cNvPr>
          <p:cNvSpPr txBox="1"/>
          <p:nvPr/>
        </p:nvSpPr>
        <p:spPr bwMode="auto">
          <a:xfrm>
            <a:off x="4470420" y="1648474"/>
            <a:ext cx="1611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 × 8 = 32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9107E1-AD30-4955-893F-E035A898D236}"/>
              </a:ext>
            </a:extLst>
          </p:cNvPr>
          <p:cNvSpPr txBox="1"/>
          <p:nvPr/>
        </p:nvSpPr>
        <p:spPr bwMode="auto">
          <a:xfrm>
            <a:off x="5268901" y="987740"/>
            <a:ext cx="17395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4 × 8 + 8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46CA83-5574-4228-A7CB-9752F2CC71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8193" y="4100356"/>
            <a:ext cx="7975614" cy="71331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964ADB8-F5AD-4C71-BB76-8A2F535A814E}"/>
              </a:ext>
            </a:extLst>
          </p:cNvPr>
          <p:cNvSpPr>
            <a:spLocks noChangeAspect="1"/>
          </p:cNvSpPr>
          <p:nvPr/>
        </p:nvSpPr>
        <p:spPr bwMode="auto">
          <a:xfrm>
            <a:off x="8121137" y="4354000"/>
            <a:ext cx="488248" cy="488248"/>
          </a:xfrm>
          <a:prstGeom prst="ellipse">
            <a:avLst/>
          </a:prstGeom>
          <a:noFill/>
          <a:ln w="28575" cap="flat" cmpd="sng" algn="ctr">
            <a:solidFill>
              <a:srgbClr val="866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8C103B-9E0E-4275-ACFE-C923C6BE9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325" y="3565406"/>
            <a:ext cx="632214" cy="53495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070EDD0-BF12-4651-850A-0263BF5C7CF9}"/>
              </a:ext>
            </a:extLst>
          </p:cNvPr>
          <p:cNvSpPr>
            <a:spLocks noChangeAspect="1"/>
          </p:cNvSpPr>
          <p:nvPr/>
        </p:nvSpPr>
        <p:spPr bwMode="auto">
          <a:xfrm>
            <a:off x="9664188" y="4354000"/>
            <a:ext cx="488248" cy="488248"/>
          </a:xfrm>
          <a:prstGeom prst="ellipse">
            <a:avLst/>
          </a:prstGeom>
          <a:noFill/>
          <a:ln w="28575" cap="flat" cmpd="sng" algn="ctr">
            <a:solidFill>
              <a:srgbClr val="866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DDF406-E1B7-42D1-8B50-105BA353680E}"/>
              </a:ext>
            </a:extLst>
          </p:cNvPr>
          <p:cNvSpPr txBox="1"/>
          <p:nvPr/>
        </p:nvSpPr>
        <p:spPr bwMode="auto">
          <a:xfrm>
            <a:off x="8813622" y="2776766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8E7431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+ 8</a:t>
            </a:r>
          </a:p>
        </p:txBody>
      </p:sp>
    </p:spTree>
    <p:extLst>
      <p:ext uri="{BB962C8B-B14F-4D97-AF65-F5344CB8AC3E}">
        <p14:creationId xmlns:p14="http://schemas.microsoft.com/office/powerpoint/2010/main" val="374736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03151 -0.04005 C 0.03854 -0.04884 0.04935 -0.06366 0.06003 -0.06366 C 0.07162 -0.06366 0.08125 -0.04884 0.08789 -0.04005 C 0.09896 -0.02662 0.11016 -0.01019 0.12136 0.0037 " pathEditMode="relative" rAng="0" ptsTypes="AAAAA">
                                      <p:cBhvr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-300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 animBg="1"/>
      <p:bldP spid="9" grpId="1" animBg="1"/>
      <p:bldP spid="11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2:1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85DDFB-CF86-4C5D-89C3-B4B1B2C285E2}"/>
              </a:ext>
            </a:extLst>
          </p:cNvPr>
          <p:cNvSpPr txBox="1"/>
          <p:nvPr/>
        </p:nvSpPr>
        <p:spPr bwMode="auto">
          <a:xfrm>
            <a:off x="4470420" y="987741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 × 8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26C895-D1E3-47FE-AF54-3D1B538BD502}"/>
              </a:ext>
            </a:extLst>
          </p:cNvPr>
          <p:cNvSpPr txBox="1"/>
          <p:nvPr/>
        </p:nvSpPr>
        <p:spPr bwMode="auto">
          <a:xfrm>
            <a:off x="6899289" y="987739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32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D4E3EB-B587-4DA9-A0B1-DEEF91FC82B7}"/>
              </a:ext>
            </a:extLst>
          </p:cNvPr>
          <p:cNvSpPr txBox="1"/>
          <p:nvPr/>
        </p:nvSpPr>
        <p:spPr bwMode="auto">
          <a:xfrm>
            <a:off x="5268901" y="987740"/>
            <a:ext cx="17395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5 × 8 − 8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26F2FA-76DF-4847-93FF-495FC77FAC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8193" y="4100356"/>
            <a:ext cx="7975614" cy="71331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3D85E80-0030-477E-BE3C-1F469A832F0E}"/>
              </a:ext>
            </a:extLst>
          </p:cNvPr>
          <p:cNvSpPr>
            <a:spLocks noChangeAspect="1"/>
          </p:cNvSpPr>
          <p:nvPr/>
        </p:nvSpPr>
        <p:spPr bwMode="auto">
          <a:xfrm>
            <a:off x="8121137" y="4354000"/>
            <a:ext cx="488248" cy="488248"/>
          </a:xfrm>
          <a:prstGeom prst="ellipse">
            <a:avLst/>
          </a:prstGeom>
          <a:noFill/>
          <a:ln w="28575" cap="flat" cmpd="sng" algn="ctr">
            <a:solidFill>
              <a:srgbClr val="866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8AF579-E639-4E1C-AA18-AC3F87C20001}"/>
              </a:ext>
            </a:extLst>
          </p:cNvPr>
          <p:cNvSpPr>
            <a:spLocks noChangeAspect="1"/>
          </p:cNvSpPr>
          <p:nvPr/>
        </p:nvSpPr>
        <p:spPr bwMode="auto">
          <a:xfrm>
            <a:off x="9664188" y="4354000"/>
            <a:ext cx="488248" cy="488248"/>
          </a:xfrm>
          <a:prstGeom prst="ellipse">
            <a:avLst/>
          </a:prstGeom>
          <a:noFill/>
          <a:ln w="28575" cap="flat" cmpd="sng" algn="ctr">
            <a:solidFill>
              <a:srgbClr val="866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6AA72F-CD74-46AF-8B44-239C39D83513}"/>
              </a:ext>
            </a:extLst>
          </p:cNvPr>
          <p:cNvSpPr txBox="1"/>
          <p:nvPr/>
        </p:nvSpPr>
        <p:spPr bwMode="auto">
          <a:xfrm>
            <a:off x="8813622" y="2776766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8E7431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− 8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2AD9AA-CADB-4288-93CA-08F052FD9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92205" y="3558263"/>
            <a:ext cx="632214" cy="5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6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0.03411 -0.03518 C -0.04115 -0.04305 -0.05156 -0.05092 -0.06276 -0.05092 C -0.07539 -0.05092 -0.08529 -0.04305 -0.09258 -0.03518 L -0.12604 -2.96296E-6 " pathEditMode="relative" rAng="0" ptsTypes="AAAAA">
                                      <p:cBhvr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25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10" grpId="0" animBg="1"/>
      <p:bldP spid="10" grpId="1" animBg="1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033965-06AA-494C-81CF-0B54F941FFD3}"/>
              </a:ext>
            </a:extLst>
          </p:cNvPr>
          <p:cNvSpPr txBox="1"/>
          <p:nvPr/>
        </p:nvSpPr>
        <p:spPr bwMode="auto">
          <a:xfrm>
            <a:off x="5241952" y="4841946"/>
            <a:ext cx="12586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b="1" dirty="0">
                <a:latin typeface="Myriad Pro Semibold" charset="0"/>
                <a:ea typeface="Myriad Pro Semibold" charset="0"/>
                <a:cs typeface="Myriad Pro Semibold" charset="0"/>
              </a:rPr>
              <a:t>5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=</a:t>
            </a:r>
            <a:r>
              <a:rPr lang="en-GB" sz="2000" b="1" dirty="0">
                <a:latin typeface="Myriad Pro Semibold" charset="0"/>
                <a:ea typeface="Myriad Pro Semibold" charset="0"/>
                <a:cs typeface="Myriad Pro Semibold" charset="0"/>
              </a:rPr>
              <a:t> 4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+</a:t>
            </a:r>
            <a:r>
              <a:rPr lang="en-GB" sz="2000" b="1" dirty="0">
                <a:latin typeface="Myriad Pro Semibold" charset="0"/>
                <a:ea typeface="Myriad Pro Semibold" charset="0"/>
                <a:cs typeface="Myriad Pro Semibold" charset="0"/>
              </a:rPr>
              <a:t>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76C0B8-778D-426E-9071-DCC21010B315}"/>
              </a:ext>
            </a:extLst>
          </p:cNvPr>
          <p:cNvSpPr txBox="1"/>
          <p:nvPr/>
        </p:nvSpPr>
        <p:spPr bwMode="auto">
          <a:xfrm>
            <a:off x="4786186" y="5233893"/>
            <a:ext cx="26196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b="1" dirty="0">
                <a:latin typeface="Myriad Pro Semibold" charset="0"/>
                <a:ea typeface="Myriad Pro Semibold" charset="0"/>
                <a:cs typeface="Myriad Pro Semibold" charset="0"/>
              </a:rPr>
              <a:t>5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× 8 =</a:t>
            </a:r>
            <a:r>
              <a:rPr lang="en-GB" sz="2000" b="1" dirty="0">
                <a:latin typeface="Myriad Pro Semibold" charset="0"/>
                <a:ea typeface="Myriad Pro Semibold" charset="0"/>
                <a:cs typeface="Myriad Pro Semibold" charset="0"/>
              </a:rPr>
              <a:t> 4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× 8 +</a:t>
            </a:r>
            <a:r>
              <a:rPr lang="en-GB" sz="2000" b="1" dirty="0">
                <a:latin typeface="Myriad Pro Semibold" charset="0"/>
                <a:ea typeface="Myriad Pro Semibold" charset="0"/>
                <a:cs typeface="Myriad Pro Semibold" charset="0"/>
              </a:rPr>
              <a:t> 1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× 8</a:t>
            </a:r>
            <a:endParaRPr lang="en-GB" sz="2000" b="1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C9A23-4C7C-4514-A02B-FDD5BC76CAAE}"/>
              </a:ext>
            </a:extLst>
          </p:cNvPr>
          <p:cNvSpPr txBox="1"/>
          <p:nvPr/>
        </p:nvSpPr>
        <p:spPr bwMode="auto">
          <a:xfrm>
            <a:off x="5463551" y="5625840"/>
            <a:ext cx="11592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= 32 + 8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CB2D3B-8ACC-41BD-8746-42FF3A120A1A}"/>
              </a:ext>
            </a:extLst>
          </p:cNvPr>
          <p:cNvSpPr txBox="1"/>
          <p:nvPr/>
        </p:nvSpPr>
        <p:spPr bwMode="auto">
          <a:xfrm>
            <a:off x="5463551" y="6017788"/>
            <a:ext cx="705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= 40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ABD07E-A37C-4317-A270-9255C04C97FD}"/>
              </a:ext>
            </a:extLst>
          </p:cNvPr>
          <p:cNvGrpSpPr/>
          <p:nvPr/>
        </p:nvGrpSpPr>
        <p:grpSpPr>
          <a:xfrm>
            <a:off x="4069953" y="1030997"/>
            <a:ext cx="4052094" cy="3652830"/>
            <a:chOff x="2300288" y="1331928"/>
            <a:chExt cx="4543425" cy="409574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3E8772E-03DF-4FC6-B0D2-8653D2798D49}"/>
                </a:ext>
              </a:extLst>
            </p:cNvPr>
            <p:cNvSpPr/>
            <p:nvPr/>
          </p:nvSpPr>
          <p:spPr bwMode="auto">
            <a:xfrm>
              <a:off x="3729038" y="1331928"/>
              <a:ext cx="1685925" cy="1685925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3C8691-E7FD-432D-8479-0587BD69352C}"/>
                </a:ext>
              </a:extLst>
            </p:cNvPr>
            <p:cNvSpPr/>
            <p:nvPr/>
          </p:nvSpPr>
          <p:spPr bwMode="auto">
            <a:xfrm>
              <a:off x="2300288" y="3741752"/>
              <a:ext cx="1685925" cy="1685925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638906C-D255-4B18-B3F5-98B7FB85BCDC}"/>
                </a:ext>
              </a:extLst>
            </p:cNvPr>
            <p:cNvSpPr/>
            <p:nvPr/>
          </p:nvSpPr>
          <p:spPr bwMode="auto">
            <a:xfrm>
              <a:off x="5157788" y="3741752"/>
              <a:ext cx="1685925" cy="1685925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F2D32C2-0B8C-451B-87E4-915969F79ECD}"/>
                </a:ext>
              </a:extLst>
            </p:cNvPr>
            <p:cNvCxnSpPr>
              <a:cxnSpLocks/>
              <a:stCxn id="12" idx="3"/>
            </p:cNvCxnSpPr>
            <p:nvPr/>
          </p:nvCxnSpPr>
          <p:spPr bwMode="auto">
            <a:xfrm flipH="1">
              <a:off x="3315892" y="2770955"/>
              <a:ext cx="660044" cy="99380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49FBA42-C899-4333-B4B4-D96FA587717B}"/>
                </a:ext>
              </a:extLst>
            </p:cNvPr>
            <p:cNvCxnSpPr>
              <a:cxnSpLocks/>
              <a:stCxn id="12" idx="5"/>
            </p:cNvCxnSpPr>
            <p:nvPr/>
          </p:nvCxnSpPr>
          <p:spPr bwMode="auto">
            <a:xfrm>
              <a:off x="5168065" y="2770955"/>
              <a:ext cx="712396" cy="99380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A43FDDF9-275D-4E9F-B540-28D618B5C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45" y="1608140"/>
            <a:ext cx="342916" cy="34291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CA44DC5-6873-4747-AABC-C3F7D57D31D8}"/>
              </a:ext>
            </a:extLst>
          </p:cNvPr>
          <p:cNvGrpSpPr/>
          <p:nvPr/>
        </p:nvGrpSpPr>
        <p:grpSpPr>
          <a:xfrm>
            <a:off x="5481447" y="1167133"/>
            <a:ext cx="1229713" cy="1231391"/>
            <a:chOff x="3957446" y="1167132"/>
            <a:chExt cx="1229713" cy="1231391"/>
          </a:xfrm>
        </p:grpSpPr>
        <p:pic>
          <p:nvPicPr>
            <p:cNvPr id="30" name="Picture 29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0C187932-DC5C-4399-9C54-459BD8085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7446" y="1608140"/>
              <a:ext cx="342916" cy="342916"/>
            </a:xfrm>
            <a:prstGeom prst="rect">
              <a:avLst/>
            </a:prstGeom>
          </p:spPr>
        </p:pic>
        <p:pic>
          <p:nvPicPr>
            <p:cNvPr id="31" name="Picture 3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DBAFDB1D-80CE-434C-BC64-7CFB1826E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845" y="1167132"/>
              <a:ext cx="342916" cy="342916"/>
            </a:xfrm>
            <a:prstGeom prst="rect">
              <a:avLst/>
            </a:prstGeom>
          </p:spPr>
        </p:pic>
        <p:pic>
          <p:nvPicPr>
            <p:cNvPr id="32" name="Picture 31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5D172C90-4721-43A3-B718-E466A1B42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243" y="1608140"/>
              <a:ext cx="342916" cy="342916"/>
            </a:xfrm>
            <a:prstGeom prst="rect">
              <a:avLst/>
            </a:prstGeom>
          </p:spPr>
        </p:pic>
        <p:pic>
          <p:nvPicPr>
            <p:cNvPr id="34" name="Picture 33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A5F1220D-C858-46CB-A2AA-DBBB1AD27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845" y="2055607"/>
              <a:ext cx="342916" cy="34291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B6836E5-A33E-4FDD-97FD-BB304315623E}"/>
              </a:ext>
            </a:extLst>
          </p:cNvPr>
          <p:cNvSpPr txBox="1"/>
          <p:nvPr/>
        </p:nvSpPr>
        <p:spPr bwMode="auto">
          <a:xfrm>
            <a:off x="5708215" y="1582772"/>
            <a:ext cx="776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5 × 8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4080105-AECB-4908-92DA-DD2487895C09}"/>
              </a:ext>
            </a:extLst>
          </p:cNvPr>
          <p:cNvGrpSpPr/>
          <p:nvPr/>
        </p:nvGrpSpPr>
        <p:grpSpPr>
          <a:xfrm>
            <a:off x="4212969" y="3288803"/>
            <a:ext cx="1211742" cy="1293438"/>
            <a:chOff x="2688969" y="3288803"/>
            <a:chExt cx="1211742" cy="12934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3521E5A-6517-464E-9577-8E647031D345}"/>
                </a:ext>
              </a:extLst>
            </p:cNvPr>
            <p:cNvSpPr txBox="1"/>
            <p:nvPr/>
          </p:nvSpPr>
          <p:spPr bwMode="auto">
            <a:xfrm>
              <a:off x="3134265" y="3288803"/>
              <a:ext cx="3225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8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2F4CB0C-8006-454E-9F5C-AE5420BE1368}"/>
                </a:ext>
              </a:extLst>
            </p:cNvPr>
            <p:cNvSpPr txBox="1"/>
            <p:nvPr/>
          </p:nvSpPr>
          <p:spPr bwMode="auto">
            <a:xfrm>
              <a:off x="2688969" y="3734102"/>
              <a:ext cx="3225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40015D5-4363-4DCF-9E33-60376310D302}"/>
                </a:ext>
              </a:extLst>
            </p:cNvPr>
            <p:cNvSpPr txBox="1"/>
            <p:nvPr/>
          </p:nvSpPr>
          <p:spPr bwMode="auto">
            <a:xfrm>
              <a:off x="3578187" y="3734102"/>
              <a:ext cx="3225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8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CCD34D9-DCDA-4F64-83A6-D2476A14CCA0}"/>
                </a:ext>
              </a:extLst>
            </p:cNvPr>
            <p:cNvSpPr txBox="1"/>
            <p:nvPr/>
          </p:nvSpPr>
          <p:spPr bwMode="auto">
            <a:xfrm>
              <a:off x="3134265" y="4182131"/>
              <a:ext cx="3225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8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B5BFF51-BB48-4296-BDE7-412A74DC8542}"/>
              </a:ext>
            </a:extLst>
          </p:cNvPr>
          <p:cNvSpPr txBox="1"/>
          <p:nvPr/>
        </p:nvSpPr>
        <p:spPr bwMode="auto">
          <a:xfrm>
            <a:off x="7218505" y="3713636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6910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-0.1043 0.31505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49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278 L 0.10469 0.31042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4" grpId="0"/>
      <p:bldP spid="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D8CCEA4-3804-40F0-87D9-DBD0D5FC4FE2}"/>
              </a:ext>
            </a:extLst>
          </p:cNvPr>
          <p:cNvGrpSpPr/>
          <p:nvPr/>
        </p:nvGrpSpPr>
        <p:grpSpPr>
          <a:xfrm>
            <a:off x="4069953" y="1030997"/>
            <a:ext cx="4052094" cy="3652830"/>
            <a:chOff x="2300288" y="1331928"/>
            <a:chExt cx="4543425" cy="409574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F314CAB-98D9-4222-9AD7-533CA5607C10}"/>
                </a:ext>
              </a:extLst>
            </p:cNvPr>
            <p:cNvSpPr/>
            <p:nvPr/>
          </p:nvSpPr>
          <p:spPr bwMode="auto">
            <a:xfrm>
              <a:off x="3729038" y="1331928"/>
              <a:ext cx="1685925" cy="1685925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3CA9FA0-8CA4-48C5-9AE8-5E3FB50E9CC1}"/>
                </a:ext>
              </a:extLst>
            </p:cNvPr>
            <p:cNvSpPr/>
            <p:nvPr/>
          </p:nvSpPr>
          <p:spPr bwMode="auto">
            <a:xfrm>
              <a:off x="2300288" y="3741752"/>
              <a:ext cx="1685925" cy="1685925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73FDF49-3A3F-40CD-BA6F-FF2E1DD45A61}"/>
                </a:ext>
              </a:extLst>
            </p:cNvPr>
            <p:cNvSpPr/>
            <p:nvPr/>
          </p:nvSpPr>
          <p:spPr bwMode="auto">
            <a:xfrm>
              <a:off x="5157788" y="3741752"/>
              <a:ext cx="1685925" cy="1685925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5C6662E-1F38-43B2-9337-F5AE7ECE4D67}"/>
                </a:ext>
              </a:extLst>
            </p:cNvPr>
            <p:cNvCxnSpPr>
              <a:cxnSpLocks/>
              <a:stCxn id="31" idx="3"/>
            </p:cNvCxnSpPr>
            <p:nvPr/>
          </p:nvCxnSpPr>
          <p:spPr bwMode="auto">
            <a:xfrm flipH="1">
              <a:off x="3315892" y="2770955"/>
              <a:ext cx="660044" cy="99380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FDA3B45-67D8-45E1-90E6-3BA550BE467D}"/>
                </a:ext>
              </a:extLst>
            </p:cNvPr>
            <p:cNvCxnSpPr>
              <a:cxnSpLocks/>
              <a:stCxn id="31" idx="5"/>
            </p:cNvCxnSpPr>
            <p:nvPr/>
          </p:nvCxnSpPr>
          <p:spPr bwMode="auto">
            <a:xfrm>
              <a:off x="5168065" y="2770955"/>
              <a:ext cx="712396" cy="99380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C37592B6-E447-45F4-A700-A54FCA2F8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45" y="1608140"/>
            <a:ext cx="342916" cy="342916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AA0FB8C2-4EE6-4D90-A64D-9306C612527B}"/>
              </a:ext>
            </a:extLst>
          </p:cNvPr>
          <p:cNvGrpSpPr/>
          <p:nvPr/>
        </p:nvGrpSpPr>
        <p:grpSpPr>
          <a:xfrm>
            <a:off x="5481447" y="1167133"/>
            <a:ext cx="1229713" cy="1231391"/>
            <a:chOff x="3957446" y="1167132"/>
            <a:chExt cx="1229713" cy="1231391"/>
          </a:xfrm>
        </p:grpSpPr>
        <p:pic>
          <p:nvPicPr>
            <p:cNvPr id="38" name="Picture 37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B4160226-B69F-44EF-95C2-C99851375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7446" y="1608140"/>
              <a:ext cx="342916" cy="342916"/>
            </a:xfrm>
            <a:prstGeom prst="rect">
              <a:avLst/>
            </a:prstGeom>
          </p:spPr>
        </p:pic>
        <p:pic>
          <p:nvPicPr>
            <p:cNvPr id="39" name="Picture 38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9B20AEBB-CCE1-4DCB-A7E5-35F0038F8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845" y="1167132"/>
              <a:ext cx="342916" cy="342916"/>
            </a:xfrm>
            <a:prstGeom prst="rect">
              <a:avLst/>
            </a:prstGeom>
          </p:spPr>
        </p:pic>
        <p:pic>
          <p:nvPicPr>
            <p:cNvPr id="40" name="Picture 39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08B3F99B-C9F0-4738-83B0-64A614573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243" y="1608140"/>
              <a:ext cx="342916" cy="342916"/>
            </a:xfrm>
            <a:prstGeom prst="rect">
              <a:avLst/>
            </a:prstGeom>
          </p:spPr>
        </p:pic>
        <p:pic>
          <p:nvPicPr>
            <p:cNvPr id="41" name="Picture 4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CBCC02D8-5A36-4654-B8A4-DE947C853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845" y="2055607"/>
              <a:ext cx="342916" cy="342916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A68D3EA-5DBF-4997-9BBC-87FAA3B63A8F}"/>
              </a:ext>
            </a:extLst>
          </p:cNvPr>
          <p:cNvSpPr txBox="1"/>
          <p:nvPr/>
        </p:nvSpPr>
        <p:spPr bwMode="auto">
          <a:xfrm>
            <a:off x="5708215" y="1582772"/>
            <a:ext cx="776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5 × 8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3B0AB10-D8D4-413F-B080-3D309F485CD5}"/>
              </a:ext>
            </a:extLst>
          </p:cNvPr>
          <p:cNvGrpSpPr/>
          <p:nvPr/>
        </p:nvGrpSpPr>
        <p:grpSpPr>
          <a:xfrm>
            <a:off x="4212969" y="3288803"/>
            <a:ext cx="1211742" cy="1293438"/>
            <a:chOff x="2688969" y="3288803"/>
            <a:chExt cx="1211742" cy="129343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35CC40C-DF87-4C5F-A3DF-FCC91F749108}"/>
                </a:ext>
              </a:extLst>
            </p:cNvPr>
            <p:cNvSpPr txBox="1"/>
            <p:nvPr/>
          </p:nvSpPr>
          <p:spPr bwMode="auto">
            <a:xfrm>
              <a:off x="3134265" y="3288803"/>
              <a:ext cx="3225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8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6EA9CFE-6FD7-4152-B83E-464033A69ADF}"/>
                </a:ext>
              </a:extLst>
            </p:cNvPr>
            <p:cNvSpPr txBox="1"/>
            <p:nvPr/>
          </p:nvSpPr>
          <p:spPr bwMode="auto">
            <a:xfrm>
              <a:off x="2688969" y="3734102"/>
              <a:ext cx="3225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8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FBE64DC-52DC-4799-A802-9113B234FAF6}"/>
                </a:ext>
              </a:extLst>
            </p:cNvPr>
            <p:cNvSpPr txBox="1"/>
            <p:nvPr/>
          </p:nvSpPr>
          <p:spPr bwMode="auto">
            <a:xfrm>
              <a:off x="3578187" y="3734102"/>
              <a:ext cx="3225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DA753E1-1235-4655-836E-1CB99F22245D}"/>
                </a:ext>
              </a:extLst>
            </p:cNvPr>
            <p:cNvSpPr txBox="1"/>
            <p:nvPr/>
          </p:nvSpPr>
          <p:spPr bwMode="auto">
            <a:xfrm>
              <a:off x="3134265" y="4182131"/>
              <a:ext cx="3225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8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159E8F48-DD94-4AFA-90F5-F6A93789B540}"/>
              </a:ext>
            </a:extLst>
          </p:cNvPr>
          <p:cNvSpPr txBox="1"/>
          <p:nvPr/>
        </p:nvSpPr>
        <p:spPr bwMode="auto">
          <a:xfrm>
            <a:off x="7218505" y="3713636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6CCDCF-877B-4D8B-BA24-93A3700F6A52}"/>
              </a:ext>
            </a:extLst>
          </p:cNvPr>
          <p:cNvSpPr txBox="1"/>
          <p:nvPr/>
        </p:nvSpPr>
        <p:spPr bwMode="auto">
          <a:xfrm>
            <a:off x="5241953" y="4841946"/>
            <a:ext cx="12586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b="1" dirty="0">
                <a:latin typeface="Myriad Pro Semibold" charset="0"/>
                <a:ea typeface="Myriad Pro Semibold" charset="0"/>
                <a:cs typeface="Myriad Pro Semibold" charset="0"/>
              </a:rPr>
              <a:t>4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=</a:t>
            </a:r>
            <a:r>
              <a:rPr lang="en-GB" sz="2000" b="1" dirty="0">
                <a:latin typeface="Myriad Pro Semibold" charset="0"/>
                <a:ea typeface="Myriad Pro Semibold" charset="0"/>
                <a:cs typeface="Myriad Pro Semibold" charset="0"/>
              </a:rPr>
              <a:t> 5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−</a:t>
            </a:r>
            <a:r>
              <a:rPr lang="en-GB" sz="2000" b="1" dirty="0">
                <a:latin typeface="Myriad Pro Semibold" charset="0"/>
                <a:ea typeface="Myriad Pro Semibold" charset="0"/>
                <a:cs typeface="Myriad Pro Semibold" charset="0"/>
              </a:rPr>
              <a:t>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A5077B9-A428-48A4-8B56-A9D530AA6C9C}"/>
              </a:ext>
            </a:extLst>
          </p:cNvPr>
          <p:cNvSpPr txBox="1"/>
          <p:nvPr/>
        </p:nvSpPr>
        <p:spPr bwMode="auto">
          <a:xfrm>
            <a:off x="4769354" y="5233893"/>
            <a:ext cx="26532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b="1" dirty="0">
                <a:latin typeface="Myriad Pro Semibold" charset="0"/>
                <a:ea typeface="Myriad Pro Semibold" charset="0"/>
                <a:cs typeface="Myriad Pro Semibold" charset="0"/>
              </a:rPr>
              <a:t>4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× 8 =</a:t>
            </a:r>
            <a:r>
              <a:rPr lang="en-GB" sz="2000" b="1" dirty="0">
                <a:latin typeface="Myriad Pro Semibold" charset="0"/>
                <a:ea typeface="Myriad Pro Semibold" charset="0"/>
                <a:cs typeface="Myriad Pro Semibold" charset="0"/>
              </a:rPr>
              <a:t> 5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× 8 </a:t>
            </a:r>
            <a:r>
              <a:rPr lang="en-GB" sz="2000" dirty="0">
                <a:latin typeface="Myriad Pro Semibold"/>
                <a:ea typeface="Myriad Pro Semibold" charset="0"/>
                <a:cs typeface="Times New Roman" panose="02020603050405020304" pitchFamily="18" charset="0"/>
              </a:rPr>
              <a:t>−</a:t>
            </a:r>
            <a:r>
              <a:rPr lang="en-GB" sz="2000" dirty="0">
                <a:latin typeface="Times New Roman" panose="02020603050405020304" pitchFamily="18" charset="0"/>
                <a:ea typeface="Myriad Pro Semibold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latin typeface="Myriad Pro Semibold" charset="0"/>
                <a:ea typeface="Myriad Pro Semibold" charset="0"/>
                <a:cs typeface="Myriad Pro Semibold" charset="0"/>
              </a:rPr>
              <a:t>1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× 8</a:t>
            </a:r>
            <a:endParaRPr lang="en-GB" sz="2000" b="1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0ED33C4-F10D-4E2D-8487-353C3AA669E2}"/>
              </a:ext>
            </a:extLst>
          </p:cNvPr>
          <p:cNvSpPr txBox="1"/>
          <p:nvPr/>
        </p:nvSpPr>
        <p:spPr bwMode="auto">
          <a:xfrm>
            <a:off x="5463551" y="5625840"/>
            <a:ext cx="11592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= 40 − 8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FD4CDFE-DD1B-46ED-AFC4-EDBFF8B90537}"/>
              </a:ext>
            </a:extLst>
          </p:cNvPr>
          <p:cNvSpPr txBox="1"/>
          <p:nvPr/>
        </p:nvSpPr>
        <p:spPr bwMode="auto">
          <a:xfrm>
            <a:off x="5463551" y="6017788"/>
            <a:ext cx="705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= 32</a:t>
            </a:r>
          </a:p>
        </p:txBody>
      </p:sp>
    </p:spTree>
    <p:extLst>
      <p:ext uri="{BB962C8B-B14F-4D97-AF65-F5344CB8AC3E}">
        <p14:creationId xmlns:p14="http://schemas.microsoft.com/office/powerpoint/2010/main" val="399207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10456 0.31505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149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0521 0.3132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8" grpId="0"/>
      <p:bldP spid="49" grpId="0"/>
      <p:bldP spid="50" grpId="0"/>
      <p:bldP spid="51" grpId="0"/>
      <p:bldP spid="5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7AECE17-7A44-4E21-BEDD-FF946487F540}"/>
              </a:ext>
            </a:extLst>
          </p:cNvPr>
          <p:cNvGrpSpPr/>
          <p:nvPr/>
        </p:nvGrpSpPr>
        <p:grpSpPr>
          <a:xfrm>
            <a:off x="1844278" y="1030998"/>
            <a:ext cx="4052094" cy="5386901"/>
            <a:chOff x="193278" y="1030997"/>
            <a:chExt cx="4052094" cy="5386901"/>
          </a:xfrm>
        </p:grpSpPr>
        <p:pic>
          <p:nvPicPr>
            <p:cNvPr id="31" name="Picture 3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D6D3FFC4-B53E-41F5-9C17-6D29194A1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0246" y="3740301"/>
              <a:ext cx="342916" cy="34291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D8B5FB-0466-4ACC-9132-D0E68850366B}"/>
                </a:ext>
              </a:extLst>
            </p:cNvPr>
            <p:cNvSpPr txBox="1"/>
            <p:nvPr/>
          </p:nvSpPr>
          <p:spPr bwMode="auto">
            <a:xfrm>
              <a:off x="1831539" y="1582772"/>
              <a:ext cx="7761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5 × 8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DB3607A-6878-4EA9-88D0-DE81E3CE6F1B}"/>
                </a:ext>
              </a:extLst>
            </p:cNvPr>
            <p:cNvGrpSpPr/>
            <p:nvPr/>
          </p:nvGrpSpPr>
          <p:grpSpPr>
            <a:xfrm>
              <a:off x="333978" y="3327871"/>
              <a:ext cx="1229713" cy="1231391"/>
              <a:chOff x="3957446" y="1167132"/>
              <a:chExt cx="1229713" cy="1231391"/>
            </a:xfrm>
          </p:grpSpPr>
          <p:pic>
            <p:nvPicPr>
              <p:cNvPr id="27" name="Picture 26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7B75CAD0-5DB4-43A7-8984-7E178B34EB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7446" y="1608140"/>
                <a:ext cx="342916" cy="342916"/>
              </a:xfrm>
              <a:prstGeom prst="rect">
                <a:avLst/>
              </a:prstGeom>
            </p:spPr>
          </p:pic>
          <p:pic>
            <p:nvPicPr>
              <p:cNvPr id="28" name="Picture 27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C53E980D-EB21-4CD1-9155-D0553DFADC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0845" y="1167132"/>
                <a:ext cx="342916" cy="342916"/>
              </a:xfrm>
              <a:prstGeom prst="rect">
                <a:avLst/>
              </a:prstGeom>
            </p:spPr>
          </p:pic>
          <p:pic>
            <p:nvPicPr>
              <p:cNvPr id="29" name="Picture 28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39E9E027-A9F4-480B-A849-0C7717A16C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4243" y="1608140"/>
                <a:ext cx="342916" cy="342916"/>
              </a:xfrm>
              <a:prstGeom prst="rect">
                <a:avLst/>
              </a:prstGeom>
            </p:spPr>
          </p:pic>
          <p:pic>
            <p:nvPicPr>
              <p:cNvPr id="30" name="Picture 29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1BDF12D7-0919-42BF-AE97-15B9E63ED8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0845" y="2055607"/>
                <a:ext cx="342916" cy="342916"/>
              </a:xfrm>
              <a:prstGeom prst="rect">
                <a:avLst/>
              </a:prstGeom>
            </p:spPr>
          </p:pic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BC3A50D-D050-4BA8-A985-B19C10BC0A22}"/>
                </a:ext>
              </a:extLst>
            </p:cNvPr>
            <p:cNvSpPr txBox="1"/>
            <p:nvPr/>
          </p:nvSpPr>
          <p:spPr bwMode="auto">
            <a:xfrm>
              <a:off x="1365277" y="4841946"/>
              <a:ext cx="12586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b="1" dirty="0">
                  <a:latin typeface="Myriad Pro Semibold" charset="0"/>
                  <a:ea typeface="Myriad Pro Semibold" charset="0"/>
                  <a:cs typeface="Myriad Pro Semibold" charset="0"/>
                </a:rPr>
                <a:t>5 </a:t>
              </a: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  <a:r>
                <a:rPr lang="en-GB" sz="2000" b="1" dirty="0">
                  <a:latin typeface="Myriad Pro Semibold" charset="0"/>
                  <a:ea typeface="Myriad Pro Semibold" charset="0"/>
                  <a:cs typeface="Myriad Pro Semibold" charset="0"/>
                </a:rPr>
                <a:t> 4 </a:t>
              </a: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+</a:t>
              </a:r>
              <a:r>
                <a:rPr lang="en-GB" sz="2000" b="1" dirty="0">
                  <a:latin typeface="Myriad Pro Semibold" charset="0"/>
                  <a:ea typeface="Myriad Pro Semibold" charset="0"/>
                  <a:cs typeface="Myriad Pro Semibold" charset="0"/>
                </a:rPr>
                <a:t> 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7E908AC-F3F7-4A2F-88C0-305CB5F51861}"/>
                </a:ext>
              </a:extLst>
            </p:cNvPr>
            <p:cNvSpPr txBox="1"/>
            <p:nvPr/>
          </p:nvSpPr>
          <p:spPr bwMode="auto">
            <a:xfrm>
              <a:off x="909511" y="5233893"/>
              <a:ext cx="26196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b="1" dirty="0">
                  <a:latin typeface="Myriad Pro Semibold" charset="0"/>
                  <a:ea typeface="Myriad Pro Semibold" charset="0"/>
                  <a:cs typeface="Myriad Pro Semibold" charset="0"/>
                </a:rPr>
                <a:t>5 </a:t>
              </a: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× 8 =</a:t>
              </a:r>
              <a:r>
                <a:rPr lang="en-GB" sz="2000" b="1" dirty="0">
                  <a:latin typeface="Myriad Pro Semibold" charset="0"/>
                  <a:ea typeface="Myriad Pro Semibold" charset="0"/>
                  <a:cs typeface="Myriad Pro Semibold" charset="0"/>
                </a:rPr>
                <a:t> 4 </a:t>
              </a: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× 8 +</a:t>
              </a:r>
              <a:r>
                <a:rPr lang="en-GB" sz="2000" b="1" dirty="0">
                  <a:latin typeface="Myriad Pro Semibold" charset="0"/>
                  <a:ea typeface="Myriad Pro Semibold" charset="0"/>
                  <a:cs typeface="Myriad Pro Semibold" charset="0"/>
                </a:rPr>
                <a:t> 1 </a:t>
              </a: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× 8</a:t>
              </a:r>
              <a:endParaRPr lang="en-GB" sz="2000" b="1" dirty="0"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1DD320-6FB2-4726-9164-DDA8DA627D4F}"/>
                </a:ext>
              </a:extLst>
            </p:cNvPr>
            <p:cNvSpPr txBox="1"/>
            <p:nvPr/>
          </p:nvSpPr>
          <p:spPr bwMode="auto">
            <a:xfrm>
              <a:off x="1586876" y="5625840"/>
              <a:ext cx="11592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= 32 + 8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B4E154-626D-418E-880C-D12FA922F664}"/>
                </a:ext>
              </a:extLst>
            </p:cNvPr>
            <p:cNvSpPr txBox="1"/>
            <p:nvPr/>
          </p:nvSpPr>
          <p:spPr bwMode="auto">
            <a:xfrm>
              <a:off x="1586876" y="6017788"/>
              <a:ext cx="70564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= 40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D1D035B-DD8B-4D4B-96AA-D7CCC4327FAC}"/>
                </a:ext>
              </a:extLst>
            </p:cNvPr>
            <p:cNvGrpSpPr/>
            <p:nvPr/>
          </p:nvGrpSpPr>
          <p:grpSpPr>
            <a:xfrm>
              <a:off x="193278" y="1030997"/>
              <a:ext cx="4052094" cy="3652830"/>
              <a:chOff x="2300288" y="1331928"/>
              <a:chExt cx="4543425" cy="4095749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44E6C1D-06A1-40EA-9B55-38443C906F43}"/>
                  </a:ext>
                </a:extLst>
              </p:cNvPr>
              <p:cNvSpPr/>
              <p:nvPr/>
            </p:nvSpPr>
            <p:spPr bwMode="auto">
              <a:xfrm>
                <a:off x="3729038" y="1331928"/>
                <a:ext cx="1685925" cy="168592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3FE89B2-1786-428A-AB9D-24185081477A}"/>
                  </a:ext>
                </a:extLst>
              </p:cNvPr>
              <p:cNvSpPr/>
              <p:nvPr/>
            </p:nvSpPr>
            <p:spPr bwMode="auto">
              <a:xfrm>
                <a:off x="2300288" y="3741752"/>
                <a:ext cx="1685925" cy="168592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E2936F8-0A2D-475C-A75A-D9D37F6B954E}"/>
                  </a:ext>
                </a:extLst>
              </p:cNvPr>
              <p:cNvSpPr/>
              <p:nvPr/>
            </p:nvSpPr>
            <p:spPr bwMode="auto">
              <a:xfrm>
                <a:off x="5157788" y="3741752"/>
                <a:ext cx="1685925" cy="168592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1DE1EF5-4B3A-419D-850B-DE7C542602BD}"/>
                  </a:ext>
                </a:extLst>
              </p:cNvPr>
              <p:cNvCxnSpPr>
                <a:cxnSpLocks/>
                <a:stCxn id="8" idx="3"/>
              </p:cNvCxnSpPr>
              <p:nvPr/>
            </p:nvCxnSpPr>
            <p:spPr bwMode="auto">
              <a:xfrm flipH="1">
                <a:off x="3315892" y="2770955"/>
                <a:ext cx="660044" cy="99380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05FBF83-6C36-43FA-9DA4-90E5FE78C317}"/>
                  </a:ext>
                </a:extLst>
              </p:cNvPr>
              <p:cNvCxnSpPr>
                <a:cxnSpLocks/>
                <a:stCxn id="8" idx="5"/>
              </p:cNvCxnSpPr>
              <p:nvPr/>
            </p:nvCxnSpPr>
            <p:spPr bwMode="auto">
              <a:xfrm>
                <a:off x="5168065" y="2770955"/>
                <a:ext cx="712396" cy="99380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0879A70-C02E-4335-A5A9-AE715C795809}"/>
                </a:ext>
              </a:extLst>
            </p:cNvPr>
            <p:cNvGrpSpPr/>
            <p:nvPr/>
          </p:nvGrpSpPr>
          <p:grpSpPr>
            <a:xfrm>
              <a:off x="336294" y="3288803"/>
              <a:ext cx="1211742" cy="1293438"/>
              <a:chOff x="2688969" y="3288803"/>
              <a:chExt cx="1211742" cy="1293438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F9ACDF0-1C09-4E5B-9166-7CFA8879D9DB}"/>
                  </a:ext>
                </a:extLst>
              </p:cNvPr>
              <p:cNvSpPr txBox="1"/>
              <p:nvPr/>
            </p:nvSpPr>
            <p:spPr bwMode="auto">
              <a:xfrm>
                <a:off x="3134265" y="3288803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8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247C6D4-7485-4749-A138-23D86EF8D750}"/>
                  </a:ext>
                </a:extLst>
              </p:cNvPr>
              <p:cNvSpPr txBox="1"/>
              <p:nvPr/>
            </p:nvSpPr>
            <p:spPr bwMode="auto">
              <a:xfrm>
                <a:off x="2688969" y="3734102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8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AEA6CE-9326-4162-8013-B6365347A40F}"/>
                  </a:ext>
                </a:extLst>
              </p:cNvPr>
              <p:cNvSpPr txBox="1"/>
              <p:nvPr/>
            </p:nvSpPr>
            <p:spPr bwMode="auto">
              <a:xfrm>
                <a:off x="3578187" y="3734102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8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3EA0AF-DDDD-452E-94C1-2D01F0065AE2}"/>
                  </a:ext>
                </a:extLst>
              </p:cNvPr>
              <p:cNvSpPr txBox="1"/>
              <p:nvPr/>
            </p:nvSpPr>
            <p:spPr bwMode="auto">
              <a:xfrm>
                <a:off x="3134265" y="4182131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8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0EE6A8A-1ACB-417E-9A46-FAF7B967FEB8}"/>
                </a:ext>
              </a:extLst>
            </p:cNvPr>
            <p:cNvSpPr txBox="1"/>
            <p:nvPr/>
          </p:nvSpPr>
          <p:spPr bwMode="auto">
            <a:xfrm>
              <a:off x="3341830" y="3713636"/>
              <a:ext cx="3225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8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4E04EB6-B173-4EDC-9727-291021D56C9D}"/>
              </a:ext>
            </a:extLst>
          </p:cNvPr>
          <p:cNvGrpSpPr/>
          <p:nvPr/>
        </p:nvGrpSpPr>
        <p:grpSpPr>
          <a:xfrm>
            <a:off x="6310625" y="1030997"/>
            <a:ext cx="4052094" cy="5385994"/>
            <a:chOff x="4773925" y="1030997"/>
            <a:chExt cx="4052094" cy="5385994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ABBF10D-F8C5-4BA6-B2B6-D7042AD25DE4}"/>
                </a:ext>
              </a:extLst>
            </p:cNvPr>
            <p:cNvGrpSpPr/>
            <p:nvPr/>
          </p:nvGrpSpPr>
          <p:grpSpPr>
            <a:xfrm>
              <a:off x="5475546" y="4841039"/>
              <a:ext cx="2653290" cy="1575952"/>
              <a:chOff x="3245354" y="4841946"/>
              <a:chExt cx="2653290" cy="1575952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D771841-4ACB-4449-B128-D0BB2EF5BFF2}"/>
                  </a:ext>
                </a:extLst>
              </p:cNvPr>
              <p:cNvSpPr txBox="1"/>
              <p:nvPr/>
            </p:nvSpPr>
            <p:spPr bwMode="auto">
              <a:xfrm>
                <a:off x="3717952" y="4841946"/>
                <a:ext cx="125867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b="1" dirty="0">
                    <a:latin typeface="Myriad Pro Semibold" charset="0"/>
                    <a:ea typeface="Myriad Pro Semibold" charset="0"/>
                    <a:cs typeface="Myriad Pro Semibold" charset="0"/>
                  </a:rPr>
                  <a:t>4 </a:t>
                </a: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=</a:t>
                </a:r>
                <a:r>
                  <a:rPr lang="en-GB" sz="2000" b="1" dirty="0">
                    <a:latin typeface="Myriad Pro Semibold" charset="0"/>
                    <a:ea typeface="Myriad Pro Semibold" charset="0"/>
                    <a:cs typeface="Myriad Pro Semibold" charset="0"/>
                  </a:rPr>
                  <a:t> 5 </a:t>
                </a: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−</a:t>
                </a:r>
                <a:r>
                  <a:rPr lang="en-GB" sz="2000" b="1" dirty="0">
                    <a:latin typeface="Myriad Pro Semibold" charset="0"/>
                    <a:ea typeface="Myriad Pro Semibold" charset="0"/>
                    <a:cs typeface="Myriad Pro Semibold" charset="0"/>
                  </a:rPr>
                  <a:t> 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FC794CB-7620-4F93-87C3-E7D6A02CE225}"/>
                  </a:ext>
                </a:extLst>
              </p:cNvPr>
              <p:cNvSpPr txBox="1"/>
              <p:nvPr/>
            </p:nvSpPr>
            <p:spPr bwMode="auto">
              <a:xfrm>
                <a:off x="3245354" y="5233893"/>
                <a:ext cx="265329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b="1" dirty="0">
                    <a:latin typeface="Myriad Pro Semibold" charset="0"/>
                    <a:ea typeface="Myriad Pro Semibold" charset="0"/>
                    <a:cs typeface="Myriad Pro Semibold" charset="0"/>
                  </a:rPr>
                  <a:t>4 </a:t>
                </a: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× 8 =</a:t>
                </a:r>
                <a:r>
                  <a:rPr lang="en-GB" sz="2000" b="1" dirty="0">
                    <a:latin typeface="Myriad Pro Semibold" charset="0"/>
                    <a:ea typeface="Myriad Pro Semibold" charset="0"/>
                    <a:cs typeface="Myriad Pro Semibold" charset="0"/>
                  </a:rPr>
                  <a:t> 5 </a:t>
                </a: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× 8 </a:t>
                </a:r>
                <a:r>
                  <a:rPr lang="en-GB" sz="2000" dirty="0">
                    <a:latin typeface="Myriad Pro Semibold"/>
                    <a:ea typeface="Myriad Pro Semibold" charset="0"/>
                    <a:cs typeface="Times New Roman" panose="02020603050405020304" pitchFamily="18" charset="0"/>
                  </a:rPr>
                  <a:t>−</a:t>
                </a:r>
                <a:r>
                  <a:rPr lang="en-GB" sz="2000" dirty="0">
                    <a:latin typeface="Times New Roman" panose="02020603050405020304" pitchFamily="18" charset="0"/>
                    <a:ea typeface="Myriad Pro Semibold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b="1" dirty="0">
                    <a:latin typeface="Myriad Pro Semibold" charset="0"/>
                    <a:ea typeface="Myriad Pro Semibold" charset="0"/>
                    <a:cs typeface="Myriad Pro Semibold" charset="0"/>
                  </a:rPr>
                  <a:t>1 </a:t>
                </a: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× 8</a:t>
                </a:r>
                <a:endParaRPr lang="en-GB" sz="2000" b="1" dirty="0">
                  <a:latin typeface="Myriad Pro Semibold" charset="0"/>
                  <a:ea typeface="Myriad Pro Semibold" charset="0"/>
                  <a:cs typeface="Myriad Pro Semibold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534ABA3-AB4E-411D-86C0-A768907F2837}"/>
                  </a:ext>
                </a:extLst>
              </p:cNvPr>
              <p:cNvSpPr txBox="1"/>
              <p:nvPr/>
            </p:nvSpPr>
            <p:spPr bwMode="auto">
              <a:xfrm>
                <a:off x="3939551" y="5625840"/>
                <a:ext cx="115929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= 40 − 8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99AB743-50EF-45AD-821B-DE70A65D52C4}"/>
                  </a:ext>
                </a:extLst>
              </p:cNvPr>
              <p:cNvSpPr txBox="1"/>
              <p:nvPr/>
            </p:nvSpPr>
            <p:spPr bwMode="auto">
              <a:xfrm>
                <a:off x="3939551" y="6017788"/>
                <a:ext cx="70564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= 32</a:t>
                </a:r>
              </a:p>
            </p:txBody>
          </p:sp>
        </p:grpSp>
        <p:pic>
          <p:nvPicPr>
            <p:cNvPr id="32" name="Picture 31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B61B90EE-8319-4797-ABA8-A1629D100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893" y="3740301"/>
              <a:ext cx="342916" cy="342916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1BE521-4490-4245-B887-E3A58912ED34}"/>
                </a:ext>
              </a:extLst>
            </p:cNvPr>
            <p:cNvSpPr txBox="1"/>
            <p:nvPr/>
          </p:nvSpPr>
          <p:spPr bwMode="auto">
            <a:xfrm>
              <a:off x="6412186" y="1582772"/>
              <a:ext cx="7761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5 × 8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6B31F8B-60CA-4FD5-84EA-664837A4582E}"/>
                </a:ext>
              </a:extLst>
            </p:cNvPr>
            <p:cNvGrpSpPr/>
            <p:nvPr/>
          </p:nvGrpSpPr>
          <p:grpSpPr>
            <a:xfrm>
              <a:off x="4914625" y="3327871"/>
              <a:ext cx="1229713" cy="1231391"/>
              <a:chOff x="3957446" y="1167132"/>
              <a:chExt cx="1229713" cy="1231391"/>
            </a:xfrm>
          </p:grpSpPr>
          <p:pic>
            <p:nvPicPr>
              <p:cNvPr id="35" name="Picture 34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657CDE9E-FDBC-4839-8080-551884477B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7446" y="1608140"/>
                <a:ext cx="342916" cy="342916"/>
              </a:xfrm>
              <a:prstGeom prst="rect">
                <a:avLst/>
              </a:prstGeom>
            </p:spPr>
          </p:pic>
          <p:pic>
            <p:nvPicPr>
              <p:cNvPr id="36" name="Picture 35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66BC57D9-25D8-4F1C-859C-E8D5B36CE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0845" y="1167132"/>
                <a:ext cx="342916" cy="342916"/>
              </a:xfrm>
              <a:prstGeom prst="rect">
                <a:avLst/>
              </a:prstGeom>
            </p:spPr>
          </p:pic>
          <p:pic>
            <p:nvPicPr>
              <p:cNvPr id="37" name="Picture 36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3DE2DDED-E878-4A4A-BB63-7DDC9B8E6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4243" y="1608140"/>
                <a:ext cx="342916" cy="342916"/>
              </a:xfrm>
              <a:prstGeom prst="rect">
                <a:avLst/>
              </a:prstGeom>
            </p:spPr>
          </p:pic>
          <p:pic>
            <p:nvPicPr>
              <p:cNvPr id="38" name="Picture 37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BBC30BB8-6187-44A6-957F-37F5BB9DB4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0845" y="2055607"/>
                <a:ext cx="342916" cy="342916"/>
              </a:xfrm>
              <a:prstGeom prst="rect">
                <a:avLst/>
              </a:prstGeom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62726F0-143A-4CF7-BE70-FA8F201ED70E}"/>
                </a:ext>
              </a:extLst>
            </p:cNvPr>
            <p:cNvGrpSpPr/>
            <p:nvPr/>
          </p:nvGrpSpPr>
          <p:grpSpPr>
            <a:xfrm>
              <a:off x="4773925" y="1030997"/>
              <a:ext cx="4052094" cy="3652830"/>
              <a:chOff x="2300288" y="1331928"/>
              <a:chExt cx="4543425" cy="4095749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9829131-F906-4BE1-990C-1EB936320C65}"/>
                  </a:ext>
                </a:extLst>
              </p:cNvPr>
              <p:cNvSpPr/>
              <p:nvPr/>
            </p:nvSpPr>
            <p:spPr bwMode="auto">
              <a:xfrm>
                <a:off x="3729038" y="1331928"/>
                <a:ext cx="1685925" cy="168592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1C4A4FB-D5AD-45C7-9615-C0FB3204E8D6}"/>
                  </a:ext>
                </a:extLst>
              </p:cNvPr>
              <p:cNvSpPr/>
              <p:nvPr/>
            </p:nvSpPr>
            <p:spPr bwMode="auto">
              <a:xfrm>
                <a:off x="2300288" y="3741752"/>
                <a:ext cx="1685925" cy="168592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A484842-C166-48A9-93E5-4CC0EEE6BA4B}"/>
                  </a:ext>
                </a:extLst>
              </p:cNvPr>
              <p:cNvSpPr/>
              <p:nvPr/>
            </p:nvSpPr>
            <p:spPr bwMode="auto">
              <a:xfrm>
                <a:off x="5157788" y="3741752"/>
                <a:ext cx="1685925" cy="168592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CC017B5-2226-4D1E-8871-0D7776C2A58C}"/>
                  </a:ext>
                </a:extLst>
              </p:cNvPr>
              <p:cNvCxnSpPr>
                <a:cxnSpLocks/>
                <a:stCxn id="44" idx="3"/>
              </p:cNvCxnSpPr>
              <p:nvPr/>
            </p:nvCxnSpPr>
            <p:spPr bwMode="auto">
              <a:xfrm flipH="1">
                <a:off x="3315892" y="2770955"/>
                <a:ext cx="660044" cy="99380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E519A43-A605-44A2-A918-2E31C9DEA34F}"/>
                  </a:ext>
                </a:extLst>
              </p:cNvPr>
              <p:cNvCxnSpPr>
                <a:cxnSpLocks/>
                <a:stCxn id="44" idx="5"/>
              </p:cNvCxnSpPr>
              <p:nvPr/>
            </p:nvCxnSpPr>
            <p:spPr bwMode="auto">
              <a:xfrm>
                <a:off x="5168065" y="2770955"/>
                <a:ext cx="712396" cy="99380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2A4283D-60B6-4EA2-88E1-07D8FE9D0C3C}"/>
                </a:ext>
              </a:extLst>
            </p:cNvPr>
            <p:cNvGrpSpPr/>
            <p:nvPr/>
          </p:nvGrpSpPr>
          <p:grpSpPr>
            <a:xfrm>
              <a:off x="4916941" y="3288803"/>
              <a:ext cx="1211742" cy="1293438"/>
              <a:chOff x="2688969" y="3288803"/>
              <a:chExt cx="1211742" cy="1293438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FEBBD15-D5E9-49CC-A304-119F9BD07567}"/>
                  </a:ext>
                </a:extLst>
              </p:cNvPr>
              <p:cNvSpPr txBox="1"/>
              <p:nvPr/>
            </p:nvSpPr>
            <p:spPr bwMode="auto">
              <a:xfrm>
                <a:off x="3134265" y="3288803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8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74395A6-8647-4044-BEE6-6D2380F56B59}"/>
                  </a:ext>
                </a:extLst>
              </p:cNvPr>
              <p:cNvSpPr txBox="1"/>
              <p:nvPr/>
            </p:nvSpPr>
            <p:spPr bwMode="auto">
              <a:xfrm>
                <a:off x="2688969" y="3734102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8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B500510-6C48-4A3C-BC9B-20F17AF5AF7F}"/>
                  </a:ext>
                </a:extLst>
              </p:cNvPr>
              <p:cNvSpPr txBox="1"/>
              <p:nvPr/>
            </p:nvSpPr>
            <p:spPr bwMode="auto">
              <a:xfrm>
                <a:off x="3578187" y="3734102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32AA290-EB9F-426A-B36F-EF73B3598AAE}"/>
                  </a:ext>
                </a:extLst>
              </p:cNvPr>
              <p:cNvSpPr txBox="1"/>
              <p:nvPr/>
            </p:nvSpPr>
            <p:spPr bwMode="auto">
              <a:xfrm>
                <a:off x="3134265" y="4182131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8</a:t>
                </a: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37B097B-74EE-4E1C-974E-6DE01D16B033}"/>
                </a:ext>
              </a:extLst>
            </p:cNvPr>
            <p:cNvSpPr txBox="1"/>
            <p:nvPr/>
          </p:nvSpPr>
          <p:spPr bwMode="auto">
            <a:xfrm>
              <a:off x="7922477" y="3713636"/>
              <a:ext cx="3225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8</a:t>
              </a: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519E241-F696-4EAA-9F23-D7478A4ADDBA}"/>
              </a:ext>
            </a:extLst>
          </p:cNvPr>
          <p:cNvCxnSpPr/>
          <p:nvPr/>
        </p:nvCxnSpPr>
        <p:spPr bwMode="auto">
          <a:xfrm>
            <a:off x="6096000" y="847493"/>
            <a:ext cx="0" cy="556949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741594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3E5FB38-3AD2-4969-B55F-D13F70C37D87}"/>
              </a:ext>
            </a:extLst>
          </p:cNvPr>
          <p:cNvGrpSpPr/>
          <p:nvPr/>
        </p:nvGrpSpPr>
        <p:grpSpPr>
          <a:xfrm>
            <a:off x="2183606" y="2004438"/>
            <a:ext cx="7728614" cy="2880000"/>
            <a:chOff x="659606" y="2004438"/>
            <a:chExt cx="7728614" cy="2880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0A1772-56D2-4E1C-B665-FB0825A3ACB4}"/>
                </a:ext>
              </a:extLst>
            </p:cNvPr>
            <p:cNvSpPr/>
            <p:nvPr/>
          </p:nvSpPr>
          <p:spPr bwMode="auto">
            <a:xfrm>
              <a:off x="659606" y="2004438"/>
              <a:ext cx="6179344" cy="2880000"/>
            </a:xfrm>
            <a:prstGeom prst="rect">
              <a:avLst/>
            </a:prstGeom>
            <a:solidFill>
              <a:srgbClr val="A2E3FF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FEB5461-8F5E-44E4-971B-77B522652900}"/>
                </a:ext>
              </a:extLst>
            </p:cNvPr>
            <p:cNvSpPr/>
            <p:nvPr/>
          </p:nvSpPr>
          <p:spPr bwMode="auto">
            <a:xfrm>
              <a:off x="6838950" y="2004438"/>
              <a:ext cx="1549270" cy="2880000"/>
            </a:xfrm>
            <a:prstGeom prst="rect">
              <a:avLst/>
            </a:prstGeom>
            <a:solidFill>
              <a:srgbClr val="FFE2D8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8AF803-2193-45B7-BA61-DF920FD35F0E}"/>
              </a:ext>
            </a:extLst>
          </p:cNvPr>
          <p:cNvSpPr txBox="1"/>
          <p:nvPr/>
        </p:nvSpPr>
        <p:spPr bwMode="auto">
          <a:xfrm>
            <a:off x="2108194" y="1340573"/>
            <a:ext cx="14814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+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 1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990842-29DD-4CA5-9469-0EC2CBF1D4C1}"/>
              </a:ext>
            </a:extLst>
          </p:cNvPr>
          <p:cNvSpPr txBox="1"/>
          <p:nvPr/>
        </p:nvSpPr>
        <p:spPr bwMode="auto">
          <a:xfrm>
            <a:off x="8637577" y="1340573"/>
            <a:ext cx="1446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4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 5 </a:t>
            </a:r>
            <a:r>
              <a:rPr lang="en-GB" sz="2400" dirty="0">
                <a:latin typeface="Times New Roman" panose="02020603050405020304" pitchFamily="18" charset="0"/>
                <a:ea typeface="Myriad Pro Semibold" charset="0"/>
                <a:cs typeface="Times New Roman" panose="02020603050405020304" pitchFamily="18" charset="0"/>
              </a:rPr>
              <a:t>−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411C6E-7863-4CED-B01A-106D9F647EC0}"/>
              </a:ext>
            </a:extLst>
          </p:cNvPr>
          <p:cNvSpPr txBox="1"/>
          <p:nvPr/>
        </p:nvSpPr>
        <p:spPr bwMode="auto">
          <a:xfrm>
            <a:off x="6962439" y="5100502"/>
            <a:ext cx="3121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4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× 8 =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 5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× 8 </a:t>
            </a:r>
            <a:r>
              <a:rPr lang="en-GB" sz="2400" dirty="0">
                <a:latin typeface="Times New Roman" panose="02020603050405020304" pitchFamily="18" charset="0"/>
                <a:ea typeface="Myriad Pro Semibold" charset="0"/>
                <a:cs typeface="Times New Roman" panose="02020603050405020304" pitchFamily="18" charset="0"/>
              </a:rPr>
              <a:t>−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 1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× 8</a:t>
            </a:r>
            <a:endParaRPr lang="en-GB" sz="2400" b="1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EBDD6C41-E122-4B61-BB14-159646550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44" y="2630612"/>
            <a:ext cx="7956161" cy="20425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1550AC-3E24-412E-A2EA-DF3EC32CD404}"/>
              </a:ext>
            </a:extLst>
          </p:cNvPr>
          <p:cNvSpPr txBox="1"/>
          <p:nvPr/>
        </p:nvSpPr>
        <p:spPr bwMode="auto">
          <a:xfrm>
            <a:off x="2108193" y="5100502"/>
            <a:ext cx="3121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5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× 8 =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 4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× 8 +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 1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× 8</a:t>
            </a:r>
            <a:endParaRPr lang="en-GB" sz="2400" b="1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1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943205"/>
              </p:ext>
            </p:extLst>
          </p:nvPr>
        </p:nvGraphicFramePr>
        <p:xfrm>
          <a:off x="594008" y="1535029"/>
          <a:ext cx="10712127" cy="3946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</a:t>
                      </a: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explain which is the most efficient factor to partition to solve a multiplication problem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</a:t>
                      </a: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use knowledge of distributive law to solve two part addition and subtraction problems, efficiently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</a:t>
                      </a: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use knowledge of distributive law to calculate products beyond known times tables facts 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Pupils explain the relationship between multiplying a number by 10 and multiples of 10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Pupils </a:t>
                      </a: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 action="ppaction://hlinksldjump"/>
                        </a:rPr>
                        <a:t> </a:t>
                      </a: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explain why a zero can be placed after the final digit of a single-digit number when we multiply it by 10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25866" y="5769247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5" y="5718415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2319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2:3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6F6559-2819-4EDC-AEF4-0FC671280B0B}"/>
              </a:ext>
            </a:extLst>
          </p:cNvPr>
          <p:cNvSpPr txBox="1"/>
          <p:nvPr/>
        </p:nvSpPr>
        <p:spPr bwMode="auto">
          <a:xfrm>
            <a:off x="5241953" y="4841946"/>
            <a:ext cx="12586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b="1" dirty="0">
                <a:latin typeface="Myriad Pro Semibold" charset="0"/>
                <a:ea typeface="Myriad Pro Semibold" charset="0"/>
                <a:cs typeface="Myriad Pro Semibold" charset="0"/>
              </a:rPr>
              <a:t>5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=</a:t>
            </a:r>
            <a:r>
              <a:rPr lang="en-GB" sz="2000" b="1" dirty="0">
                <a:latin typeface="Myriad Pro Semibold" charset="0"/>
                <a:ea typeface="Myriad Pro Semibold" charset="0"/>
                <a:cs typeface="Myriad Pro Semibold" charset="0"/>
              </a:rPr>
              <a:t> 3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+</a:t>
            </a:r>
            <a:r>
              <a:rPr lang="en-GB" sz="2000" b="1" dirty="0">
                <a:latin typeface="Myriad Pro Semibold" charset="0"/>
                <a:ea typeface="Myriad Pro Semibold" charset="0"/>
                <a:cs typeface="Myriad Pro Semibold" charset="0"/>
              </a:rPr>
              <a:t>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10B29D-D833-4202-91A2-AB85893AB90C}"/>
              </a:ext>
            </a:extLst>
          </p:cNvPr>
          <p:cNvSpPr txBox="1"/>
          <p:nvPr/>
        </p:nvSpPr>
        <p:spPr bwMode="auto">
          <a:xfrm>
            <a:off x="4786186" y="5233893"/>
            <a:ext cx="26196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b="1" dirty="0">
                <a:latin typeface="Myriad Pro Semibold" charset="0"/>
                <a:ea typeface="Myriad Pro Semibold" charset="0"/>
                <a:cs typeface="Myriad Pro Semibold" charset="0"/>
              </a:rPr>
              <a:t>5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× 8 =</a:t>
            </a:r>
            <a:r>
              <a:rPr lang="en-GB" sz="2000" b="1" dirty="0">
                <a:latin typeface="Myriad Pro Semibold" charset="0"/>
                <a:ea typeface="Myriad Pro Semibold" charset="0"/>
                <a:cs typeface="Myriad Pro Semibold" charset="0"/>
              </a:rPr>
              <a:t> 3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× 8 +</a:t>
            </a:r>
            <a:r>
              <a:rPr lang="en-GB" sz="2000" b="1" dirty="0">
                <a:latin typeface="Myriad Pro Semibold" charset="0"/>
                <a:ea typeface="Myriad Pro Semibold" charset="0"/>
                <a:cs typeface="Myriad Pro Semibold" charset="0"/>
              </a:rPr>
              <a:t> 2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× 8</a:t>
            </a:r>
            <a:endParaRPr lang="en-GB" sz="2000" b="1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BFE31A-4F7A-468E-807B-D5F63DCFF8FA}"/>
              </a:ext>
            </a:extLst>
          </p:cNvPr>
          <p:cNvSpPr txBox="1"/>
          <p:nvPr/>
        </p:nvSpPr>
        <p:spPr bwMode="auto">
          <a:xfrm>
            <a:off x="5463551" y="5625840"/>
            <a:ext cx="1297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= 24 + 16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120C2F-1B92-47B6-ACBC-344435B9ABAE}"/>
              </a:ext>
            </a:extLst>
          </p:cNvPr>
          <p:cNvSpPr txBox="1"/>
          <p:nvPr/>
        </p:nvSpPr>
        <p:spPr bwMode="auto">
          <a:xfrm>
            <a:off x="5463551" y="6017788"/>
            <a:ext cx="705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= 40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ED96AF-18F2-4760-9B88-B5542F1EB43F}"/>
              </a:ext>
            </a:extLst>
          </p:cNvPr>
          <p:cNvGrpSpPr/>
          <p:nvPr/>
        </p:nvGrpSpPr>
        <p:grpSpPr>
          <a:xfrm>
            <a:off x="4069953" y="1030997"/>
            <a:ext cx="4052094" cy="3652830"/>
            <a:chOff x="2300288" y="1331928"/>
            <a:chExt cx="4543425" cy="409574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B39E712-8D67-442B-9254-B6318264AB35}"/>
                </a:ext>
              </a:extLst>
            </p:cNvPr>
            <p:cNvSpPr/>
            <p:nvPr/>
          </p:nvSpPr>
          <p:spPr bwMode="auto">
            <a:xfrm>
              <a:off x="3729038" y="1331928"/>
              <a:ext cx="1685925" cy="1685925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BD32E9-4447-4D31-A56D-0E4D667CDB3F}"/>
                </a:ext>
              </a:extLst>
            </p:cNvPr>
            <p:cNvSpPr/>
            <p:nvPr/>
          </p:nvSpPr>
          <p:spPr bwMode="auto">
            <a:xfrm>
              <a:off x="2300288" y="3741752"/>
              <a:ext cx="1685925" cy="1685925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7118DF-E054-4E88-97E8-D79FDEBB56D0}"/>
                </a:ext>
              </a:extLst>
            </p:cNvPr>
            <p:cNvSpPr/>
            <p:nvPr/>
          </p:nvSpPr>
          <p:spPr bwMode="auto">
            <a:xfrm>
              <a:off x="5157788" y="3741752"/>
              <a:ext cx="1685925" cy="1685925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3129EC3-E762-49FA-A8F4-75EA2B595B6A}"/>
                </a:ext>
              </a:extLst>
            </p:cNvPr>
            <p:cNvCxnSpPr>
              <a:cxnSpLocks/>
              <a:stCxn id="14" idx="3"/>
            </p:cNvCxnSpPr>
            <p:nvPr/>
          </p:nvCxnSpPr>
          <p:spPr bwMode="auto">
            <a:xfrm flipH="1">
              <a:off x="3315892" y="2770955"/>
              <a:ext cx="660044" cy="99380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3612B45-4394-4333-9A6D-E4F2F18F4850}"/>
                </a:ext>
              </a:extLst>
            </p:cNvPr>
            <p:cNvCxnSpPr>
              <a:cxnSpLocks/>
              <a:stCxn id="14" idx="5"/>
            </p:cNvCxnSpPr>
            <p:nvPr/>
          </p:nvCxnSpPr>
          <p:spPr bwMode="auto">
            <a:xfrm>
              <a:off x="5168065" y="2770955"/>
              <a:ext cx="712396" cy="99380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3340F1E-097D-44E2-AE57-4C315F7756EA}"/>
              </a:ext>
            </a:extLst>
          </p:cNvPr>
          <p:cNvGrpSpPr/>
          <p:nvPr/>
        </p:nvGrpSpPr>
        <p:grpSpPr>
          <a:xfrm>
            <a:off x="5924845" y="1167132"/>
            <a:ext cx="342916" cy="783924"/>
            <a:chOff x="4400845" y="1167132"/>
            <a:chExt cx="342916" cy="783924"/>
          </a:xfrm>
        </p:grpSpPr>
        <p:pic>
          <p:nvPicPr>
            <p:cNvPr id="19" name="Picture 18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657525F4-FF7E-4024-85D2-0036210BE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845" y="1608140"/>
              <a:ext cx="342916" cy="342916"/>
            </a:xfrm>
            <a:prstGeom prst="rect">
              <a:avLst/>
            </a:prstGeom>
          </p:spPr>
        </p:pic>
        <p:pic>
          <p:nvPicPr>
            <p:cNvPr id="22" name="Picture 21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C09EC68A-5F4B-452E-835D-FF2914E5B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845" y="1167132"/>
              <a:ext cx="342916" cy="342916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0F1B6D2-ED2B-4F89-86EE-419A7008DF1B}"/>
              </a:ext>
            </a:extLst>
          </p:cNvPr>
          <p:cNvGrpSpPr/>
          <p:nvPr/>
        </p:nvGrpSpPr>
        <p:grpSpPr>
          <a:xfrm>
            <a:off x="5481447" y="1608141"/>
            <a:ext cx="1229713" cy="790383"/>
            <a:chOff x="3957446" y="1608140"/>
            <a:chExt cx="1229713" cy="790383"/>
          </a:xfrm>
        </p:grpSpPr>
        <p:pic>
          <p:nvPicPr>
            <p:cNvPr id="21" name="Picture 2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6731D49D-60E7-4FDB-BA96-C121648C9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7446" y="1608140"/>
              <a:ext cx="342916" cy="342916"/>
            </a:xfrm>
            <a:prstGeom prst="rect">
              <a:avLst/>
            </a:prstGeom>
          </p:spPr>
        </p:pic>
        <p:pic>
          <p:nvPicPr>
            <p:cNvPr id="23" name="Picture 22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624CFA65-FDF2-47F0-9912-8E9464500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243" y="1608140"/>
              <a:ext cx="342916" cy="342916"/>
            </a:xfrm>
            <a:prstGeom prst="rect">
              <a:avLst/>
            </a:prstGeom>
          </p:spPr>
        </p:pic>
        <p:pic>
          <p:nvPicPr>
            <p:cNvPr id="24" name="Picture 23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2BE633D3-272D-431E-AC31-B2DD1909E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845" y="2055607"/>
              <a:ext cx="342916" cy="342916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433C070-4CA3-4570-9829-3CB3A75CAC0E}"/>
              </a:ext>
            </a:extLst>
          </p:cNvPr>
          <p:cNvSpPr txBox="1"/>
          <p:nvPr/>
        </p:nvSpPr>
        <p:spPr bwMode="auto">
          <a:xfrm>
            <a:off x="5708215" y="1582772"/>
            <a:ext cx="776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5 × 8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FBD7CB8-4DCB-48D3-8A1A-7F0CE1E838BB}"/>
              </a:ext>
            </a:extLst>
          </p:cNvPr>
          <p:cNvGrpSpPr/>
          <p:nvPr/>
        </p:nvGrpSpPr>
        <p:grpSpPr>
          <a:xfrm>
            <a:off x="4212969" y="3734103"/>
            <a:ext cx="1211742" cy="848139"/>
            <a:chOff x="2688969" y="3734102"/>
            <a:chExt cx="1211742" cy="84813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E4DCC06-4202-40FE-9CF9-21D0B8CC1210}"/>
                </a:ext>
              </a:extLst>
            </p:cNvPr>
            <p:cNvSpPr txBox="1"/>
            <p:nvPr/>
          </p:nvSpPr>
          <p:spPr bwMode="auto">
            <a:xfrm>
              <a:off x="2688969" y="3734102"/>
              <a:ext cx="3225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8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DE2831F-45CD-4CC2-9EC5-5B8FF97F89B3}"/>
                </a:ext>
              </a:extLst>
            </p:cNvPr>
            <p:cNvSpPr txBox="1"/>
            <p:nvPr/>
          </p:nvSpPr>
          <p:spPr bwMode="auto">
            <a:xfrm>
              <a:off x="3578187" y="3734102"/>
              <a:ext cx="3225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8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63F6F75-277F-4E7B-9682-0970217B22F5}"/>
                </a:ext>
              </a:extLst>
            </p:cNvPr>
            <p:cNvSpPr txBox="1"/>
            <p:nvPr/>
          </p:nvSpPr>
          <p:spPr bwMode="auto">
            <a:xfrm>
              <a:off x="3134265" y="4182131"/>
              <a:ext cx="3225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8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08E24C1-BA2D-4D17-9882-81D486104817}"/>
              </a:ext>
            </a:extLst>
          </p:cNvPr>
          <p:cNvGrpSpPr/>
          <p:nvPr/>
        </p:nvGrpSpPr>
        <p:grpSpPr>
          <a:xfrm>
            <a:off x="7217117" y="3257156"/>
            <a:ext cx="323912" cy="856591"/>
            <a:chOff x="5693117" y="3257155"/>
            <a:chExt cx="323912" cy="85659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1A2BF12-033A-46CF-800B-408B57AA01FE}"/>
                </a:ext>
              </a:extLst>
            </p:cNvPr>
            <p:cNvSpPr txBox="1"/>
            <p:nvPr/>
          </p:nvSpPr>
          <p:spPr bwMode="auto">
            <a:xfrm>
              <a:off x="5694505" y="3713636"/>
              <a:ext cx="3225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8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B4AC666-F00B-4878-BF90-4C6EACDE0BCB}"/>
                </a:ext>
              </a:extLst>
            </p:cNvPr>
            <p:cNvSpPr txBox="1"/>
            <p:nvPr/>
          </p:nvSpPr>
          <p:spPr bwMode="auto">
            <a:xfrm>
              <a:off x="5693117" y="3257155"/>
              <a:ext cx="3225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141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-0.1056 0.31458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1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0495 0.31088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2:3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3CD704-CA6B-469F-8DBD-F59B2EBF921C}"/>
              </a:ext>
            </a:extLst>
          </p:cNvPr>
          <p:cNvSpPr txBox="1"/>
          <p:nvPr/>
        </p:nvSpPr>
        <p:spPr bwMode="auto">
          <a:xfrm>
            <a:off x="5241954" y="4841946"/>
            <a:ext cx="12586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b="1" dirty="0">
                <a:latin typeface="Myriad Pro Semibold" charset="0"/>
                <a:ea typeface="Myriad Pro Semibold" charset="0"/>
                <a:cs typeface="Myriad Pro Semibold" charset="0"/>
              </a:rPr>
              <a:t>3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=</a:t>
            </a:r>
            <a:r>
              <a:rPr lang="en-GB" sz="2000" b="1" dirty="0">
                <a:latin typeface="Myriad Pro Semibold" charset="0"/>
                <a:ea typeface="Myriad Pro Semibold" charset="0"/>
                <a:cs typeface="Myriad Pro Semibold" charset="0"/>
              </a:rPr>
              <a:t> 5 </a:t>
            </a:r>
            <a:r>
              <a:rPr lang="en-GB" sz="2000" dirty="0">
                <a:latin typeface="Myriad Pro Semibold"/>
                <a:ea typeface="Myriad Pro Semibold" charset="0"/>
                <a:cs typeface="Times New Roman" panose="02020603050405020304" pitchFamily="18" charset="0"/>
              </a:rPr>
              <a:t>−</a:t>
            </a:r>
            <a:r>
              <a:rPr lang="en-GB" sz="2000" b="1" dirty="0">
                <a:latin typeface="Myriad Pro Semibold" charset="0"/>
                <a:ea typeface="Myriad Pro Semibold" charset="0"/>
                <a:cs typeface="Myriad Pro Semibold" charset="0"/>
              </a:rPr>
              <a:t>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AEA5E1-7DAA-4687-B4F1-244D5752BC7A}"/>
              </a:ext>
            </a:extLst>
          </p:cNvPr>
          <p:cNvSpPr txBox="1"/>
          <p:nvPr/>
        </p:nvSpPr>
        <p:spPr bwMode="auto">
          <a:xfrm>
            <a:off x="4786186" y="5233893"/>
            <a:ext cx="26196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b="1" dirty="0">
                <a:latin typeface="Myriad Pro Semibold" charset="0"/>
                <a:ea typeface="Myriad Pro Semibold" charset="0"/>
                <a:cs typeface="Myriad Pro Semibold" charset="0"/>
              </a:rPr>
              <a:t>3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× 8 =</a:t>
            </a:r>
            <a:r>
              <a:rPr lang="en-GB" sz="2000" b="1" dirty="0">
                <a:latin typeface="Myriad Pro Semibold" charset="0"/>
                <a:ea typeface="Myriad Pro Semibold" charset="0"/>
                <a:cs typeface="Myriad Pro Semibold" charset="0"/>
              </a:rPr>
              <a:t> 5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× 8 </a:t>
            </a:r>
            <a:r>
              <a:rPr lang="en-GB" sz="2000" dirty="0">
                <a:latin typeface="Myriad Pro Semibold"/>
                <a:ea typeface="Myriad Pro Semibold" charset="0"/>
                <a:cs typeface="Times New Roman" panose="02020603050405020304" pitchFamily="18" charset="0"/>
              </a:rPr>
              <a:t>−</a:t>
            </a:r>
            <a:r>
              <a:rPr lang="en-GB" sz="2000" b="1" dirty="0">
                <a:latin typeface="Myriad Pro Semibold" charset="0"/>
                <a:ea typeface="Myriad Pro Semibold" charset="0"/>
                <a:cs typeface="Myriad Pro Semibold" charset="0"/>
              </a:rPr>
              <a:t> 2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× 8</a:t>
            </a:r>
            <a:endParaRPr lang="en-GB" sz="2000" b="1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C77189-4A06-4067-B7AE-BE746D241216}"/>
              </a:ext>
            </a:extLst>
          </p:cNvPr>
          <p:cNvSpPr txBox="1"/>
          <p:nvPr/>
        </p:nvSpPr>
        <p:spPr bwMode="auto">
          <a:xfrm>
            <a:off x="5463551" y="5625840"/>
            <a:ext cx="1297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= 40 </a:t>
            </a:r>
            <a:r>
              <a:rPr lang="en-GB" sz="2000" dirty="0">
                <a:latin typeface="Myriad Pro Semibold"/>
                <a:ea typeface="Myriad Pro Semibold" charset="0"/>
                <a:cs typeface="Times New Roman" panose="02020603050405020304" pitchFamily="18" charset="0"/>
              </a:rPr>
              <a:t>−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 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2E8E6F-18FF-4336-B4B0-D8D01294EA6C}"/>
              </a:ext>
            </a:extLst>
          </p:cNvPr>
          <p:cNvSpPr txBox="1"/>
          <p:nvPr/>
        </p:nvSpPr>
        <p:spPr bwMode="auto">
          <a:xfrm>
            <a:off x="5463551" y="6017788"/>
            <a:ext cx="705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= 24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80CD84-3FA0-4178-992F-05825CF39461}"/>
              </a:ext>
            </a:extLst>
          </p:cNvPr>
          <p:cNvGrpSpPr/>
          <p:nvPr/>
        </p:nvGrpSpPr>
        <p:grpSpPr>
          <a:xfrm>
            <a:off x="4069953" y="1030997"/>
            <a:ext cx="4052094" cy="3652830"/>
            <a:chOff x="2300288" y="1331928"/>
            <a:chExt cx="4543425" cy="409574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47FDF72-CA4F-4FF8-B1B6-8D9BDB3EDB98}"/>
                </a:ext>
              </a:extLst>
            </p:cNvPr>
            <p:cNvSpPr/>
            <p:nvPr/>
          </p:nvSpPr>
          <p:spPr bwMode="auto">
            <a:xfrm>
              <a:off x="3729038" y="1331928"/>
              <a:ext cx="1685925" cy="1685925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6D5CBF0-50FC-49E7-8D58-2B3D6C7ED2B8}"/>
                </a:ext>
              </a:extLst>
            </p:cNvPr>
            <p:cNvSpPr/>
            <p:nvPr/>
          </p:nvSpPr>
          <p:spPr bwMode="auto">
            <a:xfrm>
              <a:off x="2300288" y="3741752"/>
              <a:ext cx="1685925" cy="1685925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3B048AB-7070-4451-ACA3-A911F6DE01BB}"/>
                </a:ext>
              </a:extLst>
            </p:cNvPr>
            <p:cNvSpPr/>
            <p:nvPr/>
          </p:nvSpPr>
          <p:spPr bwMode="auto">
            <a:xfrm>
              <a:off x="5157788" y="3741752"/>
              <a:ext cx="1685925" cy="1685925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10EABD7-CC8F-4673-B31E-1120A08BE3FC}"/>
                </a:ext>
              </a:extLst>
            </p:cNvPr>
            <p:cNvCxnSpPr>
              <a:cxnSpLocks/>
              <a:stCxn id="14" idx="3"/>
            </p:cNvCxnSpPr>
            <p:nvPr/>
          </p:nvCxnSpPr>
          <p:spPr bwMode="auto">
            <a:xfrm flipH="1">
              <a:off x="3315892" y="2770955"/>
              <a:ext cx="660044" cy="99380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84C88C-83CE-4842-ABF6-64E63B8A6249}"/>
                </a:ext>
              </a:extLst>
            </p:cNvPr>
            <p:cNvCxnSpPr>
              <a:cxnSpLocks/>
              <a:stCxn id="14" idx="5"/>
            </p:cNvCxnSpPr>
            <p:nvPr/>
          </p:nvCxnSpPr>
          <p:spPr bwMode="auto">
            <a:xfrm>
              <a:off x="5168065" y="2770955"/>
              <a:ext cx="712396" cy="99380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481719-5AC1-409D-B4C5-F0EBBF1CA8B2}"/>
              </a:ext>
            </a:extLst>
          </p:cNvPr>
          <p:cNvGrpSpPr/>
          <p:nvPr/>
        </p:nvGrpSpPr>
        <p:grpSpPr>
          <a:xfrm>
            <a:off x="5924845" y="1167132"/>
            <a:ext cx="342916" cy="783924"/>
            <a:chOff x="4400845" y="1167132"/>
            <a:chExt cx="342916" cy="783924"/>
          </a:xfrm>
        </p:grpSpPr>
        <p:pic>
          <p:nvPicPr>
            <p:cNvPr id="20" name="Picture 19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CEB436AC-C5B8-443C-8269-A6592FF7B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845" y="1608140"/>
              <a:ext cx="342916" cy="342916"/>
            </a:xfrm>
            <a:prstGeom prst="rect">
              <a:avLst/>
            </a:prstGeom>
          </p:spPr>
        </p:pic>
        <p:pic>
          <p:nvPicPr>
            <p:cNvPr id="21" name="Picture 2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7B5C2FBE-CEE2-4E53-BABC-1D1C0D06E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845" y="1167132"/>
              <a:ext cx="342916" cy="34291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43E3ADE-28DE-4927-BFE8-7540E63706D7}"/>
              </a:ext>
            </a:extLst>
          </p:cNvPr>
          <p:cNvGrpSpPr/>
          <p:nvPr/>
        </p:nvGrpSpPr>
        <p:grpSpPr>
          <a:xfrm>
            <a:off x="5481447" y="1608141"/>
            <a:ext cx="1229713" cy="790383"/>
            <a:chOff x="3957446" y="1608140"/>
            <a:chExt cx="1229713" cy="790383"/>
          </a:xfrm>
        </p:grpSpPr>
        <p:pic>
          <p:nvPicPr>
            <p:cNvPr id="23" name="Picture 22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64BC71BB-5244-4417-B1CD-75CA39D8D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7446" y="1608140"/>
              <a:ext cx="342916" cy="342916"/>
            </a:xfrm>
            <a:prstGeom prst="rect">
              <a:avLst/>
            </a:prstGeom>
          </p:spPr>
        </p:pic>
        <p:pic>
          <p:nvPicPr>
            <p:cNvPr id="24" name="Picture 23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7FE6484F-6943-496E-A29A-BA639E852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243" y="1608140"/>
              <a:ext cx="342916" cy="342916"/>
            </a:xfrm>
            <a:prstGeom prst="rect">
              <a:avLst/>
            </a:prstGeom>
          </p:spPr>
        </p:pic>
        <p:pic>
          <p:nvPicPr>
            <p:cNvPr id="25" name="Picture 24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F03E1CA9-4808-4673-9A08-2D29E2D52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845" y="2055607"/>
              <a:ext cx="342916" cy="342916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7F0E11C-750F-452F-85CF-619BA3528B3B}"/>
              </a:ext>
            </a:extLst>
          </p:cNvPr>
          <p:cNvSpPr txBox="1"/>
          <p:nvPr/>
        </p:nvSpPr>
        <p:spPr bwMode="auto">
          <a:xfrm>
            <a:off x="5708215" y="1582772"/>
            <a:ext cx="776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5 × 8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1E3541-ECD2-47D4-B7DD-8857EF8E898A}"/>
              </a:ext>
            </a:extLst>
          </p:cNvPr>
          <p:cNvGrpSpPr/>
          <p:nvPr/>
        </p:nvGrpSpPr>
        <p:grpSpPr>
          <a:xfrm>
            <a:off x="4212969" y="3734103"/>
            <a:ext cx="1211742" cy="848139"/>
            <a:chOff x="2688969" y="3734102"/>
            <a:chExt cx="1211742" cy="84813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3B4E004-451E-4384-8E89-DFE2D1CC89BF}"/>
                </a:ext>
              </a:extLst>
            </p:cNvPr>
            <p:cNvSpPr txBox="1"/>
            <p:nvPr/>
          </p:nvSpPr>
          <p:spPr bwMode="auto">
            <a:xfrm>
              <a:off x="2688969" y="3734102"/>
              <a:ext cx="3225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8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ADE096B-B304-409B-A5D7-9C77ED2FA026}"/>
                </a:ext>
              </a:extLst>
            </p:cNvPr>
            <p:cNvSpPr txBox="1"/>
            <p:nvPr/>
          </p:nvSpPr>
          <p:spPr bwMode="auto">
            <a:xfrm>
              <a:off x="3578187" y="3734102"/>
              <a:ext cx="3225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8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9F02BD4-3B66-4814-9A64-5FA6EE196F07}"/>
                </a:ext>
              </a:extLst>
            </p:cNvPr>
            <p:cNvSpPr txBox="1"/>
            <p:nvPr/>
          </p:nvSpPr>
          <p:spPr bwMode="auto">
            <a:xfrm>
              <a:off x="3134265" y="4182131"/>
              <a:ext cx="3225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ED59F43-340B-4BD9-8530-F2CBFA1D799D}"/>
              </a:ext>
            </a:extLst>
          </p:cNvPr>
          <p:cNvGrpSpPr/>
          <p:nvPr/>
        </p:nvGrpSpPr>
        <p:grpSpPr>
          <a:xfrm>
            <a:off x="7217117" y="3257156"/>
            <a:ext cx="323912" cy="856591"/>
            <a:chOff x="5693117" y="3257155"/>
            <a:chExt cx="323912" cy="85659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5EB4FE3-72E3-4580-B947-11F36DFAACF7}"/>
                </a:ext>
              </a:extLst>
            </p:cNvPr>
            <p:cNvSpPr txBox="1"/>
            <p:nvPr/>
          </p:nvSpPr>
          <p:spPr bwMode="auto">
            <a:xfrm>
              <a:off x="5694505" y="3713636"/>
              <a:ext cx="3225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8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FBB976D-F89B-407C-A785-75C74642B618}"/>
                </a:ext>
              </a:extLst>
            </p:cNvPr>
            <p:cNvSpPr txBox="1"/>
            <p:nvPr/>
          </p:nvSpPr>
          <p:spPr bwMode="auto">
            <a:xfrm>
              <a:off x="5693117" y="3257155"/>
              <a:ext cx="3225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272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10547 0.31458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15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10638 0.31088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2:3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F104FF3-139C-454D-9932-9902376E8EF6}"/>
              </a:ext>
            </a:extLst>
          </p:cNvPr>
          <p:cNvGrpSpPr/>
          <p:nvPr/>
        </p:nvGrpSpPr>
        <p:grpSpPr>
          <a:xfrm>
            <a:off x="1844400" y="1030998"/>
            <a:ext cx="4052094" cy="5386901"/>
            <a:chOff x="2545953" y="1030997"/>
            <a:chExt cx="4052094" cy="538690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E15A80A-D0A5-4A60-9E3A-1444EBA95C75}"/>
                </a:ext>
              </a:extLst>
            </p:cNvPr>
            <p:cNvGrpSpPr/>
            <p:nvPr/>
          </p:nvGrpSpPr>
          <p:grpSpPr>
            <a:xfrm>
              <a:off x="5687011" y="3294531"/>
              <a:ext cx="342916" cy="783924"/>
              <a:chOff x="4400845" y="1167132"/>
              <a:chExt cx="342916" cy="783924"/>
            </a:xfrm>
          </p:grpSpPr>
          <p:pic>
            <p:nvPicPr>
              <p:cNvPr id="40" name="Picture 39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C98B67EB-0695-44A7-9619-E5A9D047C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0845" y="1608140"/>
                <a:ext cx="342916" cy="342916"/>
              </a:xfrm>
              <a:prstGeom prst="rect">
                <a:avLst/>
              </a:prstGeom>
            </p:spPr>
          </p:pic>
          <p:pic>
            <p:nvPicPr>
              <p:cNvPr id="41" name="Picture 40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1532A46E-1EF6-4E6B-96BA-9C04FBF43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0845" y="1167132"/>
                <a:ext cx="342916" cy="342916"/>
              </a:xfrm>
              <a:prstGeom prst="rect">
                <a:avLst/>
              </a:prstGeom>
            </p:spPr>
          </p:pic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2C0F9F7-7100-417E-969F-929E3E27F047}"/>
                </a:ext>
              </a:extLst>
            </p:cNvPr>
            <p:cNvSpPr txBox="1"/>
            <p:nvPr/>
          </p:nvSpPr>
          <p:spPr bwMode="auto">
            <a:xfrm>
              <a:off x="3717952" y="4841946"/>
              <a:ext cx="1258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b="1" dirty="0">
                  <a:latin typeface="Myriad Pro Semibold" charset="0"/>
                  <a:ea typeface="Myriad Pro Semibold" charset="0"/>
                  <a:cs typeface="Myriad Pro Semibold" charset="0"/>
                </a:rPr>
                <a:t>5 </a:t>
              </a: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  <a:r>
                <a:rPr lang="en-GB" sz="2000" b="1" dirty="0">
                  <a:latin typeface="Myriad Pro Semibold" charset="0"/>
                  <a:ea typeface="Myriad Pro Semibold" charset="0"/>
                  <a:cs typeface="Myriad Pro Semibold" charset="0"/>
                </a:rPr>
                <a:t> 3 </a:t>
              </a: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+</a:t>
              </a:r>
              <a:r>
                <a:rPr lang="en-GB" sz="2000" b="1" dirty="0">
                  <a:latin typeface="Myriad Pro Semibold" charset="0"/>
                  <a:ea typeface="Myriad Pro Semibold" charset="0"/>
                  <a:cs typeface="Myriad Pro Semibold" charset="0"/>
                </a:rPr>
                <a:t> 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F25516-BD1A-4DF1-AB04-758F7B2F83B9}"/>
                </a:ext>
              </a:extLst>
            </p:cNvPr>
            <p:cNvSpPr txBox="1"/>
            <p:nvPr/>
          </p:nvSpPr>
          <p:spPr bwMode="auto">
            <a:xfrm>
              <a:off x="3262186" y="5233893"/>
              <a:ext cx="26196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b="1" dirty="0">
                  <a:latin typeface="Myriad Pro Semibold" charset="0"/>
                  <a:ea typeface="Myriad Pro Semibold" charset="0"/>
                  <a:cs typeface="Myriad Pro Semibold" charset="0"/>
                </a:rPr>
                <a:t>5 </a:t>
              </a: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× 8 =</a:t>
              </a:r>
              <a:r>
                <a:rPr lang="en-GB" sz="2000" b="1" dirty="0">
                  <a:latin typeface="Myriad Pro Semibold" charset="0"/>
                  <a:ea typeface="Myriad Pro Semibold" charset="0"/>
                  <a:cs typeface="Myriad Pro Semibold" charset="0"/>
                </a:rPr>
                <a:t> 3 </a:t>
              </a: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× 8 +</a:t>
              </a:r>
              <a:r>
                <a:rPr lang="en-GB" sz="2000" b="1" dirty="0">
                  <a:latin typeface="Myriad Pro Semibold" charset="0"/>
                  <a:ea typeface="Myriad Pro Semibold" charset="0"/>
                  <a:cs typeface="Myriad Pro Semibold" charset="0"/>
                </a:rPr>
                <a:t> 2 </a:t>
              </a: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× 8</a:t>
              </a:r>
              <a:endParaRPr lang="en-GB" sz="2000" b="1" dirty="0"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D109D2-4DC9-4AD8-A976-5067A179E150}"/>
                </a:ext>
              </a:extLst>
            </p:cNvPr>
            <p:cNvSpPr txBox="1"/>
            <p:nvPr/>
          </p:nvSpPr>
          <p:spPr bwMode="auto">
            <a:xfrm>
              <a:off x="3939551" y="5625840"/>
              <a:ext cx="12971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= 24 + 16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2EBAD97-0C66-4AFC-8C68-250227CAE013}"/>
                </a:ext>
              </a:extLst>
            </p:cNvPr>
            <p:cNvSpPr txBox="1"/>
            <p:nvPr/>
          </p:nvSpPr>
          <p:spPr bwMode="auto">
            <a:xfrm>
              <a:off x="3939551" y="6017788"/>
              <a:ext cx="70564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= 40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09972C5-C1D8-46C3-A614-1F4E0D78EEF6}"/>
                </a:ext>
              </a:extLst>
            </p:cNvPr>
            <p:cNvGrpSpPr/>
            <p:nvPr/>
          </p:nvGrpSpPr>
          <p:grpSpPr>
            <a:xfrm>
              <a:off x="2545953" y="1030997"/>
              <a:ext cx="4052094" cy="3652830"/>
              <a:chOff x="2300288" y="1331928"/>
              <a:chExt cx="4543425" cy="4095749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32C8673-835D-4DEC-BBBF-EB3C873F0931}"/>
                  </a:ext>
                </a:extLst>
              </p:cNvPr>
              <p:cNvSpPr/>
              <p:nvPr/>
            </p:nvSpPr>
            <p:spPr bwMode="auto">
              <a:xfrm>
                <a:off x="3729038" y="1331928"/>
                <a:ext cx="1685925" cy="168592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2BD71E5-1C5D-48F0-B4EF-A5386457BCDE}"/>
                  </a:ext>
                </a:extLst>
              </p:cNvPr>
              <p:cNvSpPr/>
              <p:nvPr/>
            </p:nvSpPr>
            <p:spPr bwMode="auto">
              <a:xfrm>
                <a:off x="2300288" y="3741752"/>
                <a:ext cx="1685925" cy="168592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CEF9930-17B8-4188-948F-C41B7BFDEC95}"/>
                  </a:ext>
                </a:extLst>
              </p:cNvPr>
              <p:cNvSpPr/>
              <p:nvPr/>
            </p:nvSpPr>
            <p:spPr bwMode="auto">
              <a:xfrm>
                <a:off x="5157788" y="3741752"/>
                <a:ext cx="1685925" cy="168592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721A41B-C8EE-4620-B27D-D4A9942930EF}"/>
                  </a:ext>
                </a:extLst>
              </p:cNvPr>
              <p:cNvCxnSpPr>
                <a:cxnSpLocks/>
                <a:stCxn id="8" idx="3"/>
              </p:cNvCxnSpPr>
              <p:nvPr/>
            </p:nvCxnSpPr>
            <p:spPr bwMode="auto">
              <a:xfrm flipH="1">
                <a:off x="3315892" y="2770955"/>
                <a:ext cx="660044" cy="99380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97CE3CB-FD8C-413E-8F25-CA6F27446148}"/>
                  </a:ext>
                </a:extLst>
              </p:cNvPr>
              <p:cNvCxnSpPr>
                <a:cxnSpLocks/>
                <a:stCxn id="8" idx="5"/>
              </p:cNvCxnSpPr>
              <p:nvPr/>
            </p:nvCxnSpPr>
            <p:spPr bwMode="auto">
              <a:xfrm>
                <a:off x="5168065" y="2770955"/>
                <a:ext cx="712396" cy="99380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66A11AD-BF8E-4F88-A4BC-25E4DA070F0D}"/>
                </a:ext>
              </a:extLst>
            </p:cNvPr>
            <p:cNvGrpSpPr/>
            <p:nvPr/>
          </p:nvGrpSpPr>
          <p:grpSpPr>
            <a:xfrm>
              <a:off x="2680522" y="3771469"/>
              <a:ext cx="1229713" cy="790383"/>
              <a:chOff x="3957446" y="1608140"/>
              <a:chExt cx="1229713" cy="790383"/>
            </a:xfrm>
          </p:grpSpPr>
          <p:pic>
            <p:nvPicPr>
              <p:cNvPr id="17" name="Picture 16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C50872A1-92BF-449D-AAEC-567E689F0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7446" y="1608140"/>
                <a:ext cx="342916" cy="342916"/>
              </a:xfrm>
              <a:prstGeom prst="rect">
                <a:avLst/>
              </a:prstGeom>
            </p:spPr>
          </p:pic>
          <p:pic>
            <p:nvPicPr>
              <p:cNvPr id="18" name="Picture 17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C4598D13-34D8-48AD-A86A-C6D6CACAA6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4243" y="1608140"/>
                <a:ext cx="342916" cy="342916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7FAAB278-5D08-428A-B16D-33819CBB23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0845" y="2055607"/>
                <a:ext cx="342916" cy="342916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A1DFDC-7E98-4D57-8891-2D07F3C0CA2F}"/>
                </a:ext>
              </a:extLst>
            </p:cNvPr>
            <p:cNvSpPr txBox="1"/>
            <p:nvPr/>
          </p:nvSpPr>
          <p:spPr bwMode="auto">
            <a:xfrm>
              <a:off x="4184214" y="1582772"/>
              <a:ext cx="7761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5 × 8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EC26962-50A2-45D9-B4FC-130093323FE6}"/>
                </a:ext>
              </a:extLst>
            </p:cNvPr>
            <p:cNvGrpSpPr/>
            <p:nvPr/>
          </p:nvGrpSpPr>
          <p:grpSpPr>
            <a:xfrm>
              <a:off x="2688969" y="3734102"/>
              <a:ext cx="1211742" cy="848139"/>
              <a:chOff x="2688969" y="3734102"/>
              <a:chExt cx="1211742" cy="848139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D4717D-C279-45B2-AA00-86F1A3B3EF23}"/>
                  </a:ext>
                </a:extLst>
              </p:cNvPr>
              <p:cNvSpPr txBox="1"/>
              <p:nvPr/>
            </p:nvSpPr>
            <p:spPr bwMode="auto">
              <a:xfrm>
                <a:off x="2688969" y="3734102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8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E762BC-9466-46B2-94A6-A519A3E3F1BD}"/>
                  </a:ext>
                </a:extLst>
              </p:cNvPr>
              <p:cNvSpPr txBox="1"/>
              <p:nvPr/>
            </p:nvSpPr>
            <p:spPr bwMode="auto">
              <a:xfrm>
                <a:off x="3578187" y="3734102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8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480FAB9-A2AD-43A5-971F-FBF7B7BBD5C7}"/>
                  </a:ext>
                </a:extLst>
              </p:cNvPr>
              <p:cNvSpPr txBox="1"/>
              <p:nvPr/>
            </p:nvSpPr>
            <p:spPr bwMode="auto">
              <a:xfrm>
                <a:off x="3134265" y="4182131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8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EA6C842-B0E2-4724-A887-EBADB5B1CBED}"/>
                </a:ext>
              </a:extLst>
            </p:cNvPr>
            <p:cNvGrpSpPr/>
            <p:nvPr/>
          </p:nvGrpSpPr>
          <p:grpSpPr>
            <a:xfrm>
              <a:off x="5693117" y="3257155"/>
              <a:ext cx="323912" cy="856591"/>
              <a:chOff x="5693117" y="3257155"/>
              <a:chExt cx="323912" cy="856591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5BDC782-3FDF-4486-AF4F-CD2BFF94DEAC}"/>
                  </a:ext>
                </a:extLst>
              </p:cNvPr>
              <p:cNvSpPr txBox="1"/>
              <p:nvPr/>
            </p:nvSpPr>
            <p:spPr bwMode="auto">
              <a:xfrm>
                <a:off x="5694505" y="3713636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8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15B767-5C8E-4640-A70B-07EE58515F5E}"/>
                  </a:ext>
                </a:extLst>
              </p:cNvPr>
              <p:cNvSpPr txBox="1"/>
              <p:nvPr/>
            </p:nvSpPr>
            <p:spPr bwMode="auto">
              <a:xfrm>
                <a:off x="5693117" y="3257155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8</a:t>
                </a: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B364792-144A-424A-9D43-6975F75FAF36}"/>
              </a:ext>
            </a:extLst>
          </p:cNvPr>
          <p:cNvGrpSpPr/>
          <p:nvPr/>
        </p:nvGrpSpPr>
        <p:grpSpPr>
          <a:xfrm>
            <a:off x="6312000" y="1030998"/>
            <a:ext cx="4052094" cy="5386901"/>
            <a:chOff x="4854882" y="1030997"/>
            <a:chExt cx="4052094" cy="538690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AF2EDC7-062C-4AD3-B631-0753230A845C}"/>
                </a:ext>
              </a:extLst>
            </p:cNvPr>
            <p:cNvSpPr txBox="1"/>
            <p:nvPr/>
          </p:nvSpPr>
          <p:spPr bwMode="auto">
            <a:xfrm>
              <a:off x="6026883" y="4841946"/>
              <a:ext cx="12586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b="1" dirty="0">
                  <a:latin typeface="Myriad Pro Semibold" charset="0"/>
                  <a:ea typeface="Myriad Pro Semibold" charset="0"/>
                  <a:cs typeface="Myriad Pro Semibold" charset="0"/>
                </a:rPr>
                <a:t>3 </a:t>
              </a: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  <a:r>
                <a:rPr lang="en-GB" sz="2000" b="1" dirty="0">
                  <a:latin typeface="Myriad Pro Semibold" charset="0"/>
                  <a:ea typeface="Myriad Pro Semibold" charset="0"/>
                  <a:cs typeface="Myriad Pro Semibold" charset="0"/>
                </a:rPr>
                <a:t> 5 </a:t>
              </a:r>
              <a:r>
                <a:rPr lang="en-GB" sz="2000" dirty="0">
                  <a:latin typeface="Myriad Pro Semibold"/>
                  <a:ea typeface="Myriad Pro Semibold" charset="0"/>
                  <a:cs typeface="Times New Roman" panose="02020603050405020304" pitchFamily="18" charset="0"/>
                </a:rPr>
                <a:t>−</a:t>
              </a:r>
              <a:r>
                <a:rPr lang="en-GB" sz="2000" b="1" dirty="0">
                  <a:latin typeface="Myriad Pro Semibold" charset="0"/>
                  <a:ea typeface="Myriad Pro Semibold" charset="0"/>
                  <a:cs typeface="Myriad Pro Semibold" charset="0"/>
                </a:rPr>
                <a:t> 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8235547-AA95-4F5D-A9FD-33BED903E958}"/>
                </a:ext>
              </a:extLst>
            </p:cNvPr>
            <p:cNvSpPr txBox="1"/>
            <p:nvPr/>
          </p:nvSpPr>
          <p:spPr bwMode="auto">
            <a:xfrm>
              <a:off x="5571115" y="5233893"/>
              <a:ext cx="26196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b="1" dirty="0">
                  <a:latin typeface="Myriad Pro Semibold" charset="0"/>
                  <a:ea typeface="Myriad Pro Semibold" charset="0"/>
                  <a:cs typeface="Myriad Pro Semibold" charset="0"/>
                </a:rPr>
                <a:t>3 </a:t>
              </a: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× 8 =</a:t>
              </a:r>
              <a:r>
                <a:rPr lang="en-GB" sz="2000" b="1" dirty="0">
                  <a:latin typeface="Myriad Pro Semibold" charset="0"/>
                  <a:ea typeface="Myriad Pro Semibold" charset="0"/>
                  <a:cs typeface="Myriad Pro Semibold" charset="0"/>
                </a:rPr>
                <a:t> 5 </a:t>
              </a: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× 8 </a:t>
              </a:r>
              <a:r>
                <a:rPr lang="en-GB" sz="2000" dirty="0">
                  <a:latin typeface="Myriad Pro Semibold"/>
                  <a:ea typeface="Myriad Pro Semibold" charset="0"/>
                  <a:cs typeface="Times New Roman" panose="02020603050405020304" pitchFamily="18" charset="0"/>
                </a:rPr>
                <a:t>−</a:t>
              </a:r>
              <a:r>
                <a:rPr lang="en-GB" sz="2000" b="1" dirty="0">
                  <a:latin typeface="Myriad Pro Semibold" charset="0"/>
                  <a:ea typeface="Myriad Pro Semibold" charset="0"/>
                  <a:cs typeface="Myriad Pro Semibold" charset="0"/>
                </a:rPr>
                <a:t> 2 </a:t>
              </a: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× 8</a:t>
              </a:r>
              <a:endParaRPr lang="en-GB" sz="2000" b="1" dirty="0"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9380F91-D673-48B4-8B16-9B4F8F0AF5D5}"/>
                </a:ext>
              </a:extLst>
            </p:cNvPr>
            <p:cNvSpPr txBox="1"/>
            <p:nvPr/>
          </p:nvSpPr>
          <p:spPr bwMode="auto">
            <a:xfrm>
              <a:off x="6248480" y="5625840"/>
              <a:ext cx="12971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= 40 </a:t>
              </a:r>
              <a:r>
                <a:rPr lang="en-GB" sz="2000" dirty="0">
                  <a:latin typeface="Myriad Pro Semibold"/>
                  <a:ea typeface="Myriad Pro Semibold" charset="0"/>
                  <a:cs typeface="Times New Roman" panose="02020603050405020304" pitchFamily="18" charset="0"/>
                </a:rPr>
                <a:t>−</a:t>
              </a: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 16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CA7BA7E-DCFC-4974-98C1-010A60778DE0}"/>
                </a:ext>
              </a:extLst>
            </p:cNvPr>
            <p:cNvSpPr txBox="1"/>
            <p:nvPr/>
          </p:nvSpPr>
          <p:spPr bwMode="auto">
            <a:xfrm>
              <a:off x="6248480" y="6017788"/>
              <a:ext cx="70564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= 24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58AC1D4-D5C4-4A83-B499-B2291F49A227}"/>
                </a:ext>
              </a:extLst>
            </p:cNvPr>
            <p:cNvGrpSpPr/>
            <p:nvPr/>
          </p:nvGrpSpPr>
          <p:grpSpPr>
            <a:xfrm>
              <a:off x="4854882" y="1030997"/>
              <a:ext cx="4052094" cy="3652830"/>
              <a:chOff x="2300288" y="1331928"/>
              <a:chExt cx="4543425" cy="4095749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73974FB7-781A-4269-8F05-A5B9BF2B7C00}"/>
                  </a:ext>
                </a:extLst>
              </p:cNvPr>
              <p:cNvSpPr/>
              <p:nvPr/>
            </p:nvSpPr>
            <p:spPr bwMode="auto">
              <a:xfrm>
                <a:off x="3729038" y="1331928"/>
                <a:ext cx="1685925" cy="168592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C4B277C-2EFB-49CE-AA90-2FEF1F2AF1A3}"/>
                  </a:ext>
                </a:extLst>
              </p:cNvPr>
              <p:cNvSpPr/>
              <p:nvPr/>
            </p:nvSpPr>
            <p:spPr bwMode="auto">
              <a:xfrm>
                <a:off x="2300288" y="3741752"/>
                <a:ext cx="1685925" cy="168592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61D6B12-2DE9-400C-BE81-15CBFAFC4DE8}"/>
                  </a:ext>
                </a:extLst>
              </p:cNvPr>
              <p:cNvSpPr/>
              <p:nvPr/>
            </p:nvSpPr>
            <p:spPr bwMode="auto">
              <a:xfrm>
                <a:off x="5157788" y="3741752"/>
                <a:ext cx="1685925" cy="168592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3D8CE04B-C779-40E5-8857-F4ADFD331D4C}"/>
                  </a:ext>
                </a:extLst>
              </p:cNvPr>
              <p:cNvCxnSpPr>
                <a:cxnSpLocks/>
                <a:stCxn id="49" idx="3"/>
              </p:cNvCxnSpPr>
              <p:nvPr/>
            </p:nvCxnSpPr>
            <p:spPr bwMode="auto">
              <a:xfrm flipH="1">
                <a:off x="3315892" y="2770955"/>
                <a:ext cx="660044" cy="99380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8FCF3455-03ED-49C8-A0BA-87966C763CFC}"/>
                  </a:ext>
                </a:extLst>
              </p:cNvPr>
              <p:cNvCxnSpPr>
                <a:cxnSpLocks/>
                <a:stCxn id="49" idx="5"/>
              </p:cNvCxnSpPr>
              <p:nvPr/>
            </p:nvCxnSpPr>
            <p:spPr bwMode="auto">
              <a:xfrm>
                <a:off x="5168065" y="2770955"/>
                <a:ext cx="712396" cy="99380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B995BDF-8D2B-4B0B-BEDC-305D9E800ED6}"/>
                </a:ext>
              </a:extLst>
            </p:cNvPr>
            <p:cNvGrpSpPr/>
            <p:nvPr/>
          </p:nvGrpSpPr>
          <p:grpSpPr>
            <a:xfrm>
              <a:off x="7992051" y="3315324"/>
              <a:ext cx="342916" cy="783924"/>
              <a:chOff x="4400845" y="1167132"/>
              <a:chExt cx="342916" cy="783924"/>
            </a:xfrm>
          </p:grpSpPr>
          <p:pic>
            <p:nvPicPr>
              <p:cNvPr id="55" name="Picture 54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952A2DEC-1E1E-4885-B11C-66A712E6BC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0845" y="1608140"/>
                <a:ext cx="342916" cy="342916"/>
              </a:xfrm>
              <a:prstGeom prst="rect">
                <a:avLst/>
              </a:prstGeom>
            </p:spPr>
          </p:pic>
          <p:pic>
            <p:nvPicPr>
              <p:cNvPr id="56" name="Picture 55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9074EF35-2504-46C0-BFC0-D57E870971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0845" y="1167132"/>
                <a:ext cx="342916" cy="342916"/>
              </a:xfrm>
              <a:prstGeom prst="rect">
                <a:avLst/>
              </a:prstGeom>
            </p:spPr>
          </p:pic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B41097-CF37-4B8E-BC05-11CFB5F309B4}"/>
                </a:ext>
              </a:extLst>
            </p:cNvPr>
            <p:cNvGrpSpPr/>
            <p:nvPr/>
          </p:nvGrpSpPr>
          <p:grpSpPr>
            <a:xfrm>
              <a:off x="4991277" y="3769852"/>
              <a:ext cx="1229713" cy="790383"/>
              <a:chOff x="3957446" y="1608140"/>
              <a:chExt cx="1229713" cy="790383"/>
            </a:xfrm>
          </p:grpSpPr>
          <p:pic>
            <p:nvPicPr>
              <p:cNvPr id="58" name="Picture 57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FF417E58-3E96-4090-B657-3AF2A980D2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7446" y="1608140"/>
                <a:ext cx="342916" cy="342916"/>
              </a:xfrm>
              <a:prstGeom prst="rect">
                <a:avLst/>
              </a:prstGeom>
            </p:spPr>
          </p:pic>
          <p:pic>
            <p:nvPicPr>
              <p:cNvPr id="59" name="Picture 58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9098F8C1-4F3A-4E85-9152-F83CCCE513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4243" y="1608140"/>
                <a:ext cx="342916" cy="342916"/>
              </a:xfrm>
              <a:prstGeom prst="rect">
                <a:avLst/>
              </a:prstGeom>
            </p:spPr>
          </p:pic>
          <p:pic>
            <p:nvPicPr>
              <p:cNvPr id="60" name="Picture 59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E7D4452E-436E-4507-8C6D-5956BFEB6A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0845" y="2055607"/>
                <a:ext cx="342916" cy="342916"/>
              </a:xfrm>
              <a:prstGeom prst="rect">
                <a:avLst/>
              </a:prstGeom>
            </p:spPr>
          </p:pic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7164CAA-F63A-49D9-B03D-477A22470263}"/>
                </a:ext>
              </a:extLst>
            </p:cNvPr>
            <p:cNvSpPr txBox="1"/>
            <p:nvPr/>
          </p:nvSpPr>
          <p:spPr bwMode="auto">
            <a:xfrm>
              <a:off x="6493143" y="1582772"/>
              <a:ext cx="7761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5 × 8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5BB2FF9-07FF-4165-A60C-FEBC66F60182}"/>
                </a:ext>
              </a:extLst>
            </p:cNvPr>
            <p:cNvGrpSpPr/>
            <p:nvPr/>
          </p:nvGrpSpPr>
          <p:grpSpPr>
            <a:xfrm>
              <a:off x="4997898" y="3734102"/>
              <a:ext cx="1211742" cy="848139"/>
              <a:chOff x="2688969" y="3734102"/>
              <a:chExt cx="1211742" cy="848139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71B2E53-EA3E-4DB1-848B-678406678FB4}"/>
                  </a:ext>
                </a:extLst>
              </p:cNvPr>
              <p:cNvSpPr txBox="1"/>
              <p:nvPr/>
            </p:nvSpPr>
            <p:spPr bwMode="auto">
              <a:xfrm>
                <a:off x="2688969" y="3734102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8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5FC0C02-CABC-46B8-8258-A14EFEF5FABF}"/>
                  </a:ext>
                </a:extLst>
              </p:cNvPr>
              <p:cNvSpPr txBox="1"/>
              <p:nvPr/>
            </p:nvSpPr>
            <p:spPr bwMode="auto">
              <a:xfrm>
                <a:off x="3578187" y="3734102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8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1B3BEAD-853F-425A-97A8-7EEFBF08CB3F}"/>
                  </a:ext>
                </a:extLst>
              </p:cNvPr>
              <p:cNvSpPr txBox="1"/>
              <p:nvPr/>
            </p:nvSpPr>
            <p:spPr bwMode="auto">
              <a:xfrm>
                <a:off x="3134265" y="4182131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8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A1681A9-B0BA-4805-8AAF-EFC2ACD04EC6}"/>
                </a:ext>
              </a:extLst>
            </p:cNvPr>
            <p:cNvGrpSpPr/>
            <p:nvPr/>
          </p:nvGrpSpPr>
          <p:grpSpPr>
            <a:xfrm>
              <a:off x="8002046" y="3257155"/>
              <a:ext cx="323912" cy="856591"/>
              <a:chOff x="5693117" y="3257155"/>
              <a:chExt cx="323912" cy="856591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4AB2B93-2C6A-48AE-BC89-8859C7E0613D}"/>
                  </a:ext>
                </a:extLst>
              </p:cNvPr>
              <p:cNvSpPr txBox="1"/>
              <p:nvPr/>
            </p:nvSpPr>
            <p:spPr bwMode="auto">
              <a:xfrm>
                <a:off x="5694505" y="3713636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8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4776F13-5ACC-4095-BAFA-0DA642F34EB9}"/>
                  </a:ext>
                </a:extLst>
              </p:cNvPr>
              <p:cNvSpPr txBox="1"/>
              <p:nvPr/>
            </p:nvSpPr>
            <p:spPr bwMode="auto">
              <a:xfrm>
                <a:off x="5693117" y="3257155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8</a:t>
                </a:r>
              </a:p>
            </p:txBody>
          </p:sp>
        </p:grp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E555E2F-437B-433D-961B-023CBAF16AA7}"/>
              </a:ext>
            </a:extLst>
          </p:cNvPr>
          <p:cNvCxnSpPr/>
          <p:nvPr/>
        </p:nvCxnSpPr>
        <p:spPr bwMode="auto">
          <a:xfrm>
            <a:off x="6096000" y="847493"/>
            <a:ext cx="0" cy="556949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837847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2:3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63C62D-8A1A-4937-A11C-FC8C50B15897}"/>
              </a:ext>
            </a:extLst>
          </p:cNvPr>
          <p:cNvGrpSpPr/>
          <p:nvPr/>
        </p:nvGrpSpPr>
        <p:grpSpPr>
          <a:xfrm>
            <a:off x="2183606" y="2004438"/>
            <a:ext cx="7728614" cy="2880000"/>
            <a:chOff x="659606" y="2004438"/>
            <a:chExt cx="7728614" cy="2880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1D5431-F56A-4785-B9D4-FE412261170D}"/>
                </a:ext>
              </a:extLst>
            </p:cNvPr>
            <p:cNvSpPr/>
            <p:nvPr/>
          </p:nvSpPr>
          <p:spPr bwMode="auto">
            <a:xfrm>
              <a:off x="659606" y="2004438"/>
              <a:ext cx="4639469" cy="2880000"/>
            </a:xfrm>
            <a:prstGeom prst="rect">
              <a:avLst/>
            </a:prstGeom>
            <a:solidFill>
              <a:srgbClr val="A2E3FF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26A905-5EC3-4136-9426-8AB21A774057}"/>
                </a:ext>
              </a:extLst>
            </p:cNvPr>
            <p:cNvSpPr/>
            <p:nvPr/>
          </p:nvSpPr>
          <p:spPr bwMode="auto">
            <a:xfrm>
              <a:off x="5299075" y="2004438"/>
              <a:ext cx="3089145" cy="2880000"/>
            </a:xfrm>
            <a:prstGeom prst="rect">
              <a:avLst/>
            </a:prstGeom>
            <a:solidFill>
              <a:srgbClr val="FFE2D8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BE9CC4A-4EBC-45A6-96B1-9430DC9290A7}"/>
              </a:ext>
            </a:extLst>
          </p:cNvPr>
          <p:cNvSpPr txBox="1"/>
          <p:nvPr/>
        </p:nvSpPr>
        <p:spPr bwMode="auto">
          <a:xfrm>
            <a:off x="2112201" y="1340573"/>
            <a:ext cx="14734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+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 2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F0F8C4-0605-4B01-A2F3-8A7A49F9ED0D}"/>
              </a:ext>
            </a:extLst>
          </p:cNvPr>
          <p:cNvSpPr txBox="1"/>
          <p:nvPr/>
        </p:nvSpPr>
        <p:spPr bwMode="auto">
          <a:xfrm>
            <a:off x="8642387" y="1340573"/>
            <a:ext cx="14366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3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 5 </a:t>
            </a:r>
            <a:r>
              <a:rPr lang="en-GB" sz="2400" dirty="0">
                <a:latin typeface="Times New Roman" panose="02020603050405020304" pitchFamily="18" charset="0"/>
                <a:ea typeface="Myriad Pro Semibold" charset="0"/>
                <a:cs typeface="Times New Roman" panose="02020603050405020304" pitchFamily="18" charset="0"/>
              </a:rPr>
              <a:t>−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631977-3379-4130-AE39-072D81964625}"/>
              </a:ext>
            </a:extLst>
          </p:cNvPr>
          <p:cNvSpPr txBox="1"/>
          <p:nvPr/>
        </p:nvSpPr>
        <p:spPr bwMode="auto">
          <a:xfrm>
            <a:off x="6962439" y="5100502"/>
            <a:ext cx="3121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3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× 8 =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5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× 8 </a:t>
            </a:r>
            <a:r>
              <a:rPr lang="en-GB" sz="2400" dirty="0">
                <a:latin typeface="Times New Roman" panose="02020603050405020304" pitchFamily="18" charset="0"/>
                <a:ea typeface="Myriad Pro Semibold" charset="0"/>
                <a:cs typeface="Times New Roman" panose="02020603050405020304" pitchFamily="18" charset="0"/>
              </a:rPr>
              <a:t>−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 2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× 8</a:t>
            </a:r>
            <a:endParaRPr lang="en-GB" sz="2400" b="1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27E5BC8B-2C50-4E3F-BAC7-5F01D561B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44" y="2630612"/>
            <a:ext cx="7956161" cy="20425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93B706-56D9-48B9-B871-84A91EBC3EC1}"/>
              </a:ext>
            </a:extLst>
          </p:cNvPr>
          <p:cNvSpPr txBox="1"/>
          <p:nvPr/>
        </p:nvSpPr>
        <p:spPr bwMode="auto">
          <a:xfrm>
            <a:off x="2108193" y="5100502"/>
            <a:ext cx="3121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5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× 8 =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3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× 8 +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 2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× 8</a:t>
            </a:r>
            <a:endParaRPr lang="en-GB" sz="2400" b="1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21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76502-EFAD-4928-BCD9-A82D2EF1B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4MD-3 The distributive property of multiplication</a:t>
            </a:r>
          </a:p>
        </p:txBody>
      </p:sp>
      <p:pic>
        <p:nvPicPr>
          <p:cNvPr id="120" name="Picture 119" descr="A picture containing clock&#10;&#10;Description automatically generated">
            <a:extLst>
              <a:ext uri="{FF2B5EF4-FFF2-40B4-BE49-F238E27FC236}">
                <a16:creationId xmlns:a16="http://schemas.microsoft.com/office/drawing/2014/main" id="{1284E8C0-B58E-48FA-B8EB-5B5A9A462F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9" r="22818"/>
          <a:stretch/>
        </p:blipFill>
        <p:spPr>
          <a:xfrm>
            <a:off x="1595941" y="1557338"/>
            <a:ext cx="3422447" cy="2899781"/>
          </a:xfrm>
          <a:prstGeom prst="rect">
            <a:avLst/>
          </a:prstGeom>
        </p:spPr>
      </p:pic>
      <p:sp>
        <p:nvSpPr>
          <p:cNvPr id="177" name="Rectangle 176">
            <a:extLst>
              <a:ext uri="{FF2B5EF4-FFF2-40B4-BE49-F238E27FC236}">
                <a16:creationId xmlns:a16="http://schemas.microsoft.com/office/drawing/2014/main" id="{401322C9-04B5-4470-9042-9658908FDAC3}"/>
              </a:ext>
            </a:extLst>
          </p:cNvPr>
          <p:cNvSpPr/>
          <p:nvPr/>
        </p:nvSpPr>
        <p:spPr>
          <a:xfrm>
            <a:off x="2419886" y="5193609"/>
            <a:ext cx="3195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 × 6 + 6 = 5 × 6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CB5956-FE32-49F6-A132-ED590E8A9F84}"/>
              </a:ext>
            </a:extLst>
          </p:cNvPr>
          <p:cNvGrpSpPr/>
          <p:nvPr/>
        </p:nvGrpSpPr>
        <p:grpSpPr>
          <a:xfrm>
            <a:off x="2249158" y="2185031"/>
            <a:ext cx="2599474" cy="1649623"/>
            <a:chOff x="5669686" y="2630962"/>
            <a:chExt cx="2599474" cy="164962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26A88CB-0C3A-47ED-8D52-5A8975CD9EF7}"/>
                </a:ext>
              </a:extLst>
            </p:cNvPr>
            <p:cNvGrpSpPr/>
            <p:nvPr/>
          </p:nvGrpSpPr>
          <p:grpSpPr>
            <a:xfrm>
              <a:off x="5669686" y="3099563"/>
              <a:ext cx="2599474" cy="232165"/>
              <a:chOff x="5669686" y="3099563"/>
              <a:chExt cx="2599474" cy="232165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4B431C46-9752-4780-9DE4-0451078E93EC}"/>
                  </a:ext>
                </a:extLst>
              </p:cNvPr>
              <p:cNvSpPr/>
              <p:nvPr/>
            </p:nvSpPr>
            <p:spPr>
              <a:xfrm>
                <a:off x="5669686" y="3099563"/>
                <a:ext cx="232165" cy="232165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05B81B82-6536-48A7-AA32-07BD24ED4714}"/>
                  </a:ext>
                </a:extLst>
              </p:cNvPr>
              <p:cNvSpPr/>
              <p:nvPr/>
            </p:nvSpPr>
            <p:spPr>
              <a:xfrm>
                <a:off x="6143148" y="3099563"/>
                <a:ext cx="232165" cy="232165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411CF94-D855-4894-99DA-FC27CFC1098F}"/>
                  </a:ext>
                </a:extLst>
              </p:cNvPr>
              <p:cNvSpPr/>
              <p:nvPr/>
            </p:nvSpPr>
            <p:spPr>
              <a:xfrm>
                <a:off x="6616610" y="3099563"/>
                <a:ext cx="232165" cy="232165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5B5C3E4-F1EB-4D2D-83EC-4CA6D538ABCF}"/>
                  </a:ext>
                </a:extLst>
              </p:cNvPr>
              <p:cNvSpPr/>
              <p:nvPr/>
            </p:nvSpPr>
            <p:spPr>
              <a:xfrm>
                <a:off x="7090072" y="3099563"/>
                <a:ext cx="232165" cy="232165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791AF4A-BD66-49D5-87D6-5E4D52A0F12F}"/>
                  </a:ext>
                </a:extLst>
              </p:cNvPr>
              <p:cNvSpPr/>
              <p:nvPr/>
            </p:nvSpPr>
            <p:spPr>
              <a:xfrm>
                <a:off x="7563534" y="3099563"/>
                <a:ext cx="232165" cy="232165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5D64A2F9-81E0-448C-A2A1-C29FDF81BC5F}"/>
                  </a:ext>
                </a:extLst>
              </p:cNvPr>
              <p:cNvSpPr/>
              <p:nvPr/>
            </p:nvSpPr>
            <p:spPr>
              <a:xfrm>
                <a:off x="8036995" y="3099563"/>
                <a:ext cx="232165" cy="232165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FC7C662-688B-4BB3-B980-B8507FE9FACC}"/>
                </a:ext>
              </a:extLst>
            </p:cNvPr>
            <p:cNvGrpSpPr/>
            <p:nvPr/>
          </p:nvGrpSpPr>
          <p:grpSpPr>
            <a:xfrm>
              <a:off x="5669686" y="3572899"/>
              <a:ext cx="2599474" cy="232165"/>
              <a:chOff x="5669686" y="3099563"/>
              <a:chExt cx="2599474" cy="232165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DBBD23B-5D96-4350-9C7A-C41819AD977B}"/>
                  </a:ext>
                </a:extLst>
              </p:cNvPr>
              <p:cNvSpPr/>
              <p:nvPr/>
            </p:nvSpPr>
            <p:spPr>
              <a:xfrm>
                <a:off x="5669686" y="3099563"/>
                <a:ext cx="232165" cy="232165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C2592B4B-7098-4B0F-AE7A-12D7DC950C19}"/>
                  </a:ext>
                </a:extLst>
              </p:cNvPr>
              <p:cNvSpPr/>
              <p:nvPr/>
            </p:nvSpPr>
            <p:spPr>
              <a:xfrm>
                <a:off x="6143148" y="3099563"/>
                <a:ext cx="232165" cy="232165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4EDD665E-BF94-449F-B06E-9F88DD3C41A0}"/>
                  </a:ext>
                </a:extLst>
              </p:cNvPr>
              <p:cNvSpPr/>
              <p:nvPr/>
            </p:nvSpPr>
            <p:spPr>
              <a:xfrm>
                <a:off x="6616610" y="3099563"/>
                <a:ext cx="232165" cy="232165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D96B788-F4A6-4E71-A8D8-E68F9FC9485B}"/>
                  </a:ext>
                </a:extLst>
              </p:cNvPr>
              <p:cNvSpPr/>
              <p:nvPr/>
            </p:nvSpPr>
            <p:spPr>
              <a:xfrm>
                <a:off x="7090072" y="3099563"/>
                <a:ext cx="232165" cy="232165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097E39F0-B5EB-4053-A0F8-12064054776D}"/>
                  </a:ext>
                </a:extLst>
              </p:cNvPr>
              <p:cNvSpPr/>
              <p:nvPr/>
            </p:nvSpPr>
            <p:spPr>
              <a:xfrm>
                <a:off x="7563534" y="3099563"/>
                <a:ext cx="232165" cy="232165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F86E38A7-C1D6-493F-A9B1-8068A5603065}"/>
                  </a:ext>
                </a:extLst>
              </p:cNvPr>
              <p:cNvSpPr/>
              <p:nvPr/>
            </p:nvSpPr>
            <p:spPr>
              <a:xfrm>
                <a:off x="8036995" y="3099563"/>
                <a:ext cx="232165" cy="232165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3F6ADE9-09E5-463C-A66E-323C89B15533}"/>
                </a:ext>
              </a:extLst>
            </p:cNvPr>
            <p:cNvGrpSpPr/>
            <p:nvPr/>
          </p:nvGrpSpPr>
          <p:grpSpPr>
            <a:xfrm>
              <a:off x="5669686" y="4048420"/>
              <a:ext cx="2599474" cy="232165"/>
              <a:chOff x="5669686" y="3099563"/>
              <a:chExt cx="2599474" cy="232165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B9411141-84D1-41FA-BB00-1E93CC56BB62}"/>
                  </a:ext>
                </a:extLst>
              </p:cNvPr>
              <p:cNvSpPr/>
              <p:nvPr/>
            </p:nvSpPr>
            <p:spPr>
              <a:xfrm>
                <a:off x="5669686" y="3099563"/>
                <a:ext cx="232165" cy="232165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37BDA50-3BA1-4A20-B769-657CE0045A92}"/>
                  </a:ext>
                </a:extLst>
              </p:cNvPr>
              <p:cNvSpPr/>
              <p:nvPr/>
            </p:nvSpPr>
            <p:spPr>
              <a:xfrm>
                <a:off x="6143148" y="3099563"/>
                <a:ext cx="232165" cy="232165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39C8EE7B-AC17-46A8-8102-536286729107}"/>
                  </a:ext>
                </a:extLst>
              </p:cNvPr>
              <p:cNvSpPr/>
              <p:nvPr/>
            </p:nvSpPr>
            <p:spPr>
              <a:xfrm>
                <a:off x="6616610" y="3099563"/>
                <a:ext cx="232165" cy="232165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298EDC7-AC07-49A5-BB18-319F052C7566}"/>
                  </a:ext>
                </a:extLst>
              </p:cNvPr>
              <p:cNvSpPr/>
              <p:nvPr/>
            </p:nvSpPr>
            <p:spPr>
              <a:xfrm>
                <a:off x="7090072" y="3099563"/>
                <a:ext cx="232165" cy="232165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8F4689F-C1E5-40A5-8E1B-FA1889FB7858}"/>
                  </a:ext>
                </a:extLst>
              </p:cNvPr>
              <p:cNvSpPr/>
              <p:nvPr/>
            </p:nvSpPr>
            <p:spPr>
              <a:xfrm>
                <a:off x="7563534" y="3099563"/>
                <a:ext cx="232165" cy="232165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78189C11-6147-4A40-B1DD-C5CDC6D03AE9}"/>
                  </a:ext>
                </a:extLst>
              </p:cNvPr>
              <p:cNvSpPr/>
              <p:nvPr/>
            </p:nvSpPr>
            <p:spPr>
              <a:xfrm>
                <a:off x="8036995" y="3099563"/>
                <a:ext cx="232165" cy="232165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E6B271A-9F60-4684-9460-5B6A605959EE}"/>
                </a:ext>
              </a:extLst>
            </p:cNvPr>
            <p:cNvGrpSpPr/>
            <p:nvPr/>
          </p:nvGrpSpPr>
          <p:grpSpPr>
            <a:xfrm>
              <a:off x="5669686" y="2630962"/>
              <a:ext cx="2599474" cy="232165"/>
              <a:chOff x="5669686" y="3099563"/>
              <a:chExt cx="2599474" cy="232165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649E9C5-A04D-4962-A0D2-7C76732E45E5}"/>
                  </a:ext>
                </a:extLst>
              </p:cNvPr>
              <p:cNvSpPr/>
              <p:nvPr/>
            </p:nvSpPr>
            <p:spPr>
              <a:xfrm>
                <a:off x="5669686" y="3099563"/>
                <a:ext cx="232165" cy="232165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6BC8A13-A60E-43B5-A20B-9D92F07BB94D}"/>
                  </a:ext>
                </a:extLst>
              </p:cNvPr>
              <p:cNvSpPr/>
              <p:nvPr/>
            </p:nvSpPr>
            <p:spPr>
              <a:xfrm>
                <a:off x="6143148" y="3099563"/>
                <a:ext cx="232165" cy="232165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38D256E6-6AE7-4EB9-AB57-EF0FC071CF90}"/>
                  </a:ext>
                </a:extLst>
              </p:cNvPr>
              <p:cNvSpPr/>
              <p:nvPr/>
            </p:nvSpPr>
            <p:spPr>
              <a:xfrm>
                <a:off x="6616610" y="3099563"/>
                <a:ext cx="232165" cy="232165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9D840DB4-96F0-450F-B7B4-BE568220987E}"/>
                  </a:ext>
                </a:extLst>
              </p:cNvPr>
              <p:cNvSpPr/>
              <p:nvPr/>
            </p:nvSpPr>
            <p:spPr>
              <a:xfrm>
                <a:off x="7090072" y="3099563"/>
                <a:ext cx="232165" cy="232165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99278FD2-5FD2-4358-9094-2D5556BF37C5}"/>
                  </a:ext>
                </a:extLst>
              </p:cNvPr>
              <p:cNvSpPr/>
              <p:nvPr/>
            </p:nvSpPr>
            <p:spPr>
              <a:xfrm>
                <a:off x="7563534" y="3099563"/>
                <a:ext cx="232165" cy="232165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28EFFB9C-A1E1-439D-9F8B-6307F5CA1E85}"/>
                  </a:ext>
                </a:extLst>
              </p:cNvPr>
              <p:cNvSpPr/>
              <p:nvPr/>
            </p:nvSpPr>
            <p:spPr>
              <a:xfrm>
                <a:off x="8036995" y="3099563"/>
                <a:ext cx="232165" cy="232165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D9AD9C2-DF39-433D-AEB8-1D9B8E819752}"/>
              </a:ext>
            </a:extLst>
          </p:cNvPr>
          <p:cNvGrpSpPr/>
          <p:nvPr/>
        </p:nvGrpSpPr>
        <p:grpSpPr>
          <a:xfrm>
            <a:off x="2249158" y="4071876"/>
            <a:ext cx="2599474" cy="232165"/>
            <a:chOff x="5669686" y="3099563"/>
            <a:chExt cx="2599474" cy="232165"/>
          </a:xfrm>
          <a:solidFill>
            <a:srgbClr val="E32420"/>
          </a:solidFill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9E3DF49-B124-4CC8-B81E-18304E2D7A08}"/>
                </a:ext>
              </a:extLst>
            </p:cNvPr>
            <p:cNvSpPr/>
            <p:nvPr/>
          </p:nvSpPr>
          <p:spPr>
            <a:xfrm>
              <a:off x="5669686" y="3099563"/>
              <a:ext cx="232165" cy="23216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894A1D36-1886-42D1-922C-7F6DB977B6FA}"/>
                </a:ext>
              </a:extLst>
            </p:cNvPr>
            <p:cNvSpPr/>
            <p:nvPr/>
          </p:nvSpPr>
          <p:spPr>
            <a:xfrm>
              <a:off x="6143148" y="3099563"/>
              <a:ext cx="232165" cy="23216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12A0A14F-3D4A-4DEB-B07B-A377B770C232}"/>
                </a:ext>
              </a:extLst>
            </p:cNvPr>
            <p:cNvSpPr/>
            <p:nvPr/>
          </p:nvSpPr>
          <p:spPr>
            <a:xfrm>
              <a:off x="6616610" y="3099563"/>
              <a:ext cx="232165" cy="23216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2246F5D2-BC3C-4D3E-949C-DE1BAB054025}"/>
                </a:ext>
              </a:extLst>
            </p:cNvPr>
            <p:cNvSpPr/>
            <p:nvPr/>
          </p:nvSpPr>
          <p:spPr>
            <a:xfrm>
              <a:off x="7090072" y="3099563"/>
              <a:ext cx="232165" cy="23216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07EA7A3F-0812-433B-AFB0-256114AB90AC}"/>
                </a:ext>
              </a:extLst>
            </p:cNvPr>
            <p:cNvSpPr/>
            <p:nvPr/>
          </p:nvSpPr>
          <p:spPr>
            <a:xfrm>
              <a:off x="7563534" y="3099563"/>
              <a:ext cx="232165" cy="23216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7F10306-0D18-4CBA-A037-C39A54531130}"/>
                </a:ext>
              </a:extLst>
            </p:cNvPr>
            <p:cNvSpPr/>
            <p:nvPr/>
          </p:nvSpPr>
          <p:spPr>
            <a:xfrm>
              <a:off x="8036995" y="3099563"/>
              <a:ext cx="232165" cy="23216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E15E6ED-CAEC-4344-997A-7D79D641C104}"/>
              </a:ext>
            </a:extLst>
          </p:cNvPr>
          <p:cNvSpPr/>
          <p:nvPr/>
        </p:nvSpPr>
        <p:spPr>
          <a:xfrm>
            <a:off x="1517233" y="3959371"/>
            <a:ext cx="3557261" cy="936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3CEA753-973E-4C84-B45D-EC6E4A4DFECB}"/>
              </a:ext>
            </a:extLst>
          </p:cNvPr>
          <p:cNvSpPr/>
          <p:nvPr/>
        </p:nvSpPr>
        <p:spPr>
          <a:xfrm>
            <a:off x="4207556" y="4773553"/>
            <a:ext cx="2086658" cy="936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405BA4-9F58-4FF9-9B2A-6A17CBD69398}"/>
              </a:ext>
            </a:extLst>
          </p:cNvPr>
          <p:cNvSpPr txBox="1">
            <a:spLocks/>
          </p:cNvSpPr>
          <p:nvPr/>
        </p:nvSpPr>
        <p:spPr>
          <a:xfrm>
            <a:off x="6192012" y="1557338"/>
            <a:ext cx="5390389" cy="4544204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I have four sixes, what would I need to do to find five sixes? Do I need to start from zero and count up in sixes?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your counters to make an array to represent 4 x 6. Now change your array to make 5 x 6. Explain what you have done.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for other multiplications, adding one more multiple. Stop using the array when children are confident.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12522504-68BB-44E7-B8A9-4367749DC35F}"/>
              </a:ext>
            </a:extLst>
          </p:cNvPr>
          <p:cNvSpPr txBox="1"/>
          <p:nvPr/>
        </p:nvSpPr>
        <p:spPr>
          <a:xfrm>
            <a:off x="6096000" y="4106785"/>
            <a:ext cx="5486401" cy="769441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 sixes is 4 sixes and one more 6.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 x 6 = 4 x 6 + 6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117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  <p:bldP spid="114" grpId="0" animBg="1"/>
      <p:bldP spid="13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F33AA-D2F8-4242-A167-9CC8A1F6E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4MD-3 The distributive property of multiplication</a:t>
            </a:r>
          </a:p>
        </p:txBody>
      </p:sp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78E6B2DE-D200-4A9D-949B-3301E368DE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9" r="22818"/>
          <a:stretch/>
        </p:blipFill>
        <p:spPr>
          <a:xfrm>
            <a:off x="1590777" y="1557338"/>
            <a:ext cx="3422447" cy="28997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C96AB8-96CB-46B3-9AF4-332D2E86E941}"/>
              </a:ext>
            </a:extLst>
          </p:cNvPr>
          <p:cNvSpPr/>
          <p:nvPr/>
        </p:nvSpPr>
        <p:spPr>
          <a:xfrm>
            <a:off x="1512069" y="3485989"/>
            <a:ext cx="3557261" cy="1125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C111BD-A79C-4705-82F8-C86DD621BB7A}"/>
              </a:ext>
            </a:extLst>
          </p:cNvPr>
          <p:cNvSpPr/>
          <p:nvPr/>
        </p:nvSpPr>
        <p:spPr>
          <a:xfrm>
            <a:off x="1356596" y="4737056"/>
            <a:ext cx="3890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 × 6 + 2 × 6 = 5 × 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143E17-F563-47FD-920A-3F699914FDC4}"/>
              </a:ext>
            </a:extLst>
          </p:cNvPr>
          <p:cNvSpPr/>
          <p:nvPr/>
        </p:nvSpPr>
        <p:spPr>
          <a:xfrm>
            <a:off x="2445519" y="4834813"/>
            <a:ext cx="2801885" cy="870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977E21-88A4-488F-AB7F-8150D78E34DC}"/>
              </a:ext>
            </a:extLst>
          </p:cNvPr>
          <p:cNvSpPr/>
          <p:nvPr/>
        </p:nvSpPr>
        <p:spPr>
          <a:xfrm>
            <a:off x="3801142" y="4786011"/>
            <a:ext cx="2801885" cy="870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D5835A8-102F-48C7-A404-CF52D4433436}"/>
              </a:ext>
            </a:extLst>
          </p:cNvPr>
          <p:cNvSpPr txBox="1">
            <a:spLocks/>
          </p:cNvSpPr>
          <p:nvPr/>
        </p:nvSpPr>
        <p:spPr>
          <a:xfrm>
            <a:off x="6192012" y="1557338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I have 3 sixes, what would I need to do to find five sixes?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your counters to make an array to represent 3 x 6. Now change your array to make 5 x 6. Explain what you have done.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write a calculation?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for other multiplications, adding on 2 or more multiples. Stop using the array when children are confident.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896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993C00DF-A500-4A0F-9919-999395AE8689}"/>
              </a:ext>
            </a:extLst>
          </p:cNvPr>
          <p:cNvGrpSpPr/>
          <p:nvPr/>
        </p:nvGrpSpPr>
        <p:grpSpPr>
          <a:xfrm>
            <a:off x="1247273" y="1609937"/>
            <a:ext cx="4187961" cy="4118622"/>
            <a:chOff x="1246680" y="1612495"/>
            <a:chExt cx="4187961" cy="4118622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F478EB42-45EE-4743-8B42-69812DC24135}"/>
                </a:ext>
              </a:extLst>
            </p:cNvPr>
            <p:cNvGrpSpPr/>
            <p:nvPr/>
          </p:nvGrpSpPr>
          <p:grpSpPr>
            <a:xfrm>
              <a:off x="1406860" y="1612495"/>
              <a:ext cx="3818726" cy="3116977"/>
              <a:chOff x="2806872" y="1409294"/>
              <a:chExt cx="4910045" cy="4007749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9660F2F-11B4-4122-B340-A7343EE79B86}"/>
                  </a:ext>
                </a:extLst>
              </p:cNvPr>
              <p:cNvSpPr/>
              <p:nvPr/>
            </p:nvSpPr>
            <p:spPr>
              <a:xfrm>
                <a:off x="5929295" y="3629421"/>
                <a:ext cx="1787622" cy="178762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7355E8A6-8276-47FB-8C08-668F7E05390C}"/>
                  </a:ext>
                </a:extLst>
              </p:cNvPr>
              <p:cNvSpPr/>
              <p:nvPr/>
            </p:nvSpPr>
            <p:spPr>
              <a:xfrm>
                <a:off x="2806872" y="3603786"/>
                <a:ext cx="1787622" cy="178762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4980A33A-1459-4BC0-B8A0-EBE5DAE4B4E1}"/>
                  </a:ext>
                </a:extLst>
              </p:cNvPr>
              <p:cNvGrpSpPr/>
              <p:nvPr/>
            </p:nvGrpSpPr>
            <p:grpSpPr>
              <a:xfrm>
                <a:off x="3082036" y="4004719"/>
                <a:ext cx="1237294" cy="1111217"/>
                <a:chOff x="3082036" y="4004719"/>
                <a:chExt cx="1237294" cy="1111217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48C235FF-1E5D-4C7B-A32C-401E5CA7B0B7}"/>
                    </a:ext>
                  </a:extLst>
                </p:cNvPr>
                <p:cNvGrpSpPr/>
                <p:nvPr/>
              </p:nvGrpSpPr>
              <p:grpSpPr>
                <a:xfrm>
                  <a:off x="3832314" y="4004719"/>
                  <a:ext cx="487016" cy="487016"/>
                  <a:chOff x="6078966" y="4749536"/>
                  <a:chExt cx="487016" cy="487016"/>
                </a:xfrm>
              </p:grpSpPr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1479FE60-3958-4F15-AF05-AF02F8111F4E}"/>
                      </a:ext>
                    </a:extLst>
                  </p:cNvPr>
                  <p:cNvSpPr/>
                  <p:nvPr/>
                </p:nvSpPr>
                <p:spPr>
                  <a:xfrm>
                    <a:off x="6078966" y="4749536"/>
                    <a:ext cx="487016" cy="487016"/>
                  </a:xfrm>
                  <a:prstGeom prst="ellipse">
                    <a:avLst/>
                  </a:prstGeom>
                  <a:solidFill>
                    <a:srgbClr val="00B0F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0A1641F7-0DAC-4F66-8AAD-749F4D7A0B1C}"/>
                      </a:ext>
                    </a:extLst>
                  </p:cNvPr>
                  <p:cNvSpPr txBox="1"/>
                  <p:nvPr/>
                </p:nvSpPr>
                <p:spPr>
                  <a:xfrm>
                    <a:off x="6132862" y="4769466"/>
                    <a:ext cx="312906" cy="4353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F373847F-C13A-4B93-8115-8A9F91B00BFA}"/>
                    </a:ext>
                  </a:extLst>
                </p:cNvPr>
                <p:cNvGrpSpPr/>
                <p:nvPr/>
              </p:nvGrpSpPr>
              <p:grpSpPr>
                <a:xfrm>
                  <a:off x="3082036" y="4004719"/>
                  <a:ext cx="487016" cy="487016"/>
                  <a:chOff x="6078966" y="4749536"/>
                  <a:chExt cx="487016" cy="487016"/>
                </a:xfrm>
              </p:grpSpPr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9CABBFF5-5BEA-4E90-9688-D78CDD337130}"/>
                      </a:ext>
                    </a:extLst>
                  </p:cNvPr>
                  <p:cNvSpPr/>
                  <p:nvPr/>
                </p:nvSpPr>
                <p:spPr>
                  <a:xfrm>
                    <a:off x="6078966" y="4749536"/>
                    <a:ext cx="487016" cy="487016"/>
                  </a:xfrm>
                  <a:prstGeom prst="ellipse">
                    <a:avLst/>
                  </a:prstGeom>
                  <a:solidFill>
                    <a:srgbClr val="00B0F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FB97511F-B622-42DE-88BA-2CDD708742A9}"/>
                      </a:ext>
                    </a:extLst>
                  </p:cNvPr>
                  <p:cNvSpPr txBox="1"/>
                  <p:nvPr/>
                </p:nvSpPr>
                <p:spPr>
                  <a:xfrm>
                    <a:off x="6132862" y="4769466"/>
                    <a:ext cx="312906" cy="4353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29C1118A-FC83-4706-955D-269919C87F39}"/>
                    </a:ext>
                  </a:extLst>
                </p:cNvPr>
                <p:cNvGrpSpPr/>
                <p:nvPr/>
              </p:nvGrpSpPr>
              <p:grpSpPr>
                <a:xfrm>
                  <a:off x="3457175" y="4628920"/>
                  <a:ext cx="487016" cy="487016"/>
                  <a:chOff x="6078966" y="4749536"/>
                  <a:chExt cx="487016" cy="487016"/>
                </a:xfrm>
              </p:grpSpPr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id="{CE59AAE7-E229-4001-AB33-4752F3FF29C4}"/>
                      </a:ext>
                    </a:extLst>
                  </p:cNvPr>
                  <p:cNvSpPr/>
                  <p:nvPr/>
                </p:nvSpPr>
                <p:spPr>
                  <a:xfrm>
                    <a:off x="6078966" y="4749536"/>
                    <a:ext cx="487016" cy="487016"/>
                  </a:xfrm>
                  <a:prstGeom prst="ellipse">
                    <a:avLst/>
                  </a:prstGeom>
                  <a:solidFill>
                    <a:srgbClr val="00B0F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3DC8B52A-3A58-4B7E-BDFC-1091FD3020BE}"/>
                      </a:ext>
                    </a:extLst>
                  </p:cNvPr>
                  <p:cNvSpPr txBox="1"/>
                  <p:nvPr/>
                </p:nvSpPr>
                <p:spPr>
                  <a:xfrm>
                    <a:off x="6132862" y="4769466"/>
                    <a:ext cx="312906" cy="4353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372D31D9-46BD-4E3B-B41D-D44FA1EB98F7}"/>
                  </a:ext>
                </a:extLst>
              </p:cNvPr>
              <p:cNvGrpSpPr/>
              <p:nvPr/>
            </p:nvGrpSpPr>
            <p:grpSpPr>
              <a:xfrm>
                <a:off x="6264689" y="4279724"/>
                <a:ext cx="1170835" cy="487016"/>
                <a:chOff x="6204459" y="4279724"/>
                <a:chExt cx="1170835" cy="487016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98818773-267C-4EF0-8649-FBCB764FA836}"/>
                    </a:ext>
                  </a:extLst>
                </p:cNvPr>
                <p:cNvGrpSpPr/>
                <p:nvPr/>
              </p:nvGrpSpPr>
              <p:grpSpPr>
                <a:xfrm>
                  <a:off x="6888278" y="4279724"/>
                  <a:ext cx="487016" cy="487016"/>
                  <a:chOff x="6078966" y="4749536"/>
                  <a:chExt cx="487016" cy="487016"/>
                </a:xfrm>
              </p:grpSpPr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EAB44D1D-CA7D-4249-A7DD-113105849627}"/>
                      </a:ext>
                    </a:extLst>
                  </p:cNvPr>
                  <p:cNvSpPr/>
                  <p:nvPr/>
                </p:nvSpPr>
                <p:spPr>
                  <a:xfrm>
                    <a:off x="6078966" y="4749536"/>
                    <a:ext cx="487016" cy="487016"/>
                  </a:xfrm>
                  <a:prstGeom prst="ellipse">
                    <a:avLst/>
                  </a:prstGeom>
                  <a:solidFill>
                    <a:srgbClr val="00B0F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232B8249-94CB-405C-838F-9A2B21CF652A}"/>
                      </a:ext>
                    </a:extLst>
                  </p:cNvPr>
                  <p:cNvSpPr txBox="1"/>
                  <p:nvPr/>
                </p:nvSpPr>
                <p:spPr>
                  <a:xfrm>
                    <a:off x="6126842" y="4761712"/>
                    <a:ext cx="312906" cy="4353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</p:grp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A214666A-6D45-4FEF-9128-F90F7D858EB4}"/>
                    </a:ext>
                  </a:extLst>
                </p:cNvPr>
                <p:cNvGrpSpPr/>
                <p:nvPr/>
              </p:nvGrpSpPr>
              <p:grpSpPr>
                <a:xfrm>
                  <a:off x="6204459" y="4279724"/>
                  <a:ext cx="487016" cy="487016"/>
                  <a:chOff x="6078966" y="4749536"/>
                  <a:chExt cx="487016" cy="487016"/>
                </a:xfrm>
              </p:grpSpPr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2B6BA248-8459-4EE6-8081-6436EF6F7618}"/>
                      </a:ext>
                    </a:extLst>
                  </p:cNvPr>
                  <p:cNvSpPr/>
                  <p:nvPr/>
                </p:nvSpPr>
                <p:spPr>
                  <a:xfrm>
                    <a:off x="6078966" y="4749536"/>
                    <a:ext cx="487016" cy="487016"/>
                  </a:xfrm>
                  <a:prstGeom prst="ellipse">
                    <a:avLst/>
                  </a:prstGeom>
                  <a:solidFill>
                    <a:srgbClr val="00B0F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6E693FEB-EF5E-410D-BD15-3EEE36FAEEF8}"/>
                      </a:ext>
                    </a:extLst>
                  </p:cNvPr>
                  <p:cNvSpPr txBox="1"/>
                  <p:nvPr/>
                </p:nvSpPr>
                <p:spPr>
                  <a:xfrm>
                    <a:off x="6126842" y="4761712"/>
                    <a:ext cx="312906" cy="4353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CD3F2D76-ABD5-4AAC-985C-A2527C427567}"/>
                  </a:ext>
                </a:extLst>
              </p:cNvPr>
              <p:cNvGrpSpPr/>
              <p:nvPr/>
            </p:nvGrpSpPr>
            <p:grpSpPr>
              <a:xfrm>
                <a:off x="4279713" y="1409294"/>
                <a:ext cx="2027204" cy="1787622"/>
                <a:chOff x="4608703" y="1356086"/>
                <a:chExt cx="1074078" cy="947140"/>
              </a:xfrm>
            </p:grpSpPr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E9C21F72-AE1B-41B1-BEC3-7331C9AE38FC}"/>
                    </a:ext>
                  </a:extLst>
                </p:cNvPr>
                <p:cNvSpPr/>
                <p:nvPr/>
              </p:nvSpPr>
              <p:spPr>
                <a:xfrm>
                  <a:off x="4675181" y="1356086"/>
                  <a:ext cx="947140" cy="94714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B86151A6-53F1-419B-8034-198E1FB9D02E}"/>
                    </a:ext>
                  </a:extLst>
                </p:cNvPr>
                <p:cNvSpPr txBox="1"/>
                <p:nvPr/>
              </p:nvSpPr>
              <p:spPr>
                <a:xfrm>
                  <a:off x="4608703" y="1637852"/>
                  <a:ext cx="1074078" cy="356443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</p:grp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4A66990C-DB47-404E-9A05-3CE84529FF6F}"/>
                  </a:ext>
                </a:extLst>
              </p:cNvPr>
              <p:cNvCxnSpPr>
                <a:cxnSpLocks/>
                <a:stCxn id="91" idx="3"/>
              </p:cNvCxnSpPr>
              <p:nvPr/>
            </p:nvCxnSpPr>
            <p:spPr>
              <a:xfrm flipH="1">
                <a:off x="4046873" y="2935125"/>
                <a:ext cx="620103" cy="7396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1C00C493-1379-4DEF-ADCF-6AEE801A2222}"/>
                  </a:ext>
                </a:extLst>
              </p:cNvPr>
              <p:cNvCxnSpPr>
                <a:cxnSpLocks/>
                <a:stCxn id="91" idx="5"/>
              </p:cNvCxnSpPr>
              <p:nvPr/>
            </p:nvCxnSpPr>
            <p:spPr>
              <a:xfrm>
                <a:off x="5931014" y="2935125"/>
                <a:ext cx="516953" cy="7760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35C3B6A-E719-43C1-93BE-D6996EFA7FB0}"/>
                </a:ext>
              </a:extLst>
            </p:cNvPr>
            <p:cNvSpPr txBox="1"/>
            <p:nvPr/>
          </p:nvSpPr>
          <p:spPr>
            <a:xfrm>
              <a:off x="1246680" y="5269452"/>
              <a:ext cx="4187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 + 2 = 5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0C646F3-A2AC-4215-B74F-2180B23D46D6}"/>
              </a:ext>
            </a:extLst>
          </p:cNvPr>
          <p:cNvGrpSpPr/>
          <p:nvPr/>
        </p:nvGrpSpPr>
        <p:grpSpPr>
          <a:xfrm>
            <a:off x="1246680" y="1612495"/>
            <a:ext cx="4187961" cy="4118622"/>
            <a:chOff x="1246680" y="1612495"/>
            <a:chExt cx="4187961" cy="411862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16D9513-E867-4107-B84D-91CE016E6EF8}"/>
                </a:ext>
              </a:extLst>
            </p:cNvPr>
            <p:cNvGrpSpPr/>
            <p:nvPr/>
          </p:nvGrpSpPr>
          <p:grpSpPr>
            <a:xfrm>
              <a:off x="1406860" y="1612495"/>
              <a:ext cx="3818726" cy="3116977"/>
              <a:chOff x="2806872" y="1409294"/>
              <a:chExt cx="4910045" cy="4007749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F6A85F93-69B7-4BFA-9F20-A99C4C9E8393}"/>
                  </a:ext>
                </a:extLst>
              </p:cNvPr>
              <p:cNvSpPr/>
              <p:nvPr/>
            </p:nvSpPr>
            <p:spPr>
              <a:xfrm>
                <a:off x="5929295" y="3629421"/>
                <a:ext cx="1787622" cy="178762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7ACBAF7-4086-419D-8738-D063C51485CC}"/>
                  </a:ext>
                </a:extLst>
              </p:cNvPr>
              <p:cNvSpPr/>
              <p:nvPr/>
            </p:nvSpPr>
            <p:spPr>
              <a:xfrm>
                <a:off x="2806872" y="3603786"/>
                <a:ext cx="1787622" cy="178762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5C42B0D0-5695-44FD-9095-94E28B9B6A4C}"/>
                  </a:ext>
                </a:extLst>
              </p:cNvPr>
              <p:cNvGrpSpPr/>
              <p:nvPr/>
            </p:nvGrpSpPr>
            <p:grpSpPr>
              <a:xfrm>
                <a:off x="3082036" y="4004719"/>
                <a:ext cx="1237294" cy="1111217"/>
                <a:chOff x="3082036" y="4004719"/>
                <a:chExt cx="1237294" cy="1111217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AA2F5B58-0C1C-4A07-B537-70FDF6ABA427}"/>
                    </a:ext>
                  </a:extLst>
                </p:cNvPr>
                <p:cNvGrpSpPr/>
                <p:nvPr/>
              </p:nvGrpSpPr>
              <p:grpSpPr>
                <a:xfrm>
                  <a:off x="3832314" y="4004719"/>
                  <a:ext cx="487016" cy="487016"/>
                  <a:chOff x="6078966" y="4749536"/>
                  <a:chExt cx="487016" cy="487016"/>
                </a:xfrm>
              </p:grpSpPr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FC12707D-7733-4779-B2B6-CE5D96583FC4}"/>
                      </a:ext>
                    </a:extLst>
                  </p:cNvPr>
                  <p:cNvSpPr/>
                  <p:nvPr/>
                </p:nvSpPr>
                <p:spPr>
                  <a:xfrm>
                    <a:off x="6078966" y="4749536"/>
                    <a:ext cx="487016" cy="487016"/>
                  </a:xfrm>
                  <a:prstGeom prst="ellipse">
                    <a:avLst/>
                  </a:prstGeom>
                  <a:solidFill>
                    <a:srgbClr val="00B0F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AA27B353-C6F0-4ABE-93EE-423A56DA4B25}"/>
                      </a:ext>
                    </a:extLst>
                  </p:cNvPr>
                  <p:cNvSpPr txBox="1"/>
                  <p:nvPr/>
                </p:nvSpPr>
                <p:spPr>
                  <a:xfrm>
                    <a:off x="6132862" y="4769466"/>
                    <a:ext cx="312906" cy="4353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6</a:t>
                    </a:r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00214DAB-249B-4509-896E-E857EEEB8293}"/>
                    </a:ext>
                  </a:extLst>
                </p:cNvPr>
                <p:cNvGrpSpPr/>
                <p:nvPr/>
              </p:nvGrpSpPr>
              <p:grpSpPr>
                <a:xfrm>
                  <a:off x="3082036" y="4004719"/>
                  <a:ext cx="487016" cy="487016"/>
                  <a:chOff x="6078966" y="4749536"/>
                  <a:chExt cx="487016" cy="487016"/>
                </a:xfrm>
              </p:grpSpPr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8307459E-4B26-4C79-A576-C325A2E3F601}"/>
                      </a:ext>
                    </a:extLst>
                  </p:cNvPr>
                  <p:cNvSpPr/>
                  <p:nvPr/>
                </p:nvSpPr>
                <p:spPr>
                  <a:xfrm>
                    <a:off x="6078966" y="4749536"/>
                    <a:ext cx="487016" cy="487016"/>
                  </a:xfrm>
                  <a:prstGeom prst="ellipse">
                    <a:avLst/>
                  </a:prstGeom>
                  <a:solidFill>
                    <a:srgbClr val="00B0F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E0D3841E-CB90-4174-AED8-C5EA1E8E21A9}"/>
                      </a:ext>
                    </a:extLst>
                  </p:cNvPr>
                  <p:cNvSpPr txBox="1"/>
                  <p:nvPr/>
                </p:nvSpPr>
                <p:spPr>
                  <a:xfrm>
                    <a:off x="6132862" y="4769466"/>
                    <a:ext cx="312906" cy="4353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6</a:t>
                    </a:r>
                  </a:p>
                </p:txBody>
              </p: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51B2C808-0EDA-4197-8094-FA65F240C869}"/>
                    </a:ext>
                  </a:extLst>
                </p:cNvPr>
                <p:cNvGrpSpPr/>
                <p:nvPr/>
              </p:nvGrpSpPr>
              <p:grpSpPr>
                <a:xfrm>
                  <a:off x="3457175" y="4628920"/>
                  <a:ext cx="487016" cy="487016"/>
                  <a:chOff x="6078966" y="4749536"/>
                  <a:chExt cx="487016" cy="487016"/>
                </a:xfrm>
              </p:grpSpPr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D400317A-82BA-4D0C-A460-1BA8F0A60DB8}"/>
                      </a:ext>
                    </a:extLst>
                  </p:cNvPr>
                  <p:cNvSpPr/>
                  <p:nvPr/>
                </p:nvSpPr>
                <p:spPr>
                  <a:xfrm>
                    <a:off x="6078966" y="4749536"/>
                    <a:ext cx="487016" cy="487016"/>
                  </a:xfrm>
                  <a:prstGeom prst="ellipse">
                    <a:avLst/>
                  </a:prstGeom>
                  <a:solidFill>
                    <a:srgbClr val="00B0F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33197649-DD33-48E7-8843-3171E43DBE63}"/>
                      </a:ext>
                    </a:extLst>
                  </p:cNvPr>
                  <p:cNvSpPr txBox="1"/>
                  <p:nvPr/>
                </p:nvSpPr>
                <p:spPr>
                  <a:xfrm>
                    <a:off x="6132862" y="4769466"/>
                    <a:ext cx="312906" cy="4353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6</a:t>
                    </a:r>
                  </a:p>
                </p:txBody>
              </p:sp>
            </p:grp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C7462C32-A54C-4711-8AC6-638739BFCA00}"/>
                  </a:ext>
                </a:extLst>
              </p:cNvPr>
              <p:cNvGrpSpPr/>
              <p:nvPr/>
            </p:nvGrpSpPr>
            <p:grpSpPr>
              <a:xfrm>
                <a:off x="6264689" y="4279724"/>
                <a:ext cx="1170835" cy="487016"/>
                <a:chOff x="6204459" y="4279724"/>
                <a:chExt cx="1170835" cy="487016"/>
              </a:xfrm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C80DAFAB-DCA9-4AA5-9567-176E854D0BDE}"/>
                    </a:ext>
                  </a:extLst>
                </p:cNvPr>
                <p:cNvGrpSpPr/>
                <p:nvPr/>
              </p:nvGrpSpPr>
              <p:grpSpPr>
                <a:xfrm>
                  <a:off x="6888278" y="4279724"/>
                  <a:ext cx="487016" cy="487016"/>
                  <a:chOff x="6078966" y="4749536"/>
                  <a:chExt cx="487016" cy="487016"/>
                </a:xfrm>
              </p:grpSpPr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B4C94FDE-B942-468E-A49B-1F4EF26F9A25}"/>
                      </a:ext>
                    </a:extLst>
                  </p:cNvPr>
                  <p:cNvSpPr/>
                  <p:nvPr/>
                </p:nvSpPr>
                <p:spPr>
                  <a:xfrm>
                    <a:off x="6078966" y="4749536"/>
                    <a:ext cx="487016" cy="487016"/>
                  </a:xfrm>
                  <a:prstGeom prst="ellipse">
                    <a:avLst/>
                  </a:prstGeom>
                  <a:solidFill>
                    <a:srgbClr val="00B0F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F7AA9000-5969-4C16-88A0-23B1F376191A}"/>
                      </a:ext>
                    </a:extLst>
                  </p:cNvPr>
                  <p:cNvSpPr txBox="1"/>
                  <p:nvPr/>
                </p:nvSpPr>
                <p:spPr>
                  <a:xfrm>
                    <a:off x="6126842" y="4761712"/>
                    <a:ext cx="312906" cy="4353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6</a:t>
                    </a:r>
                  </a:p>
                </p:txBody>
              </p: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C0C59A6D-6048-4072-A26C-E87CF24BD081}"/>
                    </a:ext>
                  </a:extLst>
                </p:cNvPr>
                <p:cNvGrpSpPr/>
                <p:nvPr/>
              </p:nvGrpSpPr>
              <p:grpSpPr>
                <a:xfrm>
                  <a:off x="6204459" y="4279724"/>
                  <a:ext cx="487016" cy="487016"/>
                  <a:chOff x="6078966" y="4749536"/>
                  <a:chExt cx="487016" cy="487016"/>
                </a:xfrm>
              </p:grpSpPr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14AE8CCE-012D-4188-AC5A-F5F73E1F28A4}"/>
                      </a:ext>
                    </a:extLst>
                  </p:cNvPr>
                  <p:cNvSpPr/>
                  <p:nvPr/>
                </p:nvSpPr>
                <p:spPr>
                  <a:xfrm>
                    <a:off x="6078966" y="4749536"/>
                    <a:ext cx="487016" cy="487016"/>
                  </a:xfrm>
                  <a:prstGeom prst="ellipse">
                    <a:avLst/>
                  </a:prstGeom>
                  <a:solidFill>
                    <a:srgbClr val="00B0F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0F248D2A-F19D-40DA-B48B-D8725439DEF3}"/>
                      </a:ext>
                    </a:extLst>
                  </p:cNvPr>
                  <p:cNvSpPr txBox="1"/>
                  <p:nvPr/>
                </p:nvSpPr>
                <p:spPr>
                  <a:xfrm>
                    <a:off x="6126842" y="4761712"/>
                    <a:ext cx="312906" cy="4353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628C"/>
                      </a:buClr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6</a:t>
                    </a:r>
                  </a:p>
                </p:txBody>
              </p:sp>
            </p:grp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5A74FE2-E1C4-4D4F-BF3C-4075F6E80F92}"/>
                  </a:ext>
                </a:extLst>
              </p:cNvPr>
              <p:cNvGrpSpPr/>
              <p:nvPr/>
            </p:nvGrpSpPr>
            <p:grpSpPr>
              <a:xfrm>
                <a:off x="4279713" y="1409294"/>
                <a:ext cx="2027204" cy="1787622"/>
                <a:chOff x="4608703" y="1356086"/>
                <a:chExt cx="1074078" cy="947140"/>
              </a:xfrm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00F76CC7-3E5F-45A1-841E-8E627EE2A793}"/>
                    </a:ext>
                  </a:extLst>
                </p:cNvPr>
                <p:cNvSpPr/>
                <p:nvPr/>
              </p:nvSpPr>
              <p:spPr>
                <a:xfrm>
                  <a:off x="4675181" y="1356086"/>
                  <a:ext cx="947140" cy="94714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927833D1-ED17-4E44-A744-2EDBDDDD2D57}"/>
                    </a:ext>
                  </a:extLst>
                </p:cNvPr>
                <p:cNvSpPr txBox="1"/>
                <p:nvPr/>
              </p:nvSpPr>
              <p:spPr>
                <a:xfrm>
                  <a:off x="4608703" y="1637852"/>
                  <a:ext cx="1074078" cy="356443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 x 6</a:t>
                  </a:r>
                </a:p>
              </p:txBody>
            </p:sp>
          </p:grp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730121D-88E6-4BD2-BB7C-81E6E5B9E09D}"/>
                  </a:ext>
                </a:extLst>
              </p:cNvPr>
              <p:cNvCxnSpPr>
                <a:cxnSpLocks/>
                <a:stCxn id="61" idx="3"/>
              </p:cNvCxnSpPr>
              <p:nvPr/>
            </p:nvCxnSpPr>
            <p:spPr>
              <a:xfrm flipH="1">
                <a:off x="4046873" y="2935125"/>
                <a:ext cx="620103" cy="7396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CB4C1A1D-3057-4D46-88A7-B6D25F574B39}"/>
                  </a:ext>
                </a:extLst>
              </p:cNvPr>
              <p:cNvCxnSpPr>
                <a:cxnSpLocks/>
                <a:stCxn id="61" idx="5"/>
              </p:cNvCxnSpPr>
              <p:nvPr/>
            </p:nvCxnSpPr>
            <p:spPr>
              <a:xfrm>
                <a:off x="5931014" y="2935125"/>
                <a:ext cx="516953" cy="7760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A2DD6C-ABE0-47A9-AEAF-D16B1751CBB9}"/>
                </a:ext>
              </a:extLst>
            </p:cNvPr>
            <p:cNvSpPr txBox="1"/>
            <p:nvPr/>
          </p:nvSpPr>
          <p:spPr>
            <a:xfrm>
              <a:off x="1246680" y="5269452"/>
              <a:ext cx="4187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 x 6  +  2 x 6  =  5 x 6</a:t>
              </a: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A93F3C0-CEC0-4864-8E6D-01254EF09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4MD-3 The distributive property of multiplication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ECB5DE-D690-4559-968D-4E67435EFB13}"/>
              </a:ext>
            </a:extLst>
          </p:cNvPr>
          <p:cNvSpPr txBox="1">
            <a:spLocks/>
          </p:cNvSpPr>
          <p:nvPr/>
        </p:nvSpPr>
        <p:spPr>
          <a:xfrm>
            <a:off x="6192012" y="1557338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see 3 groups of 6 as a part? Can you see 2 groups of 6 as a part? How many groups of 6 do we have in total.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Using part-part-whole representations and counters/jottings, ask children to represent further multiplications, </a:t>
            </a:r>
            <a:r>
              <a:rPr lang="en-GB" sz="2000" dirty="0">
                <a:latin typeface="Arial"/>
              </a:rPr>
              <a:t>for example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300031" marR="0" lvl="1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x 3 + 2 x 3       5 x 2 + 3 x 2 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TextBox 19">
            <a:extLst>
              <a:ext uri="{FF2B5EF4-FFF2-40B4-BE49-F238E27FC236}">
                <a16:creationId xmlns:a16="http://schemas.microsoft.com/office/drawing/2014/main" id="{7C556E4C-4155-4346-A623-559E4F624811}"/>
              </a:ext>
            </a:extLst>
          </p:cNvPr>
          <p:cNvSpPr txBox="1"/>
          <p:nvPr/>
        </p:nvSpPr>
        <p:spPr>
          <a:xfrm>
            <a:off x="6543016" y="2870791"/>
            <a:ext cx="4426537" cy="70788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 is equal to 3 plus 2, so 5 sixes is equal to 3 sixes  plus 2 sixes.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487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6, Learning Outcome 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94887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partition one of the factors in a multiplication equation in different ways using representations </a:t>
                      </a:r>
                      <a:r>
                        <a:rPr lang="en-GB" sz="24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(II)</a:t>
                      </a:r>
                      <a:br>
                        <a:rPr lang="en-GB" sz="2400" dirty="0"/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30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6, Learning Outcome 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650BAE9-45C2-4135-8C62-6A34C64E7A7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2.10 Connecting multiplication and division, and the distributive law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331250"/>
              </p:ext>
            </p:extLst>
          </p:nvPr>
        </p:nvGraphicFramePr>
        <p:xfrm>
          <a:off x="4514850" y="4258490"/>
          <a:ext cx="6886575" cy="930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6536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6536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2:4-2:5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5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2:4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546597F-A1A8-41C7-B67F-B02CF93D9F54}"/>
              </a:ext>
            </a:extLst>
          </p:cNvPr>
          <p:cNvGrpSpPr/>
          <p:nvPr/>
        </p:nvGrpSpPr>
        <p:grpSpPr>
          <a:xfrm>
            <a:off x="1809481" y="1437397"/>
            <a:ext cx="8573041" cy="3673346"/>
            <a:chOff x="252696" y="1437397"/>
            <a:chExt cx="8573041" cy="367334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F7CC67B-CEE1-4A80-B1F8-BD7DEEEE011C}"/>
                </a:ext>
              </a:extLst>
            </p:cNvPr>
            <p:cNvGrpSpPr/>
            <p:nvPr/>
          </p:nvGrpSpPr>
          <p:grpSpPr>
            <a:xfrm>
              <a:off x="252696" y="1437397"/>
              <a:ext cx="4052094" cy="3652830"/>
              <a:chOff x="252696" y="1437397"/>
              <a:chExt cx="4052094" cy="365283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610970C-90D6-4631-AA21-FE97DA7985B5}"/>
                  </a:ext>
                </a:extLst>
              </p:cNvPr>
              <p:cNvSpPr/>
              <p:nvPr/>
            </p:nvSpPr>
            <p:spPr bwMode="auto">
              <a:xfrm>
                <a:off x="1526939" y="1437397"/>
                <a:ext cx="1503607" cy="1503607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6E70314-1C82-48EA-929F-1D47E58DF1D0}"/>
                  </a:ext>
                </a:extLst>
              </p:cNvPr>
              <p:cNvSpPr/>
              <p:nvPr/>
            </p:nvSpPr>
            <p:spPr bwMode="auto">
              <a:xfrm>
                <a:off x="252696" y="3586620"/>
                <a:ext cx="1503607" cy="1503607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1582F7F-1768-421D-A18F-F73E8690F877}"/>
                  </a:ext>
                </a:extLst>
              </p:cNvPr>
              <p:cNvSpPr/>
              <p:nvPr/>
            </p:nvSpPr>
            <p:spPr bwMode="auto">
              <a:xfrm>
                <a:off x="2801183" y="3586620"/>
                <a:ext cx="1503607" cy="1503607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BFD9C38-A40F-4F5C-BB13-A0B8E8E4AA70}"/>
                  </a:ext>
                </a:extLst>
              </p:cNvPr>
              <p:cNvCxnSpPr>
                <a:cxnSpLocks/>
                <a:stCxn id="6" idx="3"/>
              </p:cNvCxnSpPr>
              <p:nvPr/>
            </p:nvCxnSpPr>
            <p:spPr bwMode="auto">
              <a:xfrm flipH="1">
                <a:off x="1158471" y="2720806"/>
                <a:ext cx="588666" cy="88633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AEA8AB1-A93C-4303-8CA1-DB02F862C13B}"/>
                  </a:ext>
                </a:extLst>
              </p:cNvPr>
              <p:cNvCxnSpPr>
                <a:cxnSpLocks/>
                <a:stCxn id="6" idx="5"/>
              </p:cNvCxnSpPr>
              <p:nvPr/>
            </p:nvCxnSpPr>
            <p:spPr bwMode="auto">
              <a:xfrm>
                <a:off x="2810348" y="2720806"/>
                <a:ext cx="635357" cy="88633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11" name="Picture 10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6D7242E2-257F-49C6-9B2D-B7B5F6F9EE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3521" y="4168052"/>
                <a:ext cx="342916" cy="342916"/>
              </a:xfrm>
              <a:prstGeom prst="rect">
                <a:avLst/>
              </a:prstGeom>
            </p:spPr>
          </p:pic>
          <p:pic>
            <p:nvPicPr>
              <p:cNvPr id="13" name="Picture 12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0300EA9D-3A08-4CF3-B757-9A189659C2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122" y="4168052"/>
                <a:ext cx="342916" cy="342916"/>
              </a:xfrm>
              <a:prstGeom prst="rect">
                <a:avLst/>
              </a:prstGeom>
            </p:spPr>
          </p:pic>
          <p:pic>
            <p:nvPicPr>
              <p:cNvPr id="14" name="Picture 13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573C8080-82B8-493F-91D7-C2B3C58C8B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3521" y="3727044"/>
                <a:ext cx="342916" cy="342916"/>
              </a:xfrm>
              <a:prstGeom prst="rect">
                <a:avLst/>
              </a:prstGeom>
            </p:spPr>
          </p:pic>
          <p:pic>
            <p:nvPicPr>
              <p:cNvPr id="15" name="Picture 14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1B854119-9E4A-44E1-93EF-C5A1A6041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6919" y="4168052"/>
                <a:ext cx="342916" cy="342916"/>
              </a:xfrm>
              <a:prstGeom prst="rect">
                <a:avLst/>
              </a:prstGeom>
            </p:spPr>
          </p:pic>
          <p:pic>
            <p:nvPicPr>
              <p:cNvPr id="16" name="Picture 15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7EA0D764-0DF0-4620-B23E-7E056F9446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3521" y="4615519"/>
                <a:ext cx="342916" cy="342916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2BB8C2-8759-45BF-9586-D5E9E79964E6}"/>
                  </a:ext>
                </a:extLst>
              </p:cNvPr>
              <p:cNvSpPr txBox="1"/>
              <p:nvPr/>
            </p:nvSpPr>
            <p:spPr bwMode="auto">
              <a:xfrm>
                <a:off x="1890957" y="1989172"/>
                <a:ext cx="77617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9 × 3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9F8371D-4470-4395-B84D-2067E2150EC4}"/>
                  </a:ext>
                </a:extLst>
              </p:cNvPr>
              <p:cNvSpPr txBox="1"/>
              <p:nvPr/>
            </p:nvSpPr>
            <p:spPr bwMode="auto">
              <a:xfrm>
                <a:off x="841008" y="3695203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3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2D9BAD-4D81-47CD-B07D-7E1C660BD527}"/>
                  </a:ext>
                </a:extLst>
              </p:cNvPr>
              <p:cNvSpPr txBox="1"/>
              <p:nvPr/>
            </p:nvSpPr>
            <p:spPr bwMode="auto">
              <a:xfrm>
                <a:off x="395712" y="4140502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3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B955E2F-F2C1-4847-8FD8-FD13142BEDB5}"/>
                  </a:ext>
                </a:extLst>
              </p:cNvPr>
              <p:cNvSpPr txBox="1"/>
              <p:nvPr/>
            </p:nvSpPr>
            <p:spPr bwMode="auto">
              <a:xfrm>
                <a:off x="1284930" y="4140502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3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A878D2-449B-45F1-875C-725E3E82F54A}"/>
                  </a:ext>
                </a:extLst>
              </p:cNvPr>
              <p:cNvSpPr txBox="1"/>
              <p:nvPr/>
            </p:nvSpPr>
            <p:spPr bwMode="auto">
              <a:xfrm>
                <a:off x="841008" y="4588531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3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154A44C-5AF9-4783-AEBB-67733E46B77E}"/>
                  </a:ext>
                </a:extLst>
              </p:cNvPr>
              <p:cNvSpPr txBox="1"/>
              <p:nvPr/>
            </p:nvSpPr>
            <p:spPr bwMode="auto">
              <a:xfrm>
                <a:off x="840321" y="4140502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3</a:t>
                </a:r>
              </a:p>
            </p:txBody>
          </p:sp>
          <p:pic>
            <p:nvPicPr>
              <p:cNvPr id="26" name="Picture 25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E6772F39-A366-49ED-ADCB-AE35F0A316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9920" y="4179206"/>
                <a:ext cx="342916" cy="342916"/>
              </a:xfrm>
              <a:prstGeom prst="rect">
                <a:avLst/>
              </a:prstGeom>
            </p:spPr>
          </p:pic>
          <p:pic>
            <p:nvPicPr>
              <p:cNvPr id="27" name="Picture 26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95B0FFE7-0D0A-45D7-BDA2-0639EA68A2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3319" y="3738198"/>
                <a:ext cx="342916" cy="342916"/>
              </a:xfrm>
              <a:prstGeom prst="rect">
                <a:avLst/>
              </a:prstGeom>
            </p:spPr>
          </p:pic>
          <p:pic>
            <p:nvPicPr>
              <p:cNvPr id="28" name="Picture 27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A8D394E4-3246-4123-BA4A-0B7D40F0E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6717" y="4179206"/>
                <a:ext cx="342916" cy="342916"/>
              </a:xfrm>
              <a:prstGeom prst="rect">
                <a:avLst/>
              </a:prstGeom>
            </p:spPr>
          </p:pic>
          <p:pic>
            <p:nvPicPr>
              <p:cNvPr id="29" name="Picture 28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484C4878-7F3E-4B15-A197-357FB99285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3319" y="4626673"/>
                <a:ext cx="342916" cy="342916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3976D47-9542-44E6-B5B4-047B56D6B4C9}"/>
                  </a:ext>
                </a:extLst>
              </p:cNvPr>
              <p:cNvSpPr txBox="1"/>
              <p:nvPr/>
            </p:nvSpPr>
            <p:spPr bwMode="auto">
              <a:xfrm>
                <a:off x="3410806" y="3706357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3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FE62924-4297-44CB-83CA-460AA6A3A9D6}"/>
                  </a:ext>
                </a:extLst>
              </p:cNvPr>
              <p:cNvSpPr txBox="1"/>
              <p:nvPr/>
            </p:nvSpPr>
            <p:spPr bwMode="auto">
              <a:xfrm>
                <a:off x="2965510" y="4151656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3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229ABB1-897E-490C-8077-5DA1747B0B44}"/>
                  </a:ext>
                </a:extLst>
              </p:cNvPr>
              <p:cNvSpPr txBox="1"/>
              <p:nvPr/>
            </p:nvSpPr>
            <p:spPr bwMode="auto">
              <a:xfrm>
                <a:off x="3854728" y="4151656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3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7B4E8EC-7E09-447F-88DD-80E1CC0918C6}"/>
                  </a:ext>
                </a:extLst>
              </p:cNvPr>
              <p:cNvSpPr txBox="1"/>
              <p:nvPr/>
            </p:nvSpPr>
            <p:spPr bwMode="auto">
              <a:xfrm>
                <a:off x="3410806" y="4599685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3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3715C08-1920-47A6-A0FF-AE3ABC77512A}"/>
                </a:ext>
              </a:extLst>
            </p:cNvPr>
            <p:cNvGrpSpPr/>
            <p:nvPr/>
          </p:nvGrpSpPr>
          <p:grpSpPr>
            <a:xfrm>
              <a:off x="4773643" y="1457913"/>
              <a:ext cx="4052094" cy="3652830"/>
              <a:chOff x="4773643" y="1457913"/>
              <a:chExt cx="4052094" cy="3652830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2A4E8E1-B34A-4EE8-9A07-1FB18CFDB8E1}"/>
                  </a:ext>
                </a:extLst>
              </p:cNvPr>
              <p:cNvSpPr/>
              <p:nvPr/>
            </p:nvSpPr>
            <p:spPr bwMode="auto">
              <a:xfrm>
                <a:off x="6047886" y="1457913"/>
                <a:ext cx="1503607" cy="1503607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C275F57-CBB1-433E-877F-C756AA17C27C}"/>
                  </a:ext>
                </a:extLst>
              </p:cNvPr>
              <p:cNvSpPr/>
              <p:nvPr/>
            </p:nvSpPr>
            <p:spPr bwMode="auto">
              <a:xfrm>
                <a:off x="4773643" y="3607136"/>
                <a:ext cx="1503607" cy="1503607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1B55F2B-DA31-4564-AD5D-1DA8EB4AAD56}"/>
                  </a:ext>
                </a:extLst>
              </p:cNvPr>
              <p:cNvSpPr/>
              <p:nvPr/>
            </p:nvSpPr>
            <p:spPr bwMode="auto">
              <a:xfrm>
                <a:off x="7322130" y="3607136"/>
                <a:ext cx="1503607" cy="1503607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B9816D1-CC9A-447D-9496-9F7AB1F257F4}"/>
                  </a:ext>
                </a:extLst>
              </p:cNvPr>
              <p:cNvCxnSpPr>
                <a:cxnSpLocks/>
                <a:stCxn id="35" idx="3"/>
              </p:cNvCxnSpPr>
              <p:nvPr/>
            </p:nvCxnSpPr>
            <p:spPr bwMode="auto">
              <a:xfrm flipH="1">
                <a:off x="5679418" y="2741322"/>
                <a:ext cx="588666" cy="88633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CC53333-1665-496E-8154-43EDD8D8BDAE}"/>
                  </a:ext>
                </a:extLst>
              </p:cNvPr>
              <p:cNvCxnSpPr>
                <a:cxnSpLocks/>
                <a:stCxn id="35" idx="5"/>
              </p:cNvCxnSpPr>
              <p:nvPr/>
            </p:nvCxnSpPr>
            <p:spPr bwMode="auto">
              <a:xfrm>
                <a:off x="7331295" y="2741322"/>
                <a:ext cx="635357" cy="88633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40" name="Picture 39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C376D224-3787-4EC7-9D9B-086D1BE4A8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4468" y="4188568"/>
                <a:ext cx="342916" cy="342916"/>
              </a:xfrm>
              <a:prstGeom prst="rect">
                <a:avLst/>
              </a:prstGeom>
            </p:spPr>
          </p:pic>
          <p:pic>
            <p:nvPicPr>
              <p:cNvPr id="41" name="Picture 40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4D5F9394-3830-4BC4-853B-5D5FDADA9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1069" y="4188568"/>
                <a:ext cx="342916" cy="342916"/>
              </a:xfrm>
              <a:prstGeom prst="rect">
                <a:avLst/>
              </a:prstGeom>
            </p:spPr>
          </p:pic>
          <p:pic>
            <p:nvPicPr>
              <p:cNvPr id="42" name="Picture 41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CE5012B2-EE1D-4AD8-B127-286A419C9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4468" y="3747560"/>
                <a:ext cx="342916" cy="342916"/>
              </a:xfrm>
              <a:prstGeom prst="rect">
                <a:avLst/>
              </a:prstGeom>
            </p:spPr>
          </p:pic>
          <p:pic>
            <p:nvPicPr>
              <p:cNvPr id="43" name="Picture 42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B408B417-CD02-4C54-B088-61D0BB077C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7866" y="4188568"/>
                <a:ext cx="342916" cy="342916"/>
              </a:xfrm>
              <a:prstGeom prst="rect">
                <a:avLst/>
              </a:prstGeom>
            </p:spPr>
          </p:pic>
          <p:pic>
            <p:nvPicPr>
              <p:cNvPr id="44" name="Picture 43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2F8EE4EA-E7EE-4D76-A8F4-EE9C273BA5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4468" y="4636035"/>
                <a:ext cx="342916" cy="342916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0F9E6A0-9423-4139-87F8-4C19E4F67411}"/>
                  </a:ext>
                </a:extLst>
              </p:cNvPr>
              <p:cNvSpPr txBox="1"/>
              <p:nvPr/>
            </p:nvSpPr>
            <p:spPr bwMode="auto">
              <a:xfrm>
                <a:off x="6411903" y="2009688"/>
                <a:ext cx="7761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3 × 9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D76A4EC-8F5C-43E3-A782-950D25BD5A59}"/>
                  </a:ext>
                </a:extLst>
              </p:cNvPr>
              <p:cNvSpPr txBox="1"/>
              <p:nvPr/>
            </p:nvSpPr>
            <p:spPr bwMode="auto">
              <a:xfrm>
                <a:off x="5361955" y="3715719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3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6E50C3D-D79C-4E4D-B29B-3E7208A28087}"/>
                  </a:ext>
                </a:extLst>
              </p:cNvPr>
              <p:cNvSpPr txBox="1"/>
              <p:nvPr/>
            </p:nvSpPr>
            <p:spPr bwMode="auto">
              <a:xfrm>
                <a:off x="4916659" y="4161018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40CF780-DC81-43EC-AA39-0ABB710B9065}"/>
                  </a:ext>
                </a:extLst>
              </p:cNvPr>
              <p:cNvSpPr txBox="1"/>
              <p:nvPr/>
            </p:nvSpPr>
            <p:spPr bwMode="auto">
              <a:xfrm>
                <a:off x="5805877" y="4161018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3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6E2042D-FFFB-4F91-BEFE-B061DEC5D815}"/>
                  </a:ext>
                </a:extLst>
              </p:cNvPr>
              <p:cNvSpPr txBox="1"/>
              <p:nvPr/>
            </p:nvSpPr>
            <p:spPr bwMode="auto">
              <a:xfrm>
                <a:off x="5361955" y="4609047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3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B5C8F00-9EA7-4C34-9ED5-F153EBC6E1F9}"/>
                  </a:ext>
                </a:extLst>
              </p:cNvPr>
              <p:cNvSpPr txBox="1"/>
              <p:nvPr/>
            </p:nvSpPr>
            <p:spPr bwMode="auto">
              <a:xfrm>
                <a:off x="5361268" y="4161018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3</a:t>
                </a:r>
              </a:p>
            </p:txBody>
          </p:sp>
          <p:pic>
            <p:nvPicPr>
              <p:cNvPr id="51" name="Picture 50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7DE05730-45EA-4A03-AEE6-DA31680BD3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0867" y="4199722"/>
                <a:ext cx="342916" cy="342916"/>
              </a:xfrm>
              <a:prstGeom prst="rect">
                <a:avLst/>
              </a:prstGeom>
            </p:spPr>
          </p:pic>
          <p:pic>
            <p:nvPicPr>
              <p:cNvPr id="52" name="Picture 51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16B1A98F-BFFA-41AC-92E4-08DDDAF12F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4266" y="3758714"/>
                <a:ext cx="342916" cy="342916"/>
              </a:xfrm>
              <a:prstGeom prst="rect">
                <a:avLst/>
              </a:prstGeom>
            </p:spPr>
          </p:pic>
          <p:pic>
            <p:nvPicPr>
              <p:cNvPr id="53" name="Picture 52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2927ED37-0B4B-4DB7-989C-0722E5D7E9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7664" y="4199722"/>
                <a:ext cx="342916" cy="342916"/>
              </a:xfrm>
              <a:prstGeom prst="rect">
                <a:avLst/>
              </a:prstGeom>
            </p:spPr>
          </p:pic>
          <p:pic>
            <p:nvPicPr>
              <p:cNvPr id="54" name="Picture 53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D21DCFDC-6533-4614-940C-FBE197088A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4266" y="4647189"/>
                <a:ext cx="342916" cy="342916"/>
              </a:xfrm>
              <a:prstGeom prst="rect">
                <a:avLst/>
              </a:prstGeom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613683C-A6EA-4C2D-AAB8-DC51F7513BD4}"/>
                  </a:ext>
                </a:extLst>
              </p:cNvPr>
              <p:cNvSpPr txBox="1"/>
              <p:nvPr/>
            </p:nvSpPr>
            <p:spPr bwMode="auto">
              <a:xfrm>
                <a:off x="7931753" y="3726873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3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7BC86DB-D167-4F75-96A6-23CE90DCAB4C}"/>
                  </a:ext>
                </a:extLst>
              </p:cNvPr>
              <p:cNvSpPr txBox="1"/>
              <p:nvPr/>
            </p:nvSpPr>
            <p:spPr bwMode="auto">
              <a:xfrm>
                <a:off x="7486457" y="4172172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3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CA01626-3588-4E94-A663-2CA618EC7C67}"/>
                  </a:ext>
                </a:extLst>
              </p:cNvPr>
              <p:cNvSpPr txBox="1"/>
              <p:nvPr/>
            </p:nvSpPr>
            <p:spPr bwMode="auto">
              <a:xfrm>
                <a:off x="8375675" y="4172172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3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79E9281-E60A-42DF-966F-6FC89FC4A363}"/>
                  </a:ext>
                </a:extLst>
              </p:cNvPr>
              <p:cNvSpPr txBox="1"/>
              <p:nvPr/>
            </p:nvSpPr>
            <p:spPr bwMode="auto">
              <a:xfrm>
                <a:off x="7931753" y="4620201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4949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758414"/>
              </p:ext>
            </p:extLst>
          </p:nvPr>
        </p:nvGraphicFramePr>
        <p:xfrm>
          <a:off x="594008" y="1535029"/>
          <a:ext cx="10712127" cy="3593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Pupils explain why a zero can be placed after the final digit of a two-digit number when we multiply it by 10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Pupils explain why the final digit zero can be removed from a two-digit multiple of 10, when we divide by 10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Pupils explain why the final digit zero can be removed from a three-digit multiple of 10, when we divide by 10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Pupils explain the relationship between multiplying a number by 100 and multiples of 100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Pupils explain why two zeros can be placed after the final digit of a single digit number when we multiply it by 100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7" y="6020506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5" y="5937871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40264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2:4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2244B2-B5FB-4368-9A11-3FE8E0D4E5B0}"/>
              </a:ext>
            </a:extLst>
          </p:cNvPr>
          <p:cNvGrpSpPr/>
          <p:nvPr/>
        </p:nvGrpSpPr>
        <p:grpSpPr>
          <a:xfrm>
            <a:off x="2166939" y="2004438"/>
            <a:ext cx="7777160" cy="2880000"/>
            <a:chOff x="642939" y="2004438"/>
            <a:chExt cx="7777160" cy="2880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118F021-887C-4BEC-96BC-D403F98B7C10}"/>
                </a:ext>
              </a:extLst>
            </p:cNvPr>
            <p:cNvSpPr/>
            <p:nvPr/>
          </p:nvSpPr>
          <p:spPr bwMode="auto">
            <a:xfrm>
              <a:off x="642939" y="2004438"/>
              <a:ext cx="4324350" cy="2880000"/>
            </a:xfrm>
            <a:prstGeom prst="rect">
              <a:avLst/>
            </a:prstGeom>
            <a:solidFill>
              <a:srgbClr val="A2E3FF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A097FBF-0839-4DB4-B591-FB605EA4ECAF}"/>
                </a:ext>
              </a:extLst>
            </p:cNvPr>
            <p:cNvSpPr/>
            <p:nvPr/>
          </p:nvSpPr>
          <p:spPr bwMode="auto">
            <a:xfrm>
              <a:off x="4967288" y="2004438"/>
              <a:ext cx="3452811" cy="2880000"/>
            </a:xfrm>
            <a:prstGeom prst="rect">
              <a:avLst/>
            </a:prstGeom>
            <a:solidFill>
              <a:srgbClr val="FFE2D8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40C669B-7716-4FA0-B58C-20D13A605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44" y="2688970"/>
            <a:ext cx="7956161" cy="19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5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2:5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13B4954-1DE2-4193-994B-08DC001119FD}"/>
              </a:ext>
            </a:extLst>
          </p:cNvPr>
          <p:cNvGrpSpPr/>
          <p:nvPr/>
        </p:nvGrpSpPr>
        <p:grpSpPr>
          <a:xfrm>
            <a:off x="4069953" y="1437397"/>
            <a:ext cx="4052094" cy="3652830"/>
            <a:chOff x="2545953" y="1437397"/>
            <a:chExt cx="4052094" cy="365283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94DF278-F983-42E0-8907-3DE1B6FA7960}"/>
                </a:ext>
              </a:extLst>
            </p:cNvPr>
            <p:cNvGrpSpPr/>
            <p:nvPr/>
          </p:nvGrpSpPr>
          <p:grpSpPr>
            <a:xfrm>
              <a:off x="2545953" y="1437397"/>
              <a:ext cx="4052094" cy="3652830"/>
              <a:chOff x="2545953" y="1437397"/>
              <a:chExt cx="4052094" cy="3652830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B2E6955-703F-4798-B8A4-CB5893C61334}"/>
                  </a:ext>
                </a:extLst>
              </p:cNvPr>
              <p:cNvSpPr/>
              <p:nvPr/>
            </p:nvSpPr>
            <p:spPr bwMode="auto">
              <a:xfrm>
                <a:off x="3820196" y="1437397"/>
                <a:ext cx="1503607" cy="1503607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AAE7689-01E4-4713-A4AB-E5847D3D0551}"/>
                  </a:ext>
                </a:extLst>
              </p:cNvPr>
              <p:cNvSpPr/>
              <p:nvPr/>
            </p:nvSpPr>
            <p:spPr bwMode="auto">
              <a:xfrm>
                <a:off x="2545953" y="3586620"/>
                <a:ext cx="1503607" cy="1503607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C532309-865D-4B45-B458-E3C1DA96FC12}"/>
                  </a:ext>
                </a:extLst>
              </p:cNvPr>
              <p:cNvSpPr/>
              <p:nvPr/>
            </p:nvSpPr>
            <p:spPr bwMode="auto">
              <a:xfrm>
                <a:off x="5094440" y="3586620"/>
                <a:ext cx="1503607" cy="1503607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BCAA259-2891-4722-964B-3DADF8983F51}"/>
                  </a:ext>
                </a:extLst>
              </p:cNvPr>
              <p:cNvCxnSpPr>
                <a:cxnSpLocks/>
                <a:stCxn id="32" idx="3"/>
              </p:cNvCxnSpPr>
              <p:nvPr/>
            </p:nvCxnSpPr>
            <p:spPr bwMode="auto">
              <a:xfrm flipH="1">
                <a:off x="3451728" y="2720806"/>
                <a:ext cx="588666" cy="88633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87515C7-D773-40D0-9BDF-09995C615156}"/>
                  </a:ext>
                </a:extLst>
              </p:cNvPr>
              <p:cNvCxnSpPr>
                <a:cxnSpLocks/>
                <a:stCxn id="32" idx="5"/>
              </p:cNvCxnSpPr>
              <p:nvPr/>
            </p:nvCxnSpPr>
            <p:spPr bwMode="auto">
              <a:xfrm>
                <a:off x="5103605" y="2720806"/>
                <a:ext cx="635357" cy="88633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61D031E-1640-4C3A-A985-C66D166D9387}"/>
                </a:ext>
              </a:extLst>
            </p:cNvPr>
            <p:cNvGrpSpPr/>
            <p:nvPr/>
          </p:nvGrpSpPr>
          <p:grpSpPr>
            <a:xfrm>
              <a:off x="2854354" y="3944351"/>
              <a:ext cx="342916" cy="400110"/>
              <a:chOff x="2673379" y="4140502"/>
              <a:chExt cx="342916" cy="400110"/>
            </a:xfrm>
          </p:grpSpPr>
          <p:pic>
            <p:nvPicPr>
              <p:cNvPr id="38" name="Picture 37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06F0651F-968B-461E-91F5-5A630ED73C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3379" y="4168052"/>
                <a:ext cx="342916" cy="342916"/>
              </a:xfrm>
              <a:prstGeom prst="rect">
                <a:avLst/>
              </a:prstGeom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300B161-7305-49FE-92C6-C0941D52E8C3}"/>
                  </a:ext>
                </a:extLst>
              </p:cNvPr>
              <p:cNvSpPr txBox="1"/>
              <p:nvPr/>
            </p:nvSpPr>
            <p:spPr bwMode="auto">
              <a:xfrm>
                <a:off x="2688969" y="4140502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2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BD54D0E-8042-4783-8AD2-91F5ED0DEB0C}"/>
                </a:ext>
              </a:extLst>
            </p:cNvPr>
            <p:cNvGrpSpPr/>
            <p:nvPr/>
          </p:nvGrpSpPr>
          <p:grpSpPr>
            <a:xfrm>
              <a:off x="3446678" y="4384855"/>
              <a:ext cx="342916" cy="400110"/>
              <a:chOff x="3116778" y="4588531"/>
              <a:chExt cx="342916" cy="400110"/>
            </a:xfrm>
          </p:grpSpPr>
          <p:pic>
            <p:nvPicPr>
              <p:cNvPr id="41" name="Picture 40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2F558199-00D6-4A5A-AE49-0BDB7199D7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6778" y="4615519"/>
                <a:ext cx="342916" cy="342916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92A2203-8DBF-4BF9-825A-3E1E1C4D5A18}"/>
                  </a:ext>
                </a:extLst>
              </p:cNvPr>
              <p:cNvSpPr txBox="1"/>
              <p:nvPr/>
            </p:nvSpPr>
            <p:spPr bwMode="auto">
              <a:xfrm>
                <a:off x="3134265" y="4588531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2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A983BDF-C520-459E-8265-C8EBE565B407}"/>
                </a:ext>
              </a:extLst>
            </p:cNvPr>
            <p:cNvGrpSpPr/>
            <p:nvPr/>
          </p:nvGrpSpPr>
          <p:grpSpPr>
            <a:xfrm>
              <a:off x="6052733" y="3919470"/>
              <a:ext cx="342916" cy="400110"/>
              <a:chOff x="5686576" y="3706357"/>
              <a:chExt cx="342916" cy="400110"/>
            </a:xfrm>
          </p:grpSpPr>
          <p:pic>
            <p:nvPicPr>
              <p:cNvPr id="49" name="Picture 48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DC63F0B3-DA5F-4A2C-A785-0B2A561EE7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6576" y="3738198"/>
                <a:ext cx="342916" cy="342916"/>
              </a:xfrm>
              <a:prstGeom prst="rect">
                <a:avLst/>
              </a:prstGeom>
            </p:spPr>
          </p:pic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89426DA-A0DB-45A5-9DB5-F7211A9A233C}"/>
                  </a:ext>
                </a:extLst>
              </p:cNvPr>
              <p:cNvSpPr txBox="1"/>
              <p:nvPr/>
            </p:nvSpPr>
            <p:spPr bwMode="auto">
              <a:xfrm>
                <a:off x="5704063" y="3706357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2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26F6E26-90E5-4CD1-8792-C5ACD5B129E1}"/>
                </a:ext>
              </a:extLst>
            </p:cNvPr>
            <p:cNvGrpSpPr/>
            <p:nvPr/>
          </p:nvGrpSpPr>
          <p:grpSpPr>
            <a:xfrm>
              <a:off x="5309023" y="3924233"/>
              <a:ext cx="342916" cy="400110"/>
              <a:chOff x="5243177" y="4151656"/>
              <a:chExt cx="342916" cy="400110"/>
            </a:xfrm>
          </p:grpSpPr>
          <p:pic>
            <p:nvPicPr>
              <p:cNvPr id="48" name="Picture 47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994A3626-5822-48E9-8088-B9C05267F3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3177" y="4179206"/>
                <a:ext cx="342916" cy="342916"/>
              </a:xfrm>
              <a:prstGeom prst="rect">
                <a:avLst/>
              </a:prstGeom>
            </p:spPr>
          </p:pic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5F005FF-A653-4FD6-9FD0-31A66C68386C}"/>
                  </a:ext>
                </a:extLst>
              </p:cNvPr>
              <p:cNvSpPr txBox="1"/>
              <p:nvPr/>
            </p:nvSpPr>
            <p:spPr bwMode="auto">
              <a:xfrm>
                <a:off x="5258767" y="4151656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2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9E3A60F-F2D8-4C17-8061-924C6A7C11CB}"/>
                </a:ext>
              </a:extLst>
            </p:cNvPr>
            <p:cNvGrpSpPr/>
            <p:nvPr/>
          </p:nvGrpSpPr>
          <p:grpSpPr>
            <a:xfrm>
              <a:off x="5686002" y="4487239"/>
              <a:ext cx="342916" cy="400110"/>
              <a:chOff x="5686576" y="4599685"/>
              <a:chExt cx="342916" cy="400110"/>
            </a:xfrm>
          </p:grpSpPr>
          <p:pic>
            <p:nvPicPr>
              <p:cNvPr id="51" name="Picture 50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A345E0D9-CFCB-4F61-95CA-ECC5631869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6576" y="4626673"/>
                <a:ext cx="342916" cy="342916"/>
              </a:xfrm>
              <a:prstGeom prst="rect">
                <a:avLst/>
              </a:prstGeom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4F251F6-679C-4346-B876-A9328B716794}"/>
                  </a:ext>
                </a:extLst>
              </p:cNvPr>
              <p:cNvSpPr txBox="1"/>
              <p:nvPr/>
            </p:nvSpPr>
            <p:spPr bwMode="auto">
              <a:xfrm>
                <a:off x="5704063" y="4599685"/>
                <a:ext cx="32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2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2C7D8D8-5A1C-4956-ADA7-E64313CD9DA3}"/>
                </a:ext>
              </a:extLst>
            </p:cNvPr>
            <p:cNvGrpSpPr/>
            <p:nvPr/>
          </p:nvGrpSpPr>
          <p:grpSpPr>
            <a:xfrm>
              <a:off x="4117483" y="1989172"/>
              <a:ext cx="921433" cy="400110"/>
              <a:chOff x="3934759" y="1989172"/>
              <a:chExt cx="921433" cy="400110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61ACE81-D5E9-4CB4-A607-06F07662E2C9}"/>
                  </a:ext>
                </a:extLst>
              </p:cNvPr>
              <p:cNvSpPr txBox="1"/>
              <p:nvPr/>
            </p:nvSpPr>
            <p:spPr bwMode="auto">
              <a:xfrm>
                <a:off x="4288409" y="1989172"/>
                <a:ext cx="56778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0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× 2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6E6B134-90E1-4915-93C9-5738C50CD669}"/>
                  </a:ext>
                </a:extLst>
              </p:cNvPr>
              <p:cNvSpPr/>
              <p:nvPr/>
            </p:nvSpPr>
            <p:spPr bwMode="auto">
              <a:xfrm>
                <a:off x="3934759" y="2026107"/>
                <a:ext cx="360000" cy="360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133B289B-D59E-4EAF-B341-2CED0F530DE1}"/>
              </a:ext>
            </a:extLst>
          </p:cNvPr>
          <p:cNvSpPr txBox="1"/>
          <p:nvPr/>
        </p:nvSpPr>
        <p:spPr bwMode="auto">
          <a:xfrm>
            <a:off x="5660221" y="1997204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8920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2:5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135182-A5BE-4C47-B771-F9D36A4CBDC4}"/>
              </a:ext>
            </a:extLst>
          </p:cNvPr>
          <p:cNvSpPr txBox="1"/>
          <p:nvPr/>
        </p:nvSpPr>
        <p:spPr bwMode="auto">
          <a:xfrm>
            <a:off x="3559560" y="987741"/>
            <a:ext cx="5072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For each solution write 3 equations.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4AA1705-5A14-460B-9328-A41946B1D9CE}"/>
              </a:ext>
            </a:extLst>
          </p:cNvPr>
          <p:cNvGrpSpPr/>
          <p:nvPr/>
        </p:nvGrpSpPr>
        <p:grpSpPr>
          <a:xfrm>
            <a:off x="4069953" y="1807145"/>
            <a:ext cx="4052094" cy="3652830"/>
            <a:chOff x="2545953" y="1807145"/>
            <a:chExt cx="4052094" cy="365283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CAFE085-C2A8-420F-BCA2-5214945A22CE}"/>
                </a:ext>
              </a:extLst>
            </p:cNvPr>
            <p:cNvGrpSpPr/>
            <p:nvPr/>
          </p:nvGrpSpPr>
          <p:grpSpPr>
            <a:xfrm>
              <a:off x="2545953" y="1807145"/>
              <a:ext cx="4052094" cy="3652830"/>
              <a:chOff x="2545953" y="1437397"/>
              <a:chExt cx="4052094" cy="3652830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D6DE895-97C4-46F5-99F1-3E7699535874}"/>
                  </a:ext>
                </a:extLst>
              </p:cNvPr>
              <p:cNvSpPr/>
              <p:nvPr/>
            </p:nvSpPr>
            <p:spPr bwMode="auto">
              <a:xfrm>
                <a:off x="3820196" y="1437397"/>
                <a:ext cx="1503607" cy="1503607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B41974D-30CE-44DE-B7D7-B60C37BDD9F2}"/>
                  </a:ext>
                </a:extLst>
              </p:cNvPr>
              <p:cNvSpPr/>
              <p:nvPr/>
            </p:nvSpPr>
            <p:spPr bwMode="auto">
              <a:xfrm>
                <a:off x="2545953" y="3586620"/>
                <a:ext cx="1503607" cy="1503607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CE3D149-FD4F-4F27-A181-B84EA95F256B}"/>
                  </a:ext>
                </a:extLst>
              </p:cNvPr>
              <p:cNvSpPr/>
              <p:nvPr/>
            </p:nvSpPr>
            <p:spPr bwMode="auto">
              <a:xfrm>
                <a:off x="5094440" y="3586620"/>
                <a:ext cx="1503607" cy="1503607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CFAD2BE-9370-4E5F-9883-078879438E66}"/>
                  </a:ext>
                </a:extLst>
              </p:cNvPr>
              <p:cNvCxnSpPr>
                <a:cxnSpLocks/>
                <a:stCxn id="26" idx="3"/>
              </p:cNvCxnSpPr>
              <p:nvPr/>
            </p:nvCxnSpPr>
            <p:spPr bwMode="auto">
              <a:xfrm flipH="1">
                <a:off x="3451728" y="2720806"/>
                <a:ext cx="588666" cy="88633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3E0110C-5DA1-46E2-B5A2-ADAB1988DFEE}"/>
                  </a:ext>
                </a:extLst>
              </p:cNvPr>
              <p:cNvCxnSpPr>
                <a:cxnSpLocks/>
                <a:stCxn id="26" idx="5"/>
              </p:cNvCxnSpPr>
              <p:nvPr/>
            </p:nvCxnSpPr>
            <p:spPr bwMode="auto">
              <a:xfrm>
                <a:off x="5103605" y="2720806"/>
                <a:ext cx="635357" cy="88633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CA38F8-962B-4A41-B08A-96D86ECB0054}"/>
                </a:ext>
              </a:extLst>
            </p:cNvPr>
            <p:cNvSpPr txBox="1"/>
            <p:nvPr/>
          </p:nvSpPr>
          <p:spPr bwMode="auto">
            <a:xfrm>
              <a:off x="4185963" y="2358920"/>
              <a:ext cx="7761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8 ×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90764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2:5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C2B906-CC01-45A5-B03C-7723352235D5}"/>
              </a:ext>
            </a:extLst>
          </p:cNvPr>
          <p:cNvSpPr txBox="1"/>
          <p:nvPr/>
        </p:nvSpPr>
        <p:spPr bwMode="auto">
          <a:xfrm>
            <a:off x="5388115" y="987741"/>
            <a:ext cx="14157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 × 3 = 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56A483-868D-498A-BE85-189A2CA65F89}"/>
              </a:ext>
            </a:extLst>
          </p:cNvPr>
          <p:cNvSpPr txBox="1"/>
          <p:nvPr/>
        </p:nvSpPr>
        <p:spPr bwMode="auto">
          <a:xfrm>
            <a:off x="5100375" y="3384575"/>
            <a:ext cx="1991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 × 3 + 1 × 3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C2DF74-007F-4339-918E-E98C42C2DD97}"/>
              </a:ext>
            </a:extLst>
          </p:cNvPr>
          <p:cNvSpPr txBox="1"/>
          <p:nvPr/>
        </p:nvSpPr>
        <p:spPr bwMode="auto">
          <a:xfrm>
            <a:off x="5100376" y="3429001"/>
            <a:ext cx="1991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 × 4 + 4 × 1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0F7A2F96-124B-402D-AA8D-302416F36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983" y="2166181"/>
            <a:ext cx="3482037" cy="2898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6DAA5D-79C8-48EA-9B4E-A059765641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4983" y="2855086"/>
            <a:ext cx="3482037" cy="1526414"/>
          </a:xfrm>
          <a:prstGeom prst="rect">
            <a:avLst/>
          </a:prstGeom>
        </p:spPr>
      </p:pic>
      <p:pic>
        <p:nvPicPr>
          <p:cNvPr id="11" name="Picture 10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id="{24D6C803-3030-4B77-A73A-AF1B4EF85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983" y="2166181"/>
            <a:ext cx="3482037" cy="2927635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4656785-710C-4B8B-B39F-CAE14DD5C0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45" y="2407733"/>
            <a:ext cx="3482037" cy="20425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0407CB-DB34-4227-B7DC-198B92CB7FFB}"/>
              </a:ext>
            </a:extLst>
          </p:cNvPr>
          <p:cNvSpPr txBox="1"/>
          <p:nvPr/>
        </p:nvSpPr>
        <p:spPr bwMode="auto">
          <a:xfrm>
            <a:off x="7837017" y="3261463"/>
            <a:ext cx="510076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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B35FB-3F8E-4032-8C5B-BEDF220EA9DA}"/>
              </a:ext>
            </a:extLst>
          </p:cNvPr>
          <p:cNvSpPr txBox="1"/>
          <p:nvPr/>
        </p:nvSpPr>
        <p:spPr bwMode="auto">
          <a:xfrm>
            <a:off x="7556076" y="3261464"/>
            <a:ext cx="587020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00B05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3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14" grpId="0"/>
      <p:bldP spid="14" grpId="1"/>
      <p:bldP spid="14" grpId="2"/>
      <p:bldP spid="14" grpId="3"/>
      <p:bldP spid="15" grpId="0"/>
      <p:bldP spid="15" grpId="1"/>
      <p:bldP spid="15" grpId="2"/>
      <p:bldP spid="15" grpId="3"/>
      <p:bldP spid="15" grpId="4"/>
      <p:bldP spid="15" grpId="5"/>
      <p:bldP spid="15" grpId="6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2:5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3FEB3C-F1D8-470D-9773-4090C1F4EDFC}"/>
              </a:ext>
            </a:extLst>
          </p:cNvPr>
          <p:cNvSpPr txBox="1"/>
          <p:nvPr/>
        </p:nvSpPr>
        <p:spPr bwMode="auto">
          <a:xfrm>
            <a:off x="4082435" y="987741"/>
            <a:ext cx="40272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Represent with an equation.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50A87C-FE67-4EB8-9807-A97892403DB0}"/>
              </a:ext>
            </a:extLst>
          </p:cNvPr>
          <p:cNvSpPr txBox="1"/>
          <p:nvPr/>
        </p:nvSpPr>
        <p:spPr bwMode="auto">
          <a:xfrm>
            <a:off x="4553752" y="4683767"/>
            <a:ext cx="30844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 × 5 + 1 × 5 = 4 × 5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7066A0-14DE-469D-B652-AC4A424C51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2442117"/>
            <a:ext cx="6135088" cy="126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8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2:5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91371D-5B88-46EA-B1BE-D0BF6366DDA9}"/>
              </a:ext>
            </a:extLst>
          </p:cNvPr>
          <p:cNvSpPr txBox="1"/>
          <p:nvPr/>
        </p:nvSpPr>
        <p:spPr bwMode="auto">
          <a:xfrm>
            <a:off x="3176906" y="987741"/>
            <a:ext cx="58383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 spiders crawl away. How many legs left?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Represent with an equation.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BA6B45-F92C-4795-B398-AB9349D99103}"/>
              </a:ext>
            </a:extLst>
          </p:cNvPr>
          <p:cNvSpPr txBox="1"/>
          <p:nvPr/>
        </p:nvSpPr>
        <p:spPr bwMode="auto">
          <a:xfrm>
            <a:off x="4553752" y="5408596"/>
            <a:ext cx="30844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 × 8 </a:t>
            </a:r>
            <a:r>
              <a:rPr lang="en-GB" sz="2400" dirty="0">
                <a:latin typeface="Times New Roman" panose="02020603050405020304" pitchFamily="18" charset="0"/>
                <a:ea typeface="Myriad Pro Semibold" charset="0"/>
                <a:cs typeface="Times New Roman" panose="02020603050405020304" pitchFamily="18" charset="0"/>
              </a:rPr>
              <a:t>−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2 × 8 = 4 × 8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95C126-6B79-425B-BE68-72303B9B7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3058635"/>
            <a:ext cx="7975614" cy="96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2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7B9264-C434-4686-B225-4C07CA325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4MD-3 The distributive property of multiplication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50A87C-FE67-4EB8-9807-A97892403DB0}"/>
              </a:ext>
            </a:extLst>
          </p:cNvPr>
          <p:cNvSpPr txBox="1"/>
          <p:nvPr/>
        </p:nvSpPr>
        <p:spPr bwMode="auto">
          <a:xfrm>
            <a:off x="2014192" y="5028357"/>
            <a:ext cx="3424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3 × 5  +  1 × 5  =  4 × 5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7066A0-14DE-469D-B652-AC4A424C51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2164383"/>
            <a:ext cx="5622990" cy="115905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7749CDB-ECB1-4508-9B1B-C74C1BF92B26}"/>
              </a:ext>
            </a:extLst>
          </p:cNvPr>
          <p:cNvSpPr txBox="1">
            <a:spLocks/>
          </p:cNvSpPr>
          <p:nvPr/>
        </p:nvSpPr>
        <p:spPr>
          <a:xfrm>
            <a:off x="6192012" y="1557338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represent this image using a multiplication equation? Point to part of the equation written and ask: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this part represent?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if there were 3 more spiders not 2? How will you change your equation?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draw a picture to represent this equation? </a:t>
            </a:r>
          </a:p>
          <a:p>
            <a:pPr marL="300031" marR="0" lvl="1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x 3 + 2 x 3</a:t>
            </a: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A1A53D-AE67-41A5-94BD-B0943DB008E2}"/>
              </a:ext>
            </a:extLst>
          </p:cNvPr>
          <p:cNvSpPr txBox="1"/>
          <p:nvPr/>
        </p:nvSpPr>
        <p:spPr bwMode="auto">
          <a:xfrm>
            <a:off x="2014192" y="5028357"/>
            <a:ext cx="33554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4 × 8  +  2 × 8  =  6 x 8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31D99E-3821-4DF9-8B6C-D879002006A9}"/>
              </a:ext>
            </a:extLst>
          </p:cNvPr>
          <p:cNvGrpSpPr/>
          <p:nvPr/>
        </p:nvGrpSpPr>
        <p:grpSpPr>
          <a:xfrm>
            <a:off x="1043469" y="2002245"/>
            <a:ext cx="4691038" cy="2569756"/>
            <a:chOff x="1067910" y="2654194"/>
            <a:chExt cx="4099078" cy="224547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E009489-5BDB-4ADC-BDA0-A3761F358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7910" y="2654194"/>
              <a:ext cx="4099078" cy="88039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9C679FF-BCD6-4F1A-B5C3-293842E2C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7377" y="4043510"/>
              <a:ext cx="1999058" cy="8561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519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51F8F1-249F-4176-A410-5C11B467D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4MD-3 The distributive property of multiplication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9045C-C842-4D93-B617-BF3EE180E163}"/>
              </a:ext>
            </a:extLst>
          </p:cNvPr>
          <p:cNvSpPr txBox="1"/>
          <p:nvPr/>
        </p:nvSpPr>
        <p:spPr bwMode="auto">
          <a:xfrm>
            <a:off x="2257319" y="4979245"/>
            <a:ext cx="1463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 =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 +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80D78E-6217-4759-A7B2-51E28D75D3B1}"/>
              </a:ext>
            </a:extLst>
          </p:cNvPr>
          <p:cNvSpPr txBox="1"/>
          <p:nvPr/>
        </p:nvSpPr>
        <p:spPr bwMode="auto">
          <a:xfrm>
            <a:off x="1700987" y="5407370"/>
            <a:ext cx="1202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7 ×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4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=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88737-2A5F-40D4-9F16-99672542607D}"/>
              </a:ext>
            </a:extLst>
          </p:cNvPr>
          <p:cNvSpPr txBox="1"/>
          <p:nvPr/>
        </p:nvSpPr>
        <p:spPr bwMode="auto">
          <a:xfrm>
            <a:off x="2507059" y="5869035"/>
            <a:ext cx="1359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= 20 + 8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143A76-10ED-4D7F-A6B6-8E985CDDC575}"/>
              </a:ext>
            </a:extLst>
          </p:cNvPr>
          <p:cNvSpPr txBox="1"/>
          <p:nvPr/>
        </p:nvSpPr>
        <p:spPr bwMode="auto">
          <a:xfrm>
            <a:off x="2507060" y="6313931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= 28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507A08-0756-48DD-8243-1078E6A31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76" y="1356303"/>
            <a:ext cx="363748" cy="24321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255D9E-603D-412C-B725-ECDAA3CF7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601" y="1356303"/>
            <a:ext cx="363748" cy="24321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D21298-914A-430F-AAA2-70DA1F135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26" y="1356303"/>
            <a:ext cx="363748" cy="24321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40E34A-96FC-4EB1-A9BC-7A188CFD0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51" y="1356303"/>
            <a:ext cx="363748" cy="24321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E4CE38-D519-4E9A-BD1C-5907C3162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76" y="3938116"/>
            <a:ext cx="363748" cy="8844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9F8EEB-3AFE-4D26-B57E-F6106136F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601" y="3938116"/>
            <a:ext cx="363748" cy="8844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AAC624-4450-4D39-B621-5FC39B102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26" y="3938116"/>
            <a:ext cx="363748" cy="8844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CA824A-D795-4D60-B820-2FFA6821C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51" y="3938116"/>
            <a:ext cx="363748" cy="88441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1890216-6B40-49DB-8BF4-6E3691127D68}"/>
              </a:ext>
            </a:extLst>
          </p:cNvPr>
          <p:cNvSpPr txBox="1"/>
          <p:nvPr/>
        </p:nvSpPr>
        <p:spPr bwMode="auto">
          <a:xfrm>
            <a:off x="2792861" y="5424140"/>
            <a:ext cx="9076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5 ×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B6FE08-8744-4953-87FD-D17D36BD80A4}"/>
              </a:ext>
            </a:extLst>
          </p:cNvPr>
          <p:cNvSpPr txBox="1"/>
          <p:nvPr/>
        </p:nvSpPr>
        <p:spPr bwMode="auto">
          <a:xfrm>
            <a:off x="3596233" y="5424140"/>
            <a:ext cx="12875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+ 2 ×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EB1453A-2E68-4841-AEA3-F7516A75BB3B}"/>
              </a:ext>
            </a:extLst>
          </p:cNvPr>
          <p:cNvSpPr txBox="1">
            <a:spLocks/>
          </p:cNvSpPr>
          <p:nvPr/>
        </p:nvSpPr>
        <p:spPr>
          <a:xfrm>
            <a:off x="6177724" y="1432828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Let’s solve 7 fours using our new partitioning method. What has 7 been partitioned into?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write the equation?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Now try 5 x 8.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using other calculations, including real-life contexts.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4B110F07-E112-4C80-B09F-55D2F045C00B}"/>
              </a:ext>
            </a:extLst>
          </p:cNvPr>
          <p:cNvSpPr txBox="1"/>
          <p:nvPr/>
        </p:nvSpPr>
        <p:spPr>
          <a:xfrm>
            <a:off x="6306094" y="3230230"/>
            <a:ext cx="4519434" cy="70788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 is equal to 5 plus 2, so 7 fours is equal to 5 fours plus 2 fours.</a:t>
            </a:r>
          </a:p>
        </p:txBody>
      </p:sp>
    </p:spTree>
    <p:extLst>
      <p:ext uri="{BB962C8B-B14F-4D97-AF65-F5344CB8AC3E}">
        <p14:creationId xmlns:p14="http://schemas.microsoft.com/office/powerpoint/2010/main" val="198501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25" grpId="0"/>
      <p:bldP spid="2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F9BC584-0EFA-4FB4-837C-4EB13792F338}"/>
              </a:ext>
            </a:extLst>
          </p:cNvPr>
          <p:cNvSpPr txBox="1">
            <a:spLocks/>
          </p:cNvSpPr>
          <p:nvPr/>
        </p:nvSpPr>
        <p:spPr>
          <a:xfrm>
            <a:off x="6192012" y="1557338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Let’s solve 9 x 4 by finding 10 x 4 first.  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Can you write the equation?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Now solve 9 x 6 by finding 10 x 6 first.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Repeat with similar calculations.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Provide real-life contexts in which children can apply this method.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B76B980-2691-4295-B402-E368F8B4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4MD-3 The distributive property of multiplication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F984E2-BC85-4E8A-8844-8AE82F560E9E}"/>
              </a:ext>
            </a:extLst>
          </p:cNvPr>
          <p:cNvSpPr txBox="1"/>
          <p:nvPr/>
        </p:nvSpPr>
        <p:spPr bwMode="auto">
          <a:xfrm>
            <a:off x="2314658" y="4972982"/>
            <a:ext cx="1649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9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 =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10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yriad Pro Semibold" charset="0"/>
                <a:cs typeface="Times New Roman" panose="02020603050405020304" pitchFamily="18" charset="0"/>
              </a:rPr>
              <a:t>−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349A8-29E8-432D-B913-5A0C3C76277D}"/>
              </a:ext>
            </a:extLst>
          </p:cNvPr>
          <p:cNvSpPr txBox="1"/>
          <p:nvPr/>
        </p:nvSpPr>
        <p:spPr bwMode="auto">
          <a:xfrm>
            <a:off x="2614986" y="5896312"/>
            <a:ext cx="13227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= 40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yriad Pro Semibold" charset="0"/>
                <a:cs typeface="Times New Roman" panose="02020603050405020304" pitchFamily="18" charset="0"/>
              </a:rPr>
              <a:t>−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 4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7E908-5A7F-4F4E-A1DD-CA64E88826D8}"/>
              </a:ext>
            </a:extLst>
          </p:cNvPr>
          <p:cNvSpPr txBox="1"/>
          <p:nvPr/>
        </p:nvSpPr>
        <p:spPr bwMode="auto">
          <a:xfrm>
            <a:off x="2566913" y="6287986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= 36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74EC6-A3DB-40A0-B23D-35E6349AD0E2}"/>
              </a:ext>
            </a:extLst>
          </p:cNvPr>
          <p:cNvSpPr txBox="1"/>
          <p:nvPr/>
        </p:nvSpPr>
        <p:spPr bwMode="auto">
          <a:xfrm>
            <a:off x="1793830" y="5434647"/>
            <a:ext cx="3374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9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 × 4 =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10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 × 4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yriad Pro Semibold" charset="0"/>
                <a:cs typeface="Times New Roman" panose="02020603050405020304" pitchFamily="18" charset="0"/>
              </a:rPr>
              <a:t>−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 × 4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6505CB-C2D0-47F3-B3F9-7B7E33FF6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055" y="4344384"/>
            <a:ext cx="233172" cy="233172"/>
          </a:xfrm>
          <a:prstGeom prst="rect">
            <a:avLst/>
          </a:prstGeom>
        </p:spPr>
      </p:pic>
      <p:pic>
        <p:nvPicPr>
          <p:cNvPr id="13" name="Picture 12" descr="A picture containing object&#10;&#10;Description automatically generated">
            <a:extLst>
              <a:ext uri="{FF2B5EF4-FFF2-40B4-BE49-F238E27FC236}">
                <a16:creationId xmlns:a16="http://schemas.microsoft.com/office/drawing/2014/main" id="{017E2F2F-4D66-4FFC-94A4-7C37DD272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055" y="1348890"/>
            <a:ext cx="233172" cy="28940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FCC2DA-E8CB-407F-ADEB-1EAB359BE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03" y="4344384"/>
            <a:ext cx="233172" cy="233172"/>
          </a:xfrm>
          <a:prstGeom prst="rect">
            <a:avLst/>
          </a:prstGeom>
        </p:spPr>
      </p:pic>
      <p:pic>
        <p:nvPicPr>
          <p:cNvPr id="17" name="Picture 16" descr="A picture containing object&#10;&#10;Description automatically generated">
            <a:extLst>
              <a:ext uri="{FF2B5EF4-FFF2-40B4-BE49-F238E27FC236}">
                <a16:creationId xmlns:a16="http://schemas.microsoft.com/office/drawing/2014/main" id="{867B016E-D992-411A-BDE9-77A190AE6D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03" y="1348890"/>
            <a:ext cx="233172" cy="28940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27F896-609A-4E52-9AEC-C051950D7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51" y="4344384"/>
            <a:ext cx="233172" cy="233172"/>
          </a:xfrm>
          <a:prstGeom prst="rect">
            <a:avLst/>
          </a:prstGeom>
        </p:spPr>
      </p:pic>
      <p:pic>
        <p:nvPicPr>
          <p:cNvPr id="19" name="Picture 18" descr="A picture containing object&#10;&#10;Description automatically generated">
            <a:extLst>
              <a:ext uri="{FF2B5EF4-FFF2-40B4-BE49-F238E27FC236}">
                <a16:creationId xmlns:a16="http://schemas.microsoft.com/office/drawing/2014/main" id="{8E8D09A1-CFB5-4C12-B195-AB915E8FD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51" y="1348890"/>
            <a:ext cx="233172" cy="28940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8E2895E-BEDE-4D58-9B5F-9383E12B6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98" y="4344384"/>
            <a:ext cx="233172" cy="233172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id="{0AFDB221-6588-4EE4-AEE3-3CF531B49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98" y="1348890"/>
            <a:ext cx="233172" cy="2894082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850CC868-239A-4B15-B959-22D53D9BB7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03" y="4344384"/>
            <a:ext cx="236924" cy="236924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08851B12-CC33-406C-90E6-E7B3DA0976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351" y="4344384"/>
            <a:ext cx="236924" cy="236924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7D0C6C84-9866-4AC0-A6B8-38BBAC9B20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51" y="4344384"/>
            <a:ext cx="236924" cy="236924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DA9E57A5-323B-41B8-A080-686CBF714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98" y="4344384"/>
            <a:ext cx="236924" cy="236924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3AC07EF6-A298-491D-8B84-DF4DDECB1868}"/>
              </a:ext>
            </a:extLst>
          </p:cNvPr>
          <p:cNvSpPr txBox="1"/>
          <p:nvPr/>
        </p:nvSpPr>
        <p:spPr>
          <a:xfrm>
            <a:off x="6281913" y="2100779"/>
            <a:ext cx="5073968" cy="70788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 is equal to 10 minus 1, so 9 fours is equal to 10 fours minus 1 4.</a:t>
            </a:r>
          </a:p>
        </p:txBody>
      </p:sp>
    </p:spTree>
    <p:extLst>
      <p:ext uri="{BB962C8B-B14F-4D97-AF65-F5344CB8AC3E}">
        <p14:creationId xmlns:p14="http://schemas.microsoft.com/office/powerpoint/2010/main" val="312885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6, Learning Outcome 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73049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explain which is the most efficient factor to partition to solve a multiplication problem</a:t>
                      </a:r>
                      <a:b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6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264795"/>
              </p:ext>
            </p:extLst>
          </p:nvPr>
        </p:nvGraphicFramePr>
        <p:xfrm>
          <a:off x="594008" y="1535029"/>
          <a:ext cx="10712127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Pupils explain why two zeros can be placed after the final digit of a two digit number when we multiply it by 100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Pupils explain why the last two zeros can be removed from a three-digit multiple of 100 when we divide it by 100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Pupils explain why the last two zeros can be removed from a four-digit multiple of 100 when we divide it by 100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Pupils use knowledge of the composition of 100 to multiply by 100 in different ways 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Pupils use knowledge of the composition of 100 to divide by 100 in different ways 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25866" y="5872648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5" y="5828143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414075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6, Learning Outcome 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650BAE9-45C2-4135-8C62-6A34C64E7A7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2.10 Connecting multiplication and division, and the distributive law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134175"/>
              </p:ext>
            </p:extLst>
          </p:nvPr>
        </p:nvGraphicFramePr>
        <p:xfrm>
          <a:off x="4514850" y="4258490"/>
          <a:ext cx="6886575" cy="930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6536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6536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2:6-2:8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1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CDB2982-F1FB-44DC-B2FA-0A1923175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491" y="983079"/>
            <a:ext cx="363748" cy="24321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D2BCB06-AD8A-4508-932F-B14BFB968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491" y="3576143"/>
            <a:ext cx="363748" cy="3637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BFC629-71A8-464A-8E9C-68C0B65EB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806" y="983079"/>
            <a:ext cx="363748" cy="24321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1027DA-F458-4018-8450-29F02690D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21" y="983079"/>
            <a:ext cx="363748" cy="24321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BEA26BA-5E94-48AC-B422-C8145961D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437" y="983079"/>
            <a:ext cx="363748" cy="24321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65C0ADC-C9FF-48AF-A0F3-DCBAC9C6B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806" y="3576143"/>
            <a:ext cx="363748" cy="3637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64370A-7820-49C3-ADC2-F4D82A8E6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21" y="3576143"/>
            <a:ext cx="363748" cy="3637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4DEB576-6002-48F4-9667-D887569B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437" y="3576143"/>
            <a:ext cx="363748" cy="36374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2:6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24FD8B-A19B-4CC9-ABCD-355ABA60BDEA}"/>
              </a:ext>
            </a:extLst>
          </p:cNvPr>
          <p:cNvSpPr txBox="1"/>
          <p:nvPr/>
        </p:nvSpPr>
        <p:spPr bwMode="auto">
          <a:xfrm>
            <a:off x="5056886" y="4609727"/>
            <a:ext cx="1463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+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  <a:endParaRPr lang="en-GB" sz="2400" b="1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4FA28-5CED-4249-B291-3A2283E6671F}"/>
              </a:ext>
            </a:extLst>
          </p:cNvPr>
          <p:cNvSpPr txBox="1"/>
          <p:nvPr/>
        </p:nvSpPr>
        <p:spPr bwMode="auto">
          <a:xfrm>
            <a:off x="4511272" y="5054622"/>
            <a:ext cx="1202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 ×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D09CCE-BEEB-4E0C-B7E1-DB1507B9BF0E}"/>
              </a:ext>
            </a:extLst>
          </p:cNvPr>
          <p:cNvSpPr txBox="1"/>
          <p:nvPr/>
        </p:nvSpPr>
        <p:spPr bwMode="auto">
          <a:xfrm>
            <a:off x="5306626" y="5499517"/>
            <a:ext cx="1359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20 + 4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A46BF5-1210-4C80-92C5-1DA673039BEF}"/>
              </a:ext>
            </a:extLst>
          </p:cNvPr>
          <p:cNvSpPr txBox="1"/>
          <p:nvPr/>
        </p:nvSpPr>
        <p:spPr bwMode="auto">
          <a:xfrm>
            <a:off x="5306627" y="5944413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24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7D0AFB-0ECB-4184-8ECD-E5943DA30347}"/>
              </a:ext>
            </a:extLst>
          </p:cNvPr>
          <p:cNvSpPr txBox="1"/>
          <p:nvPr/>
        </p:nvSpPr>
        <p:spPr bwMode="auto">
          <a:xfrm>
            <a:off x="4511271" y="5054622"/>
            <a:ext cx="3169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× 4 =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× 4 +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× 4 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2FD808A-F95B-4102-9089-BFC2B78F22EB}"/>
              </a:ext>
            </a:extLst>
          </p:cNvPr>
          <p:cNvSpPr txBox="1"/>
          <p:nvPr/>
        </p:nvSpPr>
        <p:spPr bwMode="auto">
          <a:xfrm>
            <a:off x="5592428" y="5054622"/>
            <a:ext cx="9076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 ×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1A10FB-6544-4648-AB59-A8403D0E842E}"/>
              </a:ext>
            </a:extLst>
          </p:cNvPr>
          <p:cNvSpPr txBox="1"/>
          <p:nvPr/>
        </p:nvSpPr>
        <p:spPr bwMode="auto">
          <a:xfrm>
            <a:off x="6395577" y="5054622"/>
            <a:ext cx="12875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+ 4 ×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63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8" grpId="0"/>
      <p:bldP spid="8" grpId="1"/>
      <p:bldP spid="8" grpId="2"/>
      <p:bldP spid="9" grpId="0"/>
      <p:bldP spid="32" grpId="0"/>
      <p:bldP spid="32" grpId="1"/>
      <p:bldP spid="34" grpId="0"/>
      <p:bldP spid="34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2:6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9045C-C842-4D93-B617-BF3EE180E163}"/>
              </a:ext>
            </a:extLst>
          </p:cNvPr>
          <p:cNvSpPr txBox="1"/>
          <p:nvPr/>
        </p:nvSpPr>
        <p:spPr bwMode="auto">
          <a:xfrm>
            <a:off x="5056886" y="4609727"/>
            <a:ext cx="1463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+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  <a:endParaRPr lang="en-GB" sz="2400" b="1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80D78E-6217-4759-A7B2-51E28D75D3B1}"/>
              </a:ext>
            </a:extLst>
          </p:cNvPr>
          <p:cNvSpPr txBox="1"/>
          <p:nvPr/>
        </p:nvSpPr>
        <p:spPr bwMode="auto">
          <a:xfrm>
            <a:off x="4511272" y="5054622"/>
            <a:ext cx="1202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 ×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88737-2A5F-40D4-9F16-99672542607D}"/>
              </a:ext>
            </a:extLst>
          </p:cNvPr>
          <p:cNvSpPr txBox="1"/>
          <p:nvPr/>
        </p:nvSpPr>
        <p:spPr bwMode="auto">
          <a:xfrm>
            <a:off x="5306626" y="5499517"/>
            <a:ext cx="1359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20 + 8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143A76-10ED-4D7F-A6B6-8E985CDDC575}"/>
              </a:ext>
            </a:extLst>
          </p:cNvPr>
          <p:cNvSpPr txBox="1"/>
          <p:nvPr/>
        </p:nvSpPr>
        <p:spPr bwMode="auto">
          <a:xfrm>
            <a:off x="5306627" y="5944413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28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13885-5BE1-40AC-A181-2C8F9D1CA888}"/>
              </a:ext>
            </a:extLst>
          </p:cNvPr>
          <p:cNvSpPr txBox="1"/>
          <p:nvPr/>
        </p:nvSpPr>
        <p:spPr bwMode="auto">
          <a:xfrm>
            <a:off x="4511271" y="5054622"/>
            <a:ext cx="3169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× 4 =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× 4 +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× 4 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507A08-0756-48DD-8243-1078E6A31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43" y="986785"/>
            <a:ext cx="363748" cy="24321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255D9E-603D-412C-B725-ECDAA3CF7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168" y="986785"/>
            <a:ext cx="363748" cy="24321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D21298-914A-430F-AAA2-70DA1F135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93" y="986785"/>
            <a:ext cx="363748" cy="24321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40E34A-96FC-4EB1-A9BC-7A188CFD0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818" y="986785"/>
            <a:ext cx="363748" cy="24321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E4CE38-D519-4E9A-BD1C-5907C3162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43" y="3568598"/>
            <a:ext cx="363748" cy="8844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9F8EEB-3AFE-4D26-B57E-F6106136F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168" y="3568598"/>
            <a:ext cx="363748" cy="8844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AAC624-4450-4D39-B621-5FC39B102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93" y="3568598"/>
            <a:ext cx="363748" cy="8844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CA824A-D795-4D60-B820-2FFA6821C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818" y="3568598"/>
            <a:ext cx="363748" cy="88441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1890216-6B40-49DB-8BF4-6E3691127D68}"/>
              </a:ext>
            </a:extLst>
          </p:cNvPr>
          <p:cNvSpPr txBox="1"/>
          <p:nvPr/>
        </p:nvSpPr>
        <p:spPr bwMode="auto">
          <a:xfrm>
            <a:off x="5592428" y="5054622"/>
            <a:ext cx="9076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 ×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B6FE08-8744-4953-87FD-D17D36BD80A4}"/>
              </a:ext>
            </a:extLst>
          </p:cNvPr>
          <p:cNvSpPr txBox="1"/>
          <p:nvPr/>
        </p:nvSpPr>
        <p:spPr bwMode="auto">
          <a:xfrm>
            <a:off x="6395800" y="5054622"/>
            <a:ext cx="12875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+ 4 ×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58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5" grpId="2"/>
      <p:bldP spid="6" grpId="0"/>
      <p:bldP spid="6" grpId="1"/>
      <p:bldP spid="6" grpId="2"/>
      <p:bldP spid="7" grpId="0"/>
      <p:bldP spid="25" grpId="0"/>
      <p:bldP spid="25" grpId="1"/>
      <p:bldP spid="26" grpId="0"/>
      <p:bldP spid="26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2:6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F984E2-BC85-4E8A-8844-8AE82F560E9E}"/>
              </a:ext>
            </a:extLst>
          </p:cNvPr>
          <p:cNvSpPr txBox="1"/>
          <p:nvPr/>
        </p:nvSpPr>
        <p:spPr bwMode="auto">
          <a:xfrm>
            <a:off x="4963913" y="4609727"/>
            <a:ext cx="1649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9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10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ea typeface="Myriad Pro Semibold" charset="0"/>
                <a:cs typeface="Times New Roman" panose="02020603050405020304" pitchFamily="18" charset="0"/>
              </a:rPr>
              <a:t>−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  <a:endParaRPr lang="en-GB" sz="2400" b="1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59CF6B-E5EF-49F6-B2CA-E88B60462AD0}"/>
              </a:ext>
            </a:extLst>
          </p:cNvPr>
          <p:cNvSpPr txBox="1"/>
          <p:nvPr/>
        </p:nvSpPr>
        <p:spPr bwMode="auto">
          <a:xfrm>
            <a:off x="4439633" y="5054622"/>
            <a:ext cx="1202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 ×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9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349A8-29E8-432D-B913-5A0C3C76277D}"/>
              </a:ext>
            </a:extLst>
          </p:cNvPr>
          <p:cNvSpPr txBox="1"/>
          <p:nvPr/>
        </p:nvSpPr>
        <p:spPr bwMode="auto">
          <a:xfrm>
            <a:off x="5236955" y="5499517"/>
            <a:ext cx="13227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40 </a:t>
            </a:r>
            <a:r>
              <a:rPr lang="en-GB" sz="2400" dirty="0">
                <a:latin typeface="Times New Roman" panose="02020603050405020304" pitchFamily="18" charset="0"/>
                <a:ea typeface="Myriad Pro Semibold" charset="0"/>
                <a:cs typeface="Times New Roman" panose="02020603050405020304" pitchFamily="18" charset="0"/>
              </a:rPr>
              <a:t>−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4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7E908-5A7F-4F4E-A1DD-CA64E88826D8}"/>
              </a:ext>
            </a:extLst>
          </p:cNvPr>
          <p:cNvSpPr txBox="1"/>
          <p:nvPr/>
        </p:nvSpPr>
        <p:spPr bwMode="auto">
          <a:xfrm>
            <a:off x="5236956" y="5944413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36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74EC6-A3DB-40A0-B23D-35E6349AD0E2}"/>
              </a:ext>
            </a:extLst>
          </p:cNvPr>
          <p:cNvSpPr txBox="1"/>
          <p:nvPr/>
        </p:nvSpPr>
        <p:spPr bwMode="auto">
          <a:xfrm>
            <a:off x="4411060" y="5057003"/>
            <a:ext cx="3374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9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× 4 =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10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× 4 </a:t>
            </a:r>
            <a:r>
              <a:rPr lang="en-GB" sz="2400" dirty="0">
                <a:latin typeface="Times New Roman" panose="02020603050405020304" pitchFamily="18" charset="0"/>
                <a:ea typeface="Myriad Pro Semibold" charset="0"/>
                <a:cs typeface="Times New Roman" panose="02020603050405020304" pitchFamily="18" charset="0"/>
              </a:rPr>
              <a:t>−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× 4 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6505CB-C2D0-47F3-B3F9-7B7E33FF6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10" y="3981129"/>
            <a:ext cx="233172" cy="233172"/>
          </a:xfrm>
          <a:prstGeom prst="rect">
            <a:avLst/>
          </a:prstGeom>
        </p:spPr>
      </p:pic>
      <p:pic>
        <p:nvPicPr>
          <p:cNvPr id="13" name="Picture 12" descr="A picture containing object&#10;&#10;Description automatically generated">
            <a:extLst>
              <a:ext uri="{FF2B5EF4-FFF2-40B4-BE49-F238E27FC236}">
                <a16:creationId xmlns:a16="http://schemas.microsoft.com/office/drawing/2014/main" id="{017E2F2F-4D66-4FFC-94A4-7C37DD272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10" y="985635"/>
            <a:ext cx="233172" cy="28940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FCC2DA-E8CB-407F-ADEB-1EAB359BE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358" y="3981129"/>
            <a:ext cx="233172" cy="233172"/>
          </a:xfrm>
          <a:prstGeom prst="rect">
            <a:avLst/>
          </a:prstGeom>
        </p:spPr>
      </p:pic>
      <p:pic>
        <p:nvPicPr>
          <p:cNvPr id="17" name="Picture 16" descr="A picture containing object&#10;&#10;Description automatically generated">
            <a:extLst>
              <a:ext uri="{FF2B5EF4-FFF2-40B4-BE49-F238E27FC236}">
                <a16:creationId xmlns:a16="http://schemas.microsoft.com/office/drawing/2014/main" id="{867B016E-D992-411A-BDE9-77A190AE6D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358" y="985635"/>
            <a:ext cx="233172" cy="28940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27F896-609A-4E52-9AEC-C051950D7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06" y="3981129"/>
            <a:ext cx="233172" cy="233172"/>
          </a:xfrm>
          <a:prstGeom prst="rect">
            <a:avLst/>
          </a:prstGeom>
        </p:spPr>
      </p:pic>
      <p:pic>
        <p:nvPicPr>
          <p:cNvPr id="19" name="Picture 18" descr="A picture containing object&#10;&#10;Description automatically generated">
            <a:extLst>
              <a:ext uri="{FF2B5EF4-FFF2-40B4-BE49-F238E27FC236}">
                <a16:creationId xmlns:a16="http://schemas.microsoft.com/office/drawing/2014/main" id="{8E8D09A1-CFB5-4C12-B195-AB915E8FD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06" y="985635"/>
            <a:ext cx="233172" cy="28940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8E2895E-BEDE-4D58-9B5F-9383E12B6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453" y="3981129"/>
            <a:ext cx="233172" cy="233172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id="{0AFDB221-6588-4EE4-AEE3-3CF531B49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453" y="985635"/>
            <a:ext cx="233172" cy="289408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195711D-C1BB-45E4-B7B4-2E56FDE76041}"/>
              </a:ext>
            </a:extLst>
          </p:cNvPr>
          <p:cNvSpPr txBox="1"/>
          <p:nvPr/>
        </p:nvSpPr>
        <p:spPr bwMode="auto">
          <a:xfrm>
            <a:off x="5522462" y="5054622"/>
            <a:ext cx="1083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 ×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10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F0CBD0-7C4E-4B8B-B689-190E3DBFD35A}"/>
              </a:ext>
            </a:extLst>
          </p:cNvPr>
          <p:cNvSpPr txBox="1"/>
          <p:nvPr/>
        </p:nvSpPr>
        <p:spPr bwMode="auto">
          <a:xfrm>
            <a:off x="6501406" y="5054622"/>
            <a:ext cx="1250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Times New Roman" panose="02020603050405020304" pitchFamily="18" charset="0"/>
                <a:ea typeface="Myriad Pro Semibold" charset="0"/>
                <a:cs typeface="Times New Roman" panose="02020603050405020304" pitchFamily="18" charset="0"/>
              </a:rPr>
              <a:t>−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4 ×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850CC868-239A-4B15-B959-22D53D9BB7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558" y="3981129"/>
            <a:ext cx="236924" cy="236924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08851B12-CC33-406C-90E6-E7B3DA0976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06" y="3981129"/>
            <a:ext cx="236924" cy="236924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7D0C6C84-9866-4AC0-A6B8-38BBAC9B20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06" y="3981129"/>
            <a:ext cx="236924" cy="236924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DA9E57A5-323B-41B8-A080-686CBF714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453" y="3981129"/>
            <a:ext cx="236924" cy="2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0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5" grpId="2"/>
      <p:bldP spid="6" grpId="0"/>
      <p:bldP spid="6" grpId="1"/>
      <p:bldP spid="6" grpId="2"/>
      <p:bldP spid="7" grpId="0"/>
      <p:bldP spid="26" grpId="0"/>
      <p:bldP spid="26" grpId="1"/>
      <p:bldP spid="27" grpId="0"/>
      <p:bldP spid="27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2:8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BD7607-88DF-419E-B756-218D7CDDE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88" y="1051235"/>
            <a:ext cx="2591025" cy="5322269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8C84144-D09D-4B12-A2DD-C88183BCE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048" y="3995784"/>
            <a:ext cx="585267" cy="536494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0EA8104-2C97-4C00-A695-0C701BE21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048" y="4367471"/>
            <a:ext cx="585267" cy="536494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1DD4F11-87C0-470D-A157-4D5045808D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048" y="4730553"/>
            <a:ext cx="585267" cy="536494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176E6A3-27C5-4351-A98C-95EB36E9C7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048" y="5102241"/>
            <a:ext cx="585267" cy="54259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11F0637-51E2-4C97-B179-A1A43A6FCC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048" y="5467703"/>
            <a:ext cx="585267" cy="536494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E717EEC-F2DD-4145-9D1B-CA057C2B2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048" y="5833582"/>
            <a:ext cx="585267" cy="53649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3EE3A572-26D2-4164-8566-37FE5B330364}"/>
              </a:ext>
            </a:extLst>
          </p:cNvPr>
          <p:cNvGrpSpPr/>
          <p:nvPr/>
        </p:nvGrpSpPr>
        <p:grpSpPr>
          <a:xfrm>
            <a:off x="5662775" y="4473476"/>
            <a:ext cx="958159" cy="283998"/>
            <a:chOff x="4160120" y="4104423"/>
            <a:chExt cx="958159" cy="28399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2ABE26-A4A4-4E74-80CD-5FB6215B9857}"/>
                </a:ext>
              </a:extLst>
            </p:cNvPr>
            <p:cNvSpPr/>
            <p:nvPr/>
          </p:nvSpPr>
          <p:spPr bwMode="auto">
            <a:xfrm>
              <a:off x="4160120" y="4104423"/>
              <a:ext cx="330200" cy="28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6E4A231-37E3-4BEE-896D-D93B254408D0}"/>
                </a:ext>
              </a:extLst>
            </p:cNvPr>
            <p:cNvSpPr/>
            <p:nvPr/>
          </p:nvSpPr>
          <p:spPr bwMode="auto">
            <a:xfrm>
              <a:off x="4788079" y="4104423"/>
              <a:ext cx="330200" cy="28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80C03C7-06A1-4999-A45B-29BB9416B593}"/>
              </a:ext>
            </a:extLst>
          </p:cNvPr>
          <p:cNvGrpSpPr/>
          <p:nvPr/>
        </p:nvGrpSpPr>
        <p:grpSpPr>
          <a:xfrm>
            <a:off x="5662775" y="4846071"/>
            <a:ext cx="958159" cy="283998"/>
            <a:chOff x="4160120" y="4104423"/>
            <a:chExt cx="958159" cy="28399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9B16356-7BA8-45F3-8144-FA7355547E67}"/>
                </a:ext>
              </a:extLst>
            </p:cNvPr>
            <p:cNvSpPr/>
            <p:nvPr/>
          </p:nvSpPr>
          <p:spPr bwMode="auto">
            <a:xfrm>
              <a:off x="4160120" y="4104423"/>
              <a:ext cx="330200" cy="28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87424A2-51F7-48E4-ACA9-CF7B7308CE35}"/>
                </a:ext>
              </a:extLst>
            </p:cNvPr>
            <p:cNvSpPr/>
            <p:nvPr/>
          </p:nvSpPr>
          <p:spPr bwMode="auto">
            <a:xfrm>
              <a:off x="4788079" y="4104423"/>
              <a:ext cx="330200" cy="28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731E981-81D1-4EA3-A388-0E85F2AA7DD9}"/>
              </a:ext>
            </a:extLst>
          </p:cNvPr>
          <p:cNvGrpSpPr/>
          <p:nvPr/>
        </p:nvGrpSpPr>
        <p:grpSpPr>
          <a:xfrm>
            <a:off x="5662775" y="5208876"/>
            <a:ext cx="958159" cy="283998"/>
            <a:chOff x="4160120" y="4104423"/>
            <a:chExt cx="958159" cy="28399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8532552-3703-45E4-9A63-7DC199368FBA}"/>
                </a:ext>
              </a:extLst>
            </p:cNvPr>
            <p:cNvSpPr/>
            <p:nvPr/>
          </p:nvSpPr>
          <p:spPr bwMode="auto">
            <a:xfrm>
              <a:off x="4160120" y="4104423"/>
              <a:ext cx="330200" cy="28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EB0E07B-E64A-4ED0-94B8-46E2D7B56DAE}"/>
                </a:ext>
              </a:extLst>
            </p:cNvPr>
            <p:cNvSpPr/>
            <p:nvPr/>
          </p:nvSpPr>
          <p:spPr bwMode="auto">
            <a:xfrm>
              <a:off x="4788079" y="4104423"/>
              <a:ext cx="330200" cy="28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516129F-3BA8-4D46-8C64-7C94037D5D59}"/>
              </a:ext>
            </a:extLst>
          </p:cNvPr>
          <p:cNvGrpSpPr/>
          <p:nvPr/>
        </p:nvGrpSpPr>
        <p:grpSpPr>
          <a:xfrm>
            <a:off x="5662775" y="5577117"/>
            <a:ext cx="958159" cy="283998"/>
            <a:chOff x="4160120" y="4104423"/>
            <a:chExt cx="958159" cy="28399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8D70351-173D-4FCC-A05C-E7C0B9839998}"/>
                </a:ext>
              </a:extLst>
            </p:cNvPr>
            <p:cNvSpPr/>
            <p:nvPr/>
          </p:nvSpPr>
          <p:spPr bwMode="auto">
            <a:xfrm>
              <a:off x="4160120" y="4104423"/>
              <a:ext cx="330200" cy="28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5E66195-2DD5-42BF-B3F3-28C020C622DA}"/>
                </a:ext>
              </a:extLst>
            </p:cNvPr>
            <p:cNvSpPr/>
            <p:nvPr/>
          </p:nvSpPr>
          <p:spPr bwMode="auto">
            <a:xfrm>
              <a:off x="4788079" y="4104423"/>
              <a:ext cx="330200" cy="28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FCAC3DF-A2D6-4A84-8E09-46952FE8CC52}"/>
              </a:ext>
            </a:extLst>
          </p:cNvPr>
          <p:cNvGrpSpPr/>
          <p:nvPr/>
        </p:nvGrpSpPr>
        <p:grpSpPr>
          <a:xfrm>
            <a:off x="5662775" y="5924270"/>
            <a:ext cx="958159" cy="283998"/>
            <a:chOff x="4160120" y="4104423"/>
            <a:chExt cx="958159" cy="28399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3B6EC09-D5C8-418F-97A8-C222535288AE}"/>
                </a:ext>
              </a:extLst>
            </p:cNvPr>
            <p:cNvSpPr/>
            <p:nvPr/>
          </p:nvSpPr>
          <p:spPr bwMode="auto">
            <a:xfrm>
              <a:off x="4160120" y="4104423"/>
              <a:ext cx="330200" cy="28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5186711-B62A-4837-B846-CB4296B6AA56}"/>
                </a:ext>
              </a:extLst>
            </p:cNvPr>
            <p:cNvSpPr/>
            <p:nvPr/>
          </p:nvSpPr>
          <p:spPr bwMode="auto">
            <a:xfrm>
              <a:off x="4788079" y="4104423"/>
              <a:ext cx="330200" cy="28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2C57A4-86A4-4199-84C3-ED5A61B0836F}"/>
              </a:ext>
            </a:extLst>
          </p:cNvPr>
          <p:cNvGrpSpPr/>
          <p:nvPr/>
        </p:nvGrpSpPr>
        <p:grpSpPr>
          <a:xfrm>
            <a:off x="5662775" y="4104423"/>
            <a:ext cx="958159" cy="283998"/>
            <a:chOff x="4160120" y="4104423"/>
            <a:chExt cx="958159" cy="28399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30D17A-FECB-43EB-B874-DBA9E8199E78}"/>
                </a:ext>
              </a:extLst>
            </p:cNvPr>
            <p:cNvSpPr/>
            <p:nvPr/>
          </p:nvSpPr>
          <p:spPr bwMode="auto">
            <a:xfrm>
              <a:off x="4160120" y="4104423"/>
              <a:ext cx="330200" cy="28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408FCC9-9093-4491-8E38-D38D45BB53BD}"/>
                </a:ext>
              </a:extLst>
            </p:cNvPr>
            <p:cNvSpPr/>
            <p:nvPr/>
          </p:nvSpPr>
          <p:spPr bwMode="auto">
            <a:xfrm>
              <a:off x="4788079" y="4104423"/>
              <a:ext cx="330200" cy="28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pic>
        <p:nvPicPr>
          <p:cNvPr id="12" name="Picture 11" descr="A picture containing object&#10;&#10;Description automatically generated">
            <a:extLst>
              <a:ext uri="{FF2B5EF4-FFF2-40B4-BE49-F238E27FC236}">
                <a16:creationId xmlns:a16="http://schemas.microsoft.com/office/drawing/2014/main" id="{6AD05DEE-B60A-44EA-822C-5F1A2AC5C0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528" y="3995784"/>
            <a:ext cx="579170" cy="536494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E47A9261-A2A3-45B4-A45A-B2B85D5F6E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84" y="4364611"/>
            <a:ext cx="579170" cy="536494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A0EF26B2-64D3-445E-9338-045279F8E7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844" y="4734001"/>
            <a:ext cx="585267" cy="542591"/>
          </a:xfrm>
          <a:prstGeom prst="rect">
            <a:avLst/>
          </a:prstGeom>
        </p:spPr>
      </p:pic>
      <p:pic>
        <p:nvPicPr>
          <p:cNvPr id="18" name="Picture 17" descr="A picture containing object&#10;&#10;Description automatically generated">
            <a:extLst>
              <a:ext uri="{FF2B5EF4-FFF2-40B4-BE49-F238E27FC236}">
                <a16:creationId xmlns:a16="http://schemas.microsoft.com/office/drawing/2014/main" id="{2BD5E85D-EF5D-424F-9F86-592AA50C4F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263" y="5098654"/>
            <a:ext cx="585267" cy="536494"/>
          </a:xfrm>
          <a:prstGeom prst="rect">
            <a:avLst/>
          </a:prstGeom>
        </p:spPr>
      </p:pic>
      <p:pic>
        <p:nvPicPr>
          <p:cNvPr id="20" name="Picture 19" descr="A picture containing object&#10;&#10;Description automatically generated">
            <a:extLst>
              <a:ext uri="{FF2B5EF4-FFF2-40B4-BE49-F238E27FC236}">
                <a16:creationId xmlns:a16="http://schemas.microsoft.com/office/drawing/2014/main" id="{EFF6F658-26D4-433B-B7C3-BF202F05C2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452" y="5466097"/>
            <a:ext cx="585267" cy="536494"/>
          </a:xfrm>
          <a:prstGeom prst="rect">
            <a:avLst/>
          </a:prstGeom>
        </p:spPr>
      </p:pic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F6B23024-7D86-477F-9D27-47DE66DCAA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588" y="5832248"/>
            <a:ext cx="585267" cy="542591"/>
          </a:xfrm>
          <a:prstGeom prst="rect">
            <a:avLst/>
          </a:prstGeom>
        </p:spPr>
      </p:pic>
      <p:pic>
        <p:nvPicPr>
          <p:cNvPr id="24" name="Picture 23" descr="A picture containing object&#10;&#10;Description automatically generated">
            <a:extLst>
              <a:ext uri="{FF2B5EF4-FFF2-40B4-BE49-F238E27FC236}">
                <a16:creationId xmlns:a16="http://schemas.microsoft.com/office/drawing/2014/main" id="{EA0829FA-EA8E-4ABD-8CE0-BB2DFD66AC0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04" y="3995784"/>
            <a:ext cx="585267" cy="536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D02CF91-2B38-4ECE-A426-677323F7ED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022" y="4363277"/>
            <a:ext cx="585267" cy="542591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1FBAB8BD-125A-488B-B567-8B38845AEF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155" y="4734001"/>
            <a:ext cx="585267" cy="542591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6F2DF274-342E-4533-A5C9-E1AF9A0AD36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60" y="3993190"/>
            <a:ext cx="585267" cy="536494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BF982829-D707-4560-85C8-1188BA5DED3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77" y="5097856"/>
            <a:ext cx="585267" cy="536494"/>
          </a:xfrm>
          <a:prstGeom prst="rect">
            <a:avLst/>
          </a:prstGeom>
        </p:spPr>
      </p:pic>
      <p:pic>
        <p:nvPicPr>
          <p:cNvPr id="34" name="Picture 33" descr="A picture containing object&#10;&#10;Description automatically generated">
            <a:extLst>
              <a:ext uri="{FF2B5EF4-FFF2-40B4-BE49-F238E27FC236}">
                <a16:creationId xmlns:a16="http://schemas.microsoft.com/office/drawing/2014/main" id="{868B81E3-E149-4F50-89E2-0ABA2185BA7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73" y="5466097"/>
            <a:ext cx="585267" cy="53649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855B3E8-6532-4413-AD48-8B49DE0D38E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60" y="4367048"/>
            <a:ext cx="585267" cy="5364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CD15439-033C-4F2A-9C3E-C8DB516652E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491" y="5832248"/>
            <a:ext cx="585267" cy="542591"/>
          </a:xfrm>
          <a:prstGeom prst="rect">
            <a:avLst/>
          </a:prstGeom>
        </p:spPr>
      </p:pic>
      <p:pic>
        <p:nvPicPr>
          <p:cNvPr id="40" name="Picture 39" descr="A picture containing object&#10;&#10;Description automatically generated">
            <a:extLst>
              <a:ext uri="{FF2B5EF4-FFF2-40B4-BE49-F238E27FC236}">
                <a16:creationId xmlns:a16="http://schemas.microsoft.com/office/drawing/2014/main" id="{A7FF2DA2-5486-469B-989E-6954195F41D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60" y="4728104"/>
            <a:ext cx="585267" cy="542591"/>
          </a:xfrm>
          <a:prstGeom prst="rect">
            <a:avLst/>
          </a:prstGeom>
        </p:spPr>
      </p:pic>
      <p:pic>
        <p:nvPicPr>
          <p:cNvPr id="42" name="Picture 41" descr="A picture containing device&#10;&#10;Description automatically generated">
            <a:extLst>
              <a:ext uri="{FF2B5EF4-FFF2-40B4-BE49-F238E27FC236}">
                <a16:creationId xmlns:a16="http://schemas.microsoft.com/office/drawing/2014/main" id="{4EE4DC64-F305-412B-A42B-450FE7FD526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60" y="5102246"/>
            <a:ext cx="585267" cy="54259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C79E787-E6D6-4592-B587-93064D01D9E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60" y="5467018"/>
            <a:ext cx="585267" cy="53649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B5A46BD-A670-45AE-9FDE-6FD730E493A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60" y="5833582"/>
            <a:ext cx="585267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2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DC72D25C-3CE1-4D5E-A2C0-AD95707E413D}"/>
              </a:ext>
            </a:extLst>
          </p:cNvPr>
          <p:cNvSpPr/>
          <p:nvPr/>
        </p:nvSpPr>
        <p:spPr bwMode="auto">
          <a:xfrm>
            <a:off x="5459371" y="1858011"/>
            <a:ext cx="1908000" cy="360000"/>
          </a:xfrm>
          <a:prstGeom prst="rect">
            <a:avLst/>
          </a:prstGeom>
          <a:solidFill>
            <a:srgbClr val="FFE2D8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EB1A36A-4A1E-4A45-BF44-AEF4F6E21934}"/>
              </a:ext>
            </a:extLst>
          </p:cNvPr>
          <p:cNvSpPr/>
          <p:nvPr/>
        </p:nvSpPr>
        <p:spPr bwMode="auto">
          <a:xfrm>
            <a:off x="5459371" y="2224513"/>
            <a:ext cx="1908000" cy="360000"/>
          </a:xfrm>
          <a:prstGeom prst="rect">
            <a:avLst/>
          </a:prstGeom>
          <a:solidFill>
            <a:srgbClr val="FFE2D8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BB996C-220A-4C59-8E9B-36BD813D7DAA}"/>
              </a:ext>
            </a:extLst>
          </p:cNvPr>
          <p:cNvSpPr/>
          <p:nvPr/>
        </p:nvSpPr>
        <p:spPr bwMode="auto">
          <a:xfrm>
            <a:off x="5459371" y="2591015"/>
            <a:ext cx="1908000" cy="360000"/>
          </a:xfrm>
          <a:prstGeom prst="rect">
            <a:avLst/>
          </a:prstGeom>
          <a:solidFill>
            <a:srgbClr val="FFE2D8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4F43472-897B-4215-B01D-9E7E462BFDB9}"/>
              </a:ext>
            </a:extLst>
          </p:cNvPr>
          <p:cNvSpPr/>
          <p:nvPr/>
        </p:nvSpPr>
        <p:spPr bwMode="auto">
          <a:xfrm>
            <a:off x="5459371" y="2957517"/>
            <a:ext cx="1908000" cy="360000"/>
          </a:xfrm>
          <a:prstGeom prst="rect">
            <a:avLst/>
          </a:prstGeom>
          <a:solidFill>
            <a:srgbClr val="FFE2D8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BACFB94-0AC5-409E-862B-E80A3CDB44FE}"/>
              </a:ext>
            </a:extLst>
          </p:cNvPr>
          <p:cNvSpPr/>
          <p:nvPr/>
        </p:nvSpPr>
        <p:spPr bwMode="auto">
          <a:xfrm>
            <a:off x="5459371" y="3324019"/>
            <a:ext cx="1908000" cy="360000"/>
          </a:xfrm>
          <a:prstGeom prst="rect">
            <a:avLst/>
          </a:prstGeom>
          <a:solidFill>
            <a:srgbClr val="FFE2D8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589A1E7-D589-4AFB-9089-2B23B24940A2}"/>
              </a:ext>
            </a:extLst>
          </p:cNvPr>
          <p:cNvSpPr/>
          <p:nvPr/>
        </p:nvSpPr>
        <p:spPr bwMode="auto">
          <a:xfrm>
            <a:off x="5459371" y="3690521"/>
            <a:ext cx="1908000" cy="360000"/>
          </a:xfrm>
          <a:prstGeom prst="rect">
            <a:avLst/>
          </a:prstGeom>
          <a:solidFill>
            <a:srgbClr val="FFE2D8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ABB8DE8-665B-42EE-813A-E0DE5BA605BC}"/>
              </a:ext>
            </a:extLst>
          </p:cNvPr>
          <p:cNvSpPr/>
          <p:nvPr/>
        </p:nvSpPr>
        <p:spPr bwMode="auto">
          <a:xfrm>
            <a:off x="5459371" y="4057023"/>
            <a:ext cx="1908000" cy="360000"/>
          </a:xfrm>
          <a:prstGeom prst="rect">
            <a:avLst/>
          </a:prstGeom>
          <a:solidFill>
            <a:srgbClr val="FFE2D8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5BC14A9-1AAA-4C8C-8ED4-C6EB518DD576}"/>
              </a:ext>
            </a:extLst>
          </p:cNvPr>
          <p:cNvSpPr/>
          <p:nvPr/>
        </p:nvSpPr>
        <p:spPr bwMode="auto">
          <a:xfrm>
            <a:off x="5459371" y="4423525"/>
            <a:ext cx="1908000" cy="360000"/>
          </a:xfrm>
          <a:prstGeom prst="rect">
            <a:avLst/>
          </a:prstGeom>
          <a:solidFill>
            <a:srgbClr val="FFE2D8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DFE5CD8-89BF-4408-989F-5E201D53C7A5}"/>
              </a:ext>
            </a:extLst>
          </p:cNvPr>
          <p:cNvSpPr/>
          <p:nvPr/>
        </p:nvSpPr>
        <p:spPr bwMode="auto">
          <a:xfrm>
            <a:off x="5459371" y="4790027"/>
            <a:ext cx="1908000" cy="360000"/>
          </a:xfrm>
          <a:prstGeom prst="rect">
            <a:avLst/>
          </a:prstGeom>
          <a:solidFill>
            <a:srgbClr val="FFE2D8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009FA2A-F59D-472C-9AA7-E45AFF464BB5}"/>
              </a:ext>
            </a:extLst>
          </p:cNvPr>
          <p:cNvSpPr/>
          <p:nvPr/>
        </p:nvSpPr>
        <p:spPr bwMode="auto">
          <a:xfrm>
            <a:off x="5459371" y="5156529"/>
            <a:ext cx="1908000" cy="360000"/>
          </a:xfrm>
          <a:prstGeom prst="rect">
            <a:avLst/>
          </a:prstGeom>
          <a:solidFill>
            <a:srgbClr val="FFE2D8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66D7EA7-7092-40C8-A38C-8595D870EA88}"/>
              </a:ext>
            </a:extLst>
          </p:cNvPr>
          <p:cNvSpPr/>
          <p:nvPr/>
        </p:nvSpPr>
        <p:spPr bwMode="auto">
          <a:xfrm>
            <a:off x="5459371" y="5523031"/>
            <a:ext cx="1908000" cy="360000"/>
          </a:xfrm>
          <a:prstGeom prst="rect">
            <a:avLst/>
          </a:prstGeom>
          <a:solidFill>
            <a:srgbClr val="FFE2D8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5A4E302-70D3-4BC2-80BD-8A5CBAFD361C}"/>
              </a:ext>
            </a:extLst>
          </p:cNvPr>
          <p:cNvSpPr/>
          <p:nvPr/>
        </p:nvSpPr>
        <p:spPr bwMode="auto">
          <a:xfrm>
            <a:off x="5459371" y="5889533"/>
            <a:ext cx="1908000" cy="360000"/>
          </a:xfrm>
          <a:prstGeom prst="rect">
            <a:avLst/>
          </a:prstGeom>
          <a:solidFill>
            <a:srgbClr val="FFE2D8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87E935-C0EC-422D-9E04-DEF48F32C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43" y="1059216"/>
            <a:ext cx="2591025" cy="531617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2:8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BEAE0CF-BFF3-4243-BEB2-D4468C035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73" y="2162751"/>
            <a:ext cx="451143" cy="536494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74E5ED8-BCAB-4BF3-9E86-6A51821530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36" y="2897268"/>
            <a:ext cx="457240" cy="536494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083C9BD-0FE4-4DE6-B6B6-0F61E6D7AE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75" y="3268871"/>
            <a:ext cx="457240" cy="536494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6FBAC34-9A73-4891-9CF5-6E10702319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45" y="3632519"/>
            <a:ext cx="445047" cy="536494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9C8D3F4-A9B1-4759-8D39-98674D6D4C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75" y="4366950"/>
            <a:ext cx="457240" cy="536494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7C9E662-48DC-4C1F-B7CE-180DEFF20A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75" y="4737152"/>
            <a:ext cx="457240" cy="53649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26F5E84-E261-4CFC-8986-099C8E263F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49" y="5099903"/>
            <a:ext cx="585267" cy="54259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6B059F47-D4A4-49AD-837F-0F759593F2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49" y="5469600"/>
            <a:ext cx="585267" cy="542591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343635E-AD94-47F9-A7DF-C049776218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593" y="2163628"/>
            <a:ext cx="579170" cy="536494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4F598FA-0EF6-4AB0-BA7A-7CA368873D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593" y="2534185"/>
            <a:ext cx="579170" cy="536494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79F554A6-7A60-4F74-9BE8-E1D174C204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953" y="2897998"/>
            <a:ext cx="585267" cy="536494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54A3D698-5824-4F58-8427-E559A72A423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593" y="2900541"/>
            <a:ext cx="579170" cy="536494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38EAFBBB-3998-473A-A617-0EC5394C53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953" y="3269177"/>
            <a:ext cx="585267" cy="536494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F7507E83-B0EC-4982-8334-B6868B61097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953" y="4002816"/>
            <a:ext cx="585267" cy="536494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28CFF5C7-809F-4013-91A4-A5B991E43B7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593" y="3630498"/>
            <a:ext cx="579170" cy="536494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70A71014-7FAC-4245-BEC1-B9516C8222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953" y="4368770"/>
            <a:ext cx="585267" cy="536494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ABCEE259-3591-4A98-A0E2-0D9B0B0A52F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593" y="4000324"/>
            <a:ext cx="579170" cy="542591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831186B6-112A-4335-8B50-C69DCBC9947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953" y="4737003"/>
            <a:ext cx="585267" cy="536494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34E57BAC-D7B1-4655-8D61-7E94E52B1D2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593" y="4366046"/>
            <a:ext cx="579170" cy="536494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89C2C0EA-FEBE-498F-A277-B7F38D96513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953" y="5102590"/>
            <a:ext cx="585267" cy="536494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5BA4AFFC-E9D9-42F1-BD71-4E5C49165EC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953" y="5473598"/>
            <a:ext cx="585267" cy="542591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4E2F3C85-D9EC-49D0-A99C-E17290D0A0E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74" y="5466676"/>
            <a:ext cx="579170" cy="542591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87BBF6CC-663B-49D6-8FBD-58434D96814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593" y="5836514"/>
            <a:ext cx="579170" cy="536494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56796A01-305F-4FA7-B96F-DF0C93C5FD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717" y="1794976"/>
            <a:ext cx="445047" cy="536494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2B379395-12F0-4AC1-8D5E-C166DF96F5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48" y="5832747"/>
            <a:ext cx="579170" cy="536494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F766A9F4-9F79-415E-81F3-B24DB1B180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953" y="2165063"/>
            <a:ext cx="585267" cy="542591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4DE841BA-47A9-42D7-9993-7623300EA60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75" y="2534185"/>
            <a:ext cx="457240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5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2:8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ECA68A-DFAD-4956-8083-CBB158805785}"/>
              </a:ext>
            </a:extLst>
          </p:cNvPr>
          <p:cNvSpPr txBox="1"/>
          <p:nvPr/>
        </p:nvSpPr>
        <p:spPr bwMode="auto">
          <a:xfrm>
            <a:off x="5090758" y="5123855"/>
            <a:ext cx="2010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 × 5 + 2 × 5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FEC3FF-A6AC-45EC-95AD-A1C69242DF7F}"/>
              </a:ext>
            </a:extLst>
          </p:cNvPr>
          <p:cNvSpPr txBox="1"/>
          <p:nvPr/>
        </p:nvSpPr>
        <p:spPr bwMode="auto">
          <a:xfrm>
            <a:off x="5480287" y="5639428"/>
            <a:ext cx="12314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25 + 10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6A94AD-8D94-45AC-B935-F2787A26C726}"/>
              </a:ext>
            </a:extLst>
          </p:cNvPr>
          <p:cNvSpPr txBox="1"/>
          <p:nvPr/>
        </p:nvSpPr>
        <p:spPr bwMode="auto">
          <a:xfrm>
            <a:off x="3951516" y="987741"/>
            <a:ext cx="42891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much money altogether?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C20D67-A246-4C97-B8B1-26F8CDF4943D}"/>
              </a:ext>
            </a:extLst>
          </p:cNvPr>
          <p:cNvSpPr txBox="1"/>
          <p:nvPr/>
        </p:nvSpPr>
        <p:spPr bwMode="auto">
          <a:xfrm>
            <a:off x="9311872" y="3198169"/>
            <a:ext cx="1035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35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9F1313-9940-4824-85B6-C8E913707453}"/>
              </a:ext>
            </a:extLst>
          </p:cNvPr>
          <p:cNvSpPr txBox="1"/>
          <p:nvPr/>
        </p:nvSpPr>
        <p:spPr bwMode="auto">
          <a:xfrm>
            <a:off x="6602482" y="5639428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35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1501CE-5A79-4D19-860E-3BE87CD33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98" y="2213207"/>
            <a:ext cx="6127607" cy="243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5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 supports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6, Learning Outcome 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81246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 knowledge of distributive law to solve two part addition and subtraction problems, efficiently</a:t>
                      </a:r>
                      <a:b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9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6, Learning Outcome 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650BAE9-45C2-4135-8C62-6A34C64E7A7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2.10 Connecting multiplication and division, and the distributive law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265274"/>
              </p:ext>
            </p:extLst>
          </p:nvPr>
        </p:nvGraphicFramePr>
        <p:xfrm>
          <a:off x="4514850" y="4258490"/>
          <a:ext cx="6886575" cy="930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6536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6536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2:9-2:10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22-23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8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6, Learning Outcome 8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1367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 knowledge of distributive law to calculate products beyond known times tables facts </a:t>
                      </a:r>
                      <a:b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60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688238"/>
              </p:ext>
            </p:extLst>
          </p:nvPr>
        </p:nvGraphicFramePr>
        <p:xfrm>
          <a:off x="594008" y="1535029"/>
          <a:ext cx="10712127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Pupils explain how making a factor 10 times the size affects the product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Pupils explain how making the dividend 10 times the size affects the quotient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Pupils explain how making a factor 100 times the size affects the product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Pupils explain how making the dividend 100 times the size affects the quotient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Pupils scale known multiplication facts by 10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 action="ppaction://hlinksldjump"/>
                        </a:rPr>
                        <a:t>Pupils scale division derived from multiplication facts by 100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422655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29646" y="5567848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5" y="5608687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414687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6, Learning Outcome 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650BAE9-45C2-4135-8C62-6A34C64E7A7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2.10 Connecting multiplication and division, and the distributive law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647653"/>
              </p:ext>
            </p:extLst>
          </p:nvPr>
        </p:nvGraphicFramePr>
        <p:xfrm>
          <a:off x="4514850" y="4258490"/>
          <a:ext cx="6886575" cy="857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3:1-3:3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24-26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76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3:1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EA3F41-1C10-4A88-9526-312740F6102A}"/>
              </a:ext>
            </a:extLst>
          </p:cNvPr>
          <p:cNvSpPr txBox="1"/>
          <p:nvPr/>
        </p:nvSpPr>
        <p:spPr bwMode="auto">
          <a:xfrm>
            <a:off x="5563644" y="848041"/>
            <a:ext cx="1064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 × 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D9238-36AC-4BA8-94FC-FAB9835CA395}"/>
              </a:ext>
            </a:extLst>
          </p:cNvPr>
          <p:cNvSpPr txBox="1"/>
          <p:nvPr/>
        </p:nvSpPr>
        <p:spPr bwMode="auto">
          <a:xfrm>
            <a:off x="4832898" y="1335165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6626CE-2D10-4CEE-8A0D-B1D032F73679}"/>
              </a:ext>
            </a:extLst>
          </p:cNvPr>
          <p:cNvSpPr txBox="1"/>
          <p:nvPr/>
        </p:nvSpPr>
        <p:spPr bwMode="auto">
          <a:xfrm>
            <a:off x="7562561" y="1335165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D289DF-B9C9-4A8F-B4A5-3A2616993E4C}"/>
              </a:ext>
            </a:extLst>
          </p:cNvPr>
          <p:cNvSpPr txBox="1"/>
          <p:nvPr/>
        </p:nvSpPr>
        <p:spPr bwMode="auto">
          <a:xfrm>
            <a:off x="2354155" y="3328343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8F90C12A-A9D6-4F8B-A2B5-F15F080BE4B9}"/>
              </a:ext>
            </a:extLst>
          </p:cNvPr>
          <p:cNvSpPr/>
          <p:nvPr/>
        </p:nvSpPr>
        <p:spPr bwMode="auto">
          <a:xfrm rot="5400000">
            <a:off x="4942771" y="-97579"/>
            <a:ext cx="298346" cy="4037013"/>
          </a:xfrm>
          <a:prstGeom prst="leftBrace">
            <a:avLst>
              <a:gd name="adj1" fmla="val 79102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722B38EA-2124-47FE-972D-E462CC0AFEA7}"/>
              </a:ext>
            </a:extLst>
          </p:cNvPr>
          <p:cNvSpPr/>
          <p:nvPr/>
        </p:nvSpPr>
        <p:spPr bwMode="auto">
          <a:xfrm rot="5400000">
            <a:off x="7589077" y="1315278"/>
            <a:ext cx="298346" cy="1211300"/>
          </a:xfrm>
          <a:prstGeom prst="leftBrace">
            <a:avLst>
              <a:gd name="adj1" fmla="val 59947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5AD62926-E9BD-4450-BB38-1FEA073D40A9}"/>
              </a:ext>
            </a:extLst>
          </p:cNvPr>
          <p:cNvSpPr/>
          <p:nvPr/>
        </p:nvSpPr>
        <p:spPr bwMode="auto">
          <a:xfrm>
            <a:off x="2705533" y="2152651"/>
            <a:ext cx="298346" cy="2813049"/>
          </a:xfrm>
          <a:prstGeom prst="leftBrace">
            <a:avLst>
              <a:gd name="adj1" fmla="val 79102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AC3EBA-A11C-4619-AF0C-B073D3680DAB}"/>
              </a:ext>
            </a:extLst>
          </p:cNvPr>
          <p:cNvCxnSpPr>
            <a:cxnSpLocks/>
          </p:cNvCxnSpPr>
          <p:nvPr/>
        </p:nvCxnSpPr>
        <p:spPr bwMode="auto">
          <a:xfrm flipV="1">
            <a:off x="5315724" y="1241514"/>
            <a:ext cx="904971" cy="28026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936A62B-821A-44EE-A373-32E2370895C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566033" y="1247474"/>
            <a:ext cx="1041925" cy="30281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26" descr="A picture containing kitchenware, keyboard&#10;&#10;Description automatically generated">
            <a:extLst>
              <a:ext uri="{FF2B5EF4-FFF2-40B4-BE49-F238E27FC236}">
                <a16:creationId xmlns:a16="http://schemas.microsoft.com/office/drawing/2014/main" id="{10C467C2-3E2E-4B92-84ED-2EED30482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92" y="2225428"/>
            <a:ext cx="3944180" cy="2667492"/>
          </a:xfrm>
          <a:prstGeom prst="rect">
            <a:avLst/>
          </a:prstGeom>
        </p:spPr>
      </p:pic>
      <p:pic>
        <p:nvPicPr>
          <p:cNvPr id="29" name="Picture 28" descr="A picture containing pallette&#10;&#10;Description automatically generated">
            <a:extLst>
              <a:ext uri="{FF2B5EF4-FFF2-40B4-BE49-F238E27FC236}">
                <a16:creationId xmlns:a16="http://schemas.microsoft.com/office/drawing/2014/main" id="{7546D263-140B-4220-9507-AFD788623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98" y="2225428"/>
            <a:ext cx="1098380" cy="266749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B11132C-D67E-4CA3-ACB9-1DB9D5ACBD8C}"/>
              </a:ext>
            </a:extLst>
          </p:cNvPr>
          <p:cNvSpPr txBox="1"/>
          <p:nvPr/>
        </p:nvSpPr>
        <p:spPr bwMode="auto">
          <a:xfrm>
            <a:off x="4344559" y="5127321"/>
            <a:ext cx="35028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 × 13 = 7 × 10 + 7 × 3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38AE186-37BB-4752-8478-073F88A67192}"/>
              </a:ext>
            </a:extLst>
          </p:cNvPr>
          <p:cNvGrpSpPr/>
          <p:nvPr/>
        </p:nvGrpSpPr>
        <p:grpSpPr>
          <a:xfrm>
            <a:off x="3067102" y="2148220"/>
            <a:ext cx="5276799" cy="2831769"/>
            <a:chOff x="1543101" y="2287919"/>
            <a:chExt cx="5276799" cy="283176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D6FF25D-3C84-4BF8-8D5B-8772005DE099}"/>
                </a:ext>
              </a:extLst>
            </p:cNvPr>
            <p:cNvSpPr/>
            <p:nvPr/>
          </p:nvSpPr>
          <p:spPr bwMode="auto">
            <a:xfrm>
              <a:off x="1543101" y="2287919"/>
              <a:ext cx="5276799" cy="2831769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285EF41-C83A-40AC-8CBA-9982560899D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4401" y="2287919"/>
              <a:ext cx="0" cy="283176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D1A680C-E066-4A89-9FCA-4B9F51D61B51}"/>
              </a:ext>
            </a:extLst>
          </p:cNvPr>
          <p:cNvSpPr txBox="1"/>
          <p:nvPr/>
        </p:nvSpPr>
        <p:spPr bwMode="auto">
          <a:xfrm>
            <a:off x="4722057" y="3328343"/>
            <a:ext cx="730250" cy="46166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878535-272D-4358-A506-B4B576EFEB13}"/>
              </a:ext>
            </a:extLst>
          </p:cNvPr>
          <p:cNvSpPr txBox="1"/>
          <p:nvPr/>
        </p:nvSpPr>
        <p:spPr bwMode="auto">
          <a:xfrm>
            <a:off x="7474442" y="3328343"/>
            <a:ext cx="518092" cy="46166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A6F3281-7E65-44C5-A8D5-99CC4C2B0AEF}"/>
              </a:ext>
            </a:extLst>
          </p:cNvPr>
          <p:cNvSpPr txBox="1"/>
          <p:nvPr/>
        </p:nvSpPr>
        <p:spPr bwMode="auto">
          <a:xfrm>
            <a:off x="5310962" y="5995835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91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3FA6FE6-FB2E-4D34-BBC1-082503499FBC}"/>
              </a:ext>
            </a:extLst>
          </p:cNvPr>
          <p:cNvSpPr txBox="1"/>
          <p:nvPr/>
        </p:nvSpPr>
        <p:spPr bwMode="auto">
          <a:xfrm>
            <a:off x="6526272" y="848041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91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04B169-E3E7-453B-810F-D979CD6989CF}"/>
              </a:ext>
            </a:extLst>
          </p:cNvPr>
          <p:cNvGrpSpPr/>
          <p:nvPr/>
        </p:nvGrpSpPr>
        <p:grpSpPr>
          <a:xfrm>
            <a:off x="5310961" y="5561578"/>
            <a:ext cx="2251600" cy="461665"/>
            <a:chOff x="3786961" y="5561577"/>
            <a:chExt cx="2251600" cy="46166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931CC21-639C-4DB5-B0FC-4001BC43D6AA}"/>
                </a:ext>
              </a:extLst>
            </p:cNvPr>
            <p:cNvSpPr txBox="1"/>
            <p:nvPr/>
          </p:nvSpPr>
          <p:spPr bwMode="auto">
            <a:xfrm>
              <a:off x="3786961" y="5561577"/>
              <a:ext cx="10679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=    70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CDDCB8-5337-4B42-97A1-1300F674BE9E}"/>
                </a:ext>
              </a:extLst>
            </p:cNvPr>
            <p:cNvSpPr txBox="1"/>
            <p:nvPr/>
          </p:nvSpPr>
          <p:spPr bwMode="auto">
            <a:xfrm>
              <a:off x="5042032" y="5561577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+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08FA120-7ACC-4874-8F70-C064967C7178}"/>
                </a:ext>
              </a:extLst>
            </p:cNvPr>
            <p:cNvSpPr txBox="1"/>
            <p:nvPr/>
          </p:nvSpPr>
          <p:spPr bwMode="auto">
            <a:xfrm>
              <a:off x="5520470" y="5561577"/>
              <a:ext cx="5180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742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30" grpId="0"/>
      <p:bldP spid="12" grpId="0" animBg="1"/>
      <p:bldP spid="13" grpId="0" animBg="1"/>
      <p:bldP spid="3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2.10 </a:t>
            </a:r>
            <a:r>
              <a:rPr lang="en-GB" dirty="0"/>
              <a:t>Making connections; the distributive law	</a:t>
            </a:r>
            <a:r>
              <a:rPr lang="en-US" dirty="0">
                <a:solidFill>
                  <a:srgbClr val="00628C"/>
                </a:solidFill>
              </a:rPr>
              <a:t>Step 3:1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E9A47-00AF-4909-9A2F-75362160CFED}"/>
              </a:ext>
            </a:extLst>
          </p:cNvPr>
          <p:cNvSpPr txBox="1"/>
          <p:nvPr/>
        </p:nvSpPr>
        <p:spPr bwMode="auto">
          <a:xfrm>
            <a:off x="5563644" y="848041"/>
            <a:ext cx="1064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 × 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9A9436-2D59-4549-A297-CC49D506DBD8}"/>
              </a:ext>
            </a:extLst>
          </p:cNvPr>
          <p:cNvSpPr txBox="1"/>
          <p:nvPr/>
        </p:nvSpPr>
        <p:spPr bwMode="auto">
          <a:xfrm>
            <a:off x="4542412" y="186720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7C3DF7-8E88-4E41-AC1E-D582C5A5CEFB}"/>
              </a:ext>
            </a:extLst>
          </p:cNvPr>
          <p:cNvSpPr txBox="1"/>
          <p:nvPr/>
        </p:nvSpPr>
        <p:spPr bwMode="auto">
          <a:xfrm>
            <a:off x="7860459" y="1867208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184F27-E6B7-4A7B-83A6-4773BD39C546}"/>
              </a:ext>
            </a:extLst>
          </p:cNvPr>
          <p:cNvSpPr txBox="1"/>
          <p:nvPr/>
        </p:nvSpPr>
        <p:spPr bwMode="auto">
          <a:xfrm>
            <a:off x="2354155" y="328659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736605-226E-4FCE-A7FE-64B6190059F6}"/>
              </a:ext>
            </a:extLst>
          </p:cNvPr>
          <p:cNvCxnSpPr>
            <a:cxnSpLocks/>
          </p:cNvCxnSpPr>
          <p:nvPr/>
        </p:nvCxnSpPr>
        <p:spPr bwMode="auto">
          <a:xfrm flipV="1">
            <a:off x="5060504" y="1241515"/>
            <a:ext cx="1160190" cy="70426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814305-033F-4114-8950-80F16F381D9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566034" y="1247474"/>
            <a:ext cx="1281409" cy="7432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1AF7281-F809-4047-BD36-4EE68F0419B2}"/>
              </a:ext>
            </a:extLst>
          </p:cNvPr>
          <p:cNvSpPr txBox="1"/>
          <p:nvPr/>
        </p:nvSpPr>
        <p:spPr bwMode="auto">
          <a:xfrm>
            <a:off x="4344560" y="5127321"/>
            <a:ext cx="35028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 × 16 = 5 × 10 + 5 × 6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7E4EE9E-F0AB-49C5-A253-566C7CD02D34}"/>
              </a:ext>
            </a:extLst>
          </p:cNvPr>
          <p:cNvGrpSpPr/>
          <p:nvPr/>
        </p:nvGrpSpPr>
        <p:grpSpPr>
          <a:xfrm>
            <a:off x="2775808" y="2460118"/>
            <a:ext cx="6474872" cy="2031127"/>
            <a:chOff x="1251808" y="2460117"/>
            <a:chExt cx="6474872" cy="203112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59C1140-504B-401C-8A47-72806937CB3E}"/>
                </a:ext>
              </a:extLst>
            </p:cNvPr>
            <p:cNvSpPr/>
            <p:nvPr/>
          </p:nvSpPr>
          <p:spPr bwMode="auto">
            <a:xfrm>
              <a:off x="1251808" y="2460117"/>
              <a:ext cx="6474872" cy="2031127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17577AE-3EE6-433F-B612-25513EE6F89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03108" y="2460117"/>
              <a:ext cx="0" cy="203112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4F2EC5D-3946-4875-BBFA-33C30D8EDBD0}"/>
              </a:ext>
            </a:extLst>
          </p:cNvPr>
          <p:cNvSpPr txBox="1"/>
          <p:nvPr/>
        </p:nvSpPr>
        <p:spPr bwMode="auto">
          <a:xfrm>
            <a:off x="4436333" y="3286596"/>
            <a:ext cx="73025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E179BC-12E8-4CFB-83EA-12CD6A445687}"/>
              </a:ext>
            </a:extLst>
          </p:cNvPr>
          <p:cNvSpPr txBox="1"/>
          <p:nvPr/>
        </p:nvSpPr>
        <p:spPr bwMode="auto">
          <a:xfrm>
            <a:off x="7777102" y="3244849"/>
            <a:ext cx="518092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B294FB-4E0E-4586-A69A-2A724E469FC5}"/>
              </a:ext>
            </a:extLst>
          </p:cNvPr>
          <p:cNvSpPr txBox="1"/>
          <p:nvPr/>
        </p:nvSpPr>
        <p:spPr bwMode="auto">
          <a:xfrm>
            <a:off x="5310960" y="5561578"/>
            <a:ext cx="1526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50 + 30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7CC25-7B62-4D9B-BF12-E869164EE5FF}"/>
              </a:ext>
            </a:extLst>
          </p:cNvPr>
          <p:cNvSpPr txBox="1"/>
          <p:nvPr/>
        </p:nvSpPr>
        <p:spPr bwMode="auto">
          <a:xfrm>
            <a:off x="5310962" y="5995835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80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F7CABE-64BB-4A14-98B0-4CBAEE8B229D}"/>
              </a:ext>
            </a:extLst>
          </p:cNvPr>
          <p:cNvSpPr txBox="1"/>
          <p:nvPr/>
        </p:nvSpPr>
        <p:spPr bwMode="auto">
          <a:xfrm>
            <a:off x="6526272" y="848041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80</a:t>
            </a:r>
          </a:p>
        </p:txBody>
      </p:sp>
    </p:spTree>
    <p:extLst>
      <p:ext uri="{BB962C8B-B14F-4D97-AF65-F5344CB8AC3E}">
        <p14:creationId xmlns:p14="http://schemas.microsoft.com/office/powerpoint/2010/main" val="62922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6" grpId="0"/>
      <p:bldP spid="20" grpId="0"/>
      <p:bldP spid="21" grpId="0"/>
      <p:bldP spid="22" grpId="0"/>
      <p:bldP spid="2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123642-4ED0-4DAD-8B2D-DCD6983B25DF}"/>
              </a:ext>
            </a:extLst>
          </p:cNvPr>
          <p:cNvSpPr txBox="1">
            <a:spLocks/>
          </p:cNvSpPr>
          <p:nvPr/>
        </p:nvSpPr>
        <p:spPr>
          <a:xfrm>
            <a:off x="6841698" y="1797730"/>
            <a:ext cx="4740703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different this time?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factor shall we partition?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should we partition13? Why?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4F16A5-3F8B-47F3-A715-97630FD8B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4MD-3 The distributive property of multiplication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CAD142-0C8C-4191-BD6D-8F487D25D022}"/>
              </a:ext>
            </a:extLst>
          </p:cNvPr>
          <p:cNvSpPr txBox="1"/>
          <p:nvPr/>
        </p:nvSpPr>
        <p:spPr bwMode="auto">
          <a:xfrm>
            <a:off x="3772238" y="1066586"/>
            <a:ext cx="1064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13 ×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094D16-1C84-442D-A11C-7EEB44511795}"/>
              </a:ext>
            </a:extLst>
          </p:cNvPr>
          <p:cNvSpPr txBox="1"/>
          <p:nvPr/>
        </p:nvSpPr>
        <p:spPr bwMode="auto">
          <a:xfrm>
            <a:off x="3116680" y="1580925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A4A321-E4DC-4EAD-B264-953FEDE822D3}"/>
              </a:ext>
            </a:extLst>
          </p:cNvPr>
          <p:cNvSpPr txBox="1"/>
          <p:nvPr/>
        </p:nvSpPr>
        <p:spPr bwMode="auto">
          <a:xfrm>
            <a:off x="5802414" y="1566898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C121B1-BACE-46A0-A7E2-8A2983D84250}"/>
              </a:ext>
            </a:extLst>
          </p:cNvPr>
          <p:cNvSpPr txBox="1"/>
          <p:nvPr/>
        </p:nvSpPr>
        <p:spPr bwMode="auto">
          <a:xfrm>
            <a:off x="594008" y="356007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6B7CAD30-F82B-4877-82D2-742B29E044FA}"/>
              </a:ext>
            </a:extLst>
          </p:cNvPr>
          <p:cNvSpPr/>
          <p:nvPr/>
        </p:nvSpPr>
        <p:spPr bwMode="auto">
          <a:xfrm rot="5400000">
            <a:off x="3182624" y="134154"/>
            <a:ext cx="298346" cy="4037013"/>
          </a:xfrm>
          <a:prstGeom prst="leftBrace">
            <a:avLst>
              <a:gd name="adj1" fmla="val 79102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BEF14AF0-5C8F-4E91-B5F8-A980BA7BA307}"/>
              </a:ext>
            </a:extLst>
          </p:cNvPr>
          <p:cNvSpPr/>
          <p:nvPr/>
        </p:nvSpPr>
        <p:spPr bwMode="auto">
          <a:xfrm rot="5400000">
            <a:off x="5828930" y="1547011"/>
            <a:ext cx="298346" cy="1211300"/>
          </a:xfrm>
          <a:prstGeom prst="leftBrace">
            <a:avLst>
              <a:gd name="adj1" fmla="val 59947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5F3F9865-392F-478C-86B5-69392619050A}"/>
              </a:ext>
            </a:extLst>
          </p:cNvPr>
          <p:cNvSpPr/>
          <p:nvPr/>
        </p:nvSpPr>
        <p:spPr bwMode="auto">
          <a:xfrm>
            <a:off x="945386" y="2384384"/>
            <a:ext cx="298346" cy="2813049"/>
          </a:xfrm>
          <a:prstGeom prst="leftBrace">
            <a:avLst>
              <a:gd name="adj1" fmla="val 79102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D94E48-8932-4BF2-8410-DE2A3CD686DB}"/>
              </a:ext>
            </a:extLst>
          </p:cNvPr>
          <p:cNvCxnSpPr>
            <a:cxnSpLocks/>
          </p:cNvCxnSpPr>
          <p:nvPr/>
        </p:nvCxnSpPr>
        <p:spPr bwMode="auto">
          <a:xfrm flipV="1">
            <a:off x="3550814" y="1474060"/>
            <a:ext cx="426945" cy="16120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FD86A9-2F70-4504-AB58-A6A1D18D8A2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079832" y="1454989"/>
            <a:ext cx="1784809" cy="36054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Picture 24" descr="A picture containing kitchenware, keyboard&#10;&#10;Description automatically generated">
            <a:extLst>
              <a:ext uri="{FF2B5EF4-FFF2-40B4-BE49-F238E27FC236}">
                <a16:creationId xmlns:a16="http://schemas.microsoft.com/office/drawing/2014/main" id="{22657C06-56DB-43DC-BC07-DC978D5D6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45" y="2457161"/>
            <a:ext cx="3944180" cy="2667492"/>
          </a:xfrm>
          <a:prstGeom prst="rect">
            <a:avLst/>
          </a:prstGeom>
        </p:spPr>
      </p:pic>
      <p:pic>
        <p:nvPicPr>
          <p:cNvPr id="26" name="Picture 25" descr="A picture containing pallette&#10;&#10;Description automatically generated">
            <a:extLst>
              <a:ext uri="{FF2B5EF4-FFF2-40B4-BE49-F238E27FC236}">
                <a16:creationId xmlns:a16="http://schemas.microsoft.com/office/drawing/2014/main" id="{CA6B4F9E-1CFF-4C55-A054-6A5E3C92B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151" y="2457161"/>
            <a:ext cx="1098380" cy="266749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AB4CD4E-B8EB-4030-92A5-FF7FC333F865}"/>
              </a:ext>
            </a:extLst>
          </p:cNvPr>
          <p:cNvSpPr txBox="1"/>
          <p:nvPr/>
        </p:nvSpPr>
        <p:spPr bwMode="auto">
          <a:xfrm>
            <a:off x="2584414" y="5359054"/>
            <a:ext cx="35028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13 × 7 = 10 × 7 + 3 × 7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C6ADE23-A100-4C0B-9471-84D433B72652}"/>
              </a:ext>
            </a:extLst>
          </p:cNvPr>
          <p:cNvGrpSpPr/>
          <p:nvPr/>
        </p:nvGrpSpPr>
        <p:grpSpPr>
          <a:xfrm>
            <a:off x="1306955" y="2379953"/>
            <a:ext cx="5276799" cy="2831769"/>
            <a:chOff x="1543101" y="2287919"/>
            <a:chExt cx="5276799" cy="283176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275E31A-46EA-4108-AF47-DC8BA0048A01}"/>
                </a:ext>
              </a:extLst>
            </p:cNvPr>
            <p:cNvSpPr/>
            <p:nvPr/>
          </p:nvSpPr>
          <p:spPr bwMode="auto">
            <a:xfrm>
              <a:off x="1543101" y="2287919"/>
              <a:ext cx="5276799" cy="2831769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D713C73-0832-43E8-8D10-3C075F9EDF1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4401" y="2287919"/>
              <a:ext cx="0" cy="283176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F999FA9-7AB9-4489-9606-DD4EC7C04F3F}"/>
              </a:ext>
            </a:extLst>
          </p:cNvPr>
          <p:cNvSpPr txBox="1"/>
          <p:nvPr/>
        </p:nvSpPr>
        <p:spPr bwMode="auto">
          <a:xfrm>
            <a:off x="2961910" y="3560076"/>
            <a:ext cx="730250" cy="46166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70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341A49-5A25-4B0F-86F6-A22E70AD9669}"/>
              </a:ext>
            </a:extLst>
          </p:cNvPr>
          <p:cNvSpPr txBox="1"/>
          <p:nvPr/>
        </p:nvSpPr>
        <p:spPr bwMode="auto">
          <a:xfrm>
            <a:off x="5714295" y="3560076"/>
            <a:ext cx="518092" cy="46166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21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D685DF3-B1B4-4301-9173-321FB87E3FFE}"/>
              </a:ext>
            </a:extLst>
          </p:cNvPr>
          <p:cNvSpPr txBox="1"/>
          <p:nvPr/>
        </p:nvSpPr>
        <p:spPr bwMode="auto">
          <a:xfrm>
            <a:off x="3550814" y="6227568"/>
            <a:ext cx="10679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=    91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E241C9-42C6-497B-9AD8-AFB3F2DF4E92}"/>
              </a:ext>
            </a:extLst>
          </p:cNvPr>
          <p:cNvSpPr txBox="1"/>
          <p:nvPr/>
        </p:nvSpPr>
        <p:spPr bwMode="auto">
          <a:xfrm>
            <a:off x="4766125" y="1079774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= 91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06156D3-3798-4374-8684-518816E78A74}"/>
              </a:ext>
            </a:extLst>
          </p:cNvPr>
          <p:cNvGrpSpPr/>
          <p:nvPr/>
        </p:nvGrpSpPr>
        <p:grpSpPr>
          <a:xfrm>
            <a:off x="3550814" y="5793311"/>
            <a:ext cx="2251600" cy="461665"/>
            <a:chOff x="3786961" y="5561577"/>
            <a:chExt cx="2251600" cy="46166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50FBDAE-D94A-45B3-B8D0-39A9DF15C885}"/>
                </a:ext>
              </a:extLst>
            </p:cNvPr>
            <p:cNvSpPr txBox="1"/>
            <p:nvPr/>
          </p:nvSpPr>
          <p:spPr bwMode="auto">
            <a:xfrm>
              <a:off x="3786961" y="5561577"/>
              <a:ext cx="10679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 Semibold" charset="0"/>
                  <a:ea typeface="Myriad Pro Semibold" charset="0"/>
                  <a:cs typeface="Myriad Pro Semibold" charset="0"/>
                </a:rPr>
                <a:t>=    70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A0139D7-CDB1-4E3B-B8E8-31EC4B2647E5}"/>
                </a:ext>
              </a:extLst>
            </p:cNvPr>
            <p:cNvSpPr txBox="1"/>
            <p:nvPr/>
          </p:nvSpPr>
          <p:spPr bwMode="auto">
            <a:xfrm>
              <a:off x="5042032" y="5561577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 Semibold" charset="0"/>
                  <a:ea typeface="Myriad Pro Semibold" charset="0"/>
                  <a:cs typeface="Myriad Pro Semibold" charset="0"/>
                </a:rPr>
                <a:t>+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73955E5-B1AC-4D3F-9C61-3493CCCBC093}"/>
                </a:ext>
              </a:extLst>
            </p:cNvPr>
            <p:cNvSpPr txBox="1"/>
            <p:nvPr/>
          </p:nvSpPr>
          <p:spPr bwMode="auto">
            <a:xfrm>
              <a:off x="5520470" y="5561577"/>
              <a:ext cx="5180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 Semibold" charset="0"/>
                  <a:ea typeface="Myriad Pro Semibold" charset="0"/>
                  <a:cs typeface="Myriad Pro Semibold" charset="0"/>
                </a:rPr>
                <a:t>21</a:t>
              </a:r>
            </a:p>
          </p:txBody>
        </p:sp>
      </p:grpSp>
      <p:sp>
        <p:nvSpPr>
          <p:cNvPr id="2" name="TextBox 19">
            <a:extLst>
              <a:ext uri="{FF2B5EF4-FFF2-40B4-BE49-F238E27FC236}">
                <a16:creationId xmlns:a16="http://schemas.microsoft.com/office/drawing/2014/main" id="{33CBE6AC-62F9-4145-B263-FA779D7707B7}"/>
              </a:ext>
            </a:extLst>
          </p:cNvPr>
          <p:cNvSpPr txBox="1"/>
          <p:nvPr/>
        </p:nvSpPr>
        <p:spPr>
          <a:xfrm>
            <a:off x="6772849" y="3390797"/>
            <a:ext cx="4825143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 sevens is 10 sevens plus 3 sevens.</a:t>
            </a:r>
          </a:p>
        </p:txBody>
      </p:sp>
    </p:spTree>
    <p:extLst>
      <p:ext uri="{BB962C8B-B14F-4D97-AF65-F5344CB8AC3E}">
        <p14:creationId xmlns:p14="http://schemas.microsoft.com/office/powerpoint/2010/main" val="62667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7" grpId="0"/>
      <p:bldP spid="40" grpId="0" animBg="1"/>
      <p:bldP spid="41" grpId="0" animBg="1"/>
      <p:bldP spid="4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71FB40-562A-456F-B8D0-3B58C6D4C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4MD-3 The distributive property of multiplication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E9A47-00AF-4909-9A2F-75362160CFED}"/>
              </a:ext>
            </a:extLst>
          </p:cNvPr>
          <p:cNvSpPr txBox="1"/>
          <p:nvPr/>
        </p:nvSpPr>
        <p:spPr bwMode="auto">
          <a:xfrm>
            <a:off x="3481809" y="1200367"/>
            <a:ext cx="1064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16 ×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9A9436-2D59-4549-A297-CC49D506DBD8}"/>
              </a:ext>
            </a:extLst>
          </p:cNvPr>
          <p:cNvSpPr txBox="1"/>
          <p:nvPr/>
        </p:nvSpPr>
        <p:spPr bwMode="auto">
          <a:xfrm>
            <a:off x="1941060" y="2260317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7C3DF7-8E88-4E41-AC1E-D582C5A5CEFB}"/>
              </a:ext>
            </a:extLst>
          </p:cNvPr>
          <p:cNvSpPr txBox="1"/>
          <p:nvPr/>
        </p:nvSpPr>
        <p:spPr bwMode="auto">
          <a:xfrm>
            <a:off x="5259107" y="2260317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184F27-E6B7-4A7B-83A6-4773BD39C546}"/>
              </a:ext>
            </a:extLst>
          </p:cNvPr>
          <p:cNvSpPr txBox="1"/>
          <p:nvPr/>
        </p:nvSpPr>
        <p:spPr bwMode="auto">
          <a:xfrm>
            <a:off x="430553" y="3534228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736605-226E-4FCE-A7FE-64B6190059F6}"/>
              </a:ext>
            </a:extLst>
          </p:cNvPr>
          <p:cNvCxnSpPr>
            <a:cxnSpLocks/>
          </p:cNvCxnSpPr>
          <p:nvPr/>
        </p:nvCxnSpPr>
        <p:spPr bwMode="auto">
          <a:xfrm flipV="1">
            <a:off x="2459152" y="1634624"/>
            <a:ext cx="1160190" cy="70426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814305-033F-4114-8950-80F16F381D9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964682" y="1640583"/>
            <a:ext cx="1281409" cy="7432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1AF7281-F809-4047-BD36-4EE68F0419B2}"/>
              </a:ext>
            </a:extLst>
          </p:cNvPr>
          <p:cNvSpPr txBox="1"/>
          <p:nvPr/>
        </p:nvSpPr>
        <p:spPr bwMode="auto">
          <a:xfrm>
            <a:off x="1743209" y="4870123"/>
            <a:ext cx="35028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16 × 5 = 10 × 5 + 6 × 5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7E4EE9E-F0AB-49C5-A253-566C7CD02D34}"/>
              </a:ext>
            </a:extLst>
          </p:cNvPr>
          <p:cNvGrpSpPr/>
          <p:nvPr/>
        </p:nvGrpSpPr>
        <p:grpSpPr>
          <a:xfrm>
            <a:off x="949306" y="2905942"/>
            <a:ext cx="5146694" cy="1634744"/>
            <a:chOff x="1251808" y="2460117"/>
            <a:chExt cx="6474872" cy="203112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59C1140-504B-401C-8A47-72806937CB3E}"/>
                </a:ext>
              </a:extLst>
            </p:cNvPr>
            <p:cNvSpPr/>
            <p:nvPr/>
          </p:nvSpPr>
          <p:spPr bwMode="auto">
            <a:xfrm>
              <a:off x="1251808" y="2460117"/>
              <a:ext cx="6474872" cy="2031127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17577AE-3EE6-433F-B612-25513EE6F89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03108" y="2460117"/>
              <a:ext cx="0" cy="203112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4F2EC5D-3946-4875-BBFA-33C30D8EDBD0}"/>
              </a:ext>
            </a:extLst>
          </p:cNvPr>
          <p:cNvSpPr txBox="1"/>
          <p:nvPr/>
        </p:nvSpPr>
        <p:spPr bwMode="auto">
          <a:xfrm>
            <a:off x="2110626" y="3492481"/>
            <a:ext cx="73025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50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E179BC-12E8-4CFB-83EA-12CD6A445687}"/>
              </a:ext>
            </a:extLst>
          </p:cNvPr>
          <p:cNvSpPr txBox="1"/>
          <p:nvPr/>
        </p:nvSpPr>
        <p:spPr bwMode="auto">
          <a:xfrm>
            <a:off x="4980175" y="3492481"/>
            <a:ext cx="518092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30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B294FB-4E0E-4586-A69A-2A724E469FC5}"/>
              </a:ext>
            </a:extLst>
          </p:cNvPr>
          <p:cNvSpPr txBox="1"/>
          <p:nvPr/>
        </p:nvSpPr>
        <p:spPr bwMode="auto">
          <a:xfrm>
            <a:off x="2709608" y="5304380"/>
            <a:ext cx="1526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= 50 + 30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7CC25-7B62-4D9B-BF12-E869164EE5FF}"/>
              </a:ext>
            </a:extLst>
          </p:cNvPr>
          <p:cNvSpPr txBox="1"/>
          <p:nvPr/>
        </p:nvSpPr>
        <p:spPr bwMode="auto">
          <a:xfrm>
            <a:off x="2709610" y="5738637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= 80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F7CABE-64BB-4A14-98B0-4CBAEE8B229D}"/>
              </a:ext>
            </a:extLst>
          </p:cNvPr>
          <p:cNvSpPr txBox="1"/>
          <p:nvPr/>
        </p:nvSpPr>
        <p:spPr bwMode="auto">
          <a:xfrm>
            <a:off x="4546524" y="1220007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= 80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F800C71-1814-48BD-BB17-6721F513224D}"/>
              </a:ext>
            </a:extLst>
          </p:cNvPr>
          <p:cNvSpPr txBox="1">
            <a:spLocks/>
          </p:cNvSpPr>
          <p:nvPr/>
        </p:nvSpPr>
        <p:spPr>
          <a:xfrm>
            <a:off x="6192012" y="1557338"/>
            <a:ext cx="5569433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factor will you partition? Could you represent this using rectangles instead of using your counters?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write the equation?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using other calculations, multiplying teen numbers by a single digit and varying the order of the factors each time. Ask children to use this rectangular representation, writing the equation beneath.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now solve these without the representation?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6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6" grpId="0"/>
      <p:bldP spid="20" grpId="0"/>
      <p:bldP spid="21" grpId="0"/>
      <p:bldP spid="22" grpId="0"/>
      <p:bldP spid="2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71FB40-562A-456F-B8D0-3B58C6D4C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4MD-3 The distributive property of multiplication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E9A47-00AF-4909-9A2F-75362160CFED}"/>
              </a:ext>
            </a:extLst>
          </p:cNvPr>
          <p:cNvSpPr txBox="1"/>
          <p:nvPr/>
        </p:nvSpPr>
        <p:spPr bwMode="auto">
          <a:xfrm>
            <a:off x="3580007" y="1217676"/>
            <a:ext cx="1064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16 ×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9A9436-2D59-4549-A297-CC49D506DBD8}"/>
              </a:ext>
            </a:extLst>
          </p:cNvPr>
          <p:cNvSpPr txBox="1"/>
          <p:nvPr/>
        </p:nvSpPr>
        <p:spPr bwMode="auto">
          <a:xfrm>
            <a:off x="2024417" y="2257963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7C3DF7-8E88-4E41-AC1E-D582C5A5CEFB}"/>
              </a:ext>
            </a:extLst>
          </p:cNvPr>
          <p:cNvSpPr txBox="1"/>
          <p:nvPr/>
        </p:nvSpPr>
        <p:spPr bwMode="auto">
          <a:xfrm>
            <a:off x="5259107" y="2257963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184F27-E6B7-4A7B-83A6-4773BD39C546}"/>
              </a:ext>
            </a:extLst>
          </p:cNvPr>
          <p:cNvSpPr txBox="1"/>
          <p:nvPr/>
        </p:nvSpPr>
        <p:spPr bwMode="auto">
          <a:xfrm>
            <a:off x="430553" y="3534228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736605-226E-4FCE-A7FE-64B6190059F6}"/>
              </a:ext>
            </a:extLst>
          </p:cNvPr>
          <p:cNvCxnSpPr>
            <a:cxnSpLocks/>
          </p:cNvCxnSpPr>
          <p:nvPr/>
        </p:nvCxnSpPr>
        <p:spPr bwMode="auto">
          <a:xfrm flipV="1">
            <a:off x="2459152" y="1632270"/>
            <a:ext cx="1160190" cy="70426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814305-033F-4114-8950-80F16F381D9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964682" y="1638229"/>
            <a:ext cx="1281409" cy="7432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1AF7281-F809-4047-BD36-4EE68F0419B2}"/>
              </a:ext>
            </a:extLst>
          </p:cNvPr>
          <p:cNvSpPr txBox="1"/>
          <p:nvPr/>
        </p:nvSpPr>
        <p:spPr bwMode="auto">
          <a:xfrm>
            <a:off x="1752770" y="4870123"/>
            <a:ext cx="3421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16 × 5 = 8 × 5  +  8 × 5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7E4EE9E-F0AB-49C5-A253-566C7CD02D34}"/>
              </a:ext>
            </a:extLst>
          </p:cNvPr>
          <p:cNvGrpSpPr/>
          <p:nvPr/>
        </p:nvGrpSpPr>
        <p:grpSpPr>
          <a:xfrm>
            <a:off x="949306" y="2905942"/>
            <a:ext cx="5146694" cy="1634744"/>
            <a:chOff x="1251808" y="2460117"/>
            <a:chExt cx="6474872" cy="203112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59C1140-504B-401C-8A47-72806937CB3E}"/>
                </a:ext>
              </a:extLst>
            </p:cNvPr>
            <p:cNvSpPr/>
            <p:nvPr/>
          </p:nvSpPr>
          <p:spPr bwMode="auto">
            <a:xfrm>
              <a:off x="1251808" y="2460117"/>
              <a:ext cx="6474872" cy="2031127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17577AE-3EE6-433F-B612-25513EE6F89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89244" y="2460117"/>
              <a:ext cx="0" cy="203112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4F2EC5D-3946-4875-BBFA-33C30D8EDBD0}"/>
              </a:ext>
            </a:extLst>
          </p:cNvPr>
          <p:cNvSpPr txBox="1"/>
          <p:nvPr/>
        </p:nvSpPr>
        <p:spPr bwMode="auto">
          <a:xfrm>
            <a:off x="1868414" y="3492481"/>
            <a:ext cx="73025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40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E179BC-12E8-4CFB-83EA-12CD6A445687}"/>
              </a:ext>
            </a:extLst>
          </p:cNvPr>
          <p:cNvSpPr txBox="1"/>
          <p:nvPr/>
        </p:nvSpPr>
        <p:spPr bwMode="auto">
          <a:xfrm>
            <a:off x="4550281" y="3492481"/>
            <a:ext cx="518092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40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B294FB-4E0E-4586-A69A-2A724E469FC5}"/>
              </a:ext>
            </a:extLst>
          </p:cNvPr>
          <p:cNvSpPr txBox="1"/>
          <p:nvPr/>
        </p:nvSpPr>
        <p:spPr bwMode="auto">
          <a:xfrm>
            <a:off x="2709608" y="5304380"/>
            <a:ext cx="1526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= 40 + 40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7CC25-7B62-4D9B-BF12-E869164EE5FF}"/>
              </a:ext>
            </a:extLst>
          </p:cNvPr>
          <p:cNvSpPr txBox="1"/>
          <p:nvPr/>
        </p:nvSpPr>
        <p:spPr bwMode="auto">
          <a:xfrm>
            <a:off x="2709610" y="5738637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= 80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F7CABE-64BB-4A14-98B0-4CBAEE8B229D}"/>
              </a:ext>
            </a:extLst>
          </p:cNvPr>
          <p:cNvSpPr txBox="1"/>
          <p:nvPr/>
        </p:nvSpPr>
        <p:spPr bwMode="auto">
          <a:xfrm>
            <a:off x="4605386" y="1231380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= 80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FE8FAFC-3A83-4346-9857-A2B756C79C03}"/>
              </a:ext>
            </a:extLst>
          </p:cNvPr>
          <p:cNvSpPr txBox="1">
            <a:spLocks/>
          </p:cNvSpPr>
          <p:nvPr/>
        </p:nvSpPr>
        <p:spPr>
          <a:xfrm>
            <a:off x="6192012" y="1557338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else could we partition 16 without thinking of 10 and a bit?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Could we use doubles?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would this look like as a representation using rectangles.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solve 18 x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and 12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 4 in the same way?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76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6" grpId="0"/>
      <p:bldP spid="20" grpId="0"/>
      <p:bldP spid="21" grpId="0"/>
      <p:bldP spid="22" grpId="0"/>
      <p:bldP spid="2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6, Learning Outcome 9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27694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9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explain the relationship between multiplying a number by 10 and multiples of 10</a:t>
                      </a:r>
                      <a:b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1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6, Learning Outcome 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2.13 Calculation: multiplying and dividing by 10 and 100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899119"/>
              </p:ext>
            </p:extLst>
          </p:nvPr>
        </p:nvGraphicFramePr>
        <p:xfrm>
          <a:off x="4514850" y="4258490"/>
          <a:ext cx="6886575" cy="857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1:1-1:3 and 1:9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3-7 and 12-13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59128A0-CA7D-44BC-A539-59F92F075FD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473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1E6EE-DA1F-4361-BB92-CCBAB9073BA8}"/>
              </a:ext>
            </a:extLst>
          </p:cNvPr>
          <p:cNvSpPr txBox="1"/>
          <p:nvPr/>
        </p:nvSpPr>
        <p:spPr bwMode="auto">
          <a:xfrm>
            <a:off x="2822069" y="1178069"/>
            <a:ext cx="65478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Emily has 1 pencil; Jamie has 10 times as many.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pencils does Jamie have?</a:t>
            </a:r>
          </a:p>
        </p:txBody>
      </p:sp>
      <p:pic>
        <p:nvPicPr>
          <p:cNvPr id="80" name="Picture 79" descr="A close up of a logo&#10;&#10;Description automatically generated">
            <a:extLst>
              <a:ext uri="{FF2B5EF4-FFF2-40B4-BE49-F238E27FC236}">
                <a16:creationId xmlns:a16="http://schemas.microsoft.com/office/drawing/2014/main" id="{7462BC81-D922-4F5F-9631-000D0FD01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128" y="3238501"/>
            <a:ext cx="1091247" cy="181339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EAFBD7AC-AEA5-46CD-9B64-767A5C544D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505" y="3260191"/>
            <a:ext cx="106985" cy="1765252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67E6707D-FAD6-44B9-9420-287ECD744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39" y="3260191"/>
            <a:ext cx="106985" cy="176525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116E25C-DA2C-42CE-9740-A39DF1FD83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73" y="3260191"/>
            <a:ext cx="106985" cy="1765252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991A55B-5538-42A0-83AF-220DE0473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07" y="3260191"/>
            <a:ext cx="106985" cy="1765252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DC49BE2-3619-4FE3-BC7D-4C52FFD38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41" y="3260191"/>
            <a:ext cx="106985" cy="1765252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5E33824F-4193-4D5B-99D7-7EBBB0985F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675" y="3260191"/>
            <a:ext cx="106985" cy="1765252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ACC26ABD-1A8F-41BE-A1A1-973088AB4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309" y="3260191"/>
            <a:ext cx="106985" cy="1765252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FF3DD7A1-E28E-453F-9C62-9AE8DCA6A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943" y="3260191"/>
            <a:ext cx="106985" cy="1765252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EE69EE96-C65C-4228-AB33-8E8E2A9EF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578" y="3260191"/>
            <a:ext cx="106985" cy="1765252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8AA9B01-CB5F-4B36-A3FB-8BFF482C5E20}"/>
              </a:ext>
            </a:extLst>
          </p:cNvPr>
          <p:cNvGrpSpPr/>
          <p:nvPr/>
        </p:nvGrpSpPr>
        <p:grpSpPr>
          <a:xfrm>
            <a:off x="4502628" y="3238501"/>
            <a:ext cx="1091247" cy="1813397"/>
            <a:chOff x="1871741" y="2718318"/>
            <a:chExt cx="1091247" cy="1813397"/>
          </a:xfrm>
        </p:grpSpPr>
        <p:pic>
          <p:nvPicPr>
            <p:cNvPr id="111" name="Picture 110" descr="A close up of a logo&#10;&#10;Description automatically generated">
              <a:extLst>
                <a:ext uri="{FF2B5EF4-FFF2-40B4-BE49-F238E27FC236}">
                  <a16:creationId xmlns:a16="http://schemas.microsoft.com/office/drawing/2014/main" id="{CE25D2C3-EF16-44EA-B12C-AD5165219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1741" y="2718318"/>
              <a:ext cx="1091247" cy="1813397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DCC9138F-0C36-415C-B7AE-013BF2B67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1741" y="3456515"/>
              <a:ext cx="1091247" cy="1075200"/>
            </a:xfrm>
            <a:prstGeom prst="rect">
              <a:avLst/>
            </a:prstGeom>
          </p:spPr>
        </p:pic>
      </p:grpSp>
      <p:pic>
        <p:nvPicPr>
          <p:cNvPr id="117" name="Picture 116">
            <a:extLst>
              <a:ext uri="{FF2B5EF4-FFF2-40B4-BE49-F238E27FC236}">
                <a16:creationId xmlns:a16="http://schemas.microsoft.com/office/drawing/2014/main" id="{76198EDA-18AE-4E6A-AA6B-7C1A78738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128" y="3976697"/>
            <a:ext cx="1091247" cy="1075200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9F26B8CB-C2B4-4E80-8A82-247D204A48E1}"/>
              </a:ext>
            </a:extLst>
          </p:cNvPr>
          <p:cNvSpPr/>
          <p:nvPr/>
        </p:nvSpPr>
        <p:spPr bwMode="auto">
          <a:xfrm>
            <a:off x="6615110" y="3995739"/>
            <a:ext cx="114744" cy="10297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15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B8985-4EA8-4547-8E07-1A9480091C65}"/>
              </a:ext>
            </a:extLst>
          </p:cNvPr>
          <p:cNvSpPr txBox="1"/>
          <p:nvPr/>
        </p:nvSpPr>
        <p:spPr bwMode="auto">
          <a:xfrm>
            <a:off x="2757149" y="1178069"/>
            <a:ext cx="6677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Emily has 2 pencils; Jamie has 10 times as many.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pencils does Jamie have?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5FCCA2-F65B-4272-9413-A90320045BC7}"/>
              </a:ext>
            </a:extLst>
          </p:cNvPr>
          <p:cNvGrpSpPr/>
          <p:nvPr/>
        </p:nvGrpSpPr>
        <p:grpSpPr>
          <a:xfrm>
            <a:off x="6598128" y="3238501"/>
            <a:ext cx="2380297" cy="1813397"/>
            <a:chOff x="5074127" y="3429000"/>
            <a:chExt cx="2380297" cy="1813397"/>
          </a:xfrm>
        </p:grpSpPr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E5C09271-7C9F-43E8-BEFD-D2542FD7E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177" y="3429000"/>
              <a:ext cx="1091247" cy="1813397"/>
            </a:xfrm>
            <a:prstGeom prst="rect">
              <a:avLst/>
            </a:prstGeom>
          </p:spPr>
        </p:pic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0D3DE7D9-9C94-461E-A568-60A1466E4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4127" y="3429000"/>
              <a:ext cx="1091247" cy="181339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DFAFA01-F248-45F6-920C-03CA5315CC8D}"/>
              </a:ext>
            </a:extLst>
          </p:cNvPr>
          <p:cNvGrpSpPr/>
          <p:nvPr/>
        </p:nvGrpSpPr>
        <p:grpSpPr>
          <a:xfrm>
            <a:off x="6726505" y="3260191"/>
            <a:ext cx="1397069" cy="1765252"/>
            <a:chOff x="5202504" y="3450691"/>
            <a:chExt cx="1397069" cy="176525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3454A72-BF99-4789-AA7D-D6D88811B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2588" y="3450691"/>
              <a:ext cx="106985" cy="176525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8398AA4-BEF1-4C48-BB51-10814A9A9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504" y="3450691"/>
              <a:ext cx="106985" cy="176525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ACD2A2A-E3D3-496A-BAC7-3A28BB737724}"/>
              </a:ext>
            </a:extLst>
          </p:cNvPr>
          <p:cNvGrpSpPr/>
          <p:nvPr/>
        </p:nvGrpSpPr>
        <p:grpSpPr>
          <a:xfrm>
            <a:off x="6830139" y="3260191"/>
            <a:ext cx="1397069" cy="1765252"/>
            <a:chOff x="5306138" y="3450691"/>
            <a:chExt cx="1397069" cy="176525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BFF625F-2082-4239-B528-220BA4ED8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6222" y="3450691"/>
              <a:ext cx="106985" cy="176525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7949E3A-D49E-4394-B3CF-29573563A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6138" y="3450691"/>
              <a:ext cx="106985" cy="1765252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0C498FF-04A1-4665-A2EF-EF164B950A64}"/>
              </a:ext>
            </a:extLst>
          </p:cNvPr>
          <p:cNvGrpSpPr/>
          <p:nvPr/>
        </p:nvGrpSpPr>
        <p:grpSpPr>
          <a:xfrm>
            <a:off x="6933773" y="3260191"/>
            <a:ext cx="1397069" cy="1765252"/>
            <a:chOff x="5409772" y="3450691"/>
            <a:chExt cx="1397069" cy="176525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FE44C7B-8387-4EE1-8682-A2CCA10AE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856" y="3450691"/>
              <a:ext cx="106985" cy="176525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B710F0A-4858-4882-94EB-84F54778E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772" y="3450691"/>
              <a:ext cx="106985" cy="1765252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7FA04F5-7477-4412-A44C-455F4D04DFA7}"/>
              </a:ext>
            </a:extLst>
          </p:cNvPr>
          <p:cNvGrpSpPr/>
          <p:nvPr/>
        </p:nvGrpSpPr>
        <p:grpSpPr>
          <a:xfrm>
            <a:off x="7037407" y="3260191"/>
            <a:ext cx="1397069" cy="1765252"/>
            <a:chOff x="5513406" y="3450691"/>
            <a:chExt cx="1397069" cy="176525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6F0E502-4F3D-4816-A0A8-E1AAE1AD5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490" y="3450691"/>
              <a:ext cx="106985" cy="176525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DE57BED-35B8-4759-B8BA-E6DF96DD7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406" y="3450691"/>
              <a:ext cx="106985" cy="1765252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17A696B-4DC1-4679-B347-74A1C011DE1D}"/>
              </a:ext>
            </a:extLst>
          </p:cNvPr>
          <p:cNvGrpSpPr/>
          <p:nvPr/>
        </p:nvGrpSpPr>
        <p:grpSpPr>
          <a:xfrm>
            <a:off x="7141041" y="3260191"/>
            <a:ext cx="1397069" cy="1765252"/>
            <a:chOff x="5617040" y="3450691"/>
            <a:chExt cx="1397069" cy="1765252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C711830-4FB5-4F32-8F4E-31F4B2822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7124" y="3450691"/>
              <a:ext cx="106985" cy="176525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96E081B-63D1-4104-B556-7307CC831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040" y="3450691"/>
              <a:ext cx="106985" cy="176525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C007975-CD81-4ED3-8E5C-DE63D3FCE951}"/>
              </a:ext>
            </a:extLst>
          </p:cNvPr>
          <p:cNvGrpSpPr/>
          <p:nvPr/>
        </p:nvGrpSpPr>
        <p:grpSpPr>
          <a:xfrm>
            <a:off x="7244675" y="3260191"/>
            <a:ext cx="1397069" cy="1765252"/>
            <a:chOff x="5720674" y="3450691"/>
            <a:chExt cx="1397069" cy="1765252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6E73CBB-6627-4E22-9D2C-8AB7D253F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758" y="3450691"/>
              <a:ext cx="106985" cy="1765252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8888064-80CC-4071-9619-2209F1D96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674" y="3450691"/>
              <a:ext cx="106985" cy="1765252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98EE95E-8239-4C13-B025-183F75D6F074}"/>
              </a:ext>
            </a:extLst>
          </p:cNvPr>
          <p:cNvGrpSpPr/>
          <p:nvPr/>
        </p:nvGrpSpPr>
        <p:grpSpPr>
          <a:xfrm>
            <a:off x="7348309" y="3260191"/>
            <a:ext cx="1397069" cy="1765252"/>
            <a:chOff x="5824308" y="3450691"/>
            <a:chExt cx="1397069" cy="176525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9F03EAD-A9F6-4AB8-82CD-365D0CC84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4392" y="3450691"/>
              <a:ext cx="106985" cy="1765252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B960294-F45B-44E5-9773-26826EB7A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4308" y="3450691"/>
              <a:ext cx="106985" cy="1765252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19FBA65-70F7-42B3-B117-6710F700C782}"/>
              </a:ext>
            </a:extLst>
          </p:cNvPr>
          <p:cNvGrpSpPr/>
          <p:nvPr/>
        </p:nvGrpSpPr>
        <p:grpSpPr>
          <a:xfrm>
            <a:off x="7451943" y="3260191"/>
            <a:ext cx="1397069" cy="1765252"/>
            <a:chOff x="5927942" y="3450691"/>
            <a:chExt cx="1397069" cy="1765252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999A78B1-E7B2-46AD-B2C7-4DDD55DA2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8026" y="3450691"/>
              <a:ext cx="106985" cy="1765252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E33D1EB-3686-43D6-9EDE-DCCF56941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7942" y="3450691"/>
              <a:ext cx="106985" cy="1765252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79FE592-9158-4EC6-ABDF-57EB3701DE92}"/>
              </a:ext>
            </a:extLst>
          </p:cNvPr>
          <p:cNvGrpSpPr/>
          <p:nvPr/>
        </p:nvGrpSpPr>
        <p:grpSpPr>
          <a:xfrm>
            <a:off x="7555578" y="3260191"/>
            <a:ext cx="1397069" cy="1765252"/>
            <a:chOff x="6031577" y="3450691"/>
            <a:chExt cx="1397069" cy="1765252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E970B35C-3BB7-4C4B-910E-202132F47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1661" y="3450691"/>
              <a:ext cx="106985" cy="1765252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47798B65-C7C3-470A-9365-B2D114512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577" y="3450691"/>
              <a:ext cx="106985" cy="1765252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FB3C940-A769-4D60-A89B-AC71EFC42C1E}"/>
              </a:ext>
            </a:extLst>
          </p:cNvPr>
          <p:cNvGrpSpPr/>
          <p:nvPr/>
        </p:nvGrpSpPr>
        <p:grpSpPr>
          <a:xfrm>
            <a:off x="3213578" y="3238501"/>
            <a:ext cx="2380297" cy="1813397"/>
            <a:chOff x="1712991" y="3429000"/>
            <a:chExt cx="2380297" cy="181339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E72EA2D-6F65-4C7B-9715-637FB522BB9F}"/>
                </a:ext>
              </a:extLst>
            </p:cNvPr>
            <p:cNvGrpSpPr/>
            <p:nvPr/>
          </p:nvGrpSpPr>
          <p:grpSpPr>
            <a:xfrm>
              <a:off x="1712991" y="3429000"/>
              <a:ext cx="1091247" cy="1813397"/>
              <a:chOff x="1871741" y="2718318"/>
              <a:chExt cx="1091247" cy="1813397"/>
            </a:xfrm>
          </p:grpSpPr>
          <p:pic>
            <p:nvPicPr>
              <p:cNvPr id="67" name="Picture 66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836219B-3489-4ECD-A4BC-1C18325454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1741" y="2718318"/>
                <a:ext cx="1091247" cy="1813397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D31F98BE-77C8-4120-90FD-B1C10B0615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1741" y="3456515"/>
                <a:ext cx="1091247" cy="1075200"/>
              </a:xfrm>
              <a:prstGeom prst="rect">
                <a:avLst/>
              </a:prstGeom>
            </p:spPr>
          </p:pic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933EBB6-F054-4E46-B1A3-FB5F292467E5}"/>
                </a:ext>
              </a:extLst>
            </p:cNvPr>
            <p:cNvGrpSpPr/>
            <p:nvPr/>
          </p:nvGrpSpPr>
          <p:grpSpPr>
            <a:xfrm>
              <a:off x="3002041" y="3429000"/>
              <a:ext cx="1091247" cy="1813397"/>
              <a:chOff x="1871741" y="2718318"/>
              <a:chExt cx="1091247" cy="1813397"/>
            </a:xfrm>
          </p:grpSpPr>
          <p:pic>
            <p:nvPicPr>
              <p:cNvPr id="63" name="Picture 62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5150EEFB-4D57-4542-9CF7-B79790DA28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1741" y="2718318"/>
                <a:ext cx="1091247" cy="1813397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829BB6B3-7DBB-46ED-AD98-6830D2CB9A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1741" y="3456515"/>
                <a:ext cx="1091247" cy="1075200"/>
              </a:xfrm>
              <a:prstGeom prst="rect">
                <a:avLst/>
              </a:prstGeom>
            </p:spPr>
          </p:pic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F9696EF-B63B-4C2C-92BD-FD6F2C947C5E}"/>
              </a:ext>
            </a:extLst>
          </p:cNvPr>
          <p:cNvGrpSpPr/>
          <p:nvPr/>
        </p:nvGrpSpPr>
        <p:grpSpPr>
          <a:xfrm>
            <a:off x="6598128" y="3976697"/>
            <a:ext cx="2380297" cy="1075200"/>
            <a:chOff x="5074127" y="4167197"/>
            <a:chExt cx="2380297" cy="1075200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E029599-5E11-4770-8DB6-D35BECBB3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177" y="4167197"/>
              <a:ext cx="1091247" cy="107520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CEACB6E-3E6D-4AF5-9E78-7A650EF22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4127" y="4167197"/>
              <a:ext cx="1091247" cy="1075200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0715850-E8E5-4934-BC38-D645960FC570}"/>
              </a:ext>
            </a:extLst>
          </p:cNvPr>
          <p:cNvGrpSpPr/>
          <p:nvPr/>
        </p:nvGrpSpPr>
        <p:grpSpPr>
          <a:xfrm>
            <a:off x="6615111" y="3995739"/>
            <a:ext cx="1402271" cy="1031027"/>
            <a:chOff x="5091110" y="4186238"/>
            <a:chExt cx="1402271" cy="1031027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E463EA3-E988-4CC2-B87F-EC5FEC500A3D}"/>
                </a:ext>
              </a:extLst>
            </p:cNvPr>
            <p:cNvSpPr/>
            <p:nvPr/>
          </p:nvSpPr>
          <p:spPr bwMode="auto">
            <a:xfrm>
              <a:off x="5091110" y="4186238"/>
              <a:ext cx="114744" cy="1029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A23A981-2FEE-49D9-BC5C-778B5833C87D}"/>
                </a:ext>
              </a:extLst>
            </p:cNvPr>
            <p:cNvSpPr/>
            <p:nvPr/>
          </p:nvSpPr>
          <p:spPr bwMode="auto">
            <a:xfrm>
              <a:off x="6378637" y="4187560"/>
              <a:ext cx="114744" cy="1029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549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6, Learning Outcome 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29475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explain what each factor represents in a multiplication equation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C9C898F-DAAC-48F2-8542-1DCE84DF6204}"/>
              </a:ext>
            </a:extLst>
          </p:cNvPr>
          <p:cNvGrpSpPr/>
          <p:nvPr/>
        </p:nvGrpSpPr>
        <p:grpSpPr>
          <a:xfrm>
            <a:off x="6598128" y="3238501"/>
            <a:ext cx="3669347" cy="1813397"/>
            <a:chOff x="5074127" y="3429000"/>
            <a:chExt cx="3669347" cy="1813397"/>
          </a:xfrm>
        </p:grpSpPr>
        <p:pic>
          <p:nvPicPr>
            <p:cNvPr id="42" name="Picture 41" descr="A close up of a logo&#10;&#10;Description automatically generated">
              <a:extLst>
                <a:ext uri="{FF2B5EF4-FFF2-40B4-BE49-F238E27FC236}">
                  <a16:creationId xmlns:a16="http://schemas.microsoft.com/office/drawing/2014/main" id="{F7D5D550-5899-440E-B7C1-79C771165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177" y="3429000"/>
              <a:ext cx="1091247" cy="1813397"/>
            </a:xfrm>
            <a:prstGeom prst="rect">
              <a:avLst/>
            </a:prstGeom>
          </p:spPr>
        </p:pic>
        <p:pic>
          <p:nvPicPr>
            <p:cNvPr id="45" name="Picture 44" descr="A close up of a logo&#10;&#10;Description automatically generated">
              <a:extLst>
                <a:ext uri="{FF2B5EF4-FFF2-40B4-BE49-F238E27FC236}">
                  <a16:creationId xmlns:a16="http://schemas.microsoft.com/office/drawing/2014/main" id="{C07FE49E-61C0-462B-976D-3A3EA19AE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4127" y="3429000"/>
              <a:ext cx="1091247" cy="1813397"/>
            </a:xfrm>
            <a:prstGeom prst="rect">
              <a:avLst/>
            </a:prstGeom>
          </p:spPr>
        </p:pic>
        <p:pic>
          <p:nvPicPr>
            <p:cNvPr id="48" name="Picture 47" descr="A close up of a logo&#10;&#10;Description automatically generated">
              <a:extLst>
                <a:ext uri="{FF2B5EF4-FFF2-40B4-BE49-F238E27FC236}">
                  <a16:creationId xmlns:a16="http://schemas.microsoft.com/office/drawing/2014/main" id="{1DF9B33B-5B6C-42A0-A3D3-0268E9DE8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227" y="3429000"/>
              <a:ext cx="1091247" cy="1813397"/>
            </a:xfrm>
            <a:prstGeom prst="rect">
              <a:avLst/>
            </a:prstGeom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96E519C-AAC5-421B-B35D-2A1A6A062A50}"/>
              </a:ext>
            </a:extLst>
          </p:cNvPr>
          <p:cNvGrpSpPr/>
          <p:nvPr/>
        </p:nvGrpSpPr>
        <p:grpSpPr>
          <a:xfrm>
            <a:off x="6726505" y="3260191"/>
            <a:ext cx="2686119" cy="1765252"/>
            <a:chOff x="5202504" y="3450691"/>
            <a:chExt cx="2686119" cy="1765252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2BC7C530-06F9-41C1-80A5-A1CA5F032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1638" y="3450691"/>
              <a:ext cx="106985" cy="1765252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303DEEC6-D726-4749-8645-BDBEA3DB0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2588" y="3450691"/>
              <a:ext cx="106985" cy="1765252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8E7C7C8-E75C-4E93-B2DA-483D56983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504" y="3450691"/>
              <a:ext cx="106985" cy="1765252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DACD625-5226-4915-9045-A38703CE3C25}"/>
              </a:ext>
            </a:extLst>
          </p:cNvPr>
          <p:cNvGrpSpPr/>
          <p:nvPr/>
        </p:nvGrpSpPr>
        <p:grpSpPr>
          <a:xfrm>
            <a:off x="6830139" y="3260191"/>
            <a:ext cx="2686119" cy="1765252"/>
            <a:chOff x="5306138" y="3450691"/>
            <a:chExt cx="2686119" cy="1765252"/>
          </a:xfrm>
        </p:grpSpPr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8F01AB4B-EFFE-4349-B4CF-5F1909229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5272" y="3450691"/>
              <a:ext cx="106985" cy="1765252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C4C79831-2DE8-4805-83F8-C045C8E85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6222" y="3450691"/>
              <a:ext cx="106985" cy="1765252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0F2B99D6-8467-4FF8-9DF6-08F20A03B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6138" y="3450691"/>
              <a:ext cx="106985" cy="1765252"/>
            </a:xfrm>
            <a:prstGeom prst="rect">
              <a:avLst/>
            </a:prstGeom>
          </p:spPr>
        </p:pic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B122563-4298-4995-9572-8435B2D335D3}"/>
              </a:ext>
            </a:extLst>
          </p:cNvPr>
          <p:cNvGrpSpPr/>
          <p:nvPr/>
        </p:nvGrpSpPr>
        <p:grpSpPr>
          <a:xfrm>
            <a:off x="6933773" y="3260191"/>
            <a:ext cx="2686119" cy="1765252"/>
            <a:chOff x="5409772" y="3450691"/>
            <a:chExt cx="2686119" cy="1765252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2364D133-5A28-4DEE-811D-F17653F4D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8906" y="3450691"/>
              <a:ext cx="106985" cy="1765252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F28370A4-9FD1-42BA-880B-E31D06B8A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856" y="3450691"/>
              <a:ext cx="106985" cy="1765252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1A1A83B-1EEC-436A-B1F2-5DC57C272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772" y="3450691"/>
              <a:ext cx="106985" cy="1765252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D196079-B3D0-4534-BF95-CFDD3B7DCC47}"/>
              </a:ext>
            </a:extLst>
          </p:cNvPr>
          <p:cNvGrpSpPr/>
          <p:nvPr/>
        </p:nvGrpSpPr>
        <p:grpSpPr>
          <a:xfrm>
            <a:off x="7037407" y="3260191"/>
            <a:ext cx="2686119" cy="1765252"/>
            <a:chOff x="5513406" y="3450691"/>
            <a:chExt cx="2686119" cy="1765252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92F7B81E-D7D5-4E7F-A34A-1D76E549C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540" y="3450691"/>
              <a:ext cx="106985" cy="1765252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88586311-3867-4426-94AF-054B13FF3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490" y="3450691"/>
              <a:ext cx="106985" cy="1765252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24CD4B6-415B-43EF-A1DA-7A04B1D93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406" y="3450691"/>
              <a:ext cx="106985" cy="1765252"/>
            </a:xfrm>
            <a:prstGeom prst="rect">
              <a:avLst/>
            </a:prstGeom>
          </p:spPr>
        </p:pic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AC9F99E-8639-4D23-8D91-6830610905D4}"/>
              </a:ext>
            </a:extLst>
          </p:cNvPr>
          <p:cNvGrpSpPr/>
          <p:nvPr/>
        </p:nvGrpSpPr>
        <p:grpSpPr>
          <a:xfrm>
            <a:off x="7141041" y="3260191"/>
            <a:ext cx="2686119" cy="1765252"/>
            <a:chOff x="5617040" y="3450691"/>
            <a:chExt cx="2686119" cy="1765252"/>
          </a:xfrm>
        </p:grpSpPr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A9CA78CD-9B10-4DE3-A810-307C2E0C1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6174" y="3450691"/>
              <a:ext cx="106985" cy="1765252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6A1A348F-A2E5-4283-B5A7-D45A85028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7124" y="3450691"/>
              <a:ext cx="106985" cy="1765252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60A3A70F-A94E-4BD0-AA3B-AA06D8809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040" y="3450691"/>
              <a:ext cx="106985" cy="1765252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F0FDA9F-B9A8-4BE8-8BA2-6B85A6DAA638}"/>
              </a:ext>
            </a:extLst>
          </p:cNvPr>
          <p:cNvGrpSpPr/>
          <p:nvPr/>
        </p:nvGrpSpPr>
        <p:grpSpPr>
          <a:xfrm>
            <a:off x="7244675" y="3260191"/>
            <a:ext cx="2686119" cy="1765252"/>
            <a:chOff x="5720674" y="3450691"/>
            <a:chExt cx="2686119" cy="1765252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5996A326-1F94-4671-A899-8D810AC7A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9808" y="3450691"/>
              <a:ext cx="106985" cy="1765252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97668FF9-BFF1-4C22-B8ED-E3122E5EB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758" y="3450691"/>
              <a:ext cx="106985" cy="1765252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BB4A399-4120-4139-AF51-043A373A4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674" y="3450691"/>
              <a:ext cx="106985" cy="1765252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04A2BC6-EFFC-4EF6-9456-FE36D2A9418F}"/>
              </a:ext>
            </a:extLst>
          </p:cNvPr>
          <p:cNvGrpSpPr/>
          <p:nvPr/>
        </p:nvGrpSpPr>
        <p:grpSpPr>
          <a:xfrm>
            <a:off x="7348309" y="3260191"/>
            <a:ext cx="2686119" cy="1765252"/>
            <a:chOff x="5824308" y="3450691"/>
            <a:chExt cx="2686119" cy="1765252"/>
          </a:xfrm>
        </p:grpSpPr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511B0420-A00A-41A0-BF08-115B27A64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3442" y="3450691"/>
              <a:ext cx="106985" cy="1765252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9315393B-8DFE-4D90-96BD-2E896D7F7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4392" y="3450691"/>
              <a:ext cx="106985" cy="1765252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B131D-2020-432C-8275-E30570C97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4308" y="3450691"/>
              <a:ext cx="106985" cy="1765252"/>
            </a:xfrm>
            <a:prstGeom prst="rect">
              <a:avLst/>
            </a:prstGeom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6DA7407-EDE2-4C55-ABB2-58C12AD441B2}"/>
              </a:ext>
            </a:extLst>
          </p:cNvPr>
          <p:cNvGrpSpPr/>
          <p:nvPr/>
        </p:nvGrpSpPr>
        <p:grpSpPr>
          <a:xfrm>
            <a:off x="7451943" y="3260191"/>
            <a:ext cx="2686119" cy="1765252"/>
            <a:chOff x="5927942" y="3450691"/>
            <a:chExt cx="2686119" cy="1765252"/>
          </a:xfrm>
        </p:grpSpPr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9455E816-43D8-4DDE-AEEE-C462CF196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7076" y="3450691"/>
              <a:ext cx="106985" cy="1765252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D7BDACB6-581C-43E2-9B73-0DAF6103C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8026" y="3450691"/>
              <a:ext cx="106985" cy="1765252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5975CEC3-5A14-46D2-A58A-C343481DA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7942" y="3450691"/>
              <a:ext cx="106985" cy="1765252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4A85BA0-69E5-4EBB-B363-42181AE768E2}"/>
              </a:ext>
            </a:extLst>
          </p:cNvPr>
          <p:cNvGrpSpPr/>
          <p:nvPr/>
        </p:nvGrpSpPr>
        <p:grpSpPr>
          <a:xfrm>
            <a:off x="7555578" y="3260191"/>
            <a:ext cx="2686119" cy="1765252"/>
            <a:chOff x="6031577" y="3450691"/>
            <a:chExt cx="2686119" cy="1765252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EA91CE20-2C2F-4D66-A6FC-515D39C05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711" y="3450691"/>
              <a:ext cx="106985" cy="1765252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E9451DF-315C-4311-93BD-5BA494DB8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1661" y="3450691"/>
              <a:ext cx="106985" cy="1765252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4993A82-A196-4006-A073-93C41FB3F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577" y="3450691"/>
              <a:ext cx="106985" cy="1765252"/>
            </a:xfrm>
            <a:prstGeom prst="rect">
              <a:avLst/>
            </a:prstGeom>
          </p:spPr>
        </p:pic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BF558F-B6D0-49E8-9DA5-F669DB694A89}"/>
              </a:ext>
            </a:extLst>
          </p:cNvPr>
          <p:cNvSpPr txBox="1"/>
          <p:nvPr/>
        </p:nvSpPr>
        <p:spPr bwMode="auto">
          <a:xfrm>
            <a:off x="2757149" y="1178069"/>
            <a:ext cx="6677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Emily has 3 pencils; Jamie has 10 times as many.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pencils does Jamie have?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DE4F94-A115-44F5-8654-FE0DB98A0901}"/>
              </a:ext>
            </a:extLst>
          </p:cNvPr>
          <p:cNvGrpSpPr/>
          <p:nvPr/>
        </p:nvGrpSpPr>
        <p:grpSpPr>
          <a:xfrm>
            <a:off x="1924528" y="3238501"/>
            <a:ext cx="3669347" cy="1813397"/>
            <a:chOff x="423941" y="3429000"/>
            <a:chExt cx="3669347" cy="181339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6FA3BD4-9678-43B9-ABA1-00A18812E9C4}"/>
                </a:ext>
              </a:extLst>
            </p:cNvPr>
            <p:cNvGrpSpPr/>
            <p:nvPr/>
          </p:nvGrpSpPr>
          <p:grpSpPr>
            <a:xfrm>
              <a:off x="1712991" y="3429000"/>
              <a:ext cx="1091247" cy="1813397"/>
              <a:chOff x="1871741" y="2718318"/>
              <a:chExt cx="1091247" cy="1813397"/>
            </a:xfrm>
          </p:grpSpPr>
          <p:pic>
            <p:nvPicPr>
              <p:cNvPr id="5" name="Picture 4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B304EAC9-BEFD-419A-A45B-624222AA38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1741" y="2718318"/>
                <a:ext cx="1091247" cy="1813397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EC4D21E-09EA-401B-A927-72678EEDC7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1741" y="3456515"/>
                <a:ext cx="1091247" cy="1075200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96C0E88-273A-404B-A87F-6223F3F40A97}"/>
                </a:ext>
              </a:extLst>
            </p:cNvPr>
            <p:cNvGrpSpPr/>
            <p:nvPr/>
          </p:nvGrpSpPr>
          <p:grpSpPr>
            <a:xfrm>
              <a:off x="423941" y="3429000"/>
              <a:ext cx="1091247" cy="1813397"/>
              <a:chOff x="1871741" y="2718318"/>
              <a:chExt cx="1091247" cy="1813397"/>
            </a:xfrm>
          </p:grpSpPr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80194E8-BAC9-4418-B030-D24920A68F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1741" y="2718318"/>
                <a:ext cx="1091247" cy="1813397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C2A2F02-3130-40CD-90B1-938CCE8F2A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1741" y="3456515"/>
                <a:ext cx="1091247" cy="1075200"/>
              </a:xfrm>
              <a:prstGeom prst="rect">
                <a:avLst/>
              </a:prstGeom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A82F836-BE9A-40C6-AC38-84F8F82E7915}"/>
                </a:ext>
              </a:extLst>
            </p:cNvPr>
            <p:cNvGrpSpPr/>
            <p:nvPr/>
          </p:nvGrpSpPr>
          <p:grpSpPr>
            <a:xfrm>
              <a:off x="3002041" y="3429000"/>
              <a:ext cx="1091247" cy="1813397"/>
              <a:chOff x="1871741" y="2718318"/>
              <a:chExt cx="1091247" cy="1813397"/>
            </a:xfrm>
          </p:grpSpPr>
          <p:pic>
            <p:nvPicPr>
              <p:cNvPr id="30" name="Picture 29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6BA52FA7-1990-4C97-8F4A-B8B3BB4CD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1741" y="2718318"/>
                <a:ext cx="1091247" cy="1813397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B6CECACA-DBFD-4247-9492-5E83ACEA62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1741" y="3456515"/>
                <a:ext cx="1091247" cy="1075200"/>
              </a:xfrm>
              <a:prstGeom prst="rect">
                <a:avLst/>
              </a:prstGeom>
            </p:spPr>
          </p:pic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263C1B4-4FBF-473D-9568-0B1209D84956}"/>
              </a:ext>
            </a:extLst>
          </p:cNvPr>
          <p:cNvGrpSpPr/>
          <p:nvPr/>
        </p:nvGrpSpPr>
        <p:grpSpPr>
          <a:xfrm>
            <a:off x="6598128" y="3976697"/>
            <a:ext cx="3669347" cy="1075200"/>
            <a:chOff x="5074127" y="4167197"/>
            <a:chExt cx="3669347" cy="107520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5274485-F8F7-4FE0-9F96-2AAE58411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177" y="4167197"/>
              <a:ext cx="1091247" cy="107520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B955BC1-1A9B-444C-8D83-4D63C439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4127" y="4167197"/>
              <a:ext cx="1091247" cy="10752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40090EF-F701-4B7F-B25C-70819D0E5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227" y="4167197"/>
              <a:ext cx="1091247" cy="1075200"/>
            </a:xfrm>
            <a:prstGeom prst="rect">
              <a:avLst/>
            </a:prstGeom>
          </p:spPr>
        </p:pic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7905CBD-A638-41B8-A238-661C3C319654}"/>
              </a:ext>
            </a:extLst>
          </p:cNvPr>
          <p:cNvGrpSpPr/>
          <p:nvPr/>
        </p:nvGrpSpPr>
        <p:grpSpPr>
          <a:xfrm>
            <a:off x="6615111" y="3995737"/>
            <a:ext cx="2695261" cy="1031028"/>
            <a:chOff x="5091110" y="4186237"/>
            <a:chExt cx="2695261" cy="1031028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B721F331-ABDF-420A-A85B-5C5BDF7B766F}"/>
                </a:ext>
              </a:extLst>
            </p:cNvPr>
            <p:cNvSpPr/>
            <p:nvPr/>
          </p:nvSpPr>
          <p:spPr bwMode="auto">
            <a:xfrm>
              <a:off x="5091110" y="4186238"/>
              <a:ext cx="114744" cy="1029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7F21201-CE7C-4132-8C97-E9FC1DAC171A}"/>
                </a:ext>
              </a:extLst>
            </p:cNvPr>
            <p:cNvSpPr/>
            <p:nvPr/>
          </p:nvSpPr>
          <p:spPr bwMode="auto">
            <a:xfrm>
              <a:off x="6378637" y="4187560"/>
              <a:ext cx="114744" cy="1029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3C28DFC-F8D3-4781-B92B-CE01CC7BC7EE}"/>
                </a:ext>
              </a:extLst>
            </p:cNvPr>
            <p:cNvSpPr/>
            <p:nvPr/>
          </p:nvSpPr>
          <p:spPr bwMode="auto">
            <a:xfrm>
              <a:off x="7671627" y="4186237"/>
              <a:ext cx="114744" cy="1029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76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7BD0811-7787-4ECA-B2AE-7EC9869E84B3}"/>
              </a:ext>
            </a:extLst>
          </p:cNvPr>
          <p:cNvGrpSpPr/>
          <p:nvPr/>
        </p:nvGrpSpPr>
        <p:grpSpPr>
          <a:xfrm>
            <a:off x="3553312" y="3598150"/>
            <a:ext cx="5075165" cy="1165916"/>
            <a:chOff x="2029311" y="3602912"/>
            <a:chExt cx="5075165" cy="1165916"/>
          </a:xfrm>
        </p:grpSpPr>
        <p:pic>
          <p:nvPicPr>
            <p:cNvPr id="17" name="Picture 16" descr="A close up of a logo&#10;&#10;Description automatically generated">
              <a:extLst>
                <a:ext uri="{FF2B5EF4-FFF2-40B4-BE49-F238E27FC236}">
                  <a16:creationId xmlns:a16="http://schemas.microsoft.com/office/drawing/2014/main" id="{A7E2FFAF-A492-40D4-84CD-CC64B35CA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48" y="4123566"/>
              <a:ext cx="218220" cy="15587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403DBD1-DAA9-4CF9-8AC2-44A63260F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750" y="3715183"/>
              <a:ext cx="586076" cy="97263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1531E1D-C895-4772-B216-D8D9983A6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7690" y="3715183"/>
              <a:ext cx="586076" cy="97263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6CE51A6-80DA-4B68-B6E0-DB2F830F8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630" y="3715183"/>
              <a:ext cx="586076" cy="972636"/>
            </a:xfrm>
            <a:prstGeom prst="rect">
              <a:avLst/>
            </a:prstGeom>
          </p:spPr>
        </p:pic>
        <p:pic>
          <p:nvPicPr>
            <p:cNvPr id="31" name="Picture 30" descr="A close up of a logo&#10;&#10;Description automatically generated">
              <a:extLst>
                <a:ext uri="{FF2B5EF4-FFF2-40B4-BE49-F238E27FC236}">
                  <a16:creationId xmlns:a16="http://schemas.microsoft.com/office/drawing/2014/main" id="{8CB4E2F3-46CA-443A-8312-C2BE4C786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311" y="3602912"/>
              <a:ext cx="5075165" cy="116591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9C079E1-2F5D-4994-BA05-94B2A8D2A40E}"/>
              </a:ext>
            </a:extLst>
          </p:cNvPr>
          <p:cNvGrpSpPr/>
          <p:nvPr/>
        </p:nvGrpSpPr>
        <p:grpSpPr>
          <a:xfrm>
            <a:off x="3553312" y="4753145"/>
            <a:ext cx="5075165" cy="1165916"/>
            <a:chOff x="2029311" y="4760288"/>
            <a:chExt cx="5075165" cy="1165916"/>
          </a:xfrm>
        </p:grpSpPr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8E41B52E-811D-463C-9182-A72E657B7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3214" y="5285561"/>
              <a:ext cx="224454" cy="15587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96016F7-D040-46BF-ADA0-711A82DF5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750" y="4877178"/>
              <a:ext cx="586076" cy="9726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671D5C2-50C4-4DE2-B1DD-9C26CDD53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7690" y="4877178"/>
              <a:ext cx="586076" cy="97263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0CF795E-3088-454E-A078-3A5FEEBF4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630" y="4877178"/>
              <a:ext cx="586076" cy="97263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E6F94FE-79BA-42EF-B133-BA77EAF41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570" y="4877178"/>
              <a:ext cx="586076" cy="972636"/>
            </a:xfrm>
            <a:prstGeom prst="rect">
              <a:avLst/>
            </a:prstGeom>
          </p:spPr>
        </p:pic>
        <p:pic>
          <p:nvPicPr>
            <p:cNvPr id="32" name="Picture 31" descr="A close up of a logo&#10;&#10;Description automatically generated">
              <a:extLst>
                <a:ext uri="{FF2B5EF4-FFF2-40B4-BE49-F238E27FC236}">
                  <a16:creationId xmlns:a16="http://schemas.microsoft.com/office/drawing/2014/main" id="{D7A6222E-BD50-47D2-8F76-CF141C0BE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311" y="4760288"/>
              <a:ext cx="5075165" cy="1165916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EF0580D-E5DF-49B6-B69C-970E2E583F52}"/>
              </a:ext>
            </a:extLst>
          </p:cNvPr>
          <p:cNvGrpSpPr/>
          <p:nvPr/>
        </p:nvGrpSpPr>
        <p:grpSpPr>
          <a:xfrm>
            <a:off x="3553312" y="2444139"/>
            <a:ext cx="5075165" cy="1165916"/>
            <a:chOff x="2029311" y="2446520"/>
            <a:chExt cx="5075165" cy="116591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94BB3FD5-B647-48FE-BF5E-341266BF1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3214" y="2961571"/>
              <a:ext cx="218220" cy="15587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4A5591D-F552-446C-ACA2-61C6113D6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750" y="2551796"/>
              <a:ext cx="586076" cy="97263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60D505B-ECE2-43C7-B25B-DFE409B2F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7690" y="2553188"/>
              <a:ext cx="586076" cy="972636"/>
            </a:xfrm>
            <a:prstGeom prst="rect">
              <a:avLst/>
            </a:prstGeom>
          </p:spPr>
        </p:pic>
        <p:pic>
          <p:nvPicPr>
            <p:cNvPr id="30" name="Picture 29" descr="A close up of a logo&#10;&#10;Description automatically generated">
              <a:extLst>
                <a:ext uri="{FF2B5EF4-FFF2-40B4-BE49-F238E27FC236}">
                  <a16:creationId xmlns:a16="http://schemas.microsoft.com/office/drawing/2014/main" id="{4104DFE2-9EB7-4CDD-9D85-2AFD4453E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311" y="2446520"/>
              <a:ext cx="5075165" cy="1165916"/>
            </a:xfrm>
            <a:prstGeom prst="rect">
              <a:avLst/>
            </a:prstGeom>
          </p:spPr>
        </p:pic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1:2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6B7968C-20C9-47EB-AA1C-F8AA7EF4F08E}"/>
              </a:ext>
            </a:extLst>
          </p:cNvPr>
          <p:cNvGrpSpPr/>
          <p:nvPr/>
        </p:nvGrpSpPr>
        <p:grpSpPr>
          <a:xfrm>
            <a:off x="3553312" y="1290067"/>
            <a:ext cx="5075165" cy="1165916"/>
            <a:chOff x="2029311" y="1290067"/>
            <a:chExt cx="5075165" cy="116591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D5489697-894F-4653-8669-4492E24F8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311" y="1290067"/>
              <a:ext cx="5075165" cy="116591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A8343F-9423-4A86-AC6B-E44332AF4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750" y="1396775"/>
              <a:ext cx="586076" cy="972636"/>
            </a:xfrm>
            <a:prstGeom prst="rect">
              <a:avLst/>
            </a:prstGeom>
          </p:spPr>
        </p:pic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A49179DF-8CB2-43E5-A6DF-21CF1F955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683" y="1805158"/>
              <a:ext cx="205751" cy="155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06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1:2</a:t>
            </a:r>
          </a:p>
        </p:txBody>
      </p:sp>
      <p:pic>
        <p:nvPicPr>
          <p:cNvPr id="5" name="Picture 4" descr="A close up of a screen&#10;&#10;Description automatically generated">
            <a:extLst>
              <a:ext uri="{FF2B5EF4-FFF2-40B4-BE49-F238E27FC236}">
                <a16:creationId xmlns:a16="http://schemas.microsoft.com/office/drawing/2014/main" id="{42E8E3EE-6791-4FF9-9108-F0CE953DF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2632074"/>
            <a:ext cx="7975614" cy="199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665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9AE609-40E9-4630-BC42-6BDFE4AAA446}"/>
              </a:ext>
            </a:extLst>
          </p:cNvPr>
          <p:cNvSpPr txBox="1"/>
          <p:nvPr/>
        </p:nvSpPr>
        <p:spPr bwMode="auto">
          <a:xfrm>
            <a:off x="1730898" y="3890200"/>
            <a:ext cx="3369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5672AF-70F6-49AC-A428-6549182AB9A1}"/>
              </a:ext>
            </a:extLst>
          </p:cNvPr>
          <p:cNvSpPr txBox="1"/>
          <p:nvPr/>
        </p:nvSpPr>
        <p:spPr bwMode="auto">
          <a:xfrm>
            <a:off x="2610948" y="3890200"/>
            <a:ext cx="7585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FF4994-5E73-42B8-B6C3-125BFCB9033E}"/>
              </a:ext>
            </a:extLst>
          </p:cNvPr>
          <p:cNvSpPr txBox="1"/>
          <p:nvPr/>
        </p:nvSpPr>
        <p:spPr bwMode="auto">
          <a:xfrm>
            <a:off x="1730898" y="3890200"/>
            <a:ext cx="3369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7BDA9A-736B-49A5-BCFE-D3778438A5A7}"/>
              </a:ext>
            </a:extLst>
          </p:cNvPr>
          <p:cNvSpPr txBox="1"/>
          <p:nvPr/>
        </p:nvSpPr>
        <p:spPr bwMode="auto">
          <a:xfrm>
            <a:off x="1730898" y="3890200"/>
            <a:ext cx="3369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40B8E9-70E6-4416-8788-E99A5DCDC402}"/>
              </a:ext>
            </a:extLst>
          </p:cNvPr>
          <p:cNvSpPr txBox="1"/>
          <p:nvPr/>
        </p:nvSpPr>
        <p:spPr bwMode="auto">
          <a:xfrm>
            <a:off x="1730898" y="3890200"/>
            <a:ext cx="3369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F08092-FEF7-40D8-8055-D7D71FFC166C}"/>
              </a:ext>
            </a:extLst>
          </p:cNvPr>
          <p:cNvSpPr txBox="1"/>
          <p:nvPr/>
        </p:nvSpPr>
        <p:spPr bwMode="auto">
          <a:xfrm>
            <a:off x="1730898" y="3890200"/>
            <a:ext cx="3369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3B1CB0-8EBB-4FFC-96F5-37C02738EBD2}"/>
              </a:ext>
            </a:extLst>
          </p:cNvPr>
          <p:cNvSpPr txBox="1"/>
          <p:nvPr/>
        </p:nvSpPr>
        <p:spPr bwMode="auto">
          <a:xfrm>
            <a:off x="1730898" y="3890200"/>
            <a:ext cx="3369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12CCE9-0B2A-46C0-A497-C66A63D24BD1}"/>
              </a:ext>
            </a:extLst>
          </p:cNvPr>
          <p:cNvSpPr txBox="1"/>
          <p:nvPr/>
        </p:nvSpPr>
        <p:spPr bwMode="auto">
          <a:xfrm>
            <a:off x="1730898" y="3890200"/>
            <a:ext cx="3369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CB28CF-9BA4-46F4-BBCC-2D5A3F370E7B}"/>
              </a:ext>
            </a:extLst>
          </p:cNvPr>
          <p:cNvSpPr txBox="1"/>
          <p:nvPr/>
        </p:nvSpPr>
        <p:spPr bwMode="auto">
          <a:xfrm>
            <a:off x="1730898" y="3890200"/>
            <a:ext cx="3369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DF67A8-F8DB-4C2D-8B4D-C3463C3FEA88}"/>
              </a:ext>
            </a:extLst>
          </p:cNvPr>
          <p:cNvSpPr txBox="1"/>
          <p:nvPr/>
        </p:nvSpPr>
        <p:spPr bwMode="auto">
          <a:xfrm>
            <a:off x="1730898" y="3890200"/>
            <a:ext cx="3369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918626-8AFC-4E28-A5AD-E65AEDE7B659}"/>
              </a:ext>
            </a:extLst>
          </p:cNvPr>
          <p:cNvSpPr txBox="1"/>
          <p:nvPr/>
        </p:nvSpPr>
        <p:spPr bwMode="auto">
          <a:xfrm>
            <a:off x="2610948" y="3890200"/>
            <a:ext cx="7585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C4AA39-B55F-4585-9C61-65661C087DFB}"/>
              </a:ext>
            </a:extLst>
          </p:cNvPr>
          <p:cNvSpPr txBox="1"/>
          <p:nvPr/>
        </p:nvSpPr>
        <p:spPr bwMode="auto">
          <a:xfrm>
            <a:off x="2610948" y="3890200"/>
            <a:ext cx="7585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30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B5FC34-DA50-4ED6-9D64-8A2846508EB5}"/>
              </a:ext>
            </a:extLst>
          </p:cNvPr>
          <p:cNvSpPr txBox="1"/>
          <p:nvPr/>
        </p:nvSpPr>
        <p:spPr bwMode="auto">
          <a:xfrm>
            <a:off x="2610948" y="3890200"/>
            <a:ext cx="7585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40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ECA74F-AC33-48CE-8BF9-C39936FC65C4}"/>
              </a:ext>
            </a:extLst>
          </p:cNvPr>
          <p:cNvSpPr txBox="1"/>
          <p:nvPr/>
        </p:nvSpPr>
        <p:spPr bwMode="auto">
          <a:xfrm>
            <a:off x="2610948" y="3890200"/>
            <a:ext cx="7585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E03455-6E63-4749-8F99-FBD0985DF936}"/>
              </a:ext>
            </a:extLst>
          </p:cNvPr>
          <p:cNvSpPr txBox="1"/>
          <p:nvPr/>
        </p:nvSpPr>
        <p:spPr bwMode="auto">
          <a:xfrm>
            <a:off x="2610948" y="3890200"/>
            <a:ext cx="7585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60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C7F934-968D-47F0-85A1-67E814488874}"/>
              </a:ext>
            </a:extLst>
          </p:cNvPr>
          <p:cNvSpPr txBox="1"/>
          <p:nvPr/>
        </p:nvSpPr>
        <p:spPr bwMode="auto">
          <a:xfrm>
            <a:off x="2610948" y="3890200"/>
            <a:ext cx="7585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70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57C25B-22BA-48F6-BF3A-A93DCCE42EB7}"/>
              </a:ext>
            </a:extLst>
          </p:cNvPr>
          <p:cNvSpPr txBox="1"/>
          <p:nvPr/>
        </p:nvSpPr>
        <p:spPr bwMode="auto">
          <a:xfrm>
            <a:off x="2610948" y="3890200"/>
            <a:ext cx="7585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80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0E4A77-F233-4682-A60E-2F1E353FB95F}"/>
              </a:ext>
            </a:extLst>
          </p:cNvPr>
          <p:cNvSpPr txBox="1"/>
          <p:nvPr/>
        </p:nvSpPr>
        <p:spPr bwMode="auto">
          <a:xfrm>
            <a:off x="2610948" y="3890200"/>
            <a:ext cx="7585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= 90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32D5CB8-18A0-4C83-899D-F6E433AA6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247" y="3887901"/>
            <a:ext cx="205740" cy="43548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ABE3492-8D21-4A4A-8600-02C1BE2199BA}"/>
              </a:ext>
            </a:extLst>
          </p:cNvPr>
          <p:cNvSpPr/>
          <p:nvPr/>
        </p:nvSpPr>
        <p:spPr bwMode="auto">
          <a:xfrm>
            <a:off x="3723176" y="411992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0D18E3-1153-433B-830C-DA5FC8906A5E}"/>
              </a:ext>
            </a:extLst>
          </p:cNvPr>
          <p:cNvSpPr/>
          <p:nvPr/>
        </p:nvSpPr>
        <p:spPr bwMode="auto">
          <a:xfrm>
            <a:off x="4450703" y="411992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84628C-6A66-441C-B385-89200E5D5F69}"/>
              </a:ext>
            </a:extLst>
          </p:cNvPr>
          <p:cNvSpPr/>
          <p:nvPr/>
        </p:nvSpPr>
        <p:spPr bwMode="auto">
          <a:xfrm>
            <a:off x="5178231" y="411992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74436FE-C49A-41EC-A814-38512E4AD2F9}"/>
              </a:ext>
            </a:extLst>
          </p:cNvPr>
          <p:cNvSpPr/>
          <p:nvPr/>
        </p:nvSpPr>
        <p:spPr bwMode="auto">
          <a:xfrm>
            <a:off x="5905759" y="411992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66FC9A6-36E5-49DB-84D0-35C56CAD157B}"/>
              </a:ext>
            </a:extLst>
          </p:cNvPr>
          <p:cNvSpPr/>
          <p:nvPr/>
        </p:nvSpPr>
        <p:spPr bwMode="auto">
          <a:xfrm>
            <a:off x="6633287" y="411992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3E46D21-0529-43AA-B9D3-72E42808921C}"/>
              </a:ext>
            </a:extLst>
          </p:cNvPr>
          <p:cNvSpPr/>
          <p:nvPr/>
        </p:nvSpPr>
        <p:spPr bwMode="auto">
          <a:xfrm>
            <a:off x="7360815" y="411992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FCDC284-1C00-4C7A-BEA7-C21EA699133E}"/>
              </a:ext>
            </a:extLst>
          </p:cNvPr>
          <p:cNvSpPr/>
          <p:nvPr/>
        </p:nvSpPr>
        <p:spPr bwMode="auto">
          <a:xfrm>
            <a:off x="8088342" y="411992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267214-68E3-4460-B826-8040E1FA132B}"/>
              </a:ext>
            </a:extLst>
          </p:cNvPr>
          <p:cNvSpPr/>
          <p:nvPr/>
        </p:nvSpPr>
        <p:spPr bwMode="auto">
          <a:xfrm>
            <a:off x="8815870" y="411992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A1D92D5-003A-4131-ACF3-EDA791648F44}"/>
              </a:ext>
            </a:extLst>
          </p:cNvPr>
          <p:cNvSpPr/>
          <p:nvPr/>
        </p:nvSpPr>
        <p:spPr bwMode="auto">
          <a:xfrm>
            <a:off x="9543396" y="4119928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5D527D-4A7D-4AE8-9B9E-650507B9F1BB}"/>
              </a:ext>
            </a:extLst>
          </p:cNvPr>
          <p:cNvSpPr/>
          <p:nvPr/>
        </p:nvSpPr>
        <p:spPr bwMode="auto">
          <a:xfrm>
            <a:off x="3726270" y="3603626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229F91C-4E31-4C45-9B57-E4A8D2E77551}"/>
              </a:ext>
            </a:extLst>
          </p:cNvPr>
          <p:cNvSpPr/>
          <p:nvPr/>
        </p:nvSpPr>
        <p:spPr bwMode="auto">
          <a:xfrm>
            <a:off x="4453797" y="3603626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E554F50-6B29-4351-A887-AD5D839CB5DC}"/>
              </a:ext>
            </a:extLst>
          </p:cNvPr>
          <p:cNvSpPr/>
          <p:nvPr/>
        </p:nvSpPr>
        <p:spPr bwMode="auto">
          <a:xfrm>
            <a:off x="5181325" y="3603626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986C14F-CB6A-4B4B-81AC-7B67ED515CB6}"/>
              </a:ext>
            </a:extLst>
          </p:cNvPr>
          <p:cNvSpPr/>
          <p:nvPr/>
        </p:nvSpPr>
        <p:spPr bwMode="auto">
          <a:xfrm>
            <a:off x="5908853" y="3603626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70FDDD2-D9DA-49FF-BF4D-6C830CA9E747}"/>
              </a:ext>
            </a:extLst>
          </p:cNvPr>
          <p:cNvSpPr/>
          <p:nvPr/>
        </p:nvSpPr>
        <p:spPr bwMode="auto">
          <a:xfrm>
            <a:off x="6636381" y="3603626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7C15080-526B-482D-A3BF-F4EB66A9AB44}"/>
              </a:ext>
            </a:extLst>
          </p:cNvPr>
          <p:cNvSpPr/>
          <p:nvPr/>
        </p:nvSpPr>
        <p:spPr bwMode="auto">
          <a:xfrm>
            <a:off x="7363909" y="3603626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9AE0E9C-4706-43FA-BAA0-44F52F130472}"/>
              </a:ext>
            </a:extLst>
          </p:cNvPr>
          <p:cNvSpPr/>
          <p:nvPr/>
        </p:nvSpPr>
        <p:spPr bwMode="auto">
          <a:xfrm>
            <a:off x="8091436" y="3603626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C5EB294-4F93-44B7-A44F-E8E291D1FFA5}"/>
              </a:ext>
            </a:extLst>
          </p:cNvPr>
          <p:cNvSpPr/>
          <p:nvPr/>
        </p:nvSpPr>
        <p:spPr bwMode="auto">
          <a:xfrm>
            <a:off x="8818964" y="3603626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85FD0BD-C322-42B8-9AA8-85C8A9521A3E}"/>
              </a:ext>
            </a:extLst>
          </p:cNvPr>
          <p:cNvSpPr/>
          <p:nvPr/>
        </p:nvSpPr>
        <p:spPr bwMode="auto">
          <a:xfrm>
            <a:off x="9546490" y="3603626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80CAD6-6D8D-46E5-B913-4A29143BC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53" y="2578093"/>
            <a:ext cx="6576021" cy="207964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1FA1A872-1F0E-47EF-B081-F39E6C04EBBC}"/>
              </a:ext>
            </a:extLst>
          </p:cNvPr>
          <p:cNvSpPr txBox="1"/>
          <p:nvPr/>
        </p:nvSpPr>
        <p:spPr bwMode="auto">
          <a:xfrm>
            <a:off x="1960128" y="3890200"/>
            <a:ext cx="7585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× 10</a:t>
            </a:r>
          </a:p>
        </p:txBody>
      </p:sp>
    </p:spTree>
    <p:extLst>
      <p:ext uri="{BB962C8B-B14F-4D97-AF65-F5344CB8AC3E}">
        <p14:creationId xmlns:p14="http://schemas.microsoft.com/office/powerpoint/2010/main" val="350182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8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3308D-4F86-401A-8353-02CB70AF1171}"/>
              </a:ext>
            </a:extLst>
          </p:cNvPr>
          <p:cNvSpPr txBox="1"/>
          <p:nvPr/>
        </p:nvSpPr>
        <p:spPr bwMode="auto">
          <a:xfrm>
            <a:off x="2128348" y="3890200"/>
            <a:ext cx="7585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buClr>
                <a:srgbClr val="82CBDD"/>
              </a:buClr>
              <a:buNone/>
            </a:pPr>
            <a:r>
              <a:rPr lang="en-GB" sz="2200" dirty="0">
                <a:solidFill>
                  <a:srgbClr val="046288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× 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E3557-142D-4C9A-B5AC-1F89F4559C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47" y="3887901"/>
            <a:ext cx="205740" cy="4354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53287C-AA86-48A6-A85C-A111181C5831}"/>
              </a:ext>
            </a:extLst>
          </p:cNvPr>
          <p:cNvSpPr/>
          <p:nvPr/>
        </p:nvSpPr>
        <p:spPr bwMode="auto">
          <a:xfrm>
            <a:off x="3240576" y="4105642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5818D9-2BEC-4C27-9C05-0FDD77901B26}"/>
              </a:ext>
            </a:extLst>
          </p:cNvPr>
          <p:cNvSpPr/>
          <p:nvPr/>
        </p:nvSpPr>
        <p:spPr bwMode="auto">
          <a:xfrm>
            <a:off x="3968103" y="4105642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25091F-A6ED-4E29-BC14-014CAAD43E7E}"/>
              </a:ext>
            </a:extLst>
          </p:cNvPr>
          <p:cNvSpPr/>
          <p:nvPr/>
        </p:nvSpPr>
        <p:spPr bwMode="auto">
          <a:xfrm>
            <a:off x="4695631" y="4105642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8D0B81-B36C-4F45-9350-6D68E8532AE0}"/>
              </a:ext>
            </a:extLst>
          </p:cNvPr>
          <p:cNvSpPr/>
          <p:nvPr/>
        </p:nvSpPr>
        <p:spPr bwMode="auto">
          <a:xfrm>
            <a:off x="5423159" y="4105642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1FA9F2-D989-4E6B-90EE-3A80CC4110C2}"/>
              </a:ext>
            </a:extLst>
          </p:cNvPr>
          <p:cNvSpPr/>
          <p:nvPr/>
        </p:nvSpPr>
        <p:spPr bwMode="auto">
          <a:xfrm>
            <a:off x="6150687" y="4105642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2AFEF3-7966-46BE-93E9-18AAB84B6E1B}"/>
              </a:ext>
            </a:extLst>
          </p:cNvPr>
          <p:cNvSpPr/>
          <p:nvPr/>
        </p:nvSpPr>
        <p:spPr bwMode="auto">
          <a:xfrm>
            <a:off x="6878215" y="4105642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21E94-67C1-440C-96D5-FFC12DB253BD}"/>
              </a:ext>
            </a:extLst>
          </p:cNvPr>
          <p:cNvSpPr/>
          <p:nvPr/>
        </p:nvSpPr>
        <p:spPr bwMode="auto">
          <a:xfrm>
            <a:off x="7605742" y="4105642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9281C7-A414-40B0-8A85-7B042ABF79A3}"/>
              </a:ext>
            </a:extLst>
          </p:cNvPr>
          <p:cNvSpPr/>
          <p:nvPr/>
        </p:nvSpPr>
        <p:spPr bwMode="auto">
          <a:xfrm>
            <a:off x="8333270" y="4105642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91A5BA-2025-4BD8-A8A2-DCD2167DBF69}"/>
              </a:ext>
            </a:extLst>
          </p:cNvPr>
          <p:cNvSpPr/>
          <p:nvPr/>
        </p:nvSpPr>
        <p:spPr bwMode="auto">
          <a:xfrm>
            <a:off x="9060796" y="4105642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C4F5D5-F2BA-49E6-9E9E-982A09433C17}"/>
              </a:ext>
            </a:extLst>
          </p:cNvPr>
          <p:cNvSpPr/>
          <p:nvPr/>
        </p:nvSpPr>
        <p:spPr bwMode="auto">
          <a:xfrm>
            <a:off x="3243670" y="3596483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799241-224F-4FDA-BC3F-DB6CA5632A1F}"/>
              </a:ext>
            </a:extLst>
          </p:cNvPr>
          <p:cNvSpPr/>
          <p:nvPr/>
        </p:nvSpPr>
        <p:spPr bwMode="auto">
          <a:xfrm>
            <a:off x="3971197" y="3596483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F34011-1DCA-4B08-815F-D57BACE2898A}"/>
              </a:ext>
            </a:extLst>
          </p:cNvPr>
          <p:cNvSpPr/>
          <p:nvPr/>
        </p:nvSpPr>
        <p:spPr bwMode="auto">
          <a:xfrm>
            <a:off x="4698725" y="3596483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90AA49-7972-41E8-9494-7917512C7D45}"/>
              </a:ext>
            </a:extLst>
          </p:cNvPr>
          <p:cNvSpPr/>
          <p:nvPr/>
        </p:nvSpPr>
        <p:spPr bwMode="auto">
          <a:xfrm>
            <a:off x="5426253" y="3596483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BCF984-CA5F-41DD-AA58-55DB83EAB322}"/>
              </a:ext>
            </a:extLst>
          </p:cNvPr>
          <p:cNvSpPr/>
          <p:nvPr/>
        </p:nvSpPr>
        <p:spPr bwMode="auto">
          <a:xfrm>
            <a:off x="6153781" y="3596483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CE8493-CF6C-40DB-BE2A-E52768D1843D}"/>
              </a:ext>
            </a:extLst>
          </p:cNvPr>
          <p:cNvSpPr/>
          <p:nvPr/>
        </p:nvSpPr>
        <p:spPr bwMode="auto">
          <a:xfrm>
            <a:off x="6881309" y="3596483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45B2E6-819F-473F-BCF1-03FB80C09AA7}"/>
              </a:ext>
            </a:extLst>
          </p:cNvPr>
          <p:cNvSpPr/>
          <p:nvPr/>
        </p:nvSpPr>
        <p:spPr bwMode="auto">
          <a:xfrm>
            <a:off x="7608836" y="3596483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3E3B74-1322-4137-AE49-5A038D361E78}"/>
              </a:ext>
            </a:extLst>
          </p:cNvPr>
          <p:cNvSpPr/>
          <p:nvPr/>
        </p:nvSpPr>
        <p:spPr bwMode="auto">
          <a:xfrm>
            <a:off x="8336364" y="3596483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59ED23-120F-48D7-B537-1B347EE51886}"/>
              </a:ext>
            </a:extLst>
          </p:cNvPr>
          <p:cNvSpPr/>
          <p:nvPr/>
        </p:nvSpPr>
        <p:spPr bwMode="auto">
          <a:xfrm>
            <a:off x="9063890" y="3596483"/>
            <a:ext cx="730800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82993C9-43FE-4B51-B15B-EEE0F0E0E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53" y="2578093"/>
            <a:ext cx="6576021" cy="207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3372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6, Learning Outcome 10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56379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10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explain why a zero can be placed after the final digit of a single-digit number when we multiply it by 10</a:t>
                      </a:r>
                      <a:b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2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6, Learning Outcome 10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2.13 Calculation: multiplying and dividing by 10 and 100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795976"/>
              </p:ext>
            </p:extLst>
          </p:nvPr>
        </p:nvGraphicFramePr>
        <p:xfrm>
          <a:off x="4514850" y="4258490"/>
          <a:ext cx="6886575" cy="857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1:4-1:5 and 1:9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7-9 and 12-13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59128A0-CA7D-44BC-A539-59F92F075FD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628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1:4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64A3A0E-BB10-491C-B726-94FACD94E721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1605400"/>
          <a:ext cx="6096000" cy="34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1,000s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3485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8875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222465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80762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006440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3C06222F-3FC9-48D3-AF3F-B81B892B8C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8097925" y="2349913"/>
            <a:ext cx="561135" cy="5611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72EF05-F229-492A-A1BB-94CF447C04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7925" y="2349913"/>
            <a:ext cx="561135" cy="5611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191910-FF75-48AD-BCA4-A433D0820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6572340" y="3032023"/>
            <a:ext cx="561135" cy="5611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877FCD-6025-4454-8ECA-9D0F280E0F9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340" y="3032023"/>
            <a:ext cx="561135" cy="5611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BDDD30-66E1-4728-95EA-A811BC0A38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5053103" y="3721225"/>
            <a:ext cx="561135" cy="5611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0CDE4A-4838-4187-A9C8-1273FA03117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3103" y="3721225"/>
            <a:ext cx="561135" cy="5611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168A15-86D5-4EB9-BAED-B1773D8768D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9102" y="4402308"/>
            <a:ext cx="561135" cy="56113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A6C95B3-39D6-412F-8CD9-F8EF4B47B86D}"/>
              </a:ext>
            </a:extLst>
          </p:cNvPr>
          <p:cNvGrpSpPr/>
          <p:nvPr/>
        </p:nvGrpSpPr>
        <p:grpSpPr>
          <a:xfrm>
            <a:off x="6904049" y="5124477"/>
            <a:ext cx="1428249" cy="1090395"/>
            <a:chOff x="5380048" y="5124476"/>
            <a:chExt cx="1428249" cy="109039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10A711-1207-4683-A32A-0230682DC6BD}"/>
                </a:ext>
              </a:extLst>
            </p:cNvPr>
            <p:cNvSpPr txBox="1"/>
            <p:nvPr/>
          </p:nvSpPr>
          <p:spPr bwMode="auto">
            <a:xfrm>
              <a:off x="5472848" y="5445430"/>
              <a:ext cx="124264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 times</a:t>
              </a:r>
              <a:b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the size</a:t>
              </a:r>
            </a:p>
          </p:txBody>
        </p:sp>
        <p:pic>
          <p:nvPicPr>
            <p:cNvPr id="22" name="Picture 21" descr="A close up of a logo&#10;&#10;Description automatically generated">
              <a:extLst>
                <a:ext uri="{FF2B5EF4-FFF2-40B4-BE49-F238E27FC236}">
                  <a16:creationId xmlns:a16="http://schemas.microsoft.com/office/drawing/2014/main" id="{28C92696-2B1A-4DFE-BB23-8F89F0377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0048" y="5124476"/>
              <a:ext cx="1428249" cy="320954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9493EB-96D6-484B-9ECF-0858D907E7C5}"/>
              </a:ext>
            </a:extLst>
          </p:cNvPr>
          <p:cNvGrpSpPr/>
          <p:nvPr/>
        </p:nvGrpSpPr>
        <p:grpSpPr>
          <a:xfrm>
            <a:off x="5379585" y="5124477"/>
            <a:ext cx="1428249" cy="1090395"/>
            <a:chOff x="5380048" y="5124476"/>
            <a:chExt cx="1428249" cy="109039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22B9755-4C50-44FA-920B-43F568D4A78B}"/>
                </a:ext>
              </a:extLst>
            </p:cNvPr>
            <p:cNvSpPr txBox="1"/>
            <p:nvPr/>
          </p:nvSpPr>
          <p:spPr bwMode="auto">
            <a:xfrm>
              <a:off x="5472848" y="5445430"/>
              <a:ext cx="124264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 times</a:t>
              </a:r>
              <a:b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the size</a:t>
              </a:r>
            </a:p>
          </p:txBody>
        </p:sp>
        <p:pic>
          <p:nvPicPr>
            <p:cNvPr id="26" name="Picture 25" descr="A close up of a logo&#10;&#10;Description automatically generated">
              <a:extLst>
                <a:ext uri="{FF2B5EF4-FFF2-40B4-BE49-F238E27FC236}">
                  <a16:creationId xmlns:a16="http://schemas.microsoft.com/office/drawing/2014/main" id="{64C25183-4427-40A8-8980-499C07D7C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0048" y="5124476"/>
              <a:ext cx="1428249" cy="32095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45114A4-C2F8-4A9F-9E3F-51D97EE38426}"/>
              </a:ext>
            </a:extLst>
          </p:cNvPr>
          <p:cNvGrpSpPr/>
          <p:nvPr/>
        </p:nvGrpSpPr>
        <p:grpSpPr>
          <a:xfrm>
            <a:off x="3854450" y="5124477"/>
            <a:ext cx="1428249" cy="1090395"/>
            <a:chOff x="5380048" y="5124476"/>
            <a:chExt cx="1428249" cy="109039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AB39042-834F-4BE6-8B1E-20EA83458FF6}"/>
                </a:ext>
              </a:extLst>
            </p:cNvPr>
            <p:cNvSpPr txBox="1"/>
            <p:nvPr/>
          </p:nvSpPr>
          <p:spPr bwMode="auto">
            <a:xfrm>
              <a:off x="5472848" y="5445430"/>
              <a:ext cx="124264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 times</a:t>
              </a:r>
              <a:b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the size</a:t>
              </a:r>
            </a:p>
          </p:txBody>
        </p:sp>
        <p:pic>
          <p:nvPicPr>
            <p:cNvPr id="29" name="Picture 28" descr="A close up of a logo&#10;&#10;Description automatically generated">
              <a:extLst>
                <a:ext uri="{FF2B5EF4-FFF2-40B4-BE49-F238E27FC236}">
                  <a16:creationId xmlns:a16="http://schemas.microsoft.com/office/drawing/2014/main" id="{142F5277-6242-4271-B380-96645393F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0048" y="5124476"/>
              <a:ext cx="1428249" cy="320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824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16684 0.09931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495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16614 0.10069 " pathEditMode="relative" rAng="0" ptsTypes="AA">
                                      <p:cBhvr>
                                        <p:cTn id="2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50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16649 -3.7037E-7 " pathEditMode="relative" rAng="0" ptsTypes="AA">
                                      <p:cBhvr>
                                        <p:cTn id="2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16667 0.09977 " pathEditMode="relative" rAng="0" ptsTypes="AA">
                                      <p:cBhvr>
                                        <p:cTn id="4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497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16632 0.00116 " pathEditMode="relative" rAng="0" ptsTypes="AA">
                                      <p:cBhvr>
                                        <p:cTn id="4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88BD61E-B7AB-4375-A149-528F129AB74B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1605400"/>
          <a:ext cx="6096000" cy="34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1,000s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3485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8875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222465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80762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006440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6B73E15-C90C-4672-9FF4-9EAB78499A6B}"/>
              </a:ext>
            </a:extLst>
          </p:cNvPr>
          <p:cNvSpPr txBox="1"/>
          <p:nvPr/>
        </p:nvSpPr>
        <p:spPr bwMode="auto">
          <a:xfrm>
            <a:off x="5158311" y="376652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7EFC7C-5C71-4C92-9674-6235C7CFE0A1}"/>
              </a:ext>
            </a:extLst>
          </p:cNvPr>
          <p:cNvSpPr txBox="1"/>
          <p:nvPr/>
        </p:nvSpPr>
        <p:spPr bwMode="auto">
          <a:xfrm>
            <a:off x="6682311" y="3084568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BAD420-6F23-487A-8C66-5503E5CD4EA1}"/>
              </a:ext>
            </a:extLst>
          </p:cNvPr>
          <p:cNvSpPr txBox="1"/>
          <p:nvPr/>
        </p:nvSpPr>
        <p:spPr bwMode="auto">
          <a:xfrm>
            <a:off x="8206311" y="240315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1:4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A2005D-25EB-47F5-8FC3-8831290A4C37}"/>
              </a:ext>
            </a:extLst>
          </p:cNvPr>
          <p:cNvGrpSpPr/>
          <p:nvPr/>
        </p:nvGrpSpPr>
        <p:grpSpPr>
          <a:xfrm>
            <a:off x="6904049" y="5124477"/>
            <a:ext cx="1428249" cy="1090395"/>
            <a:chOff x="5380048" y="5124476"/>
            <a:chExt cx="1428249" cy="109039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FA7D67-055A-40BC-8610-F793BC0D34D4}"/>
                </a:ext>
              </a:extLst>
            </p:cNvPr>
            <p:cNvSpPr txBox="1"/>
            <p:nvPr/>
          </p:nvSpPr>
          <p:spPr bwMode="auto">
            <a:xfrm>
              <a:off x="5472848" y="5445430"/>
              <a:ext cx="124264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 times</a:t>
              </a:r>
              <a:b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the size</a:t>
              </a:r>
            </a:p>
          </p:txBody>
        </p:sp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D31C0B88-45E4-4479-B92B-B998C00E6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0048" y="5124476"/>
              <a:ext cx="1428249" cy="32095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5A951C-5033-4704-B697-F2142646D77D}"/>
              </a:ext>
            </a:extLst>
          </p:cNvPr>
          <p:cNvGrpSpPr/>
          <p:nvPr/>
        </p:nvGrpSpPr>
        <p:grpSpPr>
          <a:xfrm>
            <a:off x="5379585" y="5124477"/>
            <a:ext cx="1428249" cy="1090395"/>
            <a:chOff x="5380048" y="5124476"/>
            <a:chExt cx="1428249" cy="109039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791B6A-944C-4235-A077-1795D814AC09}"/>
                </a:ext>
              </a:extLst>
            </p:cNvPr>
            <p:cNvSpPr txBox="1"/>
            <p:nvPr/>
          </p:nvSpPr>
          <p:spPr bwMode="auto">
            <a:xfrm>
              <a:off x="5472848" y="5445430"/>
              <a:ext cx="124264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 times</a:t>
              </a:r>
              <a:b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the size</a:t>
              </a:r>
            </a:p>
          </p:txBody>
        </p:sp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C7FCB4F2-15A4-49A2-9F1E-65CABC6B1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0048" y="5124476"/>
              <a:ext cx="1428249" cy="320954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4731760-CF69-4BF5-AC84-BC7111EC31DC}"/>
              </a:ext>
            </a:extLst>
          </p:cNvPr>
          <p:cNvGrpSpPr/>
          <p:nvPr/>
        </p:nvGrpSpPr>
        <p:grpSpPr>
          <a:xfrm>
            <a:off x="3854450" y="5124477"/>
            <a:ext cx="1428249" cy="1090395"/>
            <a:chOff x="5380048" y="5124476"/>
            <a:chExt cx="1428249" cy="109039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0A115D-A89D-42B3-A118-715FB8B8F290}"/>
                </a:ext>
              </a:extLst>
            </p:cNvPr>
            <p:cNvSpPr txBox="1"/>
            <p:nvPr/>
          </p:nvSpPr>
          <p:spPr bwMode="auto">
            <a:xfrm>
              <a:off x="5472848" y="5445430"/>
              <a:ext cx="124264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10 times</a:t>
              </a:r>
              <a:b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the size</a:t>
              </a:r>
            </a:p>
          </p:txBody>
        </p:sp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9A301619-73A1-4858-8EE5-CA0F00E35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0048" y="5124476"/>
              <a:ext cx="1428249" cy="320954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3792BD9-1EC7-47E8-9B23-4EE80DEFF8F5}"/>
              </a:ext>
            </a:extLst>
          </p:cNvPr>
          <p:cNvSpPr txBox="1"/>
          <p:nvPr/>
        </p:nvSpPr>
        <p:spPr bwMode="auto">
          <a:xfrm>
            <a:off x="8206311" y="240315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B4C1FE-CB3D-41E7-AB87-E7980F7B5637}"/>
              </a:ext>
            </a:extLst>
          </p:cNvPr>
          <p:cNvSpPr txBox="1"/>
          <p:nvPr/>
        </p:nvSpPr>
        <p:spPr bwMode="auto">
          <a:xfrm>
            <a:off x="6682311" y="3084568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B39B22-CEC3-44F1-8338-64813D71D24A}"/>
              </a:ext>
            </a:extLst>
          </p:cNvPr>
          <p:cNvSpPr txBox="1"/>
          <p:nvPr/>
        </p:nvSpPr>
        <p:spPr bwMode="auto">
          <a:xfrm>
            <a:off x="5158311" y="376652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20852A-3558-45D3-BD02-4BF639184C59}"/>
              </a:ext>
            </a:extLst>
          </p:cNvPr>
          <p:cNvSpPr txBox="1"/>
          <p:nvPr/>
        </p:nvSpPr>
        <p:spPr bwMode="auto">
          <a:xfrm>
            <a:off x="3634310" y="445713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4811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-0.16615 0.1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5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16614 0.09931 " pathEditMode="relative" rAng="0" ptsTypes="AA">
                                      <p:cBhvr>
                                        <p:cTn id="2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495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16649 -3.7037E-7 " pathEditMode="relative" rAng="0" ptsTypes="AA">
                                      <p:cBhvr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16667 0.10046 " pathEditMode="relative" rAng="0" ptsTypes="AA">
                                      <p:cBhvr>
                                        <p:cTn id="4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502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16718 0.00116 " pathEditMode="relative" rAng="0" ptsTypes="AA">
                                      <p:cBhvr>
                                        <p:cTn id="4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4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/>
      <p:bldP spid="27" grpId="0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  <p:bldP spid="2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1:4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246A94D-E8E6-4ABF-B57B-71FA16648F2F}"/>
              </a:ext>
            </a:extLst>
          </p:cNvPr>
          <p:cNvGraphicFramePr>
            <a:graphicFrameLocks noGrp="1"/>
          </p:cNvGraphicFramePr>
          <p:nvPr/>
        </p:nvGraphicFramePr>
        <p:xfrm>
          <a:off x="1695450" y="2986974"/>
          <a:ext cx="6096000" cy="13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8875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22246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CE08A52-D9A8-4925-A665-BA1A770BA60B}"/>
              </a:ext>
            </a:extLst>
          </p:cNvPr>
          <p:cNvSpPr txBox="1"/>
          <p:nvPr/>
        </p:nvSpPr>
        <p:spPr bwMode="auto">
          <a:xfrm>
            <a:off x="6853761" y="310073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4D0FBF3-2AF9-4D72-B51F-A7BBE16DEA18}"/>
              </a:ext>
            </a:extLst>
          </p:cNvPr>
          <p:cNvGrpSpPr/>
          <p:nvPr/>
        </p:nvGrpSpPr>
        <p:grpSpPr>
          <a:xfrm>
            <a:off x="2513502" y="4496364"/>
            <a:ext cx="4477848" cy="1090395"/>
            <a:chOff x="2330449" y="5124476"/>
            <a:chExt cx="4477848" cy="109039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1F03323-6DA1-4D63-B50A-958A74B000D7}"/>
                </a:ext>
              </a:extLst>
            </p:cNvPr>
            <p:cNvGrpSpPr/>
            <p:nvPr/>
          </p:nvGrpSpPr>
          <p:grpSpPr>
            <a:xfrm>
              <a:off x="5380048" y="5124476"/>
              <a:ext cx="1428249" cy="1090395"/>
              <a:chOff x="5380048" y="5124476"/>
              <a:chExt cx="1428249" cy="109039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873F80-D8AF-4111-881A-D3B6681EC57C}"/>
                  </a:ext>
                </a:extLst>
              </p:cNvPr>
              <p:cNvSpPr txBox="1"/>
              <p:nvPr/>
            </p:nvSpPr>
            <p:spPr bwMode="auto">
              <a:xfrm>
                <a:off x="5472848" y="5445430"/>
                <a:ext cx="1242648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200" dirty="0">
                    <a:solidFill>
                      <a:srgbClr val="046288"/>
                    </a:solidFill>
                    <a:latin typeface="Myriad Pro Semibold" charset="0"/>
                    <a:ea typeface="Myriad Pro Semibold" charset="0"/>
                    <a:cs typeface="Myriad Pro Semibold" charset="0"/>
                  </a:rPr>
                  <a:t>10 times</a:t>
                </a:r>
                <a:br>
                  <a:rPr lang="en-GB" sz="2200" dirty="0">
                    <a:solidFill>
                      <a:srgbClr val="046288"/>
                    </a:solidFill>
                    <a:latin typeface="Myriad Pro Semibold" charset="0"/>
                    <a:ea typeface="Myriad Pro Semibold" charset="0"/>
                    <a:cs typeface="Myriad Pro Semibold" charset="0"/>
                  </a:rPr>
                </a:br>
                <a:r>
                  <a:rPr lang="en-GB" sz="2200" dirty="0">
                    <a:solidFill>
                      <a:srgbClr val="046288"/>
                    </a:solidFill>
                    <a:latin typeface="Myriad Pro Semibold" charset="0"/>
                    <a:ea typeface="Myriad Pro Semibold" charset="0"/>
                    <a:cs typeface="Myriad Pro Semibold" charset="0"/>
                  </a:rPr>
                  <a:t>the size</a:t>
                </a:r>
              </a:p>
            </p:txBody>
          </p:sp>
          <p:pic>
            <p:nvPicPr>
              <p:cNvPr id="17" name="Picture 16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A63FA02F-3C98-476F-A26F-DA0127E870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0048" y="5124476"/>
                <a:ext cx="1428249" cy="320954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E6BBCBD-6A9D-4322-9C48-6BF26458EC33}"/>
                </a:ext>
              </a:extLst>
            </p:cNvPr>
            <p:cNvGrpSpPr/>
            <p:nvPr/>
          </p:nvGrpSpPr>
          <p:grpSpPr>
            <a:xfrm>
              <a:off x="3855584" y="5124476"/>
              <a:ext cx="1428249" cy="1090395"/>
              <a:chOff x="5380048" y="5124476"/>
              <a:chExt cx="1428249" cy="1090395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A09D26-CB36-46F5-AFFB-14D45DE4E6C5}"/>
                  </a:ext>
                </a:extLst>
              </p:cNvPr>
              <p:cNvSpPr txBox="1"/>
              <p:nvPr/>
            </p:nvSpPr>
            <p:spPr bwMode="auto">
              <a:xfrm>
                <a:off x="5472848" y="5445430"/>
                <a:ext cx="1242648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200" dirty="0">
                    <a:solidFill>
                      <a:srgbClr val="046288"/>
                    </a:solidFill>
                    <a:latin typeface="Myriad Pro Semibold" charset="0"/>
                    <a:ea typeface="Myriad Pro Semibold" charset="0"/>
                    <a:cs typeface="Myriad Pro Semibold" charset="0"/>
                  </a:rPr>
                  <a:t>10 times</a:t>
                </a:r>
                <a:br>
                  <a:rPr lang="en-GB" sz="2200" dirty="0">
                    <a:solidFill>
                      <a:srgbClr val="046288"/>
                    </a:solidFill>
                    <a:latin typeface="Myriad Pro Semibold" charset="0"/>
                    <a:ea typeface="Myriad Pro Semibold" charset="0"/>
                    <a:cs typeface="Myriad Pro Semibold" charset="0"/>
                  </a:rPr>
                </a:br>
                <a:r>
                  <a:rPr lang="en-GB" sz="2200" dirty="0">
                    <a:solidFill>
                      <a:srgbClr val="046288"/>
                    </a:solidFill>
                    <a:latin typeface="Myriad Pro Semibold" charset="0"/>
                    <a:ea typeface="Myriad Pro Semibold" charset="0"/>
                    <a:cs typeface="Myriad Pro Semibold" charset="0"/>
                  </a:rPr>
                  <a:t>the size</a:t>
                </a:r>
              </a:p>
            </p:txBody>
          </p:sp>
          <p:pic>
            <p:nvPicPr>
              <p:cNvPr id="20" name="Picture 19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5BB43804-F080-4229-AF3D-096906DEF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0048" y="5124476"/>
                <a:ext cx="1428249" cy="320954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F2A8253-3E93-456C-90F6-20D60F641637}"/>
                </a:ext>
              </a:extLst>
            </p:cNvPr>
            <p:cNvGrpSpPr/>
            <p:nvPr/>
          </p:nvGrpSpPr>
          <p:grpSpPr>
            <a:xfrm>
              <a:off x="2330449" y="5124476"/>
              <a:ext cx="1428249" cy="1090395"/>
              <a:chOff x="5380048" y="5124476"/>
              <a:chExt cx="1428249" cy="1090395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3AAD2E4-A0E7-475E-8550-6461B72A5F39}"/>
                  </a:ext>
                </a:extLst>
              </p:cNvPr>
              <p:cNvSpPr txBox="1"/>
              <p:nvPr/>
            </p:nvSpPr>
            <p:spPr bwMode="auto">
              <a:xfrm>
                <a:off x="5472848" y="5445430"/>
                <a:ext cx="1242648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200" dirty="0">
                    <a:solidFill>
                      <a:srgbClr val="046288"/>
                    </a:solidFill>
                    <a:latin typeface="Myriad Pro Semibold" charset="0"/>
                    <a:ea typeface="Myriad Pro Semibold" charset="0"/>
                    <a:cs typeface="Myriad Pro Semibold" charset="0"/>
                  </a:rPr>
                  <a:t>10 times</a:t>
                </a:r>
                <a:br>
                  <a:rPr lang="en-GB" sz="2200" dirty="0">
                    <a:solidFill>
                      <a:srgbClr val="046288"/>
                    </a:solidFill>
                    <a:latin typeface="Myriad Pro Semibold" charset="0"/>
                    <a:ea typeface="Myriad Pro Semibold" charset="0"/>
                    <a:cs typeface="Myriad Pro Semibold" charset="0"/>
                  </a:rPr>
                </a:br>
                <a:r>
                  <a:rPr lang="en-GB" sz="2200" dirty="0">
                    <a:solidFill>
                      <a:srgbClr val="046288"/>
                    </a:solidFill>
                    <a:latin typeface="Myriad Pro Semibold" charset="0"/>
                    <a:ea typeface="Myriad Pro Semibold" charset="0"/>
                    <a:cs typeface="Myriad Pro Semibold" charset="0"/>
                  </a:rPr>
                  <a:t>the size</a:t>
                </a:r>
              </a:p>
            </p:txBody>
          </p:sp>
          <p:pic>
            <p:nvPicPr>
              <p:cNvPr id="23" name="Picture 22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95992A30-53E7-45C4-B1B4-D3DFC74377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0048" y="5124476"/>
                <a:ext cx="1428249" cy="320954"/>
              </a:xfrm>
              <a:prstGeom prst="rect">
                <a:avLst/>
              </a:prstGeom>
            </p:spPr>
          </p:pic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63855DF-80ED-49A4-AEB8-56A6FCEFEA4C}"/>
              </a:ext>
            </a:extLst>
          </p:cNvPr>
          <p:cNvSpPr txBox="1"/>
          <p:nvPr/>
        </p:nvSpPr>
        <p:spPr bwMode="auto">
          <a:xfrm>
            <a:off x="6853761" y="310073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0F7943-416C-470B-9B5E-683C3701EE5F}"/>
              </a:ext>
            </a:extLst>
          </p:cNvPr>
          <p:cNvSpPr txBox="1"/>
          <p:nvPr/>
        </p:nvSpPr>
        <p:spPr bwMode="auto">
          <a:xfrm>
            <a:off x="5329761" y="378214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1F7252-613E-48C7-B2EB-DE65FD9DDA35}"/>
              </a:ext>
            </a:extLst>
          </p:cNvPr>
          <p:cNvSpPr txBox="1"/>
          <p:nvPr/>
        </p:nvSpPr>
        <p:spPr bwMode="auto">
          <a:xfrm>
            <a:off x="8408031" y="3870326"/>
            <a:ext cx="21332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i="1" dirty="0">
                <a:latin typeface="Myriad Pro Semibold" charset="0"/>
                <a:ea typeface="Myriad Pro Semibold" charset="0"/>
                <a:cs typeface="Myriad Pro Semibold" charset="0"/>
              </a:rPr>
              <a:t>Think of ‘6’ and</a:t>
            </a:r>
            <a:br>
              <a:rPr lang="en-GB" sz="2000" i="1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000" i="1" dirty="0">
                <a:latin typeface="Myriad Pro Semibold" charset="0"/>
                <a:ea typeface="Myriad Pro Semibold" charset="0"/>
                <a:cs typeface="Myriad Pro Semibold" charset="0"/>
              </a:rPr>
              <a:t>make it ten times</a:t>
            </a:r>
            <a:br>
              <a:rPr lang="en-GB" sz="2000" i="1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000" i="1" dirty="0">
                <a:latin typeface="Myriad Pro Semibold" charset="0"/>
                <a:ea typeface="Myriad Pro Semibold" charset="0"/>
                <a:cs typeface="Myriad Pro Semibold" charset="0"/>
              </a:rPr>
              <a:t>the size.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4481E2-5BF1-456B-BB9A-3A6026616F14}"/>
              </a:ext>
            </a:extLst>
          </p:cNvPr>
          <p:cNvSpPr txBox="1"/>
          <p:nvPr/>
        </p:nvSpPr>
        <p:spPr bwMode="auto">
          <a:xfrm>
            <a:off x="6853761" y="378550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6C4897-09A6-4140-831B-6FD22DBBC341}"/>
              </a:ext>
            </a:extLst>
          </p:cNvPr>
          <p:cNvSpPr txBox="1"/>
          <p:nvPr/>
        </p:nvSpPr>
        <p:spPr bwMode="auto">
          <a:xfrm>
            <a:off x="6853761" y="378550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88EA9CA7-B362-46E9-92E9-AC536E32706C}"/>
              </a:ext>
            </a:extLst>
          </p:cNvPr>
          <p:cNvGraphicFramePr>
            <a:graphicFrameLocks noGrp="1"/>
          </p:cNvGraphicFramePr>
          <p:nvPr/>
        </p:nvGraphicFramePr>
        <p:xfrm>
          <a:off x="1695450" y="2302974"/>
          <a:ext cx="6096000" cy="6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1,000s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34852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95F9280A-8AB5-403C-950C-833DDA460BDF}"/>
              </a:ext>
            </a:extLst>
          </p:cNvPr>
          <p:cNvSpPr txBox="1"/>
          <p:nvPr/>
        </p:nvSpPr>
        <p:spPr bwMode="auto">
          <a:xfrm>
            <a:off x="7745987" y="3470215"/>
            <a:ext cx="9957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↓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× 10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94D70A-6A33-408F-9431-69DCEC558797}"/>
              </a:ext>
            </a:extLst>
          </p:cNvPr>
          <p:cNvSpPr txBox="1"/>
          <p:nvPr/>
        </p:nvSpPr>
        <p:spPr bwMode="auto">
          <a:xfrm>
            <a:off x="4990970" y="1176179"/>
            <a:ext cx="16145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  ×  10  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40A9C8-1C83-4B0F-B937-F5C9614D4979}"/>
              </a:ext>
            </a:extLst>
          </p:cNvPr>
          <p:cNvSpPr/>
          <p:nvPr/>
        </p:nvSpPr>
        <p:spPr bwMode="auto">
          <a:xfrm>
            <a:off x="6711154" y="1176179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4AAB06-B178-4FE4-B9E8-509FA86B3A5A}"/>
              </a:ext>
            </a:extLst>
          </p:cNvPr>
          <p:cNvSpPr txBox="1"/>
          <p:nvPr/>
        </p:nvSpPr>
        <p:spPr bwMode="auto">
          <a:xfrm>
            <a:off x="6682940" y="117617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95008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3.33333E-6 0.1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5" presetClass="path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16666 0.00046 " pathEditMode="relative" rAng="0" ptsTypes="AA">
                                      <p:cBhvr>
                                        <p:cTn id="29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4" grpId="1"/>
      <p:bldP spid="24" grpId="2"/>
      <p:bldP spid="25" grpId="0"/>
      <p:bldP spid="28" grpId="0"/>
      <p:bldP spid="30" grpId="0"/>
      <p:bldP spid="31" grpId="0"/>
      <p:bldP spid="31" grpId="1"/>
      <p:bldP spid="31" grpId="2"/>
      <p:bldP spid="34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6, Learning Outcome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650BAE9-45C2-4135-8C62-6A34C64E7A7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2.10 Connecting multiplication and division, and the distributive law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645408"/>
              </p:ext>
            </p:extLst>
          </p:nvPr>
        </p:nvGraphicFramePr>
        <p:xfrm>
          <a:off x="4514850" y="4258490"/>
          <a:ext cx="6886575" cy="930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6536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6536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2C5BD4-0A77-44AC-8DB3-4BE857206DC0}"/>
              </a:ext>
            </a:extLst>
          </p:cNvPr>
          <p:cNvSpPr/>
          <p:nvPr/>
        </p:nvSpPr>
        <p:spPr bwMode="auto">
          <a:xfrm>
            <a:off x="3240576" y="4119928"/>
            <a:ext cx="6548744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3CC9F0-47AC-42B1-84FA-5EC35E91DA13}"/>
              </a:ext>
            </a:extLst>
          </p:cNvPr>
          <p:cNvSpPr/>
          <p:nvPr/>
        </p:nvSpPr>
        <p:spPr bwMode="auto">
          <a:xfrm>
            <a:off x="3240576" y="3601184"/>
            <a:ext cx="6548744" cy="504458"/>
          </a:xfrm>
          <a:prstGeom prst="rect">
            <a:avLst/>
          </a:prstGeom>
          <a:solidFill>
            <a:srgbClr val="B5E1F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4102F-7503-4128-88A5-4B30774F2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53" y="2578093"/>
            <a:ext cx="6576021" cy="207964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479D886-DDF4-43D3-956B-6190F09B5B2C}"/>
              </a:ext>
            </a:extLst>
          </p:cNvPr>
          <p:cNvGrpSpPr/>
          <p:nvPr/>
        </p:nvGrpSpPr>
        <p:grpSpPr>
          <a:xfrm>
            <a:off x="2128347" y="3887901"/>
            <a:ext cx="1006040" cy="435485"/>
            <a:chOff x="604347" y="3887900"/>
            <a:chExt cx="1006040" cy="43548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F53B84-FCAD-4397-9F19-D62074155322}"/>
                </a:ext>
              </a:extLst>
            </p:cNvPr>
            <p:cNvSpPr txBox="1"/>
            <p:nvPr/>
          </p:nvSpPr>
          <p:spPr bwMode="auto">
            <a:xfrm>
              <a:off x="604347" y="3890199"/>
              <a:ext cx="75854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82CBDD"/>
                </a:buClr>
                <a:buNone/>
              </a:pPr>
              <a:r>
                <a:rPr lang="en-GB" sz="2200" dirty="0">
                  <a:solidFill>
                    <a:srgbClr val="046288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× 10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12F55CE-B3BF-40D6-9729-1FEBF977B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4647" y="3887900"/>
              <a:ext cx="205740" cy="435485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D725D80-2907-462A-B481-5EFD487DFC0B}"/>
              </a:ext>
            </a:extLst>
          </p:cNvPr>
          <p:cNvGrpSpPr/>
          <p:nvPr/>
        </p:nvGrpSpPr>
        <p:grpSpPr>
          <a:xfrm>
            <a:off x="3619461" y="3625057"/>
            <a:ext cx="6279332" cy="542591"/>
            <a:chOff x="2095461" y="3613151"/>
            <a:chExt cx="6279332" cy="542591"/>
          </a:xfrm>
        </p:grpSpPr>
        <p:pic>
          <p:nvPicPr>
            <p:cNvPr id="25" name="Picture 24" descr="A close up of a logo&#10;&#10;Description automatically generated">
              <a:extLst>
                <a:ext uri="{FF2B5EF4-FFF2-40B4-BE49-F238E27FC236}">
                  <a16:creationId xmlns:a16="http://schemas.microsoft.com/office/drawing/2014/main" id="{B24B9F66-47E3-4223-A5B6-D178909B4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461" y="3613151"/>
              <a:ext cx="457240" cy="542591"/>
            </a:xfrm>
            <a:prstGeom prst="rect">
              <a:avLst/>
            </a:prstGeom>
          </p:spPr>
        </p:pic>
        <p:pic>
          <p:nvPicPr>
            <p:cNvPr id="44" name="Picture 43" descr="A close up of a logo&#10;&#10;Description automatically generated">
              <a:extLst>
                <a:ext uri="{FF2B5EF4-FFF2-40B4-BE49-F238E27FC236}">
                  <a16:creationId xmlns:a16="http://schemas.microsoft.com/office/drawing/2014/main" id="{39F93E97-40E1-46C5-BB8A-84304D5A9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023" y="3613151"/>
              <a:ext cx="457240" cy="542591"/>
            </a:xfrm>
            <a:prstGeom prst="rect">
              <a:avLst/>
            </a:prstGeom>
          </p:spPr>
        </p:pic>
        <p:pic>
          <p:nvPicPr>
            <p:cNvPr id="45" name="Picture 44" descr="A close up of a logo&#10;&#10;Description automatically generated">
              <a:extLst>
                <a:ext uri="{FF2B5EF4-FFF2-40B4-BE49-F238E27FC236}">
                  <a16:creationId xmlns:a16="http://schemas.microsoft.com/office/drawing/2014/main" id="{C8079C0F-7795-46BC-852E-564772132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1759" y="3613151"/>
              <a:ext cx="457240" cy="542591"/>
            </a:xfrm>
            <a:prstGeom prst="rect">
              <a:avLst/>
            </a:prstGeom>
          </p:spPr>
        </p:pic>
        <p:pic>
          <p:nvPicPr>
            <p:cNvPr id="46" name="Picture 45" descr="A close up of a logo&#10;&#10;Description automatically generated">
              <a:extLst>
                <a:ext uri="{FF2B5EF4-FFF2-40B4-BE49-F238E27FC236}">
                  <a16:creationId xmlns:a16="http://schemas.microsoft.com/office/drawing/2014/main" id="{E37DDA3C-0392-4ECE-A4F0-12764F254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0768" y="3613151"/>
              <a:ext cx="457240" cy="542591"/>
            </a:xfrm>
            <a:prstGeom prst="rect">
              <a:avLst/>
            </a:prstGeom>
          </p:spPr>
        </p:pic>
        <p:pic>
          <p:nvPicPr>
            <p:cNvPr id="51" name="Picture 50" descr="A close up of a logo&#10;&#10;Description automatically generated">
              <a:extLst>
                <a:ext uri="{FF2B5EF4-FFF2-40B4-BE49-F238E27FC236}">
                  <a16:creationId xmlns:a16="http://schemas.microsoft.com/office/drawing/2014/main" id="{BE92A122-37B0-4BAE-8B7F-667AF1198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2116" y="3613151"/>
              <a:ext cx="457240" cy="542591"/>
            </a:xfrm>
            <a:prstGeom prst="rect">
              <a:avLst/>
            </a:prstGeom>
          </p:spPr>
        </p:pic>
        <p:pic>
          <p:nvPicPr>
            <p:cNvPr id="52" name="Picture 51" descr="A close up of a logo&#10;&#10;Description automatically generated">
              <a:extLst>
                <a:ext uri="{FF2B5EF4-FFF2-40B4-BE49-F238E27FC236}">
                  <a16:creationId xmlns:a16="http://schemas.microsoft.com/office/drawing/2014/main" id="{D77B4EB9-7929-4F92-865C-09440948D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6339" y="3613151"/>
              <a:ext cx="457240" cy="542591"/>
            </a:xfrm>
            <a:prstGeom prst="rect">
              <a:avLst/>
            </a:prstGeom>
          </p:spPr>
        </p:pic>
        <p:pic>
          <p:nvPicPr>
            <p:cNvPr id="53" name="Picture 52" descr="A close up of a logo&#10;&#10;Description automatically generated">
              <a:extLst>
                <a:ext uri="{FF2B5EF4-FFF2-40B4-BE49-F238E27FC236}">
                  <a16:creationId xmlns:a16="http://schemas.microsoft.com/office/drawing/2014/main" id="{9359276F-8715-4F48-A287-CBA361331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248" y="3613151"/>
              <a:ext cx="457240" cy="542591"/>
            </a:xfrm>
            <a:prstGeom prst="rect">
              <a:avLst/>
            </a:prstGeom>
          </p:spPr>
        </p:pic>
        <p:pic>
          <p:nvPicPr>
            <p:cNvPr id="54" name="Picture 53" descr="A close up of a logo&#10;&#10;Description automatically generated">
              <a:extLst>
                <a:ext uri="{FF2B5EF4-FFF2-40B4-BE49-F238E27FC236}">
                  <a16:creationId xmlns:a16="http://schemas.microsoft.com/office/drawing/2014/main" id="{FBE8C00B-E806-4077-9C7A-22D99090B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3070" y="3613151"/>
              <a:ext cx="457240" cy="542591"/>
            </a:xfrm>
            <a:prstGeom prst="rect">
              <a:avLst/>
            </a:prstGeom>
          </p:spPr>
        </p:pic>
        <p:pic>
          <p:nvPicPr>
            <p:cNvPr id="55" name="Picture 54" descr="A close up of a logo&#10;&#10;Description automatically generated">
              <a:extLst>
                <a:ext uri="{FF2B5EF4-FFF2-40B4-BE49-F238E27FC236}">
                  <a16:creationId xmlns:a16="http://schemas.microsoft.com/office/drawing/2014/main" id="{54793B10-F2B8-4CDB-A526-76A257774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7553" y="3613151"/>
              <a:ext cx="457240" cy="542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51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lass door&#10;&#10;Description automatically generated">
            <a:extLst>
              <a:ext uri="{FF2B5EF4-FFF2-40B4-BE49-F238E27FC236}">
                <a16:creationId xmlns:a16="http://schemas.microsoft.com/office/drawing/2014/main" id="{85D257D6-5655-41D3-AC77-16F1DCD25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65" y="3022227"/>
            <a:ext cx="6365607" cy="11179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1:5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32E213-BF83-435B-B9E6-8FD7312120E0}"/>
              </a:ext>
            </a:extLst>
          </p:cNvPr>
          <p:cNvGrpSpPr/>
          <p:nvPr/>
        </p:nvGrpSpPr>
        <p:grpSpPr>
          <a:xfrm>
            <a:off x="4217840" y="3093909"/>
            <a:ext cx="5061107" cy="430887"/>
            <a:chOff x="2693839" y="2853878"/>
            <a:chExt cx="5061107" cy="43088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D92129-3833-464A-81DD-9148F4C20478}"/>
                </a:ext>
              </a:extLst>
            </p:cNvPr>
            <p:cNvSpPr txBox="1"/>
            <p:nvPr/>
          </p:nvSpPr>
          <p:spPr bwMode="auto">
            <a:xfrm>
              <a:off x="2693839" y="2853878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899BC-8BDE-4A65-B580-318F22D9D072}"/>
                </a:ext>
              </a:extLst>
            </p:cNvPr>
            <p:cNvSpPr txBox="1"/>
            <p:nvPr/>
          </p:nvSpPr>
          <p:spPr bwMode="auto">
            <a:xfrm>
              <a:off x="3220191" y="2853878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A887D0-4990-4A44-A45C-51AC44509D8C}"/>
                </a:ext>
              </a:extLst>
            </p:cNvPr>
            <p:cNvSpPr txBox="1"/>
            <p:nvPr/>
          </p:nvSpPr>
          <p:spPr bwMode="auto">
            <a:xfrm>
              <a:off x="3749218" y="2853878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E974D6-7608-47D5-9B2B-0C0223C18250}"/>
                </a:ext>
              </a:extLst>
            </p:cNvPr>
            <p:cNvSpPr txBox="1"/>
            <p:nvPr/>
          </p:nvSpPr>
          <p:spPr bwMode="auto">
            <a:xfrm>
              <a:off x="4271190" y="2853878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CCB635-E4FC-4453-BDA5-98C93D8048CB}"/>
                </a:ext>
              </a:extLst>
            </p:cNvPr>
            <p:cNvSpPr txBox="1"/>
            <p:nvPr/>
          </p:nvSpPr>
          <p:spPr bwMode="auto">
            <a:xfrm>
              <a:off x="4787734" y="2853878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296A82-EEC9-44C1-8D43-3F8DE672E6EC}"/>
                </a:ext>
              </a:extLst>
            </p:cNvPr>
            <p:cNvSpPr txBox="1"/>
            <p:nvPr/>
          </p:nvSpPr>
          <p:spPr bwMode="auto">
            <a:xfrm>
              <a:off x="5316034" y="2853878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92F60B-87CE-4643-836E-B20B0EFBD396}"/>
                </a:ext>
              </a:extLst>
            </p:cNvPr>
            <p:cNvSpPr txBox="1"/>
            <p:nvPr/>
          </p:nvSpPr>
          <p:spPr bwMode="auto">
            <a:xfrm>
              <a:off x="5843242" y="2853878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6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A1EAA1-A2DE-4392-8537-87C7986FF653}"/>
                </a:ext>
              </a:extLst>
            </p:cNvPr>
            <p:cNvSpPr txBox="1"/>
            <p:nvPr/>
          </p:nvSpPr>
          <p:spPr bwMode="auto">
            <a:xfrm>
              <a:off x="6361878" y="2853878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912035A-3AEE-4F0A-A895-D96C56E8701A}"/>
                </a:ext>
              </a:extLst>
            </p:cNvPr>
            <p:cNvSpPr txBox="1"/>
            <p:nvPr/>
          </p:nvSpPr>
          <p:spPr bwMode="auto">
            <a:xfrm>
              <a:off x="6890610" y="2853878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BBB48A-2786-4D48-93D1-37697DA53EA8}"/>
                </a:ext>
              </a:extLst>
            </p:cNvPr>
            <p:cNvSpPr txBox="1"/>
            <p:nvPr/>
          </p:nvSpPr>
          <p:spPr bwMode="auto">
            <a:xfrm>
              <a:off x="7417994" y="2853878"/>
              <a:ext cx="3369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9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4F9C6C-D30D-4E6E-8A03-49D631CDEA70}"/>
              </a:ext>
            </a:extLst>
          </p:cNvPr>
          <p:cNvGrpSpPr/>
          <p:nvPr/>
        </p:nvGrpSpPr>
        <p:grpSpPr>
          <a:xfrm>
            <a:off x="4217840" y="3649603"/>
            <a:ext cx="5061106" cy="430887"/>
            <a:chOff x="2693840" y="3409572"/>
            <a:chExt cx="5061106" cy="4308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FA16554-4C48-49C6-A4FC-4E12269BE504}"/>
                </a:ext>
              </a:extLst>
            </p:cNvPr>
            <p:cNvSpPr txBox="1"/>
            <p:nvPr/>
          </p:nvSpPr>
          <p:spPr bwMode="auto">
            <a:xfrm>
              <a:off x="2693840" y="3409572"/>
              <a:ext cx="33695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791F87-3216-4CD8-A64D-C3233F2677FC}"/>
                </a:ext>
              </a:extLst>
            </p:cNvPr>
            <p:cNvSpPr txBox="1"/>
            <p:nvPr/>
          </p:nvSpPr>
          <p:spPr bwMode="auto">
            <a:xfrm>
              <a:off x="3067907" y="3409572"/>
              <a:ext cx="48923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CDB8A7-7171-49B8-9990-1EEA4F1AABB7}"/>
                </a:ext>
              </a:extLst>
            </p:cNvPr>
            <p:cNvSpPr txBox="1"/>
            <p:nvPr/>
          </p:nvSpPr>
          <p:spPr bwMode="auto">
            <a:xfrm>
              <a:off x="3596934" y="3409572"/>
              <a:ext cx="48923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20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1BEE7D-2DC8-4E6F-89C1-F1DCA152D8A8}"/>
                </a:ext>
              </a:extLst>
            </p:cNvPr>
            <p:cNvSpPr txBox="1"/>
            <p:nvPr/>
          </p:nvSpPr>
          <p:spPr bwMode="auto">
            <a:xfrm>
              <a:off x="4118906" y="3409572"/>
              <a:ext cx="48923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30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2F80D40-C47C-49D1-A0CF-23296EC31401}"/>
                </a:ext>
              </a:extLst>
            </p:cNvPr>
            <p:cNvSpPr txBox="1"/>
            <p:nvPr/>
          </p:nvSpPr>
          <p:spPr bwMode="auto">
            <a:xfrm>
              <a:off x="4635450" y="3409572"/>
              <a:ext cx="48923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40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7AFD932-C532-428C-A170-97D7F240F636}"/>
                </a:ext>
              </a:extLst>
            </p:cNvPr>
            <p:cNvSpPr txBox="1"/>
            <p:nvPr/>
          </p:nvSpPr>
          <p:spPr bwMode="auto">
            <a:xfrm>
              <a:off x="5163750" y="3409572"/>
              <a:ext cx="48923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50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B40BB2-2563-4083-A8DD-8D5DFFB540EE}"/>
                </a:ext>
              </a:extLst>
            </p:cNvPr>
            <p:cNvSpPr txBox="1"/>
            <p:nvPr/>
          </p:nvSpPr>
          <p:spPr bwMode="auto">
            <a:xfrm>
              <a:off x="5690958" y="3409572"/>
              <a:ext cx="48923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60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9F2CEC-E9F1-4A6B-8679-7EF40F7B894E}"/>
                </a:ext>
              </a:extLst>
            </p:cNvPr>
            <p:cNvSpPr txBox="1"/>
            <p:nvPr/>
          </p:nvSpPr>
          <p:spPr bwMode="auto">
            <a:xfrm>
              <a:off x="6209594" y="3409572"/>
              <a:ext cx="48923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70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63C5D41-C68A-43C3-973A-3CEFA048D0EA}"/>
                </a:ext>
              </a:extLst>
            </p:cNvPr>
            <p:cNvSpPr txBox="1"/>
            <p:nvPr/>
          </p:nvSpPr>
          <p:spPr bwMode="auto">
            <a:xfrm>
              <a:off x="6738326" y="3409572"/>
              <a:ext cx="48923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80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26683D6-89C3-474F-9348-EE5C0BCB6711}"/>
                </a:ext>
              </a:extLst>
            </p:cNvPr>
            <p:cNvSpPr txBox="1"/>
            <p:nvPr/>
          </p:nvSpPr>
          <p:spPr bwMode="auto">
            <a:xfrm>
              <a:off x="7265710" y="3409572"/>
              <a:ext cx="48923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dirty="0">
                  <a:latin typeface="Myriad Pro Semibold" charset="0"/>
                  <a:ea typeface="Myriad Pro Semibold" charset="0"/>
                  <a:cs typeface="Myriad Pro Semibold" charset="0"/>
                </a:rPr>
                <a:t>90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AEA641C-94CD-42E1-B4A5-E03CA51235EF}"/>
              </a:ext>
            </a:extLst>
          </p:cNvPr>
          <p:cNvGrpSpPr/>
          <p:nvPr/>
        </p:nvGrpSpPr>
        <p:grpSpPr>
          <a:xfrm>
            <a:off x="3047541" y="3343070"/>
            <a:ext cx="853592" cy="430887"/>
            <a:chOff x="1523541" y="3103039"/>
            <a:chExt cx="853592" cy="43088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C2A9821-3A4F-4DCD-BF08-C37B56D5C984}"/>
                </a:ext>
              </a:extLst>
            </p:cNvPr>
            <p:cNvSpPr txBox="1"/>
            <p:nvPr/>
          </p:nvSpPr>
          <p:spPr bwMode="auto">
            <a:xfrm>
              <a:off x="1523541" y="3103039"/>
              <a:ext cx="78579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200" b="1" dirty="0">
                  <a:latin typeface="Myriad Pro Semibold" charset="0"/>
                  <a:ea typeface="Myriad Pro Semibold" charset="0"/>
                  <a:cs typeface="Myriad Pro Semibold" charset="0"/>
                </a:rPr>
                <a:t>× 10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0E40A09-DC02-49D4-B146-5E70C31BCDC8}"/>
                </a:ext>
              </a:extLst>
            </p:cNvPr>
            <p:cNvCxnSpPr/>
            <p:nvPr/>
          </p:nvCxnSpPr>
          <p:spPr bwMode="auto">
            <a:xfrm>
              <a:off x="2377133" y="3134935"/>
              <a:ext cx="0" cy="38217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0698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6, Learning Outcome 11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45973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explain why a zero can be placed after the final digit of a two-digit number when we multiply it by 10</a:t>
                      </a:r>
                      <a:b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38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6, Learning Outcome 11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2.13 Calculation: multiplying and dividing by 10 and 100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361622"/>
              </p:ext>
            </p:extLst>
          </p:nvPr>
        </p:nvGraphicFramePr>
        <p:xfrm>
          <a:off x="4514850" y="4258490"/>
          <a:ext cx="6886575" cy="857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1:6-1:9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59128A0-CA7D-44BC-A539-59F92F075FD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67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1:6</a:t>
            </a:r>
          </a:p>
        </p:txBody>
      </p:sp>
      <p:pic>
        <p:nvPicPr>
          <p:cNvPr id="6" name="Picture 5" descr="A picture containing toiletry, cosmetic, pallette&#10;&#10;Description automatically generated">
            <a:extLst>
              <a:ext uri="{FF2B5EF4-FFF2-40B4-BE49-F238E27FC236}">
                <a16:creationId xmlns:a16="http://schemas.microsoft.com/office/drawing/2014/main" id="{F851A6BB-18BD-41F3-9E42-5DD5B2E2A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68" y="2809734"/>
            <a:ext cx="556321" cy="1909683"/>
          </a:xfrm>
          <a:prstGeom prst="rect">
            <a:avLst/>
          </a:prstGeom>
        </p:spPr>
      </p:pic>
      <p:pic>
        <p:nvPicPr>
          <p:cNvPr id="7" name="Picture 6" descr="A picture containing toiletry, cosmetic, pallette&#10;&#10;Description automatically generated">
            <a:extLst>
              <a:ext uri="{FF2B5EF4-FFF2-40B4-BE49-F238E27FC236}">
                <a16:creationId xmlns:a16="http://schemas.microsoft.com/office/drawing/2014/main" id="{0673A75F-06EB-4FD0-A918-149C22071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73" y="2809734"/>
            <a:ext cx="556321" cy="1909683"/>
          </a:xfrm>
          <a:prstGeom prst="rect">
            <a:avLst/>
          </a:prstGeom>
        </p:spPr>
      </p:pic>
      <p:pic>
        <p:nvPicPr>
          <p:cNvPr id="8" name="Picture 7" descr="A picture containing toiletry, cosmetic, pallette&#10;&#10;Description automatically generated">
            <a:extLst>
              <a:ext uri="{FF2B5EF4-FFF2-40B4-BE49-F238E27FC236}">
                <a16:creationId xmlns:a16="http://schemas.microsoft.com/office/drawing/2014/main" id="{854FF2EF-88FC-4F1F-927D-C171469E2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78" y="2809734"/>
            <a:ext cx="556321" cy="1909683"/>
          </a:xfrm>
          <a:prstGeom prst="rect">
            <a:avLst/>
          </a:prstGeom>
        </p:spPr>
      </p:pic>
      <p:pic>
        <p:nvPicPr>
          <p:cNvPr id="9" name="Picture 8" descr="A picture containing toiletry, cosmetic, pallette&#10;&#10;Description automatically generated">
            <a:extLst>
              <a:ext uri="{FF2B5EF4-FFF2-40B4-BE49-F238E27FC236}">
                <a16:creationId xmlns:a16="http://schemas.microsoft.com/office/drawing/2014/main" id="{0A0E1F38-C0F3-498C-83D4-C8FAC158F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83" y="2809734"/>
            <a:ext cx="556321" cy="1909683"/>
          </a:xfrm>
          <a:prstGeom prst="rect">
            <a:avLst/>
          </a:prstGeom>
        </p:spPr>
      </p:pic>
      <p:pic>
        <p:nvPicPr>
          <p:cNvPr id="10" name="Picture 9" descr="A picture containing toiletry, cosmetic, pallette&#10;&#10;Description automatically generated">
            <a:extLst>
              <a:ext uri="{FF2B5EF4-FFF2-40B4-BE49-F238E27FC236}">
                <a16:creationId xmlns:a16="http://schemas.microsoft.com/office/drawing/2014/main" id="{C5055F92-D0EF-4EE0-9D78-A0E796EDC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688" y="2809734"/>
            <a:ext cx="556321" cy="1909683"/>
          </a:xfrm>
          <a:prstGeom prst="rect">
            <a:avLst/>
          </a:prstGeom>
        </p:spPr>
      </p:pic>
      <p:pic>
        <p:nvPicPr>
          <p:cNvPr id="11" name="Picture 10" descr="A picture containing toiletry, cosmetic, pallette&#10;&#10;Description automatically generated">
            <a:extLst>
              <a:ext uri="{FF2B5EF4-FFF2-40B4-BE49-F238E27FC236}">
                <a16:creationId xmlns:a16="http://schemas.microsoft.com/office/drawing/2014/main" id="{C75594AC-891C-486D-91CE-BDCF3ED8F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993" y="2809734"/>
            <a:ext cx="556321" cy="1909683"/>
          </a:xfrm>
          <a:prstGeom prst="rect">
            <a:avLst/>
          </a:prstGeom>
        </p:spPr>
      </p:pic>
      <p:pic>
        <p:nvPicPr>
          <p:cNvPr id="12" name="Picture 11" descr="A picture containing toiletry, cosmetic, pallette&#10;&#10;Description automatically generated">
            <a:extLst>
              <a:ext uri="{FF2B5EF4-FFF2-40B4-BE49-F238E27FC236}">
                <a16:creationId xmlns:a16="http://schemas.microsoft.com/office/drawing/2014/main" id="{9774F2E7-F82D-46FE-83CD-D08D10F7E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298" y="2809734"/>
            <a:ext cx="556321" cy="1909683"/>
          </a:xfrm>
          <a:prstGeom prst="rect">
            <a:avLst/>
          </a:prstGeom>
        </p:spPr>
      </p:pic>
      <p:pic>
        <p:nvPicPr>
          <p:cNvPr id="13" name="Picture 12" descr="A picture containing toiletry, cosmetic, pallette&#10;&#10;Description automatically generated">
            <a:extLst>
              <a:ext uri="{FF2B5EF4-FFF2-40B4-BE49-F238E27FC236}">
                <a16:creationId xmlns:a16="http://schemas.microsoft.com/office/drawing/2014/main" id="{EF86A466-79A4-428E-A954-810392362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603" y="2809734"/>
            <a:ext cx="556321" cy="1909683"/>
          </a:xfrm>
          <a:prstGeom prst="rect">
            <a:avLst/>
          </a:prstGeom>
        </p:spPr>
      </p:pic>
      <p:pic>
        <p:nvPicPr>
          <p:cNvPr id="14" name="Picture 13" descr="A picture containing toiletry, cosmetic, pallette&#10;&#10;Description automatically generated">
            <a:extLst>
              <a:ext uri="{FF2B5EF4-FFF2-40B4-BE49-F238E27FC236}">
                <a16:creationId xmlns:a16="http://schemas.microsoft.com/office/drawing/2014/main" id="{62BCD6B8-4081-4656-BFD7-0F014F4A4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908" y="2809734"/>
            <a:ext cx="556321" cy="1909683"/>
          </a:xfrm>
          <a:prstGeom prst="rect">
            <a:avLst/>
          </a:prstGeom>
        </p:spPr>
      </p:pic>
      <p:pic>
        <p:nvPicPr>
          <p:cNvPr id="15" name="Picture 14" descr="A picture containing toiletry, cosmetic, pallette&#10;&#10;Description automatically generated">
            <a:extLst>
              <a:ext uri="{FF2B5EF4-FFF2-40B4-BE49-F238E27FC236}">
                <a16:creationId xmlns:a16="http://schemas.microsoft.com/office/drawing/2014/main" id="{1803FAEE-7AD1-4236-B063-4AD1EA395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13" y="2809734"/>
            <a:ext cx="556321" cy="19096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F4B2283-9E3E-42CB-814B-9E2876F682C5}"/>
              </a:ext>
            </a:extLst>
          </p:cNvPr>
          <p:cNvSpPr txBox="1"/>
          <p:nvPr/>
        </p:nvSpPr>
        <p:spPr bwMode="auto">
          <a:xfrm>
            <a:off x="4845030" y="1176179"/>
            <a:ext cx="17812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  ×  10  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E9D7F5-E036-463B-9386-3208742F8510}"/>
              </a:ext>
            </a:extLst>
          </p:cNvPr>
          <p:cNvSpPr/>
          <p:nvPr/>
        </p:nvSpPr>
        <p:spPr bwMode="auto">
          <a:xfrm>
            <a:off x="6717150" y="1176179"/>
            <a:ext cx="587863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3D45A4-01E3-4A2D-9652-28A8753B1ACF}"/>
              </a:ext>
            </a:extLst>
          </p:cNvPr>
          <p:cNvSpPr txBox="1"/>
          <p:nvPr/>
        </p:nvSpPr>
        <p:spPr bwMode="auto">
          <a:xfrm>
            <a:off x="6651302" y="1176178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91119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5A3AF-76DD-4D30-B663-884B9688D0D3}"/>
              </a:ext>
            </a:extLst>
          </p:cNvPr>
          <p:cNvSpPr txBox="1"/>
          <p:nvPr/>
        </p:nvSpPr>
        <p:spPr bwMode="auto">
          <a:xfrm>
            <a:off x="4845030" y="1176179"/>
            <a:ext cx="17812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  ×  10  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4C498A-3273-49A6-A7D5-1A8545FFEEED}"/>
              </a:ext>
            </a:extLst>
          </p:cNvPr>
          <p:cNvSpPr/>
          <p:nvPr/>
        </p:nvSpPr>
        <p:spPr bwMode="auto">
          <a:xfrm>
            <a:off x="6717150" y="1176179"/>
            <a:ext cx="587863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4A2447-0A6B-40BB-88EC-FE3846FDE01A}"/>
              </a:ext>
            </a:extLst>
          </p:cNvPr>
          <p:cNvSpPr txBox="1"/>
          <p:nvPr/>
        </p:nvSpPr>
        <p:spPr bwMode="auto">
          <a:xfrm>
            <a:off x="6651302" y="1176178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120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51CACF-DA8D-48B8-8150-5D40E7B5F6D1}"/>
              </a:ext>
            </a:extLst>
          </p:cNvPr>
          <p:cNvGraphicFramePr>
            <a:graphicFrameLocks noGrp="1"/>
          </p:cNvGraphicFramePr>
          <p:nvPr/>
        </p:nvGraphicFramePr>
        <p:xfrm>
          <a:off x="1695450" y="2986974"/>
          <a:ext cx="6096000" cy="13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8875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22246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BD75C03-40A7-4EA8-AB10-317BFBA39002}"/>
              </a:ext>
            </a:extLst>
          </p:cNvPr>
          <p:cNvSpPr txBox="1"/>
          <p:nvPr/>
        </p:nvSpPr>
        <p:spPr bwMode="auto">
          <a:xfrm>
            <a:off x="6853761" y="310073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A2B5F4-70A6-46F8-83F0-C99CF3A767ED}"/>
              </a:ext>
            </a:extLst>
          </p:cNvPr>
          <p:cNvGrpSpPr/>
          <p:nvPr/>
        </p:nvGrpSpPr>
        <p:grpSpPr>
          <a:xfrm>
            <a:off x="2513502" y="4496364"/>
            <a:ext cx="4477848" cy="1090395"/>
            <a:chOff x="2330449" y="5124476"/>
            <a:chExt cx="4477848" cy="109039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0C7C53F-B70E-4BE0-94F7-D23A54CF6E2D}"/>
                </a:ext>
              </a:extLst>
            </p:cNvPr>
            <p:cNvGrpSpPr/>
            <p:nvPr/>
          </p:nvGrpSpPr>
          <p:grpSpPr>
            <a:xfrm>
              <a:off x="5380048" y="5124476"/>
              <a:ext cx="1428249" cy="1090395"/>
              <a:chOff x="5380048" y="5124476"/>
              <a:chExt cx="1428249" cy="109039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CC715A-26D8-45E0-92C8-662044778FAF}"/>
                  </a:ext>
                </a:extLst>
              </p:cNvPr>
              <p:cNvSpPr txBox="1"/>
              <p:nvPr/>
            </p:nvSpPr>
            <p:spPr bwMode="auto">
              <a:xfrm>
                <a:off x="5472848" y="5445430"/>
                <a:ext cx="1242648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200" dirty="0">
                    <a:solidFill>
                      <a:srgbClr val="046288"/>
                    </a:solidFill>
                    <a:latin typeface="Myriad Pro Semibold" charset="0"/>
                    <a:ea typeface="Myriad Pro Semibold" charset="0"/>
                    <a:cs typeface="Myriad Pro Semibold" charset="0"/>
                  </a:rPr>
                  <a:t>10 times</a:t>
                </a:r>
                <a:br>
                  <a:rPr lang="en-GB" sz="2200" dirty="0">
                    <a:solidFill>
                      <a:srgbClr val="046288"/>
                    </a:solidFill>
                    <a:latin typeface="Myriad Pro Semibold" charset="0"/>
                    <a:ea typeface="Myriad Pro Semibold" charset="0"/>
                    <a:cs typeface="Myriad Pro Semibold" charset="0"/>
                  </a:rPr>
                </a:br>
                <a:r>
                  <a:rPr lang="en-GB" sz="2200" dirty="0">
                    <a:solidFill>
                      <a:srgbClr val="046288"/>
                    </a:solidFill>
                    <a:latin typeface="Myriad Pro Semibold" charset="0"/>
                    <a:ea typeface="Myriad Pro Semibold" charset="0"/>
                    <a:cs typeface="Myriad Pro Semibold" charset="0"/>
                  </a:rPr>
                  <a:t>the size</a:t>
                </a:r>
              </a:p>
            </p:txBody>
          </p:sp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8D292EF3-9F7C-493F-B355-B84871D93A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0048" y="5124476"/>
                <a:ext cx="1428249" cy="320954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5D6DDCD-9976-4EAD-9849-FAB206B02341}"/>
                </a:ext>
              </a:extLst>
            </p:cNvPr>
            <p:cNvGrpSpPr/>
            <p:nvPr/>
          </p:nvGrpSpPr>
          <p:grpSpPr>
            <a:xfrm>
              <a:off x="3855584" y="5124476"/>
              <a:ext cx="1428249" cy="1090395"/>
              <a:chOff x="5380048" y="5124476"/>
              <a:chExt cx="1428249" cy="1090395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6583C2-51A4-4418-80C9-00641EE36F6D}"/>
                  </a:ext>
                </a:extLst>
              </p:cNvPr>
              <p:cNvSpPr txBox="1"/>
              <p:nvPr/>
            </p:nvSpPr>
            <p:spPr bwMode="auto">
              <a:xfrm>
                <a:off x="5472848" y="5445430"/>
                <a:ext cx="1242648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200" dirty="0">
                    <a:solidFill>
                      <a:srgbClr val="046288"/>
                    </a:solidFill>
                    <a:latin typeface="Myriad Pro Semibold" charset="0"/>
                    <a:ea typeface="Myriad Pro Semibold" charset="0"/>
                    <a:cs typeface="Myriad Pro Semibold" charset="0"/>
                  </a:rPr>
                  <a:t>10 times</a:t>
                </a:r>
                <a:br>
                  <a:rPr lang="en-GB" sz="2200" dirty="0">
                    <a:solidFill>
                      <a:srgbClr val="046288"/>
                    </a:solidFill>
                    <a:latin typeface="Myriad Pro Semibold" charset="0"/>
                    <a:ea typeface="Myriad Pro Semibold" charset="0"/>
                    <a:cs typeface="Myriad Pro Semibold" charset="0"/>
                  </a:rPr>
                </a:br>
                <a:r>
                  <a:rPr lang="en-GB" sz="2200" dirty="0">
                    <a:solidFill>
                      <a:srgbClr val="046288"/>
                    </a:solidFill>
                    <a:latin typeface="Myriad Pro Semibold" charset="0"/>
                    <a:ea typeface="Myriad Pro Semibold" charset="0"/>
                    <a:cs typeface="Myriad Pro Semibold" charset="0"/>
                  </a:rPr>
                  <a:t>the size</a:t>
                </a:r>
              </a:p>
            </p:txBody>
          </p:sp>
          <p:pic>
            <p:nvPicPr>
              <p:cNvPr id="19" name="Picture 1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D5A1A302-1788-4B26-97F8-3555C2A00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0048" y="5124476"/>
                <a:ext cx="1428249" cy="320954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45688E5-E46A-4988-8180-31171C474B26}"/>
                </a:ext>
              </a:extLst>
            </p:cNvPr>
            <p:cNvGrpSpPr/>
            <p:nvPr/>
          </p:nvGrpSpPr>
          <p:grpSpPr>
            <a:xfrm>
              <a:off x="2330449" y="5124476"/>
              <a:ext cx="1428249" cy="1090395"/>
              <a:chOff x="5380048" y="5124476"/>
              <a:chExt cx="1428249" cy="109039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DDD1D1-66DA-4692-BC51-82A8FD5CC59C}"/>
                  </a:ext>
                </a:extLst>
              </p:cNvPr>
              <p:cNvSpPr txBox="1"/>
              <p:nvPr/>
            </p:nvSpPr>
            <p:spPr bwMode="auto">
              <a:xfrm>
                <a:off x="5472848" y="5445430"/>
                <a:ext cx="1242648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200" dirty="0">
                    <a:solidFill>
                      <a:srgbClr val="046288"/>
                    </a:solidFill>
                    <a:latin typeface="Myriad Pro Semibold" charset="0"/>
                    <a:ea typeface="Myriad Pro Semibold" charset="0"/>
                    <a:cs typeface="Myriad Pro Semibold" charset="0"/>
                  </a:rPr>
                  <a:t>10 times</a:t>
                </a:r>
                <a:br>
                  <a:rPr lang="en-GB" sz="2200" dirty="0">
                    <a:solidFill>
                      <a:srgbClr val="046288"/>
                    </a:solidFill>
                    <a:latin typeface="Myriad Pro Semibold" charset="0"/>
                    <a:ea typeface="Myriad Pro Semibold" charset="0"/>
                    <a:cs typeface="Myriad Pro Semibold" charset="0"/>
                  </a:rPr>
                </a:br>
                <a:r>
                  <a:rPr lang="en-GB" sz="2200" dirty="0">
                    <a:solidFill>
                      <a:srgbClr val="046288"/>
                    </a:solidFill>
                    <a:latin typeface="Myriad Pro Semibold" charset="0"/>
                    <a:ea typeface="Myriad Pro Semibold" charset="0"/>
                    <a:cs typeface="Myriad Pro Semibold" charset="0"/>
                  </a:rPr>
                  <a:t>the size</a:t>
                </a:r>
              </a:p>
            </p:txBody>
          </p:sp>
          <p:pic>
            <p:nvPicPr>
              <p:cNvPr id="17" name="Picture 16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4DA59A1D-7C3B-4E8F-9006-3BB73D45E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0048" y="5124476"/>
                <a:ext cx="1428249" cy="320954"/>
              </a:xfrm>
              <a:prstGeom prst="rect">
                <a:avLst/>
              </a:prstGeom>
            </p:spPr>
          </p:pic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FB56122-88AD-4CD8-9492-F12DD7A12C40}"/>
              </a:ext>
            </a:extLst>
          </p:cNvPr>
          <p:cNvSpPr txBox="1"/>
          <p:nvPr/>
        </p:nvSpPr>
        <p:spPr bwMode="auto">
          <a:xfrm>
            <a:off x="6853761" y="310073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4B1294-8E1D-48B7-BB48-971E0818851B}"/>
              </a:ext>
            </a:extLst>
          </p:cNvPr>
          <p:cNvSpPr txBox="1"/>
          <p:nvPr/>
        </p:nvSpPr>
        <p:spPr bwMode="auto">
          <a:xfrm>
            <a:off x="5329761" y="378214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CC4169-E3D9-484D-833E-DC5C01219D8F}"/>
              </a:ext>
            </a:extLst>
          </p:cNvPr>
          <p:cNvSpPr txBox="1"/>
          <p:nvPr/>
        </p:nvSpPr>
        <p:spPr bwMode="auto">
          <a:xfrm>
            <a:off x="8408031" y="3870326"/>
            <a:ext cx="21332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i="1" dirty="0">
                <a:latin typeface="Myriad Pro Semibold" charset="0"/>
                <a:ea typeface="Myriad Pro Semibold" charset="0"/>
                <a:cs typeface="Myriad Pro Semibold" charset="0"/>
              </a:rPr>
              <a:t>Think of ‘12’ and</a:t>
            </a:r>
            <a:br>
              <a:rPr lang="en-GB" sz="2000" i="1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000" i="1" dirty="0">
                <a:latin typeface="Myriad Pro Semibold" charset="0"/>
                <a:ea typeface="Myriad Pro Semibold" charset="0"/>
                <a:cs typeface="Myriad Pro Semibold" charset="0"/>
              </a:rPr>
              <a:t>make it ten times</a:t>
            </a:r>
            <a:br>
              <a:rPr lang="en-GB" sz="2000" i="1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000" i="1" dirty="0">
                <a:latin typeface="Myriad Pro Semibold" charset="0"/>
                <a:ea typeface="Myriad Pro Semibold" charset="0"/>
                <a:cs typeface="Myriad Pro Semibold" charset="0"/>
              </a:rPr>
              <a:t>the size.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274AFC-472C-4AE1-B738-A653109C92AA}"/>
              </a:ext>
            </a:extLst>
          </p:cNvPr>
          <p:cNvSpPr txBox="1"/>
          <p:nvPr/>
        </p:nvSpPr>
        <p:spPr bwMode="auto">
          <a:xfrm>
            <a:off x="6853761" y="378550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D27305-EEAD-457D-9E2D-45ADF2FB8622}"/>
              </a:ext>
            </a:extLst>
          </p:cNvPr>
          <p:cNvSpPr txBox="1"/>
          <p:nvPr/>
        </p:nvSpPr>
        <p:spPr bwMode="auto">
          <a:xfrm>
            <a:off x="6853761" y="378550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28F3FC22-0664-429C-8C79-F5B49723DF66}"/>
              </a:ext>
            </a:extLst>
          </p:cNvPr>
          <p:cNvGraphicFramePr>
            <a:graphicFrameLocks noGrp="1"/>
          </p:cNvGraphicFramePr>
          <p:nvPr/>
        </p:nvGraphicFramePr>
        <p:xfrm>
          <a:off x="1695450" y="2302974"/>
          <a:ext cx="6096000" cy="6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1,000s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34852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C35A3A00-65C8-416E-9D7A-E17B19C4C374}"/>
              </a:ext>
            </a:extLst>
          </p:cNvPr>
          <p:cNvSpPr txBox="1"/>
          <p:nvPr/>
        </p:nvSpPr>
        <p:spPr bwMode="auto">
          <a:xfrm>
            <a:off x="7745987" y="3470215"/>
            <a:ext cx="9957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↓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× 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23CA08-0A47-414A-9AD7-497A19F3AD68}"/>
              </a:ext>
            </a:extLst>
          </p:cNvPr>
          <p:cNvSpPr txBox="1"/>
          <p:nvPr/>
        </p:nvSpPr>
        <p:spPr bwMode="auto">
          <a:xfrm>
            <a:off x="5324803" y="311179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C0E360-654B-4BD8-8F7F-F3BC733C45FD}"/>
              </a:ext>
            </a:extLst>
          </p:cNvPr>
          <p:cNvSpPr txBox="1"/>
          <p:nvPr/>
        </p:nvSpPr>
        <p:spPr bwMode="auto">
          <a:xfrm>
            <a:off x="5324803" y="311179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E25F7F-8944-4D08-9A91-557460EB06A5}"/>
              </a:ext>
            </a:extLst>
          </p:cNvPr>
          <p:cNvSpPr txBox="1"/>
          <p:nvPr/>
        </p:nvSpPr>
        <p:spPr bwMode="auto">
          <a:xfrm>
            <a:off x="3800803" y="3793211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35E07F-ECC5-4AA7-8554-E12891D789E9}"/>
              </a:ext>
            </a:extLst>
          </p:cNvPr>
          <p:cNvSpPr txBox="1"/>
          <p:nvPr/>
        </p:nvSpPr>
        <p:spPr bwMode="auto">
          <a:xfrm>
            <a:off x="5324803" y="379656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9161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3.33333E-6 0.1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4.16667E-6 0.1 " pathEditMode="relative" rAng="0" ptsTypes="AA">
                                      <p:cBhvr>
                                        <p:cTn id="20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5" presetClass="path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16666 0.00046 " pathEditMode="relative" rAng="0" ptsTypes="AA">
                                      <p:cBhvr>
                                        <p:cTn id="40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2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16667 0.00046 " pathEditMode="relative" rAng="0" ptsTypes="AA">
                                      <p:cBhvr>
                                        <p:cTn id="42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22" grpId="0"/>
      <p:bldP spid="22" grpId="1"/>
      <p:bldP spid="22" grpId="2"/>
      <p:bldP spid="23" grpId="0"/>
      <p:bldP spid="24" grpId="0"/>
      <p:bldP spid="25" grpId="0"/>
      <p:bldP spid="26" grpId="0"/>
      <p:bldP spid="26" grpId="1"/>
      <p:bldP spid="26" grpId="2"/>
      <p:bldP spid="28" grpId="0"/>
      <p:bldP spid="29" grpId="0"/>
      <p:bldP spid="30" grpId="0"/>
      <p:bldP spid="30" grpId="1"/>
      <p:bldP spid="30" grpId="2"/>
      <p:bldP spid="31" grpId="0"/>
      <p:bldP spid="33" grpId="0"/>
      <p:bldP spid="33" grpId="1"/>
      <p:bldP spid="33" grpId="2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E79399-821A-44BC-9855-0AF4A1A5E6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1:7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445689-D872-4D0D-A36E-75C0AC9ABD5F}"/>
              </a:ext>
            </a:extLst>
          </p:cNvPr>
          <p:cNvGraphicFramePr>
            <a:graphicFrameLocks noGrp="1"/>
          </p:cNvGraphicFramePr>
          <p:nvPr/>
        </p:nvGraphicFramePr>
        <p:xfrm>
          <a:off x="1657349" y="1358360"/>
          <a:ext cx="8872698" cy="45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8783">
                  <a:extLst>
                    <a:ext uri="{9D8B030D-6E8A-4147-A177-3AD203B41FA5}">
                      <a16:colId xmlns:a16="http://schemas.microsoft.com/office/drawing/2014/main" val="3179481076"/>
                    </a:ext>
                  </a:extLst>
                </a:gridCol>
                <a:gridCol w="1478783">
                  <a:extLst>
                    <a:ext uri="{9D8B030D-6E8A-4147-A177-3AD203B41FA5}">
                      <a16:colId xmlns:a16="http://schemas.microsoft.com/office/drawing/2014/main" val="2628950773"/>
                    </a:ext>
                  </a:extLst>
                </a:gridCol>
                <a:gridCol w="1478783">
                  <a:extLst>
                    <a:ext uri="{9D8B030D-6E8A-4147-A177-3AD203B41FA5}">
                      <a16:colId xmlns:a16="http://schemas.microsoft.com/office/drawing/2014/main" val="815761087"/>
                    </a:ext>
                  </a:extLst>
                </a:gridCol>
                <a:gridCol w="1478783">
                  <a:extLst>
                    <a:ext uri="{9D8B030D-6E8A-4147-A177-3AD203B41FA5}">
                      <a16:colId xmlns:a16="http://schemas.microsoft.com/office/drawing/2014/main" val="1154155698"/>
                    </a:ext>
                  </a:extLst>
                </a:gridCol>
                <a:gridCol w="1478783">
                  <a:extLst>
                    <a:ext uri="{9D8B030D-6E8A-4147-A177-3AD203B41FA5}">
                      <a16:colId xmlns:a16="http://schemas.microsoft.com/office/drawing/2014/main" val="2055178417"/>
                    </a:ext>
                  </a:extLst>
                </a:gridCol>
                <a:gridCol w="1478783">
                  <a:extLst>
                    <a:ext uri="{9D8B030D-6E8A-4147-A177-3AD203B41FA5}">
                      <a16:colId xmlns:a16="http://schemas.microsoft.com/office/drawing/2014/main" val="408061798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6100" algn="ctr"/>
                        </a:tabLs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12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×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10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=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120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075839"/>
                  </a:ext>
                </a:extLst>
              </a:tr>
              <a:tr h="3564000">
                <a:tc gridSpan="3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048545"/>
                  </a:ext>
                </a:extLst>
              </a:tr>
              <a:tr h="540000">
                <a:tc gridSpan="6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400" b="0" dirty="0">
                        <a:solidFill>
                          <a:srgbClr val="C0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1262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AA1C83-BAA2-4439-B3EF-906A32AC9EA7}"/>
              </a:ext>
            </a:extLst>
          </p:cNvPr>
          <p:cNvSpPr txBox="1"/>
          <p:nvPr/>
        </p:nvSpPr>
        <p:spPr bwMode="auto">
          <a:xfrm>
            <a:off x="1668142" y="1782776"/>
            <a:ext cx="37898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SzPct val="90000"/>
            </a:pPr>
            <a:r>
              <a:rPr lang="en-GB" sz="2400" dirty="0">
                <a:latin typeface="Myriad Pro Semibold"/>
              </a:rPr>
              <a:t>What is the value of the ‘2’</a:t>
            </a:r>
            <a:br>
              <a:rPr lang="en-GB" sz="2400" dirty="0">
                <a:latin typeface="Myriad Pro Semibold"/>
              </a:rPr>
            </a:br>
            <a:r>
              <a:rPr lang="en-GB" sz="2400" dirty="0">
                <a:latin typeface="Myriad Pro Semibold"/>
              </a:rPr>
              <a:t>in ‘12’?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13ABC-48F8-4E94-A29F-9DC81E446E4D}"/>
              </a:ext>
            </a:extLst>
          </p:cNvPr>
          <p:cNvSpPr txBox="1"/>
          <p:nvPr/>
        </p:nvSpPr>
        <p:spPr bwMode="auto">
          <a:xfrm>
            <a:off x="1668142" y="3718776"/>
            <a:ext cx="37898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SzPct val="90000"/>
            </a:pPr>
            <a:r>
              <a:rPr lang="en-GB" sz="2400" dirty="0">
                <a:latin typeface="Myriad Pro Semibold"/>
              </a:rPr>
              <a:t>What is the value of the ‘1’</a:t>
            </a:r>
            <a:br>
              <a:rPr lang="en-GB" sz="2400" dirty="0">
                <a:latin typeface="Myriad Pro Semibold"/>
              </a:rPr>
            </a:br>
            <a:r>
              <a:rPr lang="en-GB" sz="2400" dirty="0">
                <a:latin typeface="Myriad Pro Semibold"/>
              </a:rPr>
              <a:t>in ‘12’?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593E1B-E5D5-480F-A770-D2B88AE1CFF6}"/>
              </a:ext>
            </a:extLst>
          </p:cNvPr>
          <p:cNvSpPr txBox="1"/>
          <p:nvPr/>
        </p:nvSpPr>
        <p:spPr bwMode="auto">
          <a:xfrm>
            <a:off x="6098223" y="1782776"/>
            <a:ext cx="37898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SzPct val="90000"/>
            </a:pPr>
            <a:r>
              <a:rPr lang="en-GB" sz="2400" dirty="0">
                <a:latin typeface="Myriad Pro Semibold"/>
              </a:rPr>
              <a:t>What is the value of the ‘2’</a:t>
            </a:r>
            <a:br>
              <a:rPr lang="en-GB" sz="2400" dirty="0">
                <a:latin typeface="Myriad Pro Semibold"/>
              </a:rPr>
            </a:br>
            <a:r>
              <a:rPr lang="en-GB" sz="2400" dirty="0">
                <a:latin typeface="Myriad Pro Semibold"/>
              </a:rPr>
              <a:t>in ‘120’?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F358F7-AC58-4F04-BA61-4AB72441A9F3}"/>
              </a:ext>
            </a:extLst>
          </p:cNvPr>
          <p:cNvSpPr txBox="1"/>
          <p:nvPr/>
        </p:nvSpPr>
        <p:spPr bwMode="auto">
          <a:xfrm>
            <a:off x="6098223" y="3718776"/>
            <a:ext cx="37898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SzPct val="90000"/>
            </a:pPr>
            <a:r>
              <a:rPr lang="en-GB" sz="2400" dirty="0">
                <a:latin typeface="Myriad Pro Semibold"/>
              </a:rPr>
              <a:t>What is the value of the ‘1’</a:t>
            </a:r>
            <a:br>
              <a:rPr lang="en-GB" sz="2400" dirty="0">
                <a:latin typeface="Myriad Pro Semibold"/>
              </a:rPr>
            </a:br>
            <a:r>
              <a:rPr lang="en-GB" sz="2400" dirty="0">
                <a:latin typeface="Myriad Pro Semibold"/>
              </a:rPr>
              <a:t>in ’120’?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A1CECE-0374-4322-85E7-56CB16C04844}"/>
              </a:ext>
            </a:extLst>
          </p:cNvPr>
          <p:cNvSpPr txBox="1"/>
          <p:nvPr/>
        </p:nvSpPr>
        <p:spPr bwMode="auto">
          <a:xfrm>
            <a:off x="2013582" y="2560584"/>
            <a:ext cx="813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‘two’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83F768-5077-45E1-BD9D-408D708E482B}"/>
              </a:ext>
            </a:extLst>
          </p:cNvPr>
          <p:cNvSpPr txBox="1"/>
          <p:nvPr/>
        </p:nvSpPr>
        <p:spPr bwMode="auto">
          <a:xfrm>
            <a:off x="2013582" y="294962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2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2E38CE-2B80-4B2F-A33F-BEC3E9C5AC6F}"/>
              </a:ext>
            </a:extLst>
          </p:cNvPr>
          <p:cNvSpPr txBox="1"/>
          <p:nvPr/>
        </p:nvSpPr>
        <p:spPr bwMode="auto">
          <a:xfrm>
            <a:off x="2013583" y="4907616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10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5A76F-3D47-4D3E-AD3B-FBDB13A72487}"/>
              </a:ext>
            </a:extLst>
          </p:cNvPr>
          <p:cNvSpPr txBox="1"/>
          <p:nvPr/>
        </p:nvSpPr>
        <p:spPr bwMode="auto">
          <a:xfrm>
            <a:off x="6443917" y="4907616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100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192F2F-B0FC-4A6A-811E-43B36301CCB8}"/>
              </a:ext>
            </a:extLst>
          </p:cNvPr>
          <p:cNvSpPr txBox="1"/>
          <p:nvPr/>
        </p:nvSpPr>
        <p:spPr bwMode="auto">
          <a:xfrm>
            <a:off x="6443917" y="2949629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20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DD8F27-A75D-4A71-9C8A-3841BC971749}"/>
              </a:ext>
            </a:extLst>
          </p:cNvPr>
          <p:cNvSpPr txBox="1"/>
          <p:nvPr/>
        </p:nvSpPr>
        <p:spPr bwMode="auto">
          <a:xfrm>
            <a:off x="6443916" y="2560584"/>
            <a:ext cx="1239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‘twenty’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2991FD-4659-4459-A3FA-72FC8C415325}"/>
              </a:ext>
            </a:extLst>
          </p:cNvPr>
          <p:cNvSpPr txBox="1"/>
          <p:nvPr/>
        </p:nvSpPr>
        <p:spPr bwMode="auto">
          <a:xfrm>
            <a:off x="2013582" y="4528219"/>
            <a:ext cx="7625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‘ten’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1DDEF1-E567-4C35-BF24-4A440AF62F0D}"/>
              </a:ext>
            </a:extLst>
          </p:cNvPr>
          <p:cNvSpPr txBox="1"/>
          <p:nvPr/>
        </p:nvSpPr>
        <p:spPr bwMode="auto">
          <a:xfrm>
            <a:off x="6443917" y="4528219"/>
            <a:ext cx="20576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</a:rPr>
              <a:t>‘one hundred’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01CA17-F370-456A-904E-0B494E025FCB}"/>
              </a:ext>
            </a:extLst>
          </p:cNvPr>
          <p:cNvSpPr txBox="1"/>
          <p:nvPr/>
        </p:nvSpPr>
        <p:spPr bwMode="auto">
          <a:xfrm>
            <a:off x="2456143" y="5431256"/>
            <a:ext cx="5631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90000"/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We had 12 ones. We now have 12 tens.</a:t>
            </a:r>
            <a:endParaRPr lang="en-GB" sz="24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6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08AC31-6BCE-4A11-ABE7-88E781C8E3C8}"/>
              </a:ext>
            </a:extLst>
          </p:cNvPr>
          <p:cNvSpPr txBox="1"/>
          <p:nvPr/>
        </p:nvSpPr>
        <p:spPr bwMode="auto">
          <a:xfrm>
            <a:off x="6651302" y="4761206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2.13 Calculation: ×/÷ 10 or 100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1:8</a:t>
            </a:r>
          </a:p>
        </p:txBody>
      </p:sp>
      <p:pic>
        <p:nvPicPr>
          <p:cNvPr id="4" name="Picture 3" descr="A close up of a window&#10;&#10;Description automatically generated">
            <a:extLst>
              <a:ext uri="{FF2B5EF4-FFF2-40B4-BE49-F238E27FC236}">
                <a16:creationId xmlns:a16="http://schemas.microsoft.com/office/drawing/2014/main" id="{EB5B7257-AF98-4328-B3B3-ABA2D27F9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61" y="3010790"/>
            <a:ext cx="9002078" cy="82343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B2DB82D-FCB1-45B7-8CFA-C109A23CF6CB}"/>
              </a:ext>
            </a:extLst>
          </p:cNvPr>
          <p:cNvGrpSpPr/>
          <p:nvPr/>
        </p:nvGrpSpPr>
        <p:grpSpPr>
          <a:xfrm>
            <a:off x="4845030" y="4761207"/>
            <a:ext cx="2459983" cy="461665"/>
            <a:chOff x="3321029" y="1176178"/>
            <a:chExt cx="2459983" cy="4616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73B6AC-B42D-4AC9-A7E9-06C809203106}"/>
                </a:ext>
              </a:extLst>
            </p:cNvPr>
            <p:cNvSpPr txBox="1"/>
            <p:nvPr/>
          </p:nvSpPr>
          <p:spPr bwMode="auto">
            <a:xfrm>
              <a:off x="3321029" y="1176178"/>
              <a:ext cx="17812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10  ×  10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55319B-5B43-4D78-941D-06682A0A4667}"/>
                </a:ext>
              </a:extLst>
            </p:cNvPr>
            <p:cNvSpPr/>
            <p:nvPr/>
          </p:nvSpPr>
          <p:spPr bwMode="auto">
            <a:xfrm>
              <a:off x="5193149" y="1176178"/>
              <a:ext cx="587863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B235045-FEE1-403B-8397-E96EF0ACFA3C}"/>
              </a:ext>
            </a:extLst>
          </p:cNvPr>
          <p:cNvSpPr txBox="1"/>
          <p:nvPr/>
        </p:nvSpPr>
        <p:spPr bwMode="auto">
          <a:xfrm>
            <a:off x="6651302" y="4761206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110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6BFB74-5AFA-4626-9F53-64428F85DD8D}"/>
              </a:ext>
            </a:extLst>
          </p:cNvPr>
          <p:cNvGrpSpPr/>
          <p:nvPr/>
        </p:nvGrpSpPr>
        <p:grpSpPr>
          <a:xfrm>
            <a:off x="4845030" y="4761207"/>
            <a:ext cx="2459983" cy="461665"/>
            <a:chOff x="3321029" y="1176178"/>
            <a:chExt cx="2459983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2B2371-FE23-4829-950E-A5FFF42DE2F0}"/>
                </a:ext>
              </a:extLst>
            </p:cNvPr>
            <p:cNvSpPr txBox="1"/>
            <p:nvPr/>
          </p:nvSpPr>
          <p:spPr bwMode="auto">
            <a:xfrm>
              <a:off x="3321029" y="1176178"/>
              <a:ext cx="17812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11  ×  10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02B2C7-E1AC-4002-877F-286E5ECF89C5}"/>
                </a:ext>
              </a:extLst>
            </p:cNvPr>
            <p:cNvSpPr/>
            <p:nvPr/>
          </p:nvSpPr>
          <p:spPr bwMode="auto">
            <a:xfrm>
              <a:off x="5193149" y="1176178"/>
              <a:ext cx="587863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A3B8408-D6C4-4E14-A8A3-3F8B7FC4B7C7}"/>
              </a:ext>
            </a:extLst>
          </p:cNvPr>
          <p:cNvSpPr txBox="1"/>
          <p:nvPr/>
        </p:nvSpPr>
        <p:spPr bwMode="auto">
          <a:xfrm>
            <a:off x="6651302" y="4761206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120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E91C16-16AD-47DB-B71A-7DD2E38A60BC}"/>
              </a:ext>
            </a:extLst>
          </p:cNvPr>
          <p:cNvGrpSpPr/>
          <p:nvPr/>
        </p:nvGrpSpPr>
        <p:grpSpPr>
          <a:xfrm>
            <a:off x="4845030" y="4761207"/>
            <a:ext cx="2459983" cy="461665"/>
            <a:chOff x="3321029" y="1176178"/>
            <a:chExt cx="2459983" cy="46166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1254EE-3C75-4D73-82DA-FE474CC166CD}"/>
                </a:ext>
              </a:extLst>
            </p:cNvPr>
            <p:cNvSpPr txBox="1"/>
            <p:nvPr/>
          </p:nvSpPr>
          <p:spPr bwMode="auto">
            <a:xfrm>
              <a:off x="3321029" y="1176178"/>
              <a:ext cx="17812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12  ×  10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0B53D0E-3303-46AF-B193-6609A22C31C6}"/>
                </a:ext>
              </a:extLst>
            </p:cNvPr>
            <p:cNvSpPr/>
            <p:nvPr/>
          </p:nvSpPr>
          <p:spPr bwMode="auto">
            <a:xfrm>
              <a:off x="5193149" y="1176178"/>
              <a:ext cx="587863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57B23FC-385E-41BC-B53D-75DF412DFD74}"/>
              </a:ext>
            </a:extLst>
          </p:cNvPr>
          <p:cNvSpPr txBox="1"/>
          <p:nvPr/>
        </p:nvSpPr>
        <p:spPr bwMode="auto">
          <a:xfrm>
            <a:off x="6651302" y="4761206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130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739A94B-BD93-4532-A1D9-A6F4B1153AA3}"/>
              </a:ext>
            </a:extLst>
          </p:cNvPr>
          <p:cNvGrpSpPr/>
          <p:nvPr/>
        </p:nvGrpSpPr>
        <p:grpSpPr>
          <a:xfrm>
            <a:off x="4845030" y="4761207"/>
            <a:ext cx="2459983" cy="461665"/>
            <a:chOff x="3321029" y="1176178"/>
            <a:chExt cx="2459983" cy="46166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B983B58-79BE-481F-BEF9-B3468AE7A719}"/>
                </a:ext>
              </a:extLst>
            </p:cNvPr>
            <p:cNvSpPr txBox="1"/>
            <p:nvPr/>
          </p:nvSpPr>
          <p:spPr bwMode="auto">
            <a:xfrm>
              <a:off x="3321029" y="1176178"/>
              <a:ext cx="17812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13  ×  10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D90CB4-65C8-4E6D-8957-DD830F08E583}"/>
                </a:ext>
              </a:extLst>
            </p:cNvPr>
            <p:cNvSpPr/>
            <p:nvPr/>
          </p:nvSpPr>
          <p:spPr bwMode="auto">
            <a:xfrm>
              <a:off x="5193149" y="1176178"/>
              <a:ext cx="587863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B3EEEF7-0864-4EBB-89EC-F0B196AC8EE3}"/>
              </a:ext>
            </a:extLst>
          </p:cNvPr>
          <p:cNvSpPr txBox="1"/>
          <p:nvPr/>
        </p:nvSpPr>
        <p:spPr bwMode="auto">
          <a:xfrm>
            <a:off x="6651302" y="4761206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140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FDE88CE-D690-4BBF-823B-9B4CA7CAAC70}"/>
              </a:ext>
            </a:extLst>
          </p:cNvPr>
          <p:cNvGrpSpPr/>
          <p:nvPr/>
        </p:nvGrpSpPr>
        <p:grpSpPr>
          <a:xfrm>
            <a:off x="4845030" y="4761207"/>
            <a:ext cx="2459983" cy="461665"/>
            <a:chOff x="3321029" y="1176178"/>
            <a:chExt cx="2459983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155C9C2-66E7-4343-99ED-6BD99DB25919}"/>
                </a:ext>
              </a:extLst>
            </p:cNvPr>
            <p:cNvSpPr txBox="1"/>
            <p:nvPr/>
          </p:nvSpPr>
          <p:spPr bwMode="auto">
            <a:xfrm>
              <a:off x="3321029" y="1176178"/>
              <a:ext cx="17812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14  ×  10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9945F59-A28E-47E9-BA7B-64D150450F28}"/>
                </a:ext>
              </a:extLst>
            </p:cNvPr>
            <p:cNvSpPr/>
            <p:nvPr/>
          </p:nvSpPr>
          <p:spPr bwMode="auto">
            <a:xfrm>
              <a:off x="5193149" y="1176178"/>
              <a:ext cx="587863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A97C84A-66C5-498D-9030-95090526B456}"/>
              </a:ext>
            </a:extLst>
          </p:cNvPr>
          <p:cNvSpPr txBox="1"/>
          <p:nvPr/>
        </p:nvSpPr>
        <p:spPr bwMode="auto">
          <a:xfrm>
            <a:off x="6651302" y="4761206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150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5826F99-D3D8-4CAA-ACA7-00F98B34D5AE}"/>
              </a:ext>
            </a:extLst>
          </p:cNvPr>
          <p:cNvGrpSpPr/>
          <p:nvPr/>
        </p:nvGrpSpPr>
        <p:grpSpPr>
          <a:xfrm>
            <a:off x="4845030" y="4761207"/>
            <a:ext cx="2459983" cy="461665"/>
            <a:chOff x="3321029" y="1176178"/>
            <a:chExt cx="2459983" cy="46166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047D0FC-CA78-4EDE-B27B-4D55BE475DC9}"/>
                </a:ext>
              </a:extLst>
            </p:cNvPr>
            <p:cNvSpPr txBox="1"/>
            <p:nvPr/>
          </p:nvSpPr>
          <p:spPr bwMode="auto">
            <a:xfrm>
              <a:off x="3321029" y="1176178"/>
              <a:ext cx="17812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15  ×  10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1CAD84E-51B2-4014-9523-F676F18402E2}"/>
                </a:ext>
              </a:extLst>
            </p:cNvPr>
            <p:cNvSpPr/>
            <p:nvPr/>
          </p:nvSpPr>
          <p:spPr bwMode="auto">
            <a:xfrm>
              <a:off x="5193149" y="1176178"/>
              <a:ext cx="587863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084CA9A-FC71-4C76-B82D-3A3BC0339250}"/>
              </a:ext>
            </a:extLst>
          </p:cNvPr>
          <p:cNvSpPr txBox="1"/>
          <p:nvPr/>
        </p:nvSpPr>
        <p:spPr bwMode="auto">
          <a:xfrm>
            <a:off x="6651302" y="4761206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160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0567E29-0967-40BA-A5D5-CE938CC27D22}"/>
              </a:ext>
            </a:extLst>
          </p:cNvPr>
          <p:cNvGrpSpPr/>
          <p:nvPr/>
        </p:nvGrpSpPr>
        <p:grpSpPr>
          <a:xfrm>
            <a:off x="4845030" y="4761207"/>
            <a:ext cx="2459983" cy="461665"/>
            <a:chOff x="3321029" y="1176178"/>
            <a:chExt cx="2459983" cy="46166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60FA554-4E1A-4FD9-86D6-1609DE00591C}"/>
                </a:ext>
              </a:extLst>
            </p:cNvPr>
            <p:cNvSpPr txBox="1"/>
            <p:nvPr/>
          </p:nvSpPr>
          <p:spPr bwMode="auto">
            <a:xfrm>
              <a:off x="3321029" y="1176178"/>
              <a:ext cx="17812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16  ×  10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301CC70-AC47-4B92-B328-A814F3A3AFDE}"/>
                </a:ext>
              </a:extLst>
            </p:cNvPr>
            <p:cNvSpPr/>
            <p:nvPr/>
          </p:nvSpPr>
          <p:spPr bwMode="auto">
            <a:xfrm>
              <a:off x="5193149" y="1176178"/>
              <a:ext cx="587863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61BF4B6-F273-4EA8-B696-BA36596032E9}"/>
              </a:ext>
            </a:extLst>
          </p:cNvPr>
          <p:cNvSpPr txBox="1"/>
          <p:nvPr/>
        </p:nvSpPr>
        <p:spPr bwMode="auto">
          <a:xfrm>
            <a:off x="6651302" y="4761206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170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021B543-0C8C-49CC-BFB0-F2DC624850E7}"/>
              </a:ext>
            </a:extLst>
          </p:cNvPr>
          <p:cNvGrpSpPr/>
          <p:nvPr/>
        </p:nvGrpSpPr>
        <p:grpSpPr>
          <a:xfrm>
            <a:off x="4845030" y="4761207"/>
            <a:ext cx="2459983" cy="461665"/>
            <a:chOff x="3321029" y="1176178"/>
            <a:chExt cx="2459983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D3AD7B6-10E9-4FB7-9504-9F04D784A798}"/>
                </a:ext>
              </a:extLst>
            </p:cNvPr>
            <p:cNvSpPr txBox="1"/>
            <p:nvPr/>
          </p:nvSpPr>
          <p:spPr bwMode="auto">
            <a:xfrm>
              <a:off x="3321029" y="1176178"/>
              <a:ext cx="17812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17  ×  10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7065344-DFB6-4EF8-B887-A4B965A3A4D5}"/>
                </a:ext>
              </a:extLst>
            </p:cNvPr>
            <p:cNvSpPr/>
            <p:nvPr/>
          </p:nvSpPr>
          <p:spPr bwMode="auto">
            <a:xfrm>
              <a:off x="5193149" y="1176178"/>
              <a:ext cx="587863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D5FB98A5-E088-4849-8E1B-4750D6640788}"/>
              </a:ext>
            </a:extLst>
          </p:cNvPr>
          <p:cNvSpPr txBox="1"/>
          <p:nvPr/>
        </p:nvSpPr>
        <p:spPr bwMode="auto">
          <a:xfrm>
            <a:off x="6651302" y="4761206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180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05CD11E-CBFB-4336-A47B-2DC6A87D1EA8}"/>
              </a:ext>
            </a:extLst>
          </p:cNvPr>
          <p:cNvGrpSpPr/>
          <p:nvPr/>
        </p:nvGrpSpPr>
        <p:grpSpPr>
          <a:xfrm>
            <a:off x="4845030" y="4761207"/>
            <a:ext cx="2459983" cy="461665"/>
            <a:chOff x="3321029" y="1176178"/>
            <a:chExt cx="2459983" cy="46166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0569DA7-CD3C-4B38-AF83-20592B472264}"/>
                </a:ext>
              </a:extLst>
            </p:cNvPr>
            <p:cNvSpPr txBox="1"/>
            <p:nvPr/>
          </p:nvSpPr>
          <p:spPr bwMode="auto">
            <a:xfrm>
              <a:off x="3321029" y="1176178"/>
              <a:ext cx="17812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18  ×  10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13CF7AE-2310-422D-9CC1-6E834231283E}"/>
                </a:ext>
              </a:extLst>
            </p:cNvPr>
            <p:cNvSpPr/>
            <p:nvPr/>
          </p:nvSpPr>
          <p:spPr bwMode="auto">
            <a:xfrm>
              <a:off x="5193149" y="1176178"/>
              <a:ext cx="587863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C9634182-2AA0-4C92-BDDD-0BB534A1F1F3}"/>
              </a:ext>
            </a:extLst>
          </p:cNvPr>
          <p:cNvSpPr txBox="1"/>
          <p:nvPr/>
        </p:nvSpPr>
        <p:spPr bwMode="auto">
          <a:xfrm>
            <a:off x="6651302" y="4761206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190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5CE520A-5A38-4069-9B50-D9A673C28FDE}"/>
              </a:ext>
            </a:extLst>
          </p:cNvPr>
          <p:cNvGrpSpPr/>
          <p:nvPr/>
        </p:nvGrpSpPr>
        <p:grpSpPr>
          <a:xfrm>
            <a:off x="4845030" y="4761207"/>
            <a:ext cx="2459983" cy="461665"/>
            <a:chOff x="3321029" y="1176178"/>
            <a:chExt cx="2459983" cy="46166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6DD32AF-016A-4F08-A345-5704AF183B7A}"/>
                </a:ext>
              </a:extLst>
            </p:cNvPr>
            <p:cNvSpPr txBox="1"/>
            <p:nvPr/>
          </p:nvSpPr>
          <p:spPr bwMode="auto">
            <a:xfrm>
              <a:off x="3321029" y="1176178"/>
              <a:ext cx="17812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19  ×  10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30EFD8A-8C37-4514-801F-529177A19284}"/>
                </a:ext>
              </a:extLst>
            </p:cNvPr>
            <p:cNvSpPr/>
            <p:nvPr/>
          </p:nvSpPr>
          <p:spPr bwMode="auto">
            <a:xfrm>
              <a:off x="5193149" y="1176178"/>
              <a:ext cx="587863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A78AA658-C17A-4AD2-AD7F-13542708663C}"/>
              </a:ext>
            </a:extLst>
          </p:cNvPr>
          <p:cNvSpPr txBox="1"/>
          <p:nvPr/>
        </p:nvSpPr>
        <p:spPr bwMode="auto">
          <a:xfrm>
            <a:off x="6651302" y="4761206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200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FA289B6-75B4-492E-A639-AFD424EE8C42}"/>
              </a:ext>
            </a:extLst>
          </p:cNvPr>
          <p:cNvGrpSpPr/>
          <p:nvPr/>
        </p:nvGrpSpPr>
        <p:grpSpPr>
          <a:xfrm>
            <a:off x="4845030" y="4761207"/>
            <a:ext cx="2459983" cy="461665"/>
            <a:chOff x="3321029" y="1176178"/>
            <a:chExt cx="2459983" cy="461665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177083F-08DA-4217-953D-87018EA9A882}"/>
                </a:ext>
              </a:extLst>
            </p:cNvPr>
            <p:cNvSpPr txBox="1"/>
            <p:nvPr/>
          </p:nvSpPr>
          <p:spPr bwMode="auto">
            <a:xfrm>
              <a:off x="3321029" y="1176178"/>
              <a:ext cx="17812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20  ×  10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0F69168-8E6A-4117-9E90-849C8E803143}"/>
                </a:ext>
              </a:extLst>
            </p:cNvPr>
            <p:cNvSpPr/>
            <p:nvPr/>
          </p:nvSpPr>
          <p:spPr bwMode="auto">
            <a:xfrm>
              <a:off x="5193149" y="1176178"/>
              <a:ext cx="587863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FDB94D16-81F9-439C-ABC2-50EE822CF04B}"/>
              </a:ext>
            </a:extLst>
          </p:cNvPr>
          <p:cNvSpPr/>
          <p:nvPr/>
        </p:nvSpPr>
        <p:spPr bwMode="auto">
          <a:xfrm>
            <a:off x="5784850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45BB729-8C3E-40CC-B335-A6CF328D2994}"/>
              </a:ext>
            </a:extLst>
          </p:cNvPr>
          <p:cNvSpPr/>
          <p:nvPr/>
        </p:nvSpPr>
        <p:spPr bwMode="auto">
          <a:xfrm>
            <a:off x="5784850" y="3425450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5EBEB41-212F-4E12-AA16-31B45F29B67A}"/>
              </a:ext>
            </a:extLst>
          </p:cNvPr>
          <p:cNvSpPr/>
          <p:nvPr/>
        </p:nvSpPr>
        <p:spPr bwMode="auto">
          <a:xfrm>
            <a:off x="6214168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21399AA-4918-4F7A-890D-651089BB336F}"/>
              </a:ext>
            </a:extLst>
          </p:cNvPr>
          <p:cNvSpPr/>
          <p:nvPr/>
        </p:nvSpPr>
        <p:spPr bwMode="auto">
          <a:xfrm>
            <a:off x="6214167" y="3425450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04863A9-2CAB-48ED-9C6C-41FBE9802D97}"/>
              </a:ext>
            </a:extLst>
          </p:cNvPr>
          <p:cNvSpPr/>
          <p:nvPr/>
        </p:nvSpPr>
        <p:spPr bwMode="auto">
          <a:xfrm>
            <a:off x="6654397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2BED02E-E112-47C9-97C7-0A6050BA901B}"/>
              </a:ext>
            </a:extLst>
          </p:cNvPr>
          <p:cNvSpPr/>
          <p:nvPr/>
        </p:nvSpPr>
        <p:spPr bwMode="auto">
          <a:xfrm>
            <a:off x="6657842" y="3425450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C28F4F4-F197-4BB7-8DCC-CBB85DD148F5}"/>
              </a:ext>
            </a:extLst>
          </p:cNvPr>
          <p:cNvSpPr/>
          <p:nvPr/>
        </p:nvSpPr>
        <p:spPr bwMode="auto">
          <a:xfrm>
            <a:off x="7100222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6F1F628-B15F-46C4-97FE-79BA136EC93E}"/>
              </a:ext>
            </a:extLst>
          </p:cNvPr>
          <p:cNvSpPr/>
          <p:nvPr/>
        </p:nvSpPr>
        <p:spPr bwMode="auto">
          <a:xfrm>
            <a:off x="7099034" y="3425450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726E1F4-AB6C-45BE-A291-3DE3E8A65316}"/>
              </a:ext>
            </a:extLst>
          </p:cNvPr>
          <p:cNvSpPr/>
          <p:nvPr/>
        </p:nvSpPr>
        <p:spPr bwMode="auto">
          <a:xfrm>
            <a:off x="7535595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DBC0234-6C95-4560-AD19-624808D6BD2B}"/>
              </a:ext>
            </a:extLst>
          </p:cNvPr>
          <p:cNvSpPr/>
          <p:nvPr/>
        </p:nvSpPr>
        <p:spPr bwMode="auto">
          <a:xfrm>
            <a:off x="7537932" y="3425450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FCD583B-9D50-46D3-8AAA-95D4D1B5E248}"/>
              </a:ext>
            </a:extLst>
          </p:cNvPr>
          <p:cNvSpPr/>
          <p:nvPr/>
        </p:nvSpPr>
        <p:spPr bwMode="auto">
          <a:xfrm>
            <a:off x="7990225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1358FA3-F6E4-4A8E-9A67-C1D89B84FC72}"/>
              </a:ext>
            </a:extLst>
          </p:cNvPr>
          <p:cNvSpPr/>
          <p:nvPr/>
        </p:nvSpPr>
        <p:spPr bwMode="auto">
          <a:xfrm>
            <a:off x="7977527" y="3425450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B07A137-26CF-4DCF-ABE3-7E61ADC6D208}"/>
              </a:ext>
            </a:extLst>
          </p:cNvPr>
          <p:cNvSpPr/>
          <p:nvPr/>
        </p:nvSpPr>
        <p:spPr bwMode="auto">
          <a:xfrm>
            <a:off x="8411096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2529581-589A-4C82-8C96-E23F00A8E638}"/>
              </a:ext>
            </a:extLst>
          </p:cNvPr>
          <p:cNvSpPr/>
          <p:nvPr/>
        </p:nvSpPr>
        <p:spPr bwMode="auto">
          <a:xfrm>
            <a:off x="8431015" y="3425450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DA1479E-081F-4216-A5EF-1E6AD958AE3D}"/>
              </a:ext>
            </a:extLst>
          </p:cNvPr>
          <p:cNvSpPr/>
          <p:nvPr/>
        </p:nvSpPr>
        <p:spPr bwMode="auto">
          <a:xfrm>
            <a:off x="8870489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70E36BE-1997-44F9-A7FE-C87EC9635F28}"/>
              </a:ext>
            </a:extLst>
          </p:cNvPr>
          <p:cNvSpPr/>
          <p:nvPr/>
        </p:nvSpPr>
        <p:spPr bwMode="auto">
          <a:xfrm>
            <a:off x="8868302" y="3425450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7BE374C-18D8-4C38-AA8F-16D9339DDFA7}"/>
              </a:ext>
            </a:extLst>
          </p:cNvPr>
          <p:cNvSpPr/>
          <p:nvPr/>
        </p:nvSpPr>
        <p:spPr bwMode="auto">
          <a:xfrm>
            <a:off x="9294355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02FF98C-6676-4555-BE2D-75607172D3D8}"/>
              </a:ext>
            </a:extLst>
          </p:cNvPr>
          <p:cNvSpPr/>
          <p:nvPr/>
        </p:nvSpPr>
        <p:spPr bwMode="auto">
          <a:xfrm>
            <a:off x="9315003" y="3425450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2BE6D66-E814-49A2-860A-6A27613B8BA5}"/>
              </a:ext>
            </a:extLst>
          </p:cNvPr>
          <p:cNvSpPr/>
          <p:nvPr/>
        </p:nvSpPr>
        <p:spPr bwMode="auto">
          <a:xfrm>
            <a:off x="9758237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1079B49-64B3-4904-9075-7EA078F328E0}"/>
              </a:ext>
            </a:extLst>
          </p:cNvPr>
          <p:cNvSpPr/>
          <p:nvPr/>
        </p:nvSpPr>
        <p:spPr bwMode="auto">
          <a:xfrm>
            <a:off x="9745540" y="3425450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21E6948-0D2C-4546-92D5-94B30D67C61D}"/>
              </a:ext>
            </a:extLst>
          </p:cNvPr>
          <p:cNvSpPr/>
          <p:nvPr/>
        </p:nvSpPr>
        <p:spPr bwMode="auto">
          <a:xfrm>
            <a:off x="10191083" y="3098945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88EC0ED-8FCA-4674-B8F2-8D005FC6FFE3}"/>
              </a:ext>
            </a:extLst>
          </p:cNvPr>
          <p:cNvSpPr/>
          <p:nvPr/>
        </p:nvSpPr>
        <p:spPr bwMode="auto">
          <a:xfrm>
            <a:off x="10194016" y="3425450"/>
            <a:ext cx="36195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3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  <p:bldP spid="13" grpId="1"/>
      <p:bldP spid="17" grpId="0"/>
      <p:bldP spid="17" grpId="1"/>
      <p:bldP spid="21" grpId="0"/>
      <p:bldP spid="21" grpId="1"/>
      <p:bldP spid="25" grpId="0"/>
      <p:bldP spid="25" grpId="1"/>
      <p:bldP spid="29" grpId="0"/>
      <p:bldP spid="29" grpId="1"/>
      <p:bldP spid="33" grpId="0"/>
      <p:bldP spid="33" grpId="1"/>
      <p:bldP spid="37" grpId="0"/>
      <p:bldP spid="37" grpId="1"/>
      <p:bldP spid="55" grpId="0"/>
      <p:bldP spid="55" grpId="1"/>
      <p:bldP spid="59" grpId="0"/>
      <p:bldP spid="59" grpId="1"/>
      <p:bldP spid="63" grpId="0"/>
      <p:bldP spid="67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6, Learning Outcome 12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48125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explain why the final digit zero can be removed from a two-digit multiple of 10, when we divide by 10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09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6, Learning Outcome 12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2.13 Calculation: multiplying and dividing by 10 and 100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320303"/>
              </p:ext>
            </p:extLst>
          </p:nvPr>
        </p:nvGraphicFramePr>
        <p:xfrm>
          <a:off x="4514850" y="4258490"/>
          <a:ext cx="6886575" cy="857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59128A0-CA7D-44BC-A539-59F92F075FD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034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.3|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.1|2.1|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.1|2.1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5.7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.4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5.7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1.4|1.3|1.7|2.4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7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heme/theme1.xml><?xml version="1.0" encoding="utf-8"?>
<a:theme xmlns:a="http://schemas.openxmlformats.org/drawingml/2006/main" name="Custom Desig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aterials template" id="{9D982857-CF2B-43AA-8EDC-B9C712029F63}" vid="{D9E6F676-3E42-4DD9-87CD-93A784DD82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6C4E9411A2B847AB3A2FDDFBD5392E" ma:contentTypeVersion="12" ma:contentTypeDescription="Create a new document." ma:contentTypeScope="" ma:versionID="434d7b626fa96a0718c1193846830b32">
  <xsd:schema xmlns:xsd="http://www.w3.org/2001/XMLSchema" xmlns:xs="http://www.w3.org/2001/XMLSchema" xmlns:p="http://schemas.microsoft.com/office/2006/metadata/properties" xmlns:ns2="dc9bd944-225f-43f1-96dc-d5ee43d55d1c" xmlns:ns3="6e8f39c4-649a-4727-b531-9584b06a2d5b" targetNamespace="http://schemas.microsoft.com/office/2006/metadata/properties" ma:root="true" ma:fieldsID="3b76194d8edd212a55ab64e907a72791" ns2:_="" ns3:_="">
    <xsd:import namespace="dc9bd944-225f-43f1-96dc-d5ee43d55d1c"/>
    <xsd:import namespace="6e8f39c4-649a-4727-b531-9584b06a2d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bd944-225f-43f1-96dc-d5ee43d55d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f39c4-649a-4727-b531-9584b06a2d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2668C2-08C9-4D64-8C9D-DFC75F1E3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9bd944-225f-43f1-96dc-d5ee43d55d1c"/>
    <ds:schemaRef ds:uri="6e8f39c4-649a-4727-b531-9584b06a2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2AB53F-2365-4221-B52E-1FAB7194DE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2F4355-41EF-4DA9-B998-C6511E367AD2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dc9bd944-225f-43f1-96dc-d5ee43d55d1c"/>
    <ds:schemaRef ds:uri="6e8f39c4-649a-4727-b531-9584b06a2d5b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materials template</Template>
  <TotalTime>2048</TotalTime>
  <Words>12620</Words>
  <Application>Microsoft Office PowerPoint</Application>
  <PresentationFormat>Widescreen</PresentationFormat>
  <Paragraphs>2773</Paragraphs>
  <Slides>209</Slides>
  <Notes>183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209</vt:i4>
      </vt:variant>
    </vt:vector>
  </HeadingPairs>
  <TitlesOfParts>
    <vt:vector size="219" baseType="lpstr">
      <vt:lpstr>Arial</vt:lpstr>
      <vt:lpstr>Calibri</vt:lpstr>
      <vt:lpstr>Calibri Light</vt:lpstr>
      <vt:lpstr>Cambria Math</vt:lpstr>
      <vt:lpstr>Comic Sans MS</vt:lpstr>
      <vt:lpstr>Myriad Pro</vt:lpstr>
      <vt:lpstr>Myriad Pro Semibold</vt:lpstr>
      <vt:lpstr>Symbol</vt:lpstr>
      <vt:lpstr>Times New Roman</vt:lpstr>
      <vt:lpstr>Custom Design</vt:lpstr>
      <vt:lpstr>PowerPoint Presentation</vt:lpstr>
      <vt:lpstr>PowerPoint Presentation</vt:lpstr>
      <vt:lpstr>Contents</vt:lpstr>
      <vt:lpstr>Contents</vt:lpstr>
      <vt:lpstr>Contents</vt:lpstr>
      <vt:lpstr>Contents</vt:lpstr>
      <vt:lpstr>Contents</vt:lpstr>
      <vt:lpstr>PowerPoint Presentation</vt:lpstr>
      <vt:lpstr>Year 4, Unit 6, Learning Outcome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6, Learning Outcome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4MD-2 Manipulating the multiplicative relationship</vt:lpstr>
      <vt:lpstr>4MD-2 Manipulating the multiplicative relationship</vt:lpstr>
      <vt:lpstr>4MD-2 Manipulating the multiplicative relationship</vt:lpstr>
      <vt:lpstr>4MD-2 Manipulating the multiplicative relationship</vt:lpstr>
      <vt:lpstr>4MD-2 Manipulating the multiplicative relationship</vt:lpstr>
      <vt:lpstr>4MD-2 Manipulating the multiplicative relationship</vt:lpstr>
      <vt:lpstr>PowerPoint Presentation</vt:lpstr>
      <vt:lpstr>Year 4, Unit 6, Learning Outcome 3</vt:lpstr>
      <vt:lpstr>PowerPoint Presentation</vt:lpstr>
      <vt:lpstr>PowerPoint Presentation</vt:lpstr>
      <vt:lpstr>PowerPoint Presentation</vt:lpstr>
      <vt:lpstr>Year 4, Unit 6, Learning Outcome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4MD-3 The distributive property of multiplication</vt:lpstr>
      <vt:lpstr>4MD-3 The distributive property of multiplication</vt:lpstr>
      <vt:lpstr>4MD-3 The distributive property of multiplication</vt:lpstr>
      <vt:lpstr>PowerPoint Presentation</vt:lpstr>
      <vt:lpstr>Year 4, Unit 6, Learning Outcome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4MD-3 The distributive property of multiplication</vt:lpstr>
      <vt:lpstr>4MD-3 The distributive property of multiplication</vt:lpstr>
      <vt:lpstr>4MD-3 The distributive property of multiplication</vt:lpstr>
      <vt:lpstr>PowerPoint Presentation</vt:lpstr>
      <vt:lpstr>Year 4, Unit 6, Learning Outcome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6, Learning Outcome 7</vt:lpstr>
      <vt:lpstr>PowerPoint Presentation</vt:lpstr>
      <vt:lpstr>Year 4, Unit 6, Learning Outcome 8</vt:lpstr>
      <vt:lpstr>PowerPoint Presentation</vt:lpstr>
      <vt:lpstr>PowerPoint Presentation</vt:lpstr>
      <vt:lpstr>4MD-3 The distributive property of multiplication</vt:lpstr>
      <vt:lpstr>4MD-3 The distributive property of multiplication</vt:lpstr>
      <vt:lpstr>4MD-3 The distributive property of multiplication</vt:lpstr>
      <vt:lpstr>PowerPoint Presentation</vt:lpstr>
      <vt:lpstr>Year 4, Unit 6, Learning Outcome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6, Learning Outcome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6, Learning Outcome 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6, Learning Outcome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6, Learning Outcome 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6, Learning Outcome 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6, Learning Outcome 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6, Learning Outcome 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6, Learning Outcome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6, Learning Outcome 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6, Learning Outcome 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6, Learning Outcome 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6, Learning Outcome 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6, Learning Outcome 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6, Learning Outcome 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6, Learning Outcome 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6, Learning Outcome 25</vt:lpstr>
      <vt:lpstr>4NF-3 Scaling number facts by 100</vt:lpstr>
      <vt:lpstr>PowerPoint Presentation</vt:lpstr>
      <vt:lpstr>Year 4, Unit 6, Learning Outcome 26</vt:lpstr>
      <vt:lpstr>4NF-3 Scaling number facts by 100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Cole</dc:creator>
  <cp:lastModifiedBy>Andrew Young</cp:lastModifiedBy>
  <cp:revision>101</cp:revision>
  <dcterms:created xsi:type="dcterms:W3CDTF">2021-05-07T12:27:15Z</dcterms:created>
  <dcterms:modified xsi:type="dcterms:W3CDTF">2021-12-14T16:42:37Z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0x010100E66C4E9411A2B847AB3A2FDDFBD5392E</vt:lpwstr>
  </property>
</Properties>
</file>