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9" r:id="rId5"/>
  </p:sldMasterIdLst>
  <p:notesMasterIdLst>
    <p:notesMasterId r:id="rId178"/>
  </p:notesMasterIdLst>
  <p:sldIdLst>
    <p:sldId id="257" r:id="rId6"/>
    <p:sldId id="571" r:id="rId7"/>
    <p:sldId id="506" r:id="rId8"/>
    <p:sldId id="609" r:id="rId9"/>
    <p:sldId id="610" r:id="rId10"/>
    <p:sldId id="611" r:id="rId11"/>
    <p:sldId id="612" r:id="rId12"/>
    <p:sldId id="507" r:id="rId13"/>
    <p:sldId id="481" r:id="rId14"/>
    <p:sldId id="267" r:id="rId15"/>
    <p:sldId id="268" r:id="rId16"/>
    <p:sldId id="511" r:id="rId17"/>
    <p:sldId id="512" r:id="rId18"/>
    <p:sldId id="269" r:id="rId19"/>
    <p:sldId id="270" r:id="rId20"/>
    <p:sldId id="513" r:id="rId21"/>
    <p:sldId id="514" r:id="rId22"/>
    <p:sldId id="271" r:id="rId23"/>
    <p:sldId id="515" r:id="rId24"/>
    <p:sldId id="516" r:id="rId25"/>
    <p:sldId id="272" r:id="rId26"/>
    <p:sldId id="517" r:id="rId27"/>
    <p:sldId id="518" r:id="rId28"/>
    <p:sldId id="273" r:id="rId29"/>
    <p:sldId id="274" r:id="rId30"/>
    <p:sldId id="275" r:id="rId31"/>
    <p:sldId id="299" r:id="rId32"/>
    <p:sldId id="519" r:id="rId33"/>
    <p:sldId id="520" r:id="rId34"/>
    <p:sldId id="276" r:id="rId35"/>
    <p:sldId id="521" r:id="rId36"/>
    <p:sldId id="522" r:id="rId37"/>
    <p:sldId id="277" r:id="rId38"/>
    <p:sldId id="523" r:id="rId39"/>
    <p:sldId id="524" r:id="rId40"/>
    <p:sldId id="278" r:id="rId41"/>
    <p:sldId id="279" r:id="rId42"/>
    <p:sldId id="525" r:id="rId43"/>
    <p:sldId id="526" r:id="rId44"/>
    <p:sldId id="280" r:id="rId45"/>
    <p:sldId id="527" r:id="rId46"/>
    <p:sldId id="528" r:id="rId47"/>
    <p:sldId id="281" r:id="rId48"/>
    <p:sldId id="282" r:id="rId49"/>
    <p:sldId id="529" r:id="rId50"/>
    <p:sldId id="530" r:id="rId51"/>
    <p:sldId id="283" r:id="rId52"/>
    <p:sldId id="284" r:id="rId53"/>
    <p:sldId id="605" r:id="rId54"/>
    <p:sldId id="531" r:id="rId55"/>
    <p:sldId id="532" r:id="rId56"/>
    <p:sldId id="285" r:id="rId57"/>
    <p:sldId id="286" r:id="rId58"/>
    <p:sldId id="287" r:id="rId59"/>
    <p:sldId id="533" r:id="rId60"/>
    <p:sldId id="534" r:id="rId61"/>
    <p:sldId id="289" r:id="rId62"/>
    <p:sldId id="288" r:id="rId63"/>
    <p:sldId id="290" r:id="rId64"/>
    <p:sldId id="535" r:id="rId65"/>
    <p:sldId id="536" r:id="rId66"/>
    <p:sldId id="292" r:id="rId67"/>
    <p:sldId id="293" r:id="rId68"/>
    <p:sldId id="537" r:id="rId69"/>
    <p:sldId id="538" r:id="rId70"/>
    <p:sldId id="294" r:id="rId71"/>
    <p:sldId id="539" r:id="rId72"/>
    <p:sldId id="540" r:id="rId73"/>
    <p:sldId id="295" r:id="rId74"/>
    <p:sldId id="300" r:id="rId75"/>
    <p:sldId id="541" r:id="rId76"/>
    <p:sldId id="542" r:id="rId77"/>
    <p:sldId id="291" r:id="rId78"/>
    <p:sldId id="296" r:id="rId79"/>
    <p:sldId id="606" r:id="rId80"/>
    <p:sldId id="607" r:id="rId81"/>
    <p:sldId id="543" r:id="rId82"/>
    <p:sldId id="544" r:id="rId83"/>
    <p:sldId id="297" r:id="rId84"/>
    <p:sldId id="298" r:id="rId85"/>
    <p:sldId id="545" r:id="rId86"/>
    <p:sldId id="546" r:id="rId87"/>
    <p:sldId id="572" r:id="rId88"/>
    <p:sldId id="573" r:id="rId89"/>
    <p:sldId id="574" r:id="rId90"/>
    <p:sldId id="575" r:id="rId91"/>
    <p:sldId id="576" r:id="rId92"/>
    <p:sldId id="547" r:id="rId93"/>
    <p:sldId id="548" r:id="rId94"/>
    <p:sldId id="579" r:id="rId95"/>
    <p:sldId id="580" r:id="rId96"/>
    <p:sldId id="581" r:id="rId97"/>
    <p:sldId id="582" r:id="rId98"/>
    <p:sldId id="583" r:id="rId99"/>
    <p:sldId id="584" r:id="rId100"/>
    <p:sldId id="577" r:id="rId101"/>
    <p:sldId id="549" r:id="rId102"/>
    <p:sldId id="550" r:id="rId103"/>
    <p:sldId id="585" r:id="rId104"/>
    <p:sldId id="586" r:id="rId105"/>
    <p:sldId id="587" r:id="rId106"/>
    <p:sldId id="578" r:id="rId107"/>
    <p:sldId id="551" r:id="rId108"/>
    <p:sldId id="552" r:id="rId109"/>
    <p:sldId id="635" r:id="rId110"/>
    <p:sldId id="636" r:id="rId111"/>
    <p:sldId id="637" r:id="rId112"/>
    <p:sldId id="638" r:id="rId113"/>
    <p:sldId id="639" r:id="rId114"/>
    <p:sldId id="640" r:id="rId115"/>
    <p:sldId id="332" r:id="rId116"/>
    <p:sldId id="553" r:id="rId117"/>
    <p:sldId id="554" r:id="rId118"/>
    <p:sldId id="641" r:id="rId119"/>
    <p:sldId id="642" r:id="rId120"/>
    <p:sldId id="643" r:id="rId121"/>
    <p:sldId id="644" r:id="rId122"/>
    <p:sldId id="555" r:id="rId123"/>
    <p:sldId id="556" r:id="rId124"/>
    <p:sldId id="645" r:id="rId125"/>
    <p:sldId id="646" r:id="rId126"/>
    <p:sldId id="647" r:id="rId127"/>
    <p:sldId id="648" r:id="rId128"/>
    <p:sldId id="557" r:id="rId129"/>
    <p:sldId id="558" r:id="rId130"/>
    <p:sldId id="602" r:id="rId131"/>
    <p:sldId id="603" r:id="rId132"/>
    <p:sldId id="604" r:id="rId133"/>
    <p:sldId id="301" r:id="rId134"/>
    <p:sldId id="302" r:id="rId135"/>
    <p:sldId id="559" r:id="rId136"/>
    <p:sldId id="560" r:id="rId137"/>
    <p:sldId id="303" r:id="rId138"/>
    <p:sldId id="304" r:id="rId139"/>
    <p:sldId id="305" r:id="rId140"/>
    <p:sldId id="306" r:id="rId141"/>
    <p:sldId id="307" r:id="rId142"/>
    <p:sldId id="308" r:id="rId143"/>
    <p:sldId id="561" r:id="rId144"/>
    <p:sldId id="562" r:id="rId145"/>
    <p:sldId id="563" r:id="rId146"/>
    <p:sldId id="564" r:id="rId147"/>
    <p:sldId id="613" r:id="rId148"/>
    <p:sldId id="614" r:id="rId149"/>
    <p:sldId id="615" r:id="rId150"/>
    <p:sldId id="616" r:id="rId151"/>
    <p:sldId id="617" r:id="rId152"/>
    <p:sldId id="618" r:id="rId153"/>
    <p:sldId id="619" r:id="rId154"/>
    <p:sldId id="620" r:id="rId155"/>
    <p:sldId id="621" r:id="rId156"/>
    <p:sldId id="565" r:id="rId157"/>
    <p:sldId id="566" r:id="rId158"/>
    <p:sldId id="622" r:id="rId159"/>
    <p:sldId id="623" r:id="rId160"/>
    <p:sldId id="624" r:id="rId161"/>
    <p:sldId id="625" r:id="rId162"/>
    <p:sldId id="626" r:id="rId163"/>
    <p:sldId id="627" r:id="rId164"/>
    <p:sldId id="567" r:id="rId165"/>
    <p:sldId id="568" r:id="rId166"/>
    <p:sldId id="628" r:id="rId167"/>
    <p:sldId id="629" r:id="rId168"/>
    <p:sldId id="630" r:id="rId169"/>
    <p:sldId id="631" r:id="rId170"/>
    <p:sldId id="632" r:id="rId171"/>
    <p:sldId id="633" r:id="rId172"/>
    <p:sldId id="634" r:id="rId173"/>
    <p:sldId id="569" r:id="rId174"/>
    <p:sldId id="570" r:id="rId175"/>
    <p:sldId id="608" r:id="rId176"/>
    <p:sldId id="477" r:id="rId1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52135D-AE1F-46BC-8709-C991EDBD8336}">
          <p14:sldIdLst>
            <p14:sldId id="257"/>
            <p14:sldId id="571"/>
            <p14:sldId id="506"/>
            <p14:sldId id="609"/>
            <p14:sldId id="610"/>
            <p14:sldId id="611"/>
            <p14:sldId id="612"/>
            <p14:sldId id="507"/>
            <p14:sldId id="481"/>
            <p14:sldId id="267"/>
            <p14:sldId id="268"/>
            <p14:sldId id="511"/>
            <p14:sldId id="512"/>
            <p14:sldId id="269"/>
            <p14:sldId id="270"/>
            <p14:sldId id="513"/>
            <p14:sldId id="514"/>
            <p14:sldId id="271"/>
            <p14:sldId id="515"/>
            <p14:sldId id="516"/>
            <p14:sldId id="272"/>
            <p14:sldId id="517"/>
            <p14:sldId id="518"/>
            <p14:sldId id="273"/>
            <p14:sldId id="274"/>
            <p14:sldId id="275"/>
            <p14:sldId id="299"/>
            <p14:sldId id="519"/>
            <p14:sldId id="520"/>
            <p14:sldId id="276"/>
            <p14:sldId id="521"/>
            <p14:sldId id="522"/>
            <p14:sldId id="277"/>
            <p14:sldId id="523"/>
            <p14:sldId id="524"/>
            <p14:sldId id="278"/>
            <p14:sldId id="279"/>
            <p14:sldId id="525"/>
            <p14:sldId id="526"/>
            <p14:sldId id="280"/>
            <p14:sldId id="527"/>
            <p14:sldId id="528"/>
            <p14:sldId id="281"/>
            <p14:sldId id="282"/>
            <p14:sldId id="529"/>
            <p14:sldId id="530"/>
            <p14:sldId id="283"/>
            <p14:sldId id="284"/>
            <p14:sldId id="605"/>
            <p14:sldId id="531"/>
            <p14:sldId id="532"/>
            <p14:sldId id="285"/>
            <p14:sldId id="286"/>
            <p14:sldId id="287"/>
            <p14:sldId id="533"/>
            <p14:sldId id="534"/>
            <p14:sldId id="289"/>
            <p14:sldId id="288"/>
            <p14:sldId id="290"/>
            <p14:sldId id="535"/>
            <p14:sldId id="536"/>
            <p14:sldId id="292"/>
            <p14:sldId id="293"/>
            <p14:sldId id="537"/>
            <p14:sldId id="538"/>
            <p14:sldId id="294"/>
            <p14:sldId id="539"/>
            <p14:sldId id="540"/>
            <p14:sldId id="295"/>
            <p14:sldId id="300"/>
            <p14:sldId id="541"/>
            <p14:sldId id="542"/>
            <p14:sldId id="291"/>
            <p14:sldId id="296"/>
            <p14:sldId id="606"/>
            <p14:sldId id="607"/>
            <p14:sldId id="543"/>
            <p14:sldId id="544"/>
            <p14:sldId id="297"/>
            <p14:sldId id="298"/>
            <p14:sldId id="545"/>
            <p14:sldId id="546"/>
            <p14:sldId id="572"/>
            <p14:sldId id="573"/>
            <p14:sldId id="574"/>
            <p14:sldId id="575"/>
            <p14:sldId id="576"/>
            <p14:sldId id="547"/>
            <p14:sldId id="548"/>
            <p14:sldId id="579"/>
            <p14:sldId id="580"/>
            <p14:sldId id="581"/>
            <p14:sldId id="582"/>
            <p14:sldId id="583"/>
            <p14:sldId id="584"/>
            <p14:sldId id="577"/>
            <p14:sldId id="549"/>
            <p14:sldId id="550"/>
            <p14:sldId id="585"/>
            <p14:sldId id="586"/>
            <p14:sldId id="587"/>
            <p14:sldId id="578"/>
            <p14:sldId id="551"/>
            <p14:sldId id="552"/>
            <p14:sldId id="635"/>
            <p14:sldId id="636"/>
            <p14:sldId id="637"/>
            <p14:sldId id="638"/>
            <p14:sldId id="639"/>
            <p14:sldId id="640"/>
            <p14:sldId id="332"/>
            <p14:sldId id="553"/>
            <p14:sldId id="554"/>
            <p14:sldId id="641"/>
            <p14:sldId id="642"/>
            <p14:sldId id="643"/>
            <p14:sldId id="644"/>
            <p14:sldId id="555"/>
            <p14:sldId id="556"/>
            <p14:sldId id="645"/>
            <p14:sldId id="646"/>
            <p14:sldId id="647"/>
            <p14:sldId id="648"/>
            <p14:sldId id="557"/>
            <p14:sldId id="558"/>
            <p14:sldId id="602"/>
            <p14:sldId id="603"/>
            <p14:sldId id="604"/>
            <p14:sldId id="301"/>
            <p14:sldId id="302"/>
            <p14:sldId id="559"/>
            <p14:sldId id="560"/>
            <p14:sldId id="303"/>
            <p14:sldId id="304"/>
            <p14:sldId id="305"/>
            <p14:sldId id="306"/>
            <p14:sldId id="307"/>
            <p14:sldId id="308"/>
            <p14:sldId id="561"/>
            <p14:sldId id="562"/>
            <p14:sldId id="563"/>
            <p14:sldId id="564"/>
            <p14:sldId id="613"/>
            <p14:sldId id="614"/>
            <p14:sldId id="615"/>
            <p14:sldId id="616"/>
            <p14:sldId id="617"/>
            <p14:sldId id="618"/>
            <p14:sldId id="619"/>
            <p14:sldId id="620"/>
            <p14:sldId id="621"/>
            <p14:sldId id="565"/>
            <p14:sldId id="566"/>
            <p14:sldId id="622"/>
            <p14:sldId id="623"/>
            <p14:sldId id="624"/>
            <p14:sldId id="625"/>
            <p14:sldId id="626"/>
            <p14:sldId id="627"/>
            <p14:sldId id="567"/>
            <p14:sldId id="568"/>
            <p14:sldId id="628"/>
            <p14:sldId id="629"/>
            <p14:sldId id="630"/>
            <p14:sldId id="631"/>
            <p14:sldId id="632"/>
            <p14:sldId id="633"/>
            <p14:sldId id="634"/>
            <p14:sldId id="569"/>
            <p14:sldId id="570"/>
            <p14:sldId id="608"/>
            <p14:sldId id="4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Cole" initials="DC" lastIdx="27" clrIdx="0">
    <p:extLst>
      <p:ext uri="{19B8F6BF-5375-455C-9EA6-DF929625EA0E}">
        <p15:presenceInfo xmlns:p15="http://schemas.microsoft.com/office/powerpoint/2012/main" userId="S::donna.cole@ncetm.org.uk::36e63e46-7f0e-4c72-a341-f5fc518a0358" providerId="AD"/>
      </p:ext>
    </p:extLst>
  </p:cmAuthor>
  <p:cmAuthor id="2" name="Elizabeth Lambert" initials="EL" lastIdx="1" clrIdx="1">
    <p:extLst>
      <p:ext uri="{19B8F6BF-5375-455C-9EA6-DF929625EA0E}">
        <p15:presenceInfo xmlns:p15="http://schemas.microsoft.com/office/powerpoint/2012/main" userId="S::Elizabeth.Lambert@ncetm.org.uk::84516f71-0698-4f46-9863-2dab06370415" providerId="AD"/>
      </p:ext>
    </p:extLst>
  </p:cmAuthor>
  <p:cmAuthor id="3" name="Jonathan East" initials="JE" lastIdx="16" clrIdx="2">
    <p:extLst>
      <p:ext uri="{19B8F6BF-5375-455C-9EA6-DF929625EA0E}">
        <p15:presenceInfo xmlns:p15="http://schemas.microsoft.com/office/powerpoint/2012/main" userId="S-1-5-21-3922863414-4013517082-2598851602-1227" providerId="AD"/>
      </p:ext>
    </p:extLst>
  </p:cmAuthor>
  <p:cmAuthor id="4" name="Gwen Tresidder" initials="GT" lastIdx="29" clrIdx="3">
    <p:extLst>
      <p:ext uri="{19B8F6BF-5375-455C-9EA6-DF929625EA0E}">
        <p15:presenceInfo xmlns:p15="http://schemas.microsoft.com/office/powerpoint/2012/main" userId="S::Gwen.Tresidder@ncetm.org.uk::b74a9380-12d1-408f-ae76-78178213c8e6" providerId="AD"/>
      </p:ext>
    </p:extLst>
  </p:cmAuthor>
  <p:cmAuthor id="5" name="Andrew Young" initials="AY" lastIdx="3" clrIdx="4">
    <p:extLst>
      <p:ext uri="{19B8F6BF-5375-455C-9EA6-DF929625EA0E}">
        <p15:presenceInfo xmlns:p15="http://schemas.microsoft.com/office/powerpoint/2012/main" userId="S::andrew.young@tribalgroup.com::3d7dab09-352b-4858-b937-4a4f8b94e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5D4"/>
    <a:srgbClr val="327473"/>
    <a:srgbClr val="E5F3F2"/>
    <a:srgbClr val="CDE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6792C9-D646-4F8C-A1E4-AAC311C1C885}" v="2" dt="2021-07-30T10:01:31.1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5226" autoAdjust="0"/>
  </p:normalViewPr>
  <p:slideViewPr>
    <p:cSldViewPr snapToGrid="0" showGuides="1">
      <p:cViewPr varScale="1">
        <p:scale>
          <a:sx n="67" d="100"/>
          <a:sy n="67" d="100"/>
        </p:scale>
        <p:origin x="644"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openxmlformats.org/officeDocument/2006/relationships/slide" Target="slides/slide149.xml"/><Relationship Id="rId159" Type="http://schemas.openxmlformats.org/officeDocument/2006/relationships/slide" Target="slides/slide154.xml"/><Relationship Id="rId175" Type="http://schemas.openxmlformats.org/officeDocument/2006/relationships/slide" Target="slides/slide170.xml"/><Relationship Id="rId170" Type="http://schemas.openxmlformats.org/officeDocument/2006/relationships/slide" Target="slides/slide165.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181" Type="http://schemas.openxmlformats.org/officeDocument/2006/relationships/viewProps" Target="view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slide" Target="slides/slide166.xml"/><Relationship Id="rId176" Type="http://schemas.openxmlformats.org/officeDocument/2006/relationships/slide" Target="slides/slide171.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8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4" Type="http://schemas.openxmlformats.org/officeDocument/2006/relationships/slideMaster" Target="slideMasters/slideMaster1.xml"/><Relationship Id="rId9" Type="http://schemas.openxmlformats.org/officeDocument/2006/relationships/slide" Target="slides/slide4.xml"/><Relationship Id="rId172" Type="http://schemas.openxmlformats.org/officeDocument/2006/relationships/slide" Target="slides/slide167.xml"/><Relationship Id="rId180" Type="http://schemas.openxmlformats.org/officeDocument/2006/relationships/presProps" Target="presProp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notesMaster" Target="notesMasters/notesMaster1.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microsoft.com/office/2015/10/relationships/revisionInfo" Target="revisionInfo.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commentAuthors" Target="commentAuthors.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02/08/2021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a:t>
            </a:fld>
            <a:endParaRPr lang="en-GB"/>
          </a:p>
        </p:txBody>
      </p:sp>
    </p:spTree>
    <p:extLst>
      <p:ext uri="{BB962C8B-B14F-4D97-AF65-F5344CB8AC3E}">
        <p14:creationId xmlns:p14="http://schemas.microsoft.com/office/powerpoint/2010/main" val="17571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8B2033A-FB0F-7949-A9F0-CBC790DC54B4}" type="slidenum">
              <a:rPr lang="en-US" smtClean="0"/>
              <a:t>10</a:t>
            </a:fld>
            <a:endParaRPr lang="en-US"/>
          </a:p>
        </p:txBody>
      </p:sp>
    </p:spTree>
    <p:extLst>
      <p:ext uri="{BB962C8B-B14F-4D97-AF65-F5344CB8AC3E}">
        <p14:creationId xmlns:p14="http://schemas.microsoft.com/office/powerpoint/2010/main" val="340897814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Seventy-two divided by three.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114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1579161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Write ‘2’ in the tens column…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115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5371204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 and write ‘1’ to the left of the ones digit of the dividend to make twelve ones.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116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9508905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Write ‘4’ in the ones column.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117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9915561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118</a:t>
            </a:fld>
            <a:endParaRPr lang="en-GB"/>
          </a:p>
        </p:txBody>
      </p:sp>
    </p:spTree>
    <p:extLst>
      <p:ext uri="{BB962C8B-B14F-4D97-AF65-F5344CB8AC3E}">
        <p14:creationId xmlns:p14="http://schemas.microsoft.com/office/powerpoint/2010/main" val="84090246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1660858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Seventy-three divided by three.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120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3456132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Write ‘2’ in the tens column…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121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2064164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 and write ‘1’ to the left of the ones digit of the dividend to </a:t>
            </a:r>
          </a:p>
          <a:p>
            <a:r>
              <a:rPr lang="en-GB" i="1" dirty="0"/>
              <a:t>make thirteen ones.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122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8454575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Write ‘4 r1’ in the ones column.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123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8090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Thirty-four is equal to three tens and four ones.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Gather thirty-four and multiply by two.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Three-tens-and-four-ones multiplied by two.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Three-tens-and-four-ones multiplied by two is equal</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to three tens multiplied by two and four ones multiplied by two.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3 tens × 2 = 6 tens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4 ones × 2 = 8 ones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8B2033A-FB0F-7949-A9F0-CBC790DC54B4}" type="slidenum">
              <a:rPr lang="en-US" smtClean="0"/>
              <a:t>11</a:t>
            </a:fld>
            <a:endParaRPr lang="en-US"/>
          </a:p>
        </p:txBody>
      </p:sp>
    </p:spTree>
    <p:extLst>
      <p:ext uri="{BB962C8B-B14F-4D97-AF65-F5344CB8AC3E}">
        <p14:creationId xmlns:p14="http://schemas.microsoft.com/office/powerpoint/2010/main" val="174744309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124</a:t>
            </a:fld>
            <a:endParaRPr lang="en-GB"/>
          </a:p>
        </p:txBody>
      </p:sp>
    </p:spTree>
    <p:extLst>
      <p:ext uri="{BB962C8B-B14F-4D97-AF65-F5344CB8AC3E}">
        <p14:creationId xmlns:p14="http://schemas.microsoft.com/office/powerpoint/2010/main" val="30276175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323843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126</a:t>
            </a:fld>
            <a:endParaRPr lang="en-US"/>
          </a:p>
        </p:txBody>
      </p:sp>
    </p:spTree>
    <p:extLst>
      <p:ext uri="{BB962C8B-B14F-4D97-AF65-F5344CB8AC3E}">
        <p14:creationId xmlns:p14="http://schemas.microsoft.com/office/powerpoint/2010/main" val="130652369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Eight hundreds divided between four is equal to two hundreds each.</a:t>
            </a:r>
          </a:p>
        </p:txBody>
      </p:sp>
      <p:sp>
        <p:nvSpPr>
          <p:cNvPr id="4" name="Slide Number Placeholder 3"/>
          <p:cNvSpPr>
            <a:spLocks noGrp="1"/>
          </p:cNvSpPr>
          <p:nvPr>
            <p:ph type="sldNum" sz="quarter" idx="5"/>
          </p:nvPr>
        </p:nvSpPr>
        <p:spPr/>
        <p:txBody>
          <a:bodyPr/>
          <a:lstStyle/>
          <a:p>
            <a:fld id="{38B2033A-FB0F-7949-A9F0-CBC790DC54B4}" type="slidenum">
              <a:rPr lang="en-US" smtClean="0"/>
              <a:t>127</a:t>
            </a:fld>
            <a:endParaRPr lang="en-US"/>
          </a:p>
        </p:txBody>
      </p:sp>
    </p:spTree>
    <p:extLst>
      <p:ext uri="{BB962C8B-B14F-4D97-AF65-F5344CB8AC3E}">
        <p14:creationId xmlns:p14="http://schemas.microsoft.com/office/powerpoint/2010/main" val="423477916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Four tens divided between four is equal to one ten each.</a:t>
            </a:r>
          </a:p>
        </p:txBody>
      </p:sp>
      <p:sp>
        <p:nvSpPr>
          <p:cNvPr id="4" name="Slide Number Placeholder 3"/>
          <p:cNvSpPr>
            <a:spLocks noGrp="1"/>
          </p:cNvSpPr>
          <p:nvPr>
            <p:ph type="sldNum" sz="quarter" idx="5"/>
          </p:nvPr>
        </p:nvSpPr>
        <p:spPr/>
        <p:txBody>
          <a:bodyPr/>
          <a:lstStyle/>
          <a:p>
            <a:fld id="{38B2033A-FB0F-7949-A9F0-CBC790DC54B4}" type="slidenum">
              <a:rPr lang="en-US" smtClean="0"/>
              <a:t>128</a:t>
            </a:fld>
            <a:endParaRPr lang="en-US"/>
          </a:p>
        </p:txBody>
      </p:sp>
    </p:spTree>
    <p:extLst>
      <p:ext uri="{BB962C8B-B14F-4D97-AF65-F5344CB8AC3E}">
        <p14:creationId xmlns:p14="http://schemas.microsoft.com/office/powerpoint/2010/main" val="200055063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Eight ones divided between four is equal to two ones each.</a:t>
            </a:r>
          </a:p>
        </p:txBody>
      </p:sp>
      <p:sp>
        <p:nvSpPr>
          <p:cNvPr id="4" name="Slide Number Placeholder 3"/>
          <p:cNvSpPr>
            <a:spLocks noGrp="1"/>
          </p:cNvSpPr>
          <p:nvPr>
            <p:ph type="sldNum" sz="quarter" idx="5"/>
          </p:nvPr>
        </p:nvSpPr>
        <p:spPr/>
        <p:txBody>
          <a:bodyPr/>
          <a:lstStyle/>
          <a:p>
            <a:fld id="{38B2033A-FB0F-7949-A9F0-CBC790DC54B4}" type="slidenum">
              <a:rPr lang="en-US" smtClean="0"/>
              <a:t>129</a:t>
            </a:fld>
            <a:endParaRPr lang="en-US"/>
          </a:p>
        </p:txBody>
      </p:sp>
    </p:spTree>
    <p:extLst>
      <p:ext uri="{BB962C8B-B14F-4D97-AF65-F5344CB8AC3E}">
        <p14:creationId xmlns:p14="http://schemas.microsoft.com/office/powerpoint/2010/main" val="133611716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Each year group gets two hundred and twelve pencils.</a:t>
            </a:r>
          </a:p>
        </p:txBody>
      </p:sp>
      <p:sp>
        <p:nvSpPr>
          <p:cNvPr id="4" name="Slide Number Placeholder 3"/>
          <p:cNvSpPr>
            <a:spLocks noGrp="1"/>
          </p:cNvSpPr>
          <p:nvPr>
            <p:ph type="sldNum" sz="quarter" idx="5"/>
          </p:nvPr>
        </p:nvSpPr>
        <p:spPr/>
        <p:txBody>
          <a:bodyPr/>
          <a:lstStyle/>
          <a:p>
            <a:fld id="{38B2033A-FB0F-7949-A9F0-CBC790DC54B4}" type="slidenum">
              <a:rPr lang="en-US" smtClean="0"/>
              <a:t>130</a:t>
            </a:fld>
            <a:endParaRPr lang="en-US"/>
          </a:p>
        </p:txBody>
      </p:sp>
    </p:spTree>
    <p:extLst>
      <p:ext uri="{BB962C8B-B14F-4D97-AF65-F5344CB8AC3E}">
        <p14:creationId xmlns:p14="http://schemas.microsoft.com/office/powerpoint/2010/main" val="202458818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131</a:t>
            </a:fld>
            <a:endParaRPr lang="en-GB"/>
          </a:p>
        </p:txBody>
      </p:sp>
    </p:spTree>
    <p:extLst>
      <p:ext uri="{BB962C8B-B14F-4D97-AF65-F5344CB8AC3E}">
        <p14:creationId xmlns:p14="http://schemas.microsoft.com/office/powerpoint/2010/main" val="45871249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9805157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38B2033A-FB0F-7949-A9F0-CBC790DC54B4}" type="slidenum">
              <a:rPr lang="en-US" smtClean="0"/>
              <a:t>133</a:t>
            </a:fld>
            <a:endParaRPr lang="en-US"/>
          </a:p>
        </p:txBody>
      </p:sp>
    </p:spTree>
    <p:extLst>
      <p:ext uri="{BB962C8B-B14F-4D97-AF65-F5344CB8AC3E}">
        <p14:creationId xmlns:p14="http://schemas.microsoft.com/office/powerpoint/2010/main" val="3125400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12</a:t>
            </a:fld>
            <a:endParaRPr lang="en-GB"/>
          </a:p>
        </p:txBody>
      </p:sp>
    </p:spTree>
    <p:extLst>
      <p:ext uri="{BB962C8B-B14F-4D97-AF65-F5344CB8AC3E}">
        <p14:creationId xmlns:p14="http://schemas.microsoft.com/office/powerpoint/2010/main" val="288149506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Seven hundreds divided between five is equal to one hundred each, </a:t>
            </a:r>
          </a:p>
          <a:p>
            <a:r>
              <a:rPr lang="en-GB" i="1" dirty="0"/>
              <a:t>with a remainder of two hundreds.</a:t>
            </a:r>
          </a:p>
        </p:txBody>
      </p:sp>
      <p:sp>
        <p:nvSpPr>
          <p:cNvPr id="4" name="Slide Number Placeholder 3"/>
          <p:cNvSpPr>
            <a:spLocks noGrp="1"/>
          </p:cNvSpPr>
          <p:nvPr>
            <p:ph type="sldNum" sz="quarter" idx="5"/>
          </p:nvPr>
        </p:nvSpPr>
        <p:spPr/>
        <p:txBody>
          <a:bodyPr/>
          <a:lstStyle/>
          <a:p>
            <a:fld id="{38B2033A-FB0F-7949-A9F0-CBC790DC54B4}" type="slidenum">
              <a:rPr lang="en-US" smtClean="0"/>
              <a:t>134</a:t>
            </a:fld>
            <a:endParaRPr lang="en-US"/>
          </a:p>
        </p:txBody>
      </p:sp>
    </p:spTree>
    <p:extLst>
      <p:ext uri="{BB962C8B-B14F-4D97-AF65-F5344CB8AC3E}">
        <p14:creationId xmlns:p14="http://schemas.microsoft.com/office/powerpoint/2010/main" val="186376575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Two hundreds is equal to twenty tens.</a:t>
            </a:r>
          </a:p>
        </p:txBody>
      </p:sp>
      <p:sp>
        <p:nvSpPr>
          <p:cNvPr id="4" name="Slide Number Placeholder 3"/>
          <p:cNvSpPr>
            <a:spLocks noGrp="1"/>
          </p:cNvSpPr>
          <p:nvPr>
            <p:ph type="sldNum" sz="quarter" idx="5"/>
          </p:nvPr>
        </p:nvSpPr>
        <p:spPr/>
        <p:txBody>
          <a:bodyPr/>
          <a:lstStyle/>
          <a:p>
            <a:fld id="{38B2033A-FB0F-7949-A9F0-CBC790DC54B4}" type="slidenum">
              <a:rPr lang="en-US" smtClean="0"/>
              <a:t>135</a:t>
            </a:fld>
            <a:endParaRPr lang="en-US"/>
          </a:p>
        </p:txBody>
      </p:sp>
    </p:spTree>
    <p:extLst>
      <p:ext uri="{BB962C8B-B14F-4D97-AF65-F5344CB8AC3E}">
        <p14:creationId xmlns:p14="http://schemas.microsoft.com/office/powerpoint/2010/main" val="327450657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Twenty tens divided between five is equal to four tens each.</a:t>
            </a:r>
          </a:p>
        </p:txBody>
      </p:sp>
      <p:sp>
        <p:nvSpPr>
          <p:cNvPr id="4" name="Slide Number Placeholder 3"/>
          <p:cNvSpPr>
            <a:spLocks noGrp="1"/>
          </p:cNvSpPr>
          <p:nvPr>
            <p:ph type="sldNum" sz="quarter" idx="5"/>
          </p:nvPr>
        </p:nvSpPr>
        <p:spPr/>
        <p:txBody>
          <a:bodyPr/>
          <a:lstStyle/>
          <a:p>
            <a:fld id="{38B2033A-FB0F-7949-A9F0-CBC790DC54B4}" type="slidenum">
              <a:rPr lang="en-US" smtClean="0"/>
              <a:t>136</a:t>
            </a:fld>
            <a:endParaRPr lang="en-US"/>
          </a:p>
        </p:txBody>
      </p:sp>
    </p:spTree>
    <p:extLst>
      <p:ext uri="{BB962C8B-B14F-4D97-AF65-F5344CB8AC3E}">
        <p14:creationId xmlns:p14="http://schemas.microsoft.com/office/powerpoint/2010/main" val="261351775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Five ones divided between five is equal to one </a:t>
            </a:r>
            <a:r>
              <a:rPr lang="en-GB" i="1" dirty="0" err="1"/>
              <a:t>one</a:t>
            </a:r>
            <a:r>
              <a:rPr lang="en-GB" i="1" dirty="0"/>
              <a:t> each.</a:t>
            </a:r>
          </a:p>
        </p:txBody>
      </p:sp>
      <p:sp>
        <p:nvSpPr>
          <p:cNvPr id="4" name="Slide Number Placeholder 3"/>
          <p:cNvSpPr>
            <a:spLocks noGrp="1"/>
          </p:cNvSpPr>
          <p:nvPr>
            <p:ph type="sldNum" sz="quarter" idx="5"/>
          </p:nvPr>
        </p:nvSpPr>
        <p:spPr/>
        <p:txBody>
          <a:bodyPr/>
          <a:lstStyle/>
          <a:p>
            <a:fld id="{38B2033A-FB0F-7949-A9F0-CBC790DC54B4}" type="slidenum">
              <a:rPr lang="en-US" smtClean="0"/>
              <a:t>137</a:t>
            </a:fld>
            <a:endParaRPr lang="en-US"/>
          </a:p>
        </p:txBody>
      </p:sp>
    </p:spTree>
    <p:extLst>
      <p:ext uri="{BB962C8B-B14F-4D97-AF65-F5344CB8AC3E}">
        <p14:creationId xmlns:p14="http://schemas.microsoft.com/office/powerpoint/2010/main" val="195024773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Each year group gets one hundred and forty-one pencils.</a:t>
            </a:r>
          </a:p>
        </p:txBody>
      </p:sp>
      <p:sp>
        <p:nvSpPr>
          <p:cNvPr id="4" name="Slide Number Placeholder 3"/>
          <p:cNvSpPr>
            <a:spLocks noGrp="1"/>
          </p:cNvSpPr>
          <p:nvPr>
            <p:ph type="sldNum" sz="quarter" idx="5"/>
          </p:nvPr>
        </p:nvSpPr>
        <p:spPr/>
        <p:txBody>
          <a:bodyPr/>
          <a:lstStyle/>
          <a:p>
            <a:fld id="{38B2033A-FB0F-7949-A9F0-CBC790DC54B4}" type="slidenum">
              <a:rPr lang="en-US" smtClean="0"/>
              <a:t>138</a:t>
            </a:fld>
            <a:endParaRPr lang="en-US"/>
          </a:p>
        </p:txBody>
      </p:sp>
    </p:spTree>
    <p:extLst>
      <p:ext uri="{BB962C8B-B14F-4D97-AF65-F5344CB8AC3E}">
        <p14:creationId xmlns:p14="http://schemas.microsoft.com/office/powerpoint/2010/main" val="100122642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139</a:t>
            </a:fld>
            <a:endParaRPr lang="en-GB"/>
          </a:p>
        </p:txBody>
      </p:sp>
    </p:spTree>
    <p:extLst>
      <p:ext uri="{BB962C8B-B14F-4D97-AF65-F5344CB8AC3E}">
        <p14:creationId xmlns:p14="http://schemas.microsoft.com/office/powerpoint/2010/main" val="190920270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5491680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141</a:t>
            </a:fld>
            <a:endParaRPr lang="en-GB"/>
          </a:p>
        </p:txBody>
      </p:sp>
    </p:spTree>
    <p:extLst>
      <p:ext uri="{BB962C8B-B14F-4D97-AF65-F5344CB8AC3E}">
        <p14:creationId xmlns:p14="http://schemas.microsoft.com/office/powerpoint/2010/main" val="54966168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7641642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Eight-hundred and forty-eight divided by four.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143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30609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33651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Write ‘2’ in the hundreds column.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144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9663091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Write ‘1’ in the tens column.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145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7854596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Write ‘2’ in the ones column.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146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0737776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Seven hundred and five divided by five.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147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7028554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Write ‘1’ in the hundreds column…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148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3021294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 and write ‘2’ to the left of the tens digit of the dividend to make twenty tens.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149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1932941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Write ‘4’ in the tens column.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150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0547698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Write ‘1’ in the ones column.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151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1652831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152</a:t>
            </a:fld>
            <a:endParaRPr lang="en-GB"/>
          </a:p>
        </p:txBody>
      </p:sp>
    </p:spTree>
    <p:extLst>
      <p:ext uri="{BB962C8B-B14F-4D97-AF65-F5344CB8AC3E}">
        <p14:creationId xmlns:p14="http://schemas.microsoft.com/office/powerpoint/2010/main" val="142268325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08618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Two-tens-and-four-ones multiplied by three is equal to </a:t>
            </a:r>
          </a:p>
          <a:p>
            <a:r>
              <a:rPr lang="en-GB" sz="1200" i="1" kern="1200" dirty="0">
                <a:solidFill>
                  <a:schemeClr val="tx1"/>
                </a:solidFill>
                <a:effectLst/>
                <a:latin typeface="+mn-lt"/>
                <a:ea typeface="+mn-ea"/>
                <a:cs typeface="+mn-cs"/>
              </a:rPr>
              <a:t>two tens multiplied by three and four ones multiplied by three.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2 tens × 3 = 6 tens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4 ones × 3 = 12 ones</a:t>
            </a:r>
          </a:p>
          <a:p>
            <a:r>
              <a:rPr lang="en-GB" sz="1200" i="1" kern="1200" dirty="0">
                <a:solidFill>
                  <a:schemeClr val="tx1"/>
                </a:solidFill>
                <a:effectLst/>
                <a:latin typeface="+mn-lt"/>
                <a:ea typeface="+mn-ea"/>
                <a:cs typeface="+mn-cs"/>
              </a:rPr>
              <a:t>Regroup the ones into tens and ones.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Twelve ones is equal to one ten and two ones.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12 ones = 1 ten + 2 ones </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14</a:t>
            </a:fld>
            <a:endParaRPr lang="en-US"/>
          </a:p>
        </p:txBody>
      </p:sp>
    </p:spTree>
    <p:extLst>
      <p:ext uri="{BB962C8B-B14F-4D97-AF65-F5344CB8AC3E}">
        <p14:creationId xmlns:p14="http://schemas.microsoft.com/office/powerpoint/2010/main" val="234748570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Six hundred and twelve divided by four.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154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0662667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Write ‘1’ in the hundreds column…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155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8040517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 and write ‘2’ to the left of the tens digit of the dividend to make twenty-one tens.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156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9281043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Write ‘5’ in the tens column…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157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6216941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 and write ‘1’ to the left of the ones digit of the dividend to make twelve ones.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158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2329653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Write ‘3’ in the ones column.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159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5245476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160</a:t>
            </a:fld>
            <a:endParaRPr lang="en-GB"/>
          </a:p>
        </p:txBody>
      </p:sp>
    </p:spTree>
    <p:extLst>
      <p:ext uri="{BB962C8B-B14F-4D97-AF65-F5344CB8AC3E}">
        <p14:creationId xmlns:p14="http://schemas.microsoft.com/office/powerpoint/2010/main" val="575371897"/>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187026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Two hundred and fifteen divided by five.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162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4184307"/>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Write ‘0’ in the hundreds column…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163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22749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Three-tens-and-two-ones multiplied by four is equal to </a:t>
            </a:r>
          </a:p>
          <a:p>
            <a:r>
              <a:rPr lang="en-GB" sz="1200" i="1" kern="1200" dirty="0">
                <a:solidFill>
                  <a:schemeClr val="tx1"/>
                </a:solidFill>
                <a:effectLst/>
                <a:latin typeface="+mn-lt"/>
                <a:ea typeface="+mn-ea"/>
                <a:cs typeface="+mn-cs"/>
              </a:rPr>
              <a:t>three tens multiplied by four and two ones multiplied by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3 tens × 4 = 12 tens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2 ones × 4 = 8 ones </a:t>
            </a:r>
          </a:p>
          <a:p>
            <a:r>
              <a:rPr lang="en-GB" sz="1200" i="1" kern="1200" dirty="0">
                <a:solidFill>
                  <a:schemeClr val="tx1"/>
                </a:solidFill>
                <a:effectLst/>
                <a:latin typeface="+mn-lt"/>
                <a:ea typeface="+mn-ea"/>
                <a:cs typeface="+mn-cs"/>
              </a:rPr>
              <a:t>Regroup the tens into hundreds and tens.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Twelve tens is equal to one hundred and two tens.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12 tens = 1 hundred + 2 tens</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15</a:t>
            </a:fld>
            <a:endParaRPr lang="en-US"/>
          </a:p>
        </p:txBody>
      </p:sp>
    </p:spTree>
    <p:extLst>
      <p:ext uri="{BB962C8B-B14F-4D97-AF65-F5344CB8AC3E}">
        <p14:creationId xmlns:p14="http://schemas.microsoft.com/office/powerpoint/2010/main" val="4236534615"/>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 and write ‘2’ to the left of the tens digit of the dividend to make twenty-one tens.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164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5870236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Write ‘4’ in the tens column…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165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85873140"/>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 and write ‘1’ to the left of the ones digit of the dividend to make fifteen ones.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166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9129539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Write ‘3’ in the ones column.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167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5381008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168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1569419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169</a:t>
            </a:fld>
            <a:endParaRPr lang="en-GB"/>
          </a:p>
        </p:txBody>
      </p:sp>
    </p:spTree>
    <p:extLst>
      <p:ext uri="{BB962C8B-B14F-4D97-AF65-F5344CB8AC3E}">
        <p14:creationId xmlns:p14="http://schemas.microsoft.com/office/powerpoint/2010/main" val="230741925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1882009"/>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172</a:t>
            </a:fld>
            <a:endParaRPr lang="en-GB"/>
          </a:p>
        </p:txBody>
      </p:sp>
    </p:spTree>
    <p:extLst>
      <p:ext uri="{BB962C8B-B14F-4D97-AF65-F5344CB8AC3E}">
        <p14:creationId xmlns:p14="http://schemas.microsoft.com/office/powerpoint/2010/main" val="3629862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16</a:t>
            </a:fld>
            <a:endParaRPr lang="en-GB"/>
          </a:p>
        </p:txBody>
      </p:sp>
    </p:spTree>
    <p:extLst>
      <p:ext uri="{BB962C8B-B14F-4D97-AF65-F5344CB8AC3E}">
        <p14:creationId xmlns:p14="http://schemas.microsoft.com/office/powerpoint/2010/main" val="587776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295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Two-tens-and-six-ones multiplied by four is equal to </a:t>
            </a:r>
          </a:p>
          <a:p>
            <a:r>
              <a:rPr lang="en-GB" sz="1200" i="1" kern="1200" dirty="0">
                <a:solidFill>
                  <a:schemeClr val="tx1"/>
                </a:solidFill>
                <a:effectLst/>
                <a:latin typeface="+mn-lt"/>
                <a:ea typeface="+mn-ea"/>
                <a:cs typeface="+mn-cs"/>
              </a:rPr>
              <a:t>two tens multiplied by four and six ones multiplied by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2 tens × 4 = 8 tens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6 ones × 4 = 24 ones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Twenty-four ones is equal to two tens and four ones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24 ones = 2 tens + 4 ones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Ten tens is equal to one hundred.</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10 tens = 1 hundred</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18</a:t>
            </a:fld>
            <a:endParaRPr lang="en-US"/>
          </a:p>
        </p:txBody>
      </p:sp>
    </p:spTree>
    <p:extLst>
      <p:ext uri="{BB962C8B-B14F-4D97-AF65-F5344CB8AC3E}">
        <p14:creationId xmlns:p14="http://schemas.microsoft.com/office/powerpoint/2010/main" val="1241455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19</a:t>
            </a:fld>
            <a:endParaRPr lang="en-GB"/>
          </a:p>
        </p:txBody>
      </p:sp>
    </p:spTree>
    <p:extLst>
      <p:ext uri="{BB962C8B-B14F-4D97-AF65-F5344CB8AC3E}">
        <p14:creationId xmlns:p14="http://schemas.microsoft.com/office/powerpoint/2010/main" val="2266144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a:t>
            </a:fld>
            <a:endParaRPr lang="en-GB"/>
          </a:p>
        </p:txBody>
      </p:sp>
    </p:spTree>
    <p:extLst>
      <p:ext uri="{BB962C8B-B14F-4D97-AF65-F5344CB8AC3E}">
        <p14:creationId xmlns:p14="http://schemas.microsoft.com/office/powerpoint/2010/main" val="504534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22526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22</a:t>
            </a:fld>
            <a:endParaRPr lang="en-GB"/>
          </a:p>
        </p:txBody>
      </p:sp>
    </p:spTree>
    <p:extLst>
      <p:ext uri="{BB962C8B-B14F-4D97-AF65-F5344CB8AC3E}">
        <p14:creationId xmlns:p14="http://schemas.microsoft.com/office/powerpoint/2010/main" val="786808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45290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Step 1 – write the factors.</a:t>
            </a:r>
          </a:p>
          <a:p>
            <a:r>
              <a:rPr lang="en-GB" i="1" dirty="0"/>
              <a:t>Step 2 – multiply the one-digit number by the ones.</a:t>
            </a:r>
          </a:p>
          <a:p>
            <a:r>
              <a:rPr lang="en-GB" i="1" dirty="0"/>
              <a:t>Step 3 – multiply the one-digit number by the tens.</a:t>
            </a:r>
          </a:p>
          <a:p>
            <a:r>
              <a:rPr lang="en-GB" i="1" dirty="0"/>
              <a:t>Step 4 – add the partial products.</a:t>
            </a:r>
          </a:p>
        </p:txBody>
      </p:sp>
      <p:sp>
        <p:nvSpPr>
          <p:cNvPr id="4" name="Slide Number Placeholder 3"/>
          <p:cNvSpPr>
            <a:spLocks noGrp="1"/>
          </p:cNvSpPr>
          <p:nvPr>
            <p:ph type="sldNum" sz="quarter" idx="5"/>
          </p:nvPr>
        </p:nvSpPr>
        <p:spPr/>
        <p:txBody>
          <a:bodyPr/>
          <a:lstStyle/>
          <a:p>
            <a:fld id="{38B2033A-FB0F-7949-A9F0-CBC790DC54B4}" type="slidenum">
              <a:rPr lang="en-US" smtClean="0"/>
              <a:t>24</a:t>
            </a:fld>
            <a:endParaRPr lang="en-US"/>
          </a:p>
        </p:txBody>
      </p:sp>
    </p:spTree>
    <p:extLst>
      <p:ext uri="{BB962C8B-B14F-4D97-AF65-F5344CB8AC3E}">
        <p14:creationId xmlns:p14="http://schemas.microsoft.com/office/powerpoint/2010/main" val="4020004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What’s the same?</a:t>
            </a:r>
          </a:p>
          <a:p>
            <a:r>
              <a:rPr lang="en-GB" i="1" dirty="0"/>
              <a:t>What’s different?</a:t>
            </a:r>
          </a:p>
        </p:txBody>
      </p:sp>
      <p:sp>
        <p:nvSpPr>
          <p:cNvPr id="4" name="Slide Number Placeholder 3"/>
          <p:cNvSpPr>
            <a:spLocks noGrp="1"/>
          </p:cNvSpPr>
          <p:nvPr>
            <p:ph type="sldNum" sz="quarter" idx="5"/>
          </p:nvPr>
        </p:nvSpPr>
        <p:spPr/>
        <p:txBody>
          <a:bodyPr/>
          <a:lstStyle/>
          <a:p>
            <a:fld id="{38B2033A-FB0F-7949-A9F0-CBC790DC54B4}" type="slidenum">
              <a:rPr lang="en-US" smtClean="0"/>
              <a:t>25</a:t>
            </a:fld>
            <a:endParaRPr lang="en-US"/>
          </a:p>
        </p:txBody>
      </p:sp>
    </p:spTree>
    <p:extLst>
      <p:ext uri="{BB962C8B-B14F-4D97-AF65-F5344CB8AC3E}">
        <p14:creationId xmlns:p14="http://schemas.microsoft.com/office/powerpoint/2010/main" val="21528654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28</a:t>
            </a:fld>
            <a:endParaRPr lang="en-GB"/>
          </a:p>
        </p:txBody>
      </p:sp>
    </p:spTree>
    <p:extLst>
      <p:ext uri="{BB962C8B-B14F-4D97-AF65-F5344CB8AC3E}">
        <p14:creationId xmlns:p14="http://schemas.microsoft.com/office/powerpoint/2010/main" val="3764466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1331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4 × 1 one = 4 ones</a:t>
            </a:r>
          </a:p>
          <a:p>
            <a:r>
              <a:rPr lang="en-GB" i="0" dirty="0"/>
              <a:t>Write “4” in the ones column.</a:t>
            </a:r>
          </a:p>
          <a:p>
            <a:r>
              <a:rPr lang="en-GB" i="0" dirty="0"/>
              <a:t>4 × 2 tens = 8 tens</a:t>
            </a:r>
          </a:p>
          <a:p>
            <a:r>
              <a:rPr lang="en-GB" i="0" dirty="0"/>
              <a:t>Write “8” in the tens column.</a:t>
            </a:r>
          </a:p>
        </p:txBody>
      </p:sp>
      <p:sp>
        <p:nvSpPr>
          <p:cNvPr id="4" name="Slide Number Placeholder 3"/>
          <p:cNvSpPr>
            <a:spLocks noGrp="1"/>
          </p:cNvSpPr>
          <p:nvPr>
            <p:ph type="sldNum" sz="quarter" idx="5"/>
          </p:nvPr>
        </p:nvSpPr>
        <p:spPr/>
        <p:txBody>
          <a:bodyPr/>
          <a:lstStyle/>
          <a:p>
            <a:fld id="{38B2033A-FB0F-7949-A9F0-CBC790DC54B4}" type="slidenum">
              <a:rPr lang="en-US" smtClean="0"/>
              <a:t>30</a:t>
            </a:fld>
            <a:endParaRPr lang="en-US"/>
          </a:p>
        </p:txBody>
      </p:sp>
    </p:spTree>
    <p:extLst>
      <p:ext uri="{BB962C8B-B14F-4D97-AF65-F5344CB8AC3E}">
        <p14:creationId xmlns:p14="http://schemas.microsoft.com/office/powerpoint/2010/main" val="39046113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31</a:t>
            </a:fld>
            <a:endParaRPr lang="en-GB"/>
          </a:p>
        </p:txBody>
      </p:sp>
    </p:spTree>
    <p:extLst>
      <p:ext uri="{BB962C8B-B14F-4D97-AF65-F5344CB8AC3E}">
        <p14:creationId xmlns:p14="http://schemas.microsoft.com/office/powerpoint/2010/main" val="1640943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06278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a:t>
            </a:fld>
            <a:endParaRPr lang="en-GB"/>
          </a:p>
        </p:txBody>
      </p:sp>
    </p:spTree>
    <p:extLst>
      <p:ext uri="{BB962C8B-B14F-4D97-AF65-F5344CB8AC3E}">
        <p14:creationId xmlns:p14="http://schemas.microsoft.com/office/powerpoint/2010/main" val="249569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33</a:t>
            </a:fld>
            <a:endParaRPr lang="en-US"/>
          </a:p>
        </p:txBody>
      </p:sp>
    </p:spTree>
    <p:extLst>
      <p:ext uri="{BB962C8B-B14F-4D97-AF65-F5344CB8AC3E}">
        <p14:creationId xmlns:p14="http://schemas.microsoft.com/office/powerpoint/2010/main" val="1109674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34</a:t>
            </a:fld>
            <a:endParaRPr lang="en-GB"/>
          </a:p>
        </p:txBody>
      </p:sp>
    </p:spTree>
    <p:extLst>
      <p:ext uri="{BB962C8B-B14F-4D97-AF65-F5344CB8AC3E}">
        <p14:creationId xmlns:p14="http://schemas.microsoft.com/office/powerpoint/2010/main" val="26268012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00060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Step 1 – write the factors.</a:t>
            </a:r>
          </a:p>
          <a:p>
            <a:r>
              <a:rPr lang="en-GB" i="1" dirty="0"/>
              <a:t>Step 2 – multiply the one-digit number by the ones and regroup.</a:t>
            </a:r>
          </a:p>
          <a:p>
            <a:r>
              <a:rPr lang="en-GB" i="1" dirty="0"/>
              <a:t>Step 3 – multiply the one-digit number by the tens and add</a:t>
            </a:r>
          </a:p>
          <a:p>
            <a:r>
              <a:rPr lang="en-GB" i="1" dirty="0"/>
              <a:t>the tens from regrouping</a:t>
            </a:r>
          </a:p>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36</a:t>
            </a:fld>
            <a:endParaRPr lang="en-US"/>
          </a:p>
        </p:txBody>
      </p:sp>
    </p:spTree>
    <p:extLst>
      <p:ext uri="{BB962C8B-B14F-4D97-AF65-F5344CB8AC3E}">
        <p14:creationId xmlns:p14="http://schemas.microsoft.com/office/powerpoint/2010/main" val="3471202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5 × 8 ones = 40 ones; 40 ones = 4 tens and 0 ones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Write “4” below the tens column and “0” in the ones column.</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5 × 1 ten = 5 tens</a:t>
            </a:r>
          </a:p>
          <a:p>
            <a:r>
              <a:rPr lang="en-GB" sz="1200" i="1" kern="1200" dirty="0">
                <a:solidFill>
                  <a:schemeClr val="tx1"/>
                </a:solidFill>
                <a:effectLst/>
                <a:latin typeface="+mn-lt"/>
                <a:ea typeface="+mn-ea"/>
                <a:cs typeface="+mn-cs"/>
              </a:rPr>
              <a:t>5 × 1 ten + 4 tens = 9 tens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Write “9’” in the tens column</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37</a:t>
            </a:fld>
            <a:endParaRPr lang="en-US"/>
          </a:p>
        </p:txBody>
      </p:sp>
    </p:spTree>
    <p:extLst>
      <p:ext uri="{BB962C8B-B14F-4D97-AF65-F5344CB8AC3E}">
        <p14:creationId xmlns:p14="http://schemas.microsoft.com/office/powerpoint/2010/main" val="14704320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38</a:t>
            </a:fld>
            <a:endParaRPr lang="en-GB"/>
          </a:p>
        </p:txBody>
      </p:sp>
    </p:spTree>
    <p:extLst>
      <p:ext uri="{BB962C8B-B14F-4D97-AF65-F5344CB8AC3E}">
        <p14:creationId xmlns:p14="http://schemas.microsoft.com/office/powerpoint/2010/main" val="23775080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137465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41</a:t>
            </a:fld>
            <a:endParaRPr lang="en-GB"/>
          </a:p>
        </p:txBody>
      </p:sp>
    </p:spTree>
    <p:extLst>
      <p:ext uri="{BB962C8B-B14F-4D97-AF65-F5344CB8AC3E}">
        <p14:creationId xmlns:p14="http://schemas.microsoft.com/office/powerpoint/2010/main" val="13797547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753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43</a:t>
            </a:fld>
            <a:endParaRPr lang="en-US"/>
          </a:p>
        </p:txBody>
      </p:sp>
    </p:spTree>
    <p:extLst>
      <p:ext uri="{BB962C8B-B14F-4D97-AF65-F5344CB8AC3E}">
        <p14:creationId xmlns:p14="http://schemas.microsoft.com/office/powerpoint/2010/main" val="378805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a:t>
            </a:fld>
            <a:endParaRPr lang="en-GB"/>
          </a:p>
        </p:txBody>
      </p:sp>
    </p:spTree>
    <p:extLst>
      <p:ext uri="{BB962C8B-B14F-4D97-AF65-F5344CB8AC3E}">
        <p14:creationId xmlns:p14="http://schemas.microsoft.com/office/powerpoint/2010/main" val="20602269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5 × 1 one = 5 ones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Write “5” in the ones column.</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5 × 2 tens = 10 tens = 1 hundred and 0 tens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Write “1” in the hundreds column and “0” in the tens column.</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44</a:t>
            </a:fld>
            <a:endParaRPr lang="en-US"/>
          </a:p>
        </p:txBody>
      </p:sp>
    </p:spTree>
    <p:extLst>
      <p:ext uri="{BB962C8B-B14F-4D97-AF65-F5344CB8AC3E}">
        <p14:creationId xmlns:p14="http://schemas.microsoft.com/office/powerpoint/2010/main" val="38691647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45</a:t>
            </a:fld>
            <a:endParaRPr lang="en-GB"/>
          </a:p>
        </p:txBody>
      </p:sp>
    </p:spTree>
    <p:extLst>
      <p:ext uri="{BB962C8B-B14F-4D97-AF65-F5344CB8AC3E}">
        <p14:creationId xmlns:p14="http://schemas.microsoft.com/office/powerpoint/2010/main" val="110652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205747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4 × 6 ones = 24 ones = 2 tens + 4 ones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4 × 2 tens = 8 tens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8 tens + 2 tens + 4 ones = 10 tens + 4 ones = one hundred + 4 ones</a:t>
            </a:r>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47</a:t>
            </a:fld>
            <a:endParaRPr lang="en-US"/>
          </a:p>
        </p:txBody>
      </p:sp>
    </p:spTree>
    <p:extLst>
      <p:ext uri="{BB962C8B-B14F-4D97-AF65-F5344CB8AC3E}">
        <p14:creationId xmlns:p14="http://schemas.microsoft.com/office/powerpoint/2010/main" val="5211802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4 × 8 ones = 32 ones = 3 tens + 2 ones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4 × 3 tens = 12 tens = 1 hundred + 2 tens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1 hundred + 2 tens + 3 tens + 2 ones = 1 hundred + 5 tens + 2 ones</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48</a:t>
            </a:fld>
            <a:endParaRPr lang="en-US"/>
          </a:p>
        </p:txBody>
      </p:sp>
    </p:spTree>
    <p:extLst>
      <p:ext uri="{BB962C8B-B14F-4D97-AF65-F5344CB8AC3E}">
        <p14:creationId xmlns:p14="http://schemas.microsoft.com/office/powerpoint/2010/main" val="35650457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32812835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50</a:t>
            </a:fld>
            <a:endParaRPr lang="en-GB"/>
          </a:p>
        </p:txBody>
      </p:sp>
    </p:spTree>
    <p:extLst>
      <p:ext uri="{BB962C8B-B14F-4D97-AF65-F5344CB8AC3E}">
        <p14:creationId xmlns:p14="http://schemas.microsoft.com/office/powerpoint/2010/main" val="38889278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299492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55</a:t>
            </a:fld>
            <a:endParaRPr lang="en-GB"/>
          </a:p>
        </p:txBody>
      </p:sp>
    </p:spTree>
    <p:extLst>
      <p:ext uri="{BB962C8B-B14F-4D97-AF65-F5344CB8AC3E}">
        <p14:creationId xmlns:p14="http://schemas.microsoft.com/office/powerpoint/2010/main" val="13776313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62274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a:t>
            </a:fld>
            <a:endParaRPr lang="en-GB"/>
          </a:p>
        </p:txBody>
      </p:sp>
    </p:spTree>
    <p:extLst>
      <p:ext uri="{BB962C8B-B14F-4D97-AF65-F5344CB8AC3E}">
        <p14:creationId xmlns:p14="http://schemas.microsoft.com/office/powerpoint/2010/main" val="8418452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Step 1 – partition 321.</a:t>
            </a:r>
          </a:p>
          <a:p>
            <a:r>
              <a:rPr lang="en-GB" i="1" dirty="0"/>
              <a:t>Steps 2 and 3 – gather three sets of 321, multiply the </a:t>
            </a:r>
          </a:p>
          <a:p>
            <a:r>
              <a:rPr lang="en-GB" i="1" dirty="0"/>
              <a:t>hundreds, tens and ones and recombine.</a:t>
            </a:r>
          </a:p>
        </p:txBody>
      </p:sp>
      <p:sp>
        <p:nvSpPr>
          <p:cNvPr id="4" name="Slide Number Placeholder 3"/>
          <p:cNvSpPr>
            <a:spLocks noGrp="1"/>
          </p:cNvSpPr>
          <p:nvPr>
            <p:ph type="sldNum" sz="quarter" idx="5"/>
          </p:nvPr>
        </p:nvSpPr>
        <p:spPr/>
        <p:txBody>
          <a:bodyPr/>
          <a:lstStyle/>
          <a:p>
            <a:fld id="{38B2033A-FB0F-7949-A9F0-CBC790DC54B4}" type="slidenum">
              <a:rPr lang="en-US" smtClean="0"/>
              <a:t>57</a:t>
            </a:fld>
            <a:endParaRPr lang="en-US"/>
          </a:p>
        </p:txBody>
      </p:sp>
    </p:spTree>
    <p:extLst>
      <p:ext uri="{BB962C8B-B14F-4D97-AF65-F5344CB8AC3E}">
        <p14:creationId xmlns:p14="http://schemas.microsoft.com/office/powerpoint/2010/main" val="28317754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Step 1 – partition 423.</a:t>
            </a:r>
          </a:p>
          <a:p>
            <a:r>
              <a:rPr lang="en-GB" i="1" dirty="0"/>
              <a:t>Steps 2 and 3 – take three sets of 423, multiply the</a:t>
            </a:r>
          </a:p>
          <a:p>
            <a:r>
              <a:rPr lang="en-GB" i="1" dirty="0"/>
              <a:t>Hundreds, tens and ones and recombine.</a:t>
            </a:r>
          </a:p>
          <a:p>
            <a:r>
              <a:rPr lang="en-GB" i="1" dirty="0"/>
              <a:t>Step 4 – regroup the hundreds into thousands and hundreds.</a:t>
            </a:r>
          </a:p>
        </p:txBody>
      </p:sp>
      <p:sp>
        <p:nvSpPr>
          <p:cNvPr id="4" name="Slide Number Placeholder 3"/>
          <p:cNvSpPr>
            <a:spLocks noGrp="1"/>
          </p:cNvSpPr>
          <p:nvPr>
            <p:ph type="sldNum" sz="quarter" idx="5"/>
          </p:nvPr>
        </p:nvSpPr>
        <p:spPr/>
        <p:txBody>
          <a:bodyPr/>
          <a:lstStyle/>
          <a:p>
            <a:fld id="{38B2033A-FB0F-7949-A9F0-CBC790DC54B4}" type="slidenum">
              <a:rPr lang="en-US" smtClean="0"/>
              <a:t>58</a:t>
            </a:fld>
            <a:endParaRPr lang="en-US"/>
          </a:p>
        </p:txBody>
      </p:sp>
    </p:spTree>
    <p:extLst>
      <p:ext uri="{BB962C8B-B14F-4D97-AF65-F5344CB8AC3E}">
        <p14:creationId xmlns:p14="http://schemas.microsoft.com/office/powerpoint/2010/main" val="36719459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Step 1 – partition 521.</a:t>
            </a:r>
          </a:p>
          <a:p>
            <a:r>
              <a:rPr lang="en-GB" i="1" dirty="0"/>
              <a:t>Steps 2 and 3 – gather three sets of 521, multiply the</a:t>
            </a:r>
          </a:p>
          <a:p>
            <a:r>
              <a:rPr lang="en-GB" i="1" dirty="0"/>
              <a:t>Hundreds, tens and ones and recombine.</a:t>
            </a:r>
          </a:p>
          <a:p>
            <a:r>
              <a:rPr lang="en-GB" i="1" dirty="0"/>
              <a:t>Step 4 – regroup the hundreds into thousands and hundreds.</a:t>
            </a:r>
          </a:p>
        </p:txBody>
      </p:sp>
      <p:sp>
        <p:nvSpPr>
          <p:cNvPr id="4" name="Slide Number Placeholder 3"/>
          <p:cNvSpPr>
            <a:spLocks noGrp="1"/>
          </p:cNvSpPr>
          <p:nvPr>
            <p:ph type="sldNum" sz="quarter" idx="5"/>
          </p:nvPr>
        </p:nvSpPr>
        <p:spPr/>
        <p:txBody>
          <a:bodyPr/>
          <a:lstStyle/>
          <a:p>
            <a:fld id="{38B2033A-FB0F-7949-A9F0-CBC790DC54B4}" type="slidenum">
              <a:rPr lang="en-US" smtClean="0"/>
              <a:t>59</a:t>
            </a:fld>
            <a:endParaRPr lang="en-US"/>
          </a:p>
        </p:txBody>
      </p:sp>
    </p:spTree>
    <p:extLst>
      <p:ext uri="{BB962C8B-B14F-4D97-AF65-F5344CB8AC3E}">
        <p14:creationId xmlns:p14="http://schemas.microsoft.com/office/powerpoint/2010/main" val="31016023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60</a:t>
            </a:fld>
            <a:endParaRPr lang="en-GB"/>
          </a:p>
        </p:txBody>
      </p:sp>
    </p:spTree>
    <p:extLst>
      <p:ext uri="{BB962C8B-B14F-4D97-AF65-F5344CB8AC3E}">
        <p14:creationId xmlns:p14="http://schemas.microsoft.com/office/powerpoint/2010/main" val="1286611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353189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64</a:t>
            </a:fld>
            <a:endParaRPr lang="en-GB"/>
          </a:p>
        </p:txBody>
      </p:sp>
    </p:spTree>
    <p:extLst>
      <p:ext uri="{BB962C8B-B14F-4D97-AF65-F5344CB8AC3E}">
        <p14:creationId xmlns:p14="http://schemas.microsoft.com/office/powerpoint/2010/main" val="42862121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367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67</a:t>
            </a:fld>
            <a:endParaRPr lang="en-GB"/>
          </a:p>
        </p:txBody>
      </p:sp>
    </p:spTree>
    <p:extLst>
      <p:ext uri="{BB962C8B-B14F-4D97-AF65-F5344CB8AC3E}">
        <p14:creationId xmlns:p14="http://schemas.microsoft.com/office/powerpoint/2010/main" val="31491536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25149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71</a:t>
            </a:fld>
            <a:endParaRPr lang="en-GB"/>
          </a:p>
        </p:txBody>
      </p:sp>
    </p:spTree>
    <p:extLst>
      <p:ext uri="{BB962C8B-B14F-4D97-AF65-F5344CB8AC3E}">
        <p14:creationId xmlns:p14="http://schemas.microsoft.com/office/powerpoint/2010/main" val="2311685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a:t>
            </a:fld>
            <a:endParaRPr lang="en-GB"/>
          </a:p>
        </p:txBody>
      </p:sp>
    </p:spTree>
    <p:extLst>
      <p:ext uri="{BB962C8B-B14F-4D97-AF65-F5344CB8AC3E}">
        <p14:creationId xmlns:p14="http://schemas.microsoft.com/office/powerpoint/2010/main" val="27662242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745577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73</a:t>
            </a:fld>
            <a:endParaRPr lang="en-US"/>
          </a:p>
        </p:txBody>
      </p:sp>
    </p:spTree>
    <p:extLst>
      <p:ext uri="{BB962C8B-B14F-4D97-AF65-F5344CB8AC3E}">
        <p14:creationId xmlns:p14="http://schemas.microsoft.com/office/powerpoint/2010/main" val="25375508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First write the largest factor: “367”</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Then write the smallest factor below, lining up the digits: “4”</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Now multiply, starting with the ones: four times seven ones is equal to twenty-eight ones…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and regroup: twenty-eight ones is equal to two tens and eight ones; </a:t>
            </a:r>
          </a:p>
          <a:p>
            <a:r>
              <a:rPr lang="en-GB" sz="1200" i="1" kern="1200" dirty="0">
                <a:solidFill>
                  <a:schemeClr val="tx1"/>
                </a:solidFill>
                <a:effectLst/>
                <a:latin typeface="+mn-lt"/>
                <a:ea typeface="+mn-ea"/>
                <a:cs typeface="+mn-cs"/>
              </a:rPr>
              <a:t>write “8” in the ones column and “2” below the tens column.</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Then move to the tens: four times six tens is equal to twenty-four tens…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and regroup: twenty-four tens is equal to two hundreds and four tens…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and add the two tens from regrouping to give two hundreds and </a:t>
            </a:r>
            <a:r>
              <a:rPr lang="en-GB" sz="1200" i="1" u="sng" kern="1200" dirty="0">
                <a:solidFill>
                  <a:schemeClr val="tx1"/>
                </a:solidFill>
                <a:effectLst/>
                <a:latin typeface="+mn-lt"/>
                <a:ea typeface="+mn-ea"/>
                <a:cs typeface="+mn-cs"/>
              </a:rPr>
              <a:t>six</a:t>
            </a:r>
            <a:r>
              <a:rPr lang="en-GB" sz="1200" i="1" kern="1200" dirty="0">
                <a:solidFill>
                  <a:schemeClr val="tx1"/>
                </a:solidFill>
                <a:effectLst/>
                <a:latin typeface="+mn-lt"/>
                <a:ea typeface="+mn-ea"/>
                <a:cs typeface="+mn-cs"/>
              </a:rPr>
              <a:t> tens: </a:t>
            </a:r>
          </a:p>
          <a:p>
            <a:r>
              <a:rPr lang="en-GB" sz="1200" i="1" kern="1200" dirty="0">
                <a:solidFill>
                  <a:schemeClr val="tx1"/>
                </a:solidFill>
                <a:effectLst/>
                <a:latin typeface="+mn-lt"/>
                <a:ea typeface="+mn-ea"/>
                <a:cs typeface="+mn-cs"/>
              </a:rPr>
              <a:t>write “6” in the tens column and “2” below the hundreds column.</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Then move to the hundreds: four times three hundreds is equal to twelve hundreds…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and regroup: twelve hundreds is equal to one thousand and two hundreds…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and add the two hundreds from regrouping to give one thousand and </a:t>
            </a:r>
          </a:p>
          <a:p>
            <a:r>
              <a:rPr lang="en-GB" sz="1200" i="1" u="sng" kern="1200" dirty="0">
                <a:solidFill>
                  <a:schemeClr val="tx1"/>
                </a:solidFill>
                <a:effectLst/>
                <a:latin typeface="+mn-lt"/>
                <a:ea typeface="+mn-ea"/>
                <a:cs typeface="+mn-cs"/>
              </a:rPr>
              <a:t>four</a:t>
            </a:r>
            <a:r>
              <a:rPr lang="en-GB" sz="1200" i="1" kern="1200" dirty="0">
                <a:solidFill>
                  <a:schemeClr val="tx1"/>
                </a:solidFill>
                <a:effectLst/>
                <a:latin typeface="+mn-lt"/>
                <a:ea typeface="+mn-ea"/>
                <a:cs typeface="+mn-cs"/>
              </a:rPr>
              <a:t> hundreds; write “1” in the thousands column and “4” in the hundreds column.</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74</a:t>
            </a:fld>
            <a:endParaRPr lang="en-US"/>
          </a:p>
        </p:txBody>
      </p:sp>
    </p:spTree>
    <p:extLst>
      <p:ext uri="{BB962C8B-B14F-4D97-AF65-F5344CB8AC3E}">
        <p14:creationId xmlns:p14="http://schemas.microsoft.com/office/powerpoint/2010/main" val="23793793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First write the largest factor: “367”</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Then write the smallest factor below, lining up the digits: “4”</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Now multiply, starting with the ones: four times seven ones is equal to twenty-eight ones…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and regroup: twenty-eight ones is equal to two tens and eight ones; </a:t>
            </a:r>
          </a:p>
          <a:p>
            <a:r>
              <a:rPr lang="en-GB" sz="1200" i="1" kern="1200" dirty="0">
                <a:solidFill>
                  <a:schemeClr val="tx1"/>
                </a:solidFill>
                <a:effectLst/>
                <a:latin typeface="+mn-lt"/>
                <a:ea typeface="+mn-ea"/>
                <a:cs typeface="+mn-cs"/>
              </a:rPr>
              <a:t>write “8” in the ones column and “2” below the tens column.</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Then move to the tens: four times six tens is equal to twenty-four tens…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and regroup: twenty-four tens is equal to two hundreds and four tens…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and add the two tens from regrouping to give two hundreds and </a:t>
            </a:r>
            <a:r>
              <a:rPr lang="en-GB" sz="1200" i="1" u="sng" kern="1200" dirty="0">
                <a:solidFill>
                  <a:schemeClr val="tx1"/>
                </a:solidFill>
                <a:effectLst/>
                <a:latin typeface="+mn-lt"/>
                <a:ea typeface="+mn-ea"/>
                <a:cs typeface="+mn-cs"/>
              </a:rPr>
              <a:t>six</a:t>
            </a:r>
            <a:r>
              <a:rPr lang="en-GB" sz="1200" i="1" kern="1200" dirty="0">
                <a:solidFill>
                  <a:schemeClr val="tx1"/>
                </a:solidFill>
                <a:effectLst/>
                <a:latin typeface="+mn-lt"/>
                <a:ea typeface="+mn-ea"/>
                <a:cs typeface="+mn-cs"/>
              </a:rPr>
              <a:t> tens: </a:t>
            </a:r>
          </a:p>
          <a:p>
            <a:r>
              <a:rPr lang="en-GB" sz="1200" i="1" kern="1200" dirty="0">
                <a:solidFill>
                  <a:schemeClr val="tx1"/>
                </a:solidFill>
                <a:effectLst/>
                <a:latin typeface="+mn-lt"/>
                <a:ea typeface="+mn-ea"/>
                <a:cs typeface="+mn-cs"/>
              </a:rPr>
              <a:t>write “6” in the tens column and “2” below the hundreds column.</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Then move to the hundreds: four times three hundreds is equal to twelve hundreds…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and regroup: twelve hundreds is equal to one thousand and two hundreds…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and add the two hundreds from regrouping to give one thousand and </a:t>
            </a:r>
          </a:p>
          <a:p>
            <a:r>
              <a:rPr lang="en-GB" sz="1200" i="1" u="sng" kern="1200" dirty="0">
                <a:solidFill>
                  <a:schemeClr val="tx1"/>
                </a:solidFill>
                <a:effectLst/>
                <a:latin typeface="+mn-lt"/>
                <a:ea typeface="+mn-ea"/>
                <a:cs typeface="+mn-cs"/>
              </a:rPr>
              <a:t>four</a:t>
            </a:r>
            <a:r>
              <a:rPr lang="en-GB" sz="1200" i="1" kern="1200" dirty="0">
                <a:solidFill>
                  <a:schemeClr val="tx1"/>
                </a:solidFill>
                <a:effectLst/>
                <a:latin typeface="+mn-lt"/>
                <a:ea typeface="+mn-ea"/>
                <a:cs typeface="+mn-cs"/>
              </a:rPr>
              <a:t> hundreds; write “1” in the thousands column and “4” in the hundreds column.</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793793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77</a:t>
            </a:fld>
            <a:endParaRPr lang="en-GB"/>
          </a:p>
        </p:txBody>
      </p:sp>
    </p:spTree>
    <p:extLst>
      <p:ext uri="{BB962C8B-B14F-4D97-AF65-F5344CB8AC3E}">
        <p14:creationId xmlns:p14="http://schemas.microsoft.com/office/powerpoint/2010/main" val="29415441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9146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B2033A-FB0F-7949-A9F0-CBC790DC54B4}" type="slidenum">
              <a:rPr lang="en-US" smtClean="0"/>
              <a:t>79</a:t>
            </a:fld>
            <a:endParaRPr lang="en-US"/>
          </a:p>
        </p:txBody>
      </p:sp>
    </p:spTree>
    <p:extLst>
      <p:ext uri="{BB962C8B-B14F-4D97-AF65-F5344CB8AC3E}">
        <p14:creationId xmlns:p14="http://schemas.microsoft.com/office/powerpoint/2010/main" val="1512490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81</a:t>
            </a:fld>
            <a:endParaRPr lang="en-GB"/>
          </a:p>
        </p:txBody>
      </p:sp>
    </p:spTree>
    <p:extLst>
      <p:ext uri="{BB962C8B-B14F-4D97-AF65-F5344CB8AC3E}">
        <p14:creationId xmlns:p14="http://schemas.microsoft.com/office/powerpoint/2010/main" val="1372879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780768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One four is </a:t>
            </a:r>
            <a:r>
              <a:rPr lang="en-GB" i="1" u="sng" dirty="0"/>
              <a:t>one</a:t>
            </a:r>
            <a:r>
              <a:rPr lang="en-GB" i="1" dirty="0"/>
              <a:t> each. That’s four.</a:t>
            </a:r>
          </a:p>
          <a:p>
            <a:r>
              <a:rPr lang="en-GB" i="1" dirty="0"/>
              <a:t>Two fours is </a:t>
            </a:r>
            <a:r>
              <a:rPr lang="en-GB" i="1" u="sng" dirty="0"/>
              <a:t>two</a:t>
            </a:r>
            <a:r>
              <a:rPr lang="en-GB" i="1" dirty="0"/>
              <a:t> each. That’s eight.</a:t>
            </a:r>
          </a:p>
          <a:p>
            <a:r>
              <a:rPr lang="en-GB" i="1" dirty="0"/>
              <a:t>Eight divided between four is equal to two each.</a:t>
            </a:r>
          </a:p>
          <a:p>
            <a:r>
              <a:rPr lang="en-GB" i="1" dirty="0"/>
              <a:t>So, each child gets two sticks. </a:t>
            </a:r>
          </a:p>
        </p:txBody>
      </p:sp>
      <p:sp>
        <p:nvSpPr>
          <p:cNvPr id="4" name="Slide Number Placeholder 3"/>
          <p:cNvSpPr>
            <a:spLocks noGrp="1"/>
          </p:cNvSpPr>
          <p:nvPr>
            <p:ph type="sldNum" sz="quarter" idx="5"/>
          </p:nvPr>
        </p:nvSpPr>
        <p:spPr/>
        <p:txBody>
          <a:bodyPr/>
          <a:lstStyle/>
          <a:p>
            <a:fld id="{38B2033A-FB0F-7949-A9F0-CBC790DC54B4}" type="slidenum">
              <a:rPr lang="en-US" smtClean="0"/>
              <a:t>83</a:t>
            </a:fld>
            <a:endParaRPr lang="en-US"/>
          </a:p>
        </p:txBody>
      </p:sp>
    </p:spTree>
    <p:extLst>
      <p:ext uri="{BB962C8B-B14F-4D97-AF65-F5344CB8AC3E}">
        <p14:creationId xmlns:p14="http://schemas.microsoft.com/office/powerpoint/2010/main" val="3338274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7</a:t>
            </a:fld>
            <a:endParaRPr lang="en-GB"/>
          </a:p>
        </p:txBody>
      </p:sp>
    </p:spTree>
    <p:extLst>
      <p:ext uri="{BB962C8B-B14F-4D97-AF65-F5344CB8AC3E}">
        <p14:creationId xmlns:p14="http://schemas.microsoft.com/office/powerpoint/2010/main" val="17497058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u="sng" dirty="0"/>
              <a:t>Four</a:t>
            </a:r>
            <a:r>
              <a:rPr lang="en-GB" i="1" dirty="0"/>
              <a:t> tens are one ten each. That’s forty.</a:t>
            </a:r>
          </a:p>
          <a:p>
            <a:r>
              <a:rPr lang="en-GB" i="1" u="sng" dirty="0"/>
              <a:t>Eight</a:t>
            </a:r>
            <a:r>
              <a:rPr lang="en-GB" i="1" dirty="0"/>
              <a:t> tens are two tens each. That’s eighty.</a:t>
            </a:r>
          </a:p>
          <a:p>
            <a:r>
              <a:rPr lang="en-GB" i="1" dirty="0"/>
              <a:t>Eight tens divided between four is equal to two tens each. </a:t>
            </a:r>
          </a:p>
        </p:txBody>
      </p:sp>
      <p:sp>
        <p:nvSpPr>
          <p:cNvPr id="4" name="Slide Number Placeholder 3"/>
          <p:cNvSpPr>
            <a:spLocks noGrp="1"/>
          </p:cNvSpPr>
          <p:nvPr>
            <p:ph type="sldNum" sz="quarter" idx="5"/>
          </p:nvPr>
        </p:nvSpPr>
        <p:spPr/>
        <p:txBody>
          <a:bodyPr/>
          <a:lstStyle/>
          <a:p>
            <a:fld id="{38B2033A-FB0F-7949-A9F0-CBC790DC54B4}" type="slidenum">
              <a:rPr lang="en-US" smtClean="0"/>
              <a:t>84</a:t>
            </a:fld>
            <a:endParaRPr lang="en-US"/>
          </a:p>
        </p:txBody>
      </p:sp>
    </p:spTree>
    <p:extLst>
      <p:ext uri="{BB962C8B-B14F-4D97-AF65-F5344CB8AC3E}">
        <p14:creationId xmlns:p14="http://schemas.microsoft.com/office/powerpoint/2010/main" val="34175109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u="sng" dirty="0"/>
              <a:t>Four</a:t>
            </a:r>
            <a:r>
              <a:rPr lang="en-GB" i="1" dirty="0"/>
              <a:t> ones is one each. That’s four.</a:t>
            </a:r>
          </a:p>
          <a:p>
            <a:r>
              <a:rPr lang="en-GB" i="1" u="none" dirty="0"/>
              <a:t>Four </a:t>
            </a:r>
            <a:r>
              <a:rPr lang="en-GB" i="1" dirty="0"/>
              <a:t>ones divided by four is equal to one </a:t>
            </a:r>
            <a:r>
              <a:rPr lang="en-GB" i="1" dirty="0" err="1"/>
              <a:t>one</a:t>
            </a:r>
            <a:r>
              <a:rPr lang="en-GB" i="1" dirty="0"/>
              <a:t> each. </a:t>
            </a:r>
          </a:p>
        </p:txBody>
      </p:sp>
      <p:sp>
        <p:nvSpPr>
          <p:cNvPr id="4" name="Slide Number Placeholder 3"/>
          <p:cNvSpPr>
            <a:spLocks noGrp="1"/>
          </p:cNvSpPr>
          <p:nvPr>
            <p:ph type="sldNum" sz="quarter" idx="5"/>
          </p:nvPr>
        </p:nvSpPr>
        <p:spPr/>
        <p:txBody>
          <a:bodyPr/>
          <a:lstStyle/>
          <a:p>
            <a:fld id="{38B2033A-FB0F-7949-A9F0-CBC790DC54B4}" type="slidenum">
              <a:rPr lang="en-US" smtClean="0"/>
              <a:t>85</a:t>
            </a:fld>
            <a:endParaRPr lang="en-US"/>
          </a:p>
        </p:txBody>
      </p:sp>
    </p:spTree>
    <p:extLst>
      <p:ext uri="{BB962C8B-B14F-4D97-AF65-F5344CB8AC3E}">
        <p14:creationId xmlns:p14="http://schemas.microsoft.com/office/powerpoint/2010/main" val="37094516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Eight tens and four ones divided between four is equal to two tens and one </a:t>
            </a:r>
            <a:r>
              <a:rPr lang="en-GB" i="1" dirty="0" err="1"/>
              <a:t>one</a:t>
            </a:r>
            <a:r>
              <a:rPr lang="en-GB" i="1" dirty="0"/>
              <a:t>.</a:t>
            </a:r>
          </a:p>
          <a:p>
            <a:r>
              <a:rPr lang="en-GB" i="1" dirty="0"/>
              <a:t>Each child gets twenty-one sticks. </a:t>
            </a:r>
          </a:p>
        </p:txBody>
      </p:sp>
      <p:sp>
        <p:nvSpPr>
          <p:cNvPr id="4" name="Slide Number Placeholder 3"/>
          <p:cNvSpPr>
            <a:spLocks noGrp="1"/>
          </p:cNvSpPr>
          <p:nvPr>
            <p:ph type="sldNum" sz="quarter" idx="5"/>
          </p:nvPr>
        </p:nvSpPr>
        <p:spPr/>
        <p:txBody>
          <a:bodyPr/>
          <a:lstStyle/>
          <a:p>
            <a:fld id="{38B2033A-FB0F-7949-A9F0-CBC790DC54B4}" type="slidenum">
              <a:rPr lang="en-US" smtClean="0"/>
              <a:t>86</a:t>
            </a:fld>
            <a:endParaRPr lang="en-US"/>
          </a:p>
        </p:txBody>
      </p:sp>
    </p:spTree>
    <p:extLst>
      <p:ext uri="{BB962C8B-B14F-4D97-AF65-F5344CB8AC3E}">
        <p14:creationId xmlns:p14="http://schemas.microsoft.com/office/powerpoint/2010/main" val="16682884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Decide which way of partitioning the dividend </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is helpful for the calculation “</a:t>
            </a:r>
            <a:r>
              <a:rPr lang="en-GB" sz="1200" kern="1200" dirty="0">
                <a:solidFill>
                  <a:schemeClr val="tx1"/>
                </a:solidFill>
                <a:effectLst/>
                <a:latin typeface="+mn-lt"/>
                <a:ea typeface="+mn-ea"/>
                <a:cs typeface="+mn-cs"/>
              </a:rPr>
              <a:t>85 ÷ 6”</a:t>
            </a:r>
            <a:r>
              <a:rPr lang="en-GB" sz="1200" i="1" kern="1200" dirty="0">
                <a:solidFill>
                  <a:schemeClr val="tx1"/>
                </a:solidFill>
                <a:effectLst/>
                <a:latin typeface="+mn-lt"/>
                <a:ea typeface="+mn-ea"/>
                <a:cs typeface="+mn-cs"/>
              </a:rPr>
              <a:t>.</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Explain why.</a:t>
            </a:r>
            <a:endParaRPr lang="en-GB" sz="1200" kern="1200" dirty="0">
              <a:solidFill>
                <a:schemeClr val="tx1"/>
              </a:solidFill>
              <a:effectLst/>
              <a:latin typeface="+mn-lt"/>
              <a:ea typeface="+mn-ea"/>
              <a:cs typeface="+mn-cs"/>
            </a:endParaRPr>
          </a:p>
          <a:p>
            <a:endParaRPr lang="en-GB" i="0" dirty="0"/>
          </a:p>
        </p:txBody>
      </p:sp>
      <p:sp>
        <p:nvSpPr>
          <p:cNvPr id="4" name="Slide Number Placeholder 3"/>
          <p:cNvSpPr>
            <a:spLocks noGrp="1"/>
          </p:cNvSpPr>
          <p:nvPr>
            <p:ph type="sldNum" sz="quarter" idx="5"/>
          </p:nvPr>
        </p:nvSpPr>
        <p:spPr/>
        <p:txBody>
          <a:bodyPr/>
          <a:lstStyle/>
          <a:p>
            <a:fld id="{38B2033A-FB0F-7949-A9F0-CBC790DC54B4}" type="slidenum">
              <a:rPr lang="en-US" smtClean="0"/>
              <a:t>87</a:t>
            </a:fld>
            <a:endParaRPr lang="en-US"/>
          </a:p>
        </p:txBody>
      </p:sp>
    </p:spTree>
    <p:extLst>
      <p:ext uri="{BB962C8B-B14F-4D97-AF65-F5344CB8AC3E}">
        <p14:creationId xmlns:p14="http://schemas.microsoft.com/office/powerpoint/2010/main" val="302976675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88</a:t>
            </a:fld>
            <a:endParaRPr lang="en-GB"/>
          </a:p>
        </p:txBody>
      </p:sp>
    </p:spTree>
    <p:extLst>
      <p:ext uri="{BB962C8B-B14F-4D97-AF65-F5344CB8AC3E}">
        <p14:creationId xmlns:p14="http://schemas.microsoft.com/office/powerpoint/2010/main" val="59710033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776779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u="sng" dirty="0"/>
              <a:t>Three</a:t>
            </a:r>
            <a:r>
              <a:rPr lang="en-GB" i="1" dirty="0"/>
              <a:t> tens are one ten each. That’s thirty.</a:t>
            </a:r>
          </a:p>
          <a:p>
            <a:r>
              <a:rPr lang="en-GB" i="1" u="sng" dirty="0"/>
              <a:t>Six</a:t>
            </a:r>
            <a:r>
              <a:rPr lang="en-GB" i="1" dirty="0"/>
              <a:t> tens are two tens each. That’s sixty. </a:t>
            </a:r>
          </a:p>
          <a:p>
            <a:r>
              <a:rPr lang="en-GB" i="1" dirty="0"/>
              <a:t>There is one ten left over.</a:t>
            </a:r>
          </a:p>
          <a:p>
            <a:r>
              <a:rPr lang="en-GB" i="1" dirty="0"/>
              <a:t>Seven tens divided between three is equal to two tens each, with a </a:t>
            </a:r>
          </a:p>
          <a:p>
            <a:r>
              <a:rPr lang="en-GB" i="1" dirty="0"/>
              <a:t>remainder of one ten.</a:t>
            </a:r>
          </a:p>
        </p:txBody>
      </p:sp>
      <p:sp>
        <p:nvSpPr>
          <p:cNvPr id="4" name="Slide Number Placeholder 3"/>
          <p:cNvSpPr>
            <a:spLocks noGrp="1"/>
          </p:cNvSpPr>
          <p:nvPr>
            <p:ph type="sldNum" sz="quarter" idx="5"/>
          </p:nvPr>
        </p:nvSpPr>
        <p:spPr/>
        <p:txBody>
          <a:bodyPr/>
          <a:lstStyle/>
          <a:p>
            <a:fld id="{38B2033A-FB0F-7949-A9F0-CBC790DC54B4}" type="slidenum">
              <a:rPr lang="en-US" smtClean="0"/>
              <a:t>90</a:t>
            </a:fld>
            <a:endParaRPr lang="en-US"/>
          </a:p>
        </p:txBody>
      </p:sp>
    </p:spTree>
    <p:extLst>
      <p:ext uri="{BB962C8B-B14F-4D97-AF65-F5344CB8AC3E}">
        <p14:creationId xmlns:p14="http://schemas.microsoft.com/office/powerpoint/2010/main" val="62195708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One ten is equal to ten ones. </a:t>
            </a:r>
          </a:p>
          <a:p>
            <a:r>
              <a:rPr lang="en-GB" i="1" dirty="0"/>
              <a:t>So, one ten and two ones is equal to twelve ones.</a:t>
            </a:r>
          </a:p>
          <a:p>
            <a:r>
              <a:rPr lang="en-GB" i="1" u="sng" dirty="0"/>
              <a:t>Three</a:t>
            </a:r>
            <a:r>
              <a:rPr lang="en-GB" i="1" dirty="0"/>
              <a:t> ones are one each. That’s three. </a:t>
            </a:r>
          </a:p>
          <a:p>
            <a:r>
              <a:rPr lang="en-GB" i="1" u="sng" dirty="0"/>
              <a:t>Six</a:t>
            </a:r>
            <a:r>
              <a:rPr lang="en-GB" i="1" dirty="0"/>
              <a:t> ones are two each. That’s six. </a:t>
            </a:r>
          </a:p>
          <a:p>
            <a:r>
              <a:rPr lang="en-GB" i="1" u="sng" dirty="0"/>
              <a:t>Nine</a:t>
            </a:r>
            <a:r>
              <a:rPr lang="en-GB" i="1" dirty="0"/>
              <a:t> ones are three each. That’s nine. </a:t>
            </a:r>
          </a:p>
          <a:p>
            <a:r>
              <a:rPr lang="en-GB" i="1" u="sng" dirty="0"/>
              <a:t>Twelve</a:t>
            </a:r>
            <a:r>
              <a:rPr lang="en-GB" i="1" dirty="0"/>
              <a:t> ones are four each. That’s twelve.</a:t>
            </a:r>
          </a:p>
          <a:p>
            <a:r>
              <a:rPr lang="en-GB" i="1" dirty="0"/>
              <a:t>Twelve ones divided between three is equal to four ones each. </a:t>
            </a:r>
          </a:p>
        </p:txBody>
      </p:sp>
      <p:sp>
        <p:nvSpPr>
          <p:cNvPr id="4" name="Slide Number Placeholder 3"/>
          <p:cNvSpPr>
            <a:spLocks noGrp="1"/>
          </p:cNvSpPr>
          <p:nvPr>
            <p:ph type="sldNum" sz="quarter" idx="5"/>
          </p:nvPr>
        </p:nvSpPr>
        <p:spPr/>
        <p:txBody>
          <a:bodyPr/>
          <a:lstStyle/>
          <a:p>
            <a:fld id="{38B2033A-FB0F-7949-A9F0-CBC790DC54B4}" type="slidenum">
              <a:rPr lang="en-US" smtClean="0"/>
              <a:t>91</a:t>
            </a:fld>
            <a:endParaRPr lang="en-US"/>
          </a:p>
        </p:txBody>
      </p:sp>
    </p:spTree>
    <p:extLst>
      <p:ext uri="{BB962C8B-B14F-4D97-AF65-F5344CB8AC3E}">
        <p14:creationId xmlns:p14="http://schemas.microsoft.com/office/powerpoint/2010/main" val="16852108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Each child gets twenty-four sticks.</a:t>
            </a:r>
          </a:p>
        </p:txBody>
      </p:sp>
      <p:sp>
        <p:nvSpPr>
          <p:cNvPr id="4" name="Slide Number Placeholder 3"/>
          <p:cNvSpPr>
            <a:spLocks noGrp="1"/>
          </p:cNvSpPr>
          <p:nvPr>
            <p:ph type="sldNum" sz="quarter" idx="5"/>
          </p:nvPr>
        </p:nvSpPr>
        <p:spPr/>
        <p:txBody>
          <a:bodyPr/>
          <a:lstStyle/>
          <a:p>
            <a:fld id="{38B2033A-FB0F-7949-A9F0-CBC790DC54B4}" type="slidenum">
              <a:rPr lang="en-US" smtClean="0"/>
              <a:t>92</a:t>
            </a:fld>
            <a:endParaRPr lang="en-US"/>
          </a:p>
        </p:txBody>
      </p:sp>
    </p:spTree>
    <p:extLst>
      <p:ext uri="{BB962C8B-B14F-4D97-AF65-F5344CB8AC3E}">
        <p14:creationId xmlns:p14="http://schemas.microsoft.com/office/powerpoint/2010/main" val="30951401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u="sng" dirty="0"/>
              <a:t>Three</a:t>
            </a:r>
            <a:r>
              <a:rPr lang="en-GB" i="1" dirty="0"/>
              <a:t> tens are one ten each. That’s thirty.</a:t>
            </a:r>
          </a:p>
          <a:p>
            <a:r>
              <a:rPr lang="en-GB" i="1" u="sng" dirty="0"/>
              <a:t>Six</a:t>
            </a:r>
            <a:r>
              <a:rPr lang="en-GB" i="1" dirty="0"/>
              <a:t> tens are two tens each. That’s sixty. </a:t>
            </a:r>
          </a:p>
          <a:p>
            <a:r>
              <a:rPr lang="en-GB" i="1" dirty="0"/>
              <a:t>There are two tens left over.</a:t>
            </a:r>
          </a:p>
          <a:p>
            <a:r>
              <a:rPr lang="en-GB" i="1" dirty="0"/>
              <a:t>Eight tens divided between three is equal to two tens each, with a </a:t>
            </a:r>
          </a:p>
          <a:p>
            <a:r>
              <a:rPr lang="en-GB" i="1" dirty="0"/>
              <a:t>remainder of two tens. </a:t>
            </a:r>
          </a:p>
        </p:txBody>
      </p:sp>
      <p:sp>
        <p:nvSpPr>
          <p:cNvPr id="4" name="Slide Number Placeholder 3"/>
          <p:cNvSpPr>
            <a:spLocks noGrp="1"/>
          </p:cNvSpPr>
          <p:nvPr>
            <p:ph type="sldNum" sz="quarter" idx="5"/>
          </p:nvPr>
        </p:nvSpPr>
        <p:spPr/>
        <p:txBody>
          <a:bodyPr/>
          <a:lstStyle/>
          <a:p>
            <a:fld id="{38B2033A-FB0F-7949-A9F0-CBC790DC54B4}" type="slidenum">
              <a:rPr lang="en-US" smtClean="0"/>
              <a:t>93</a:t>
            </a:fld>
            <a:endParaRPr lang="en-US"/>
          </a:p>
        </p:txBody>
      </p:sp>
    </p:spTree>
    <p:extLst>
      <p:ext uri="{BB962C8B-B14F-4D97-AF65-F5344CB8AC3E}">
        <p14:creationId xmlns:p14="http://schemas.microsoft.com/office/powerpoint/2010/main" val="1630040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8</a:t>
            </a:fld>
            <a:endParaRPr lang="en-GB"/>
          </a:p>
        </p:txBody>
      </p:sp>
    </p:spTree>
    <p:extLst>
      <p:ext uri="{BB962C8B-B14F-4D97-AF65-F5344CB8AC3E}">
        <p14:creationId xmlns:p14="http://schemas.microsoft.com/office/powerpoint/2010/main" val="19885805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Two tens and one </a:t>
            </a:r>
            <a:r>
              <a:rPr lang="en-GB" i="1" dirty="0" err="1"/>
              <a:t>one</a:t>
            </a:r>
            <a:r>
              <a:rPr lang="en-GB" i="1" dirty="0"/>
              <a:t> is equal to twenty-one ones. </a:t>
            </a:r>
          </a:p>
          <a:p>
            <a:r>
              <a:rPr lang="en-GB" i="1" u="sng" dirty="0"/>
              <a:t>Three</a:t>
            </a:r>
            <a:r>
              <a:rPr lang="en-GB" i="1" dirty="0"/>
              <a:t> ones are one each. That’s three.</a:t>
            </a:r>
          </a:p>
          <a:p>
            <a:r>
              <a:rPr lang="en-GB" i="1" u="sng" dirty="0"/>
              <a:t>Six</a:t>
            </a:r>
            <a:r>
              <a:rPr lang="en-GB" i="1" dirty="0"/>
              <a:t> ones are two each. That’s six…</a:t>
            </a:r>
          </a:p>
          <a:p>
            <a:r>
              <a:rPr lang="en-GB" i="1" u="sng" dirty="0"/>
              <a:t>Twenty-one</a:t>
            </a:r>
            <a:r>
              <a:rPr lang="en-GB" i="1" dirty="0"/>
              <a:t> ones are seven each. That’s twenty-one.</a:t>
            </a:r>
          </a:p>
          <a:p>
            <a:r>
              <a:rPr lang="en-GB" i="1" dirty="0"/>
              <a:t>Twenty-one ones divided between three is equal to seven ones each.</a:t>
            </a:r>
          </a:p>
        </p:txBody>
      </p:sp>
      <p:sp>
        <p:nvSpPr>
          <p:cNvPr id="4" name="Slide Number Placeholder 3"/>
          <p:cNvSpPr>
            <a:spLocks noGrp="1"/>
          </p:cNvSpPr>
          <p:nvPr>
            <p:ph type="sldNum" sz="quarter" idx="5"/>
          </p:nvPr>
        </p:nvSpPr>
        <p:spPr/>
        <p:txBody>
          <a:bodyPr/>
          <a:lstStyle/>
          <a:p>
            <a:fld id="{38B2033A-FB0F-7949-A9F0-CBC790DC54B4}" type="slidenum">
              <a:rPr lang="en-US" smtClean="0"/>
              <a:t>94</a:t>
            </a:fld>
            <a:endParaRPr lang="en-US"/>
          </a:p>
        </p:txBody>
      </p:sp>
    </p:spTree>
    <p:extLst>
      <p:ext uri="{BB962C8B-B14F-4D97-AF65-F5344CB8AC3E}">
        <p14:creationId xmlns:p14="http://schemas.microsoft.com/office/powerpoint/2010/main" val="326553026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Each child gets twenty-seven marbles.</a:t>
            </a:r>
          </a:p>
        </p:txBody>
      </p:sp>
      <p:sp>
        <p:nvSpPr>
          <p:cNvPr id="4" name="Slide Number Placeholder 3"/>
          <p:cNvSpPr>
            <a:spLocks noGrp="1"/>
          </p:cNvSpPr>
          <p:nvPr>
            <p:ph type="sldNum" sz="quarter" idx="5"/>
          </p:nvPr>
        </p:nvSpPr>
        <p:spPr/>
        <p:txBody>
          <a:bodyPr/>
          <a:lstStyle/>
          <a:p>
            <a:fld id="{38B2033A-FB0F-7949-A9F0-CBC790DC54B4}" type="slidenum">
              <a:rPr lang="en-US" smtClean="0"/>
              <a:t>95</a:t>
            </a:fld>
            <a:endParaRPr lang="en-US"/>
          </a:p>
        </p:txBody>
      </p:sp>
    </p:spTree>
    <p:extLst>
      <p:ext uri="{BB962C8B-B14F-4D97-AF65-F5344CB8AC3E}">
        <p14:creationId xmlns:p14="http://schemas.microsoft.com/office/powerpoint/2010/main" val="48509552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Decide which way of partitioning the dividend </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is helpful for the calculation “</a:t>
            </a:r>
            <a:r>
              <a:rPr lang="en-GB" sz="1200" kern="1200" dirty="0">
                <a:solidFill>
                  <a:schemeClr val="tx1"/>
                </a:solidFill>
                <a:effectLst/>
                <a:latin typeface="+mn-lt"/>
                <a:ea typeface="+mn-ea"/>
                <a:cs typeface="+mn-cs"/>
              </a:rPr>
              <a:t>85 ÷ 6”</a:t>
            </a:r>
            <a:r>
              <a:rPr lang="en-GB" sz="1200" i="1" kern="1200" dirty="0">
                <a:solidFill>
                  <a:schemeClr val="tx1"/>
                </a:solidFill>
                <a:effectLst/>
                <a:latin typeface="+mn-lt"/>
                <a:ea typeface="+mn-ea"/>
                <a:cs typeface="+mn-cs"/>
              </a:rPr>
              <a:t>.</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Explain why.</a:t>
            </a:r>
            <a:endParaRPr lang="en-GB" sz="1200" kern="1200" dirty="0">
              <a:solidFill>
                <a:schemeClr val="tx1"/>
              </a:solidFill>
              <a:effectLst/>
              <a:latin typeface="+mn-lt"/>
              <a:ea typeface="+mn-ea"/>
              <a:cs typeface="+mn-cs"/>
            </a:endParaRPr>
          </a:p>
          <a:p>
            <a:endParaRPr lang="en-GB" i="0" dirty="0"/>
          </a:p>
        </p:txBody>
      </p:sp>
      <p:sp>
        <p:nvSpPr>
          <p:cNvPr id="4" name="Slide Number Placeholder 3"/>
          <p:cNvSpPr>
            <a:spLocks noGrp="1"/>
          </p:cNvSpPr>
          <p:nvPr>
            <p:ph type="sldNum" sz="quarter" idx="5"/>
          </p:nvPr>
        </p:nvSpPr>
        <p:spPr/>
        <p:txBody>
          <a:bodyPr/>
          <a:lstStyle/>
          <a:p>
            <a:fld id="{38B2033A-FB0F-7949-A9F0-CBC790DC54B4}" type="slidenum">
              <a:rPr lang="en-US" smtClean="0"/>
              <a:t>96</a:t>
            </a:fld>
            <a:endParaRPr lang="en-US"/>
          </a:p>
        </p:txBody>
      </p:sp>
    </p:spTree>
    <p:extLst>
      <p:ext uri="{BB962C8B-B14F-4D97-AF65-F5344CB8AC3E}">
        <p14:creationId xmlns:p14="http://schemas.microsoft.com/office/powerpoint/2010/main" val="302976675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97</a:t>
            </a:fld>
            <a:endParaRPr lang="en-GB"/>
          </a:p>
        </p:txBody>
      </p:sp>
    </p:spTree>
    <p:extLst>
      <p:ext uri="{BB962C8B-B14F-4D97-AF65-F5344CB8AC3E}">
        <p14:creationId xmlns:p14="http://schemas.microsoft.com/office/powerpoint/2010/main" val="10473073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5604784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Seven tens divided between three is equal to two tens each, with a </a:t>
            </a:r>
          </a:p>
          <a:p>
            <a:r>
              <a:rPr lang="en-GB" i="1" dirty="0"/>
              <a:t>remainder of one ten.</a:t>
            </a:r>
          </a:p>
        </p:txBody>
      </p:sp>
      <p:sp>
        <p:nvSpPr>
          <p:cNvPr id="4" name="Slide Number Placeholder 3"/>
          <p:cNvSpPr>
            <a:spLocks noGrp="1"/>
          </p:cNvSpPr>
          <p:nvPr>
            <p:ph type="sldNum" sz="quarter" idx="5"/>
          </p:nvPr>
        </p:nvSpPr>
        <p:spPr/>
        <p:txBody>
          <a:bodyPr/>
          <a:lstStyle/>
          <a:p>
            <a:fld id="{38B2033A-FB0F-7949-A9F0-CBC790DC54B4}" type="slidenum">
              <a:rPr lang="en-US" smtClean="0"/>
              <a:t>99</a:t>
            </a:fld>
            <a:endParaRPr lang="en-US"/>
          </a:p>
        </p:txBody>
      </p:sp>
    </p:spTree>
    <p:extLst>
      <p:ext uri="{BB962C8B-B14F-4D97-AF65-F5344CB8AC3E}">
        <p14:creationId xmlns:p14="http://schemas.microsoft.com/office/powerpoint/2010/main" val="2139440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One ten and three ones is equal to thirteen ones.</a:t>
            </a:r>
          </a:p>
          <a:p>
            <a:r>
              <a:rPr lang="en-GB" i="1" dirty="0"/>
              <a:t>Thirteen ones divided between three is equal to four ones each, with a </a:t>
            </a:r>
          </a:p>
          <a:p>
            <a:r>
              <a:rPr lang="en-GB" i="1" dirty="0"/>
              <a:t>remainder of one </a:t>
            </a:r>
            <a:r>
              <a:rPr lang="en-GB" i="1" dirty="0" err="1"/>
              <a:t>one</a:t>
            </a:r>
            <a:r>
              <a:rPr lang="en-GB" i="1" dirty="0"/>
              <a:t>.</a:t>
            </a:r>
          </a:p>
        </p:txBody>
      </p:sp>
      <p:sp>
        <p:nvSpPr>
          <p:cNvPr id="4" name="Slide Number Placeholder 3"/>
          <p:cNvSpPr>
            <a:spLocks noGrp="1"/>
          </p:cNvSpPr>
          <p:nvPr>
            <p:ph type="sldNum" sz="quarter" idx="5"/>
          </p:nvPr>
        </p:nvSpPr>
        <p:spPr/>
        <p:txBody>
          <a:bodyPr/>
          <a:lstStyle/>
          <a:p>
            <a:fld id="{38B2033A-FB0F-7949-A9F0-CBC790DC54B4}" type="slidenum">
              <a:rPr lang="en-US" smtClean="0"/>
              <a:t>100</a:t>
            </a:fld>
            <a:endParaRPr lang="en-US"/>
          </a:p>
        </p:txBody>
      </p:sp>
    </p:spTree>
    <p:extLst>
      <p:ext uri="{BB962C8B-B14F-4D97-AF65-F5344CB8AC3E}">
        <p14:creationId xmlns:p14="http://schemas.microsoft.com/office/powerpoint/2010/main" val="145044823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Each child gets twenty-four marbles; there is one marble left over. </a:t>
            </a:r>
          </a:p>
        </p:txBody>
      </p:sp>
      <p:sp>
        <p:nvSpPr>
          <p:cNvPr id="4" name="Slide Number Placeholder 3"/>
          <p:cNvSpPr>
            <a:spLocks noGrp="1"/>
          </p:cNvSpPr>
          <p:nvPr>
            <p:ph type="sldNum" sz="quarter" idx="5"/>
          </p:nvPr>
        </p:nvSpPr>
        <p:spPr/>
        <p:txBody>
          <a:bodyPr/>
          <a:lstStyle/>
          <a:p>
            <a:fld id="{38B2033A-FB0F-7949-A9F0-CBC790DC54B4}" type="slidenum">
              <a:rPr lang="en-US" smtClean="0"/>
              <a:t>101</a:t>
            </a:fld>
            <a:endParaRPr lang="en-US"/>
          </a:p>
        </p:txBody>
      </p:sp>
    </p:spTree>
    <p:extLst>
      <p:ext uri="{BB962C8B-B14F-4D97-AF65-F5344CB8AC3E}">
        <p14:creationId xmlns:p14="http://schemas.microsoft.com/office/powerpoint/2010/main" val="137614030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Decide which way of partitioning the dividend </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is helpful for the calculation “</a:t>
            </a:r>
            <a:r>
              <a:rPr lang="en-GB" sz="1200" kern="1200" dirty="0">
                <a:solidFill>
                  <a:schemeClr val="tx1"/>
                </a:solidFill>
                <a:effectLst/>
                <a:latin typeface="+mn-lt"/>
                <a:ea typeface="+mn-ea"/>
                <a:cs typeface="+mn-cs"/>
              </a:rPr>
              <a:t>85 ÷ 6”</a:t>
            </a:r>
            <a:r>
              <a:rPr lang="en-GB" sz="1200" i="1" kern="1200" dirty="0">
                <a:solidFill>
                  <a:schemeClr val="tx1"/>
                </a:solidFill>
                <a:effectLst/>
                <a:latin typeface="+mn-lt"/>
                <a:ea typeface="+mn-ea"/>
                <a:cs typeface="+mn-cs"/>
              </a:rPr>
              <a:t>.</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Explain why.</a:t>
            </a:r>
            <a:endParaRPr lang="en-GB" sz="1200" kern="1200" dirty="0">
              <a:solidFill>
                <a:schemeClr val="tx1"/>
              </a:solidFill>
              <a:effectLst/>
              <a:latin typeface="+mn-lt"/>
              <a:ea typeface="+mn-ea"/>
              <a:cs typeface="+mn-cs"/>
            </a:endParaRPr>
          </a:p>
          <a:p>
            <a:endParaRPr lang="en-GB" i="0" dirty="0"/>
          </a:p>
        </p:txBody>
      </p:sp>
      <p:sp>
        <p:nvSpPr>
          <p:cNvPr id="4" name="Slide Number Placeholder 3"/>
          <p:cNvSpPr>
            <a:spLocks noGrp="1"/>
          </p:cNvSpPr>
          <p:nvPr>
            <p:ph type="sldNum" sz="quarter" idx="5"/>
          </p:nvPr>
        </p:nvSpPr>
        <p:spPr/>
        <p:txBody>
          <a:bodyPr/>
          <a:lstStyle/>
          <a:p>
            <a:fld id="{38B2033A-FB0F-7949-A9F0-CBC790DC54B4}" type="slidenum">
              <a:rPr lang="en-US" smtClean="0"/>
              <a:t>102</a:t>
            </a:fld>
            <a:endParaRPr lang="en-US"/>
          </a:p>
        </p:txBody>
      </p:sp>
    </p:spTree>
    <p:extLst>
      <p:ext uri="{BB962C8B-B14F-4D97-AF65-F5344CB8AC3E}">
        <p14:creationId xmlns:p14="http://schemas.microsoft.com/office/powerpoint/2010/main" val="302976675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103</a:t>
            </a:fld>
            <a:endParaRPr lang="en-GB"/>
          </a:p>
        </p:txBody>
      </p:sp>
    </p:spTree>
    <p:extLst>
      <p:ext uri="{BB962C8B-B14F-4D97-AF65-F5344CB8AC3E}">
        <p14:creationId xmlns:p14="http://schemas.microsoft.com/office/powerpoint/2010/main" val="364267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889120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8534913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2321675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447396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6966582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6907613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Eight tens and four ones divided by four is equal to two tens and one </a:t>
            </a:r>
            <a:r>
              <a:rPr lang="en-GB" i="1" dirty="0" err="1"/>
              <a:t>one</a:t>
            </a:r>
            <a:r>
              <a:rPr lang="en-GB" i="1" dirty="0"/>
              <a:t>.</a:t>
            </a:r>
          </a:p>
          <a:p>
            <a:r>
              <a:rPr lang="en-GB" i="1" dirty="0"/>
              <a:t>Each child gets twenty-one sticks.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3977167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110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7481711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125318128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112</a:t>
            </a:fld>
            <a:endParaRPr lang="en-GB"/>
          </a:p>
        </p:txBody>
      </p:sp>
    </p:spTree>
    <p:extLst>
      <p:ext uri="{BB962C8B-B14F-4D97-AF65-F5344CB8AC3E}">
        <p14:creationId xmlns:p14="http://schemas.microsoft.com/office/powerpoint/2010/main" val="151579943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52672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8345"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EC602C34-F685-413D-92B3-920B5E843FF0}"/>
              </a:ext>
            </a:extLst>
          </p:cNvPr>
          <p:cNvSpPr txBox="1"/>
          <p:nvPr userDrawn="1"/>
        </p:nvSpPr>
        <p:spPr>
          <a:xfrm>
            <a:off x="609593" y="707820"/>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57031D2-8649-4B2E-BCAE-8A353FB07BDF}"/>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1871532" y="2618343"/>
            <a:ext cx="10320469" cy="1621314"/>
          </a:xfrm>
          <a:prstGeom prst="rect">
            <a:avLst/>
          </a:prstGeom>
        </p:spPr>
      </p:pic>
      <p:sp>
        <p:nvSpPr>
          <p:cNvPr id="44036" name="Rectangle 4"/>
          <p:cNvSpPr>
            <a:spLocks noGrp="1" noChangeArrowheads="1"/>
          </p:cNvSpPr>
          <p:nvPr>
            <p:ph type="ctrTitle" hasCustomPrompt="1"/>
          </p:nvPr>
        </p:nvSpPr>
        <p:spPr>
          <a:xfrm>
            <a:off x="3311691" y="2803102"/>
            <a:ext cx="8372309"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3311691" y="3746683"/>
            <a:ext cx="8372309"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989729" y="4877634"/>
            <a:ext cx="9652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sz="2400" b="1" kern="0" dirty="0">
                <a:solidFill>
                  <a:srgbClr val="00628C"/>
                </a:solidFill>
              </a:rPr>
              <a:t>Mastery Professional Development</a:t>
            </a:r>
          </a:p>
        </p:txBody>
      </p:sp>
      <p:pic>
        <p:nvPicPr>
          <p:cNvPr id="3" name="Picture 2"/>
          <p:cNvPicPr>
            <a:picLocks noChangeAspect="1"/>
          </p:cNvPicPr>
          <p:nvPr userDrawn="1"/>
        </p:nvPicPr>
        <p:blipFill>
          <a:blip r:embed="rId3"/>
          <a:stretch>
            <a:fillRect/>
          </a:stretch>
        </p:blipFill>
        <p:spPr>
          <a:xfrm>
            <a:off x="1628080" y="520876"/>
            <a:ext cx="3959920" cy="1144332"/>
          </a:xfrm>
          <a:prstGeom prst="rect">
            <a:avLst/>
          </a:prstGeom>
        </p:spPr>
      </p:pic>
      <p:pic>
        <p:nvPicPr>
          <p:cNvPr id="12" name="Picture 11"/>
          <p:cNvPicPr>
            <a:picLocks noChangeAspect="1"/>
          </p:cNvPicPr>
          <p:nvPr userDrawn="1"/>
        </p:nvPicPr>
        <p:blipFill>
          <a:blip r:embed="rId4"/>
          <a:stretch>
            <a:fillRect/>
          </a:stretch>
        </p:blipFill>
        <p:spPr>
          <a:xfrm>
            <a:off x="7536160" y="178908"/>
            <a:ext cx="4091781" cy="1486300"/>
          </a:xfrm>
          <a:prstGeom prst="rect">
            <a:avLst/>
          </a:prstGeom>
        </p:spPr>
      </p:pic>
      <p:pic>
        <p:nvPicPr>
          <p:cNvPr id="13" name="Picture 12"/>
          <p:cNvPicPr>
            <a:picLocks noChangeAspect="1"/>
          </p:cNvPicPr>
          <p:nvPr userDrawn="1"/>
        </p:nvPicPr>
        <p:blipFill rotWithShape="1">
          <a:blip r:embed="rId5"/>
          <a:srcRect l="50000" t="8949" b="8949"/>
          <a:stretch/>
        </p:blipFill>
        <p:spPr>
          <a:xfrm>
            <a:off x="0" y="0"/>
            <a:ext cx="1422093" cy="6885384"/>
          </a:xfrm>
          <a:prstGeom prst="rect">
            <a:avLst/>
          </a:prstGeom>
        </p:spPr>
      </p:pic>
      <p:pic>
        <p:nvPicPr>
          <p:cNvPr id="16" name="Picture 15"/>
          <p:cNvPicPr>
            <a:picLocks noChangeAspect="1"/>
          </p:cNvPicPr>
          <p:nvPr userDrawn="1"/>
        </p:nvPicPr>
        <p:blipFill>
          <a:blip r:embed="rId6"/>
          <a:stretch>
            <a:fillRect/>
          </a:stretch>
        </p:blipFill>
        <p:spPr>
          <a:xfrm>
            <a:off x="1454472" y="2618344"/>
            <a:ext cx="417059"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71531" y="2935440"/>
            <a:ext cx="1198880" cy="978408"/>
          </a:xfrm>
          <a:prstGeom prst="rect">
            <a:avLst/>
          </a:prstGeom>
        </p:spPr>
      </p:pic>
      <p:sp>
        <p:nvSpPr>
          <p:cNvPr id="7" name="Text Placeholder 6"/>
          <p:cNvSpPr>
            <a:spLocks noGrp="1"/>
          </p:cNvSpPr>
          <p:nvPr>
            <p:ph type="body" sz="quarter" idx="11" hasCustomPrompt="1"/>
          </p:nvPr>
        </p:nvSpPr>
        <p:spPr>
          <a:xfrm>
            <a:off x="1989730" y="5246953"/>
            <a:ext cx="7444613"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5588000" y="6073157"/>
            <a:ext cx="6096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44704374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618614" y="836712"/>
            <a:ext cx="109547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618613" y="4797153"/>
            <a:ext cx="10954775"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1072595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1513410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764704"/>
            <a:ext cx="10954775"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0"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391410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1181498"/>
            <a:ext cx="10954775"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618611" y="764705"/>
            <a:ext cx="10959556"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304990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302719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graphicFrame>
        <p:nvGraphicFramePr>
          <p:cNvPr id="5" name="Table 10">
            <a:extLst>
              <a:ext uri="{FF2B5EF4-FFF2-40B4-BE49-F238E27FC236}">
                <a16:creationId xmlns:a16="http://schemas.microsoft.com/office/drawing/2014/main" id="{8703DAC1-0D09-4FCA-8F8E-26F6D721539C}"/>
              </a:ext>
            </a:extLst>
          </p:cNvPr>
          <p:cNvGraphicFramePr>
            <a:graphicFrameLocks noGrp="1"/>
          </p:cNvGraphicFramePr>
          <p:nvPr userDrawn="1">
            <p:extLst>
              <p:ext uri="{D42A27DB-BD31-4B8C-83A1-F6EECF244321}">
                <p14:modId xmlns:p14="http://schemas.microsoft.com/office/powerpoint/2010/main" val="3206897055"/>
              </p:ext>
            </p:extLst>
          </p:nvPr>
        </p:nvGraphicFramePr>
        <p:xfrm>
          <a:off x="594008" y="1097547"/>
          <a:ext cx="11140162" cy="1978162"/>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19980">
                <a:tc>
                  <a:txBody>
                    <a:bodyPr/>
                    <a:lstStyle/>
                    <a:p>
                      <a:pPr algn="l"/>
                      <a:endParaRPr lang="en-GB" sz="2000" dirty="0">
                        <a:latin typeface="Arial" panose="020B0604020202020204" pitchFamily="34" charset="0"/>
                        <a:cs typeface="Arial" panose="020B0604020202020204" pitchFamily="34" charset="0"/>
                      </a:endParaRPr>
                    </a:p>
                  </a:txBody>
                  <a:tcPr anchor="ctr">
                    <a:solidFill>
                      <a:srgbClr val="327473"/>
                    </a:solidFill>
                  </a:tcPr>
                </a:tc>
                <a:extLst>
                  <a:ext uri="{0D108BD9-81ED-4DB2-BD59-A6C34878D82A}">
                    <a16:rowId xmlns:a16="http://schemas.microsoft.com/office/drawing/2014/main" val="2928509842"/>
                  </a:ext>
                </a:extLst>
              </a:tr>
              <a:tr h="1458182">
                <a:tc>
                  <a:txBody>
                    <a:bodyPr/>
                    <a:lstStyle/>
                    <a:p>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13" name="Text Placeholder 12">
            <a:extLst>
              <a:ext uri="{FF2B5EF4-FFF2-40B4-BE49-F238E27FC236}">
                <a16:creationId xmlns:a16="http://schemas.microsoft.com/office/drawing/2014/main" id="{0396C834-C60B-4D4B-9CE7-C48E02B24E92}"/>
              </a:ext>
            </a:extLst>
          </p:cNvPr>
          <p:cNvSpPr>
            <a:spLocks noGrp="1"/>
          </p:cNvSpPr>
          <p:nvPr>
            <p:ph type="body" sz="quarter" idx="12"/>
          </p:nvPr>
        </p:nvSpPr>
        <p:spPr>
          <a:xfrm>
            <a:off x="698269" y="1789113"/>
            <a:ext cx="10653944" cy="784225"/>
          </a:xfrm>
        </p:spPr>
        <p:txBody>
          <a:bodyPr/>
          <a:lstStyle/>
          <a:p>
            <a:pPr lvl="0"/>
            <a:r>
              <a:rPr lang="en-US" dirty="0"/>
              <a:t>Click to edit Master text styles</a:t>
            </a:r>
          </a:p>
        </p:txBody>
      </p:sp>
      <p:sp>
        <p:nvSpPr>
          <p:cNvPr id="17" name="Text Placeholder 16">
            <a:extLst>
              <a:ext uri="{FF2B5EF4-FFF2-40B4-BE49-F238E27FC236}">
                <a16:creationId xmlns:a16="http://schemas.microsoft.com/office/drawing/2014/main" id="{F32E35AE-674A-4CFB-A6EA-9851D7911725}"/>
              </a:ext>
            </a:extLst>
          </p:cNvPr>
          <p:cNvSpPr>
            <a:spLocks noGrp="1"/>
          </p:cNvSpPr>
          <p:nvPr>
            <p:ph type="body" sz="quarter" idx="13"/>
          </p:nvPr>
        </p:nvSpPr>
        <p:spPr>
          <a:xfrm>
            <a:off x="698269" y="1189038"/>
            <a:ext cx="10653944" cy="315912"/>
          </a:xfrm>
        </p:spPr>
        <p:txBody>
          <a:bodyPr/>
          <a:lstStyle>
            <a:lvl1pPr>
              <a:defRPr b="1">
                <a:solidFill>
                  <a:schemeClr val="bg1"/>
                </a:solidFill>
              </a:defRPr>
            </a:lvl1pPr>
          </a:lstStyle>
          <a:p>
            <a:pPr lvl="0"/>
            <a:r>
              <a:rPr lang="en-US" dirty="0"/>
              <a:t>Click to edit Master text styles</a:t>
            </a:r>
          </a:p>
        </p:txBody>
      </p:sp>
      <p:sp>
        <p:nvSpPr>
          <p:cNvPr id="19" name="TextBox 18">
            <a:extLst>
              <a:ext uri="{FF2B5EF4-FFF2-40B4-BE49-F238E27FC236}">
                <a16:creationId xmlns:a16="http://schemas.microsoft.com/office/drawing/2014/main" id="{9153B39E-7C33-4C5E-BBB2-AE7BBB524528}"/>
              </a:ext>
            </a:extLst>
          </p:cNvPr>
          <p:cNvSpPr txBox="1"/>
          <p:nvPr userDrawn="1"/>
        </p:nvSpPr>
        <p:spPr>
          <a:xfrm>
            <a:off x="594007" y="3486800"/>
            <a:ext cx="11140161" cy="394210"/>
          </a:xfrm>
          <a:prstGeom prst="rect">
            <a:avLst/>
          </a:prstGeom>
          <a:noFill/>
        </p:spPr>
        <p:txBody>
          <a:bodyPr wrap="square">
            <a:spAutoFit/>
          </a:body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The following slides have been collated to support the teaching of this outcome.</a:t>
            </a:r>
            <a:endParaRPr lang="en-GB"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DA156B4A-F0F3-4E38-A0C7-379476798FA5}"/>
              </a:ext>
            </a:extLst>
          </p:cNvPr>
          <p:cNvSpPr>
            <a:spLocks noGrp="1"/>
          </p:cNvSpPr>
          <p:nvPr>
            <p:ph type="body" sz="quarter" idx="14"/>
          </p:nvPr>
        </p:nvSpPr>
        <p:spPr>
          <a:xfrm>
            <a:off x="593725" y="233363"/>
            <a:ext cx="11141075" cy="393700"/>
          </a:xfrm>
        </p:spPr>
        <p:txBody>
          <a:bodyP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93346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246063"/>
            <a:ext cx="11140163" cy="426170"/>
          </a:xfrm>
          <a:prstGeom prst="rect">
            <a:avLst/>
          </a:prstGeom>
        </p:spPr>
        <p:txBody>
          <a:bodyPr>
            <a:normAutofit/>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
        <p:nvSpPr>
          <p:cNvPr id="7" name="Picture Placeholder 4">
            <a:extLst>
              <a:ext uri="{FF2B5EF4-FFF2-40B4-BE49-F238E27FC236}">
                <a16:creationId xmlns:a16="http://schemas.microsoft.com/office/drawing/2014/main" id="{9B5E70AC-97E0-4B9F-B2F7-C3D62444AE86}"/>
              </a:ext>
            </a:extLst>
          </p:cNvPr>
          <p:cNvSpPr>
            <a:spLocks noGrp="1"/>
          </p:cNvSpPr>
          <p:nvPr>
            <p:ph type="pic" sz="quarter" idx="12"/>
          </p:nvPr>
        </p:nvSpPr>
        <p:spPr>
          <a:xfrm>
            <a:off x="594008" y="1039018"/>
            <a:ext cx="3395663" cy="4779963"/>
          </a:xfrm>
          <a:ln>
            <a:solidFill>
              <a:schemeClr val="tx2"/>
            </a:solidFill>
          </a:ln>
          <a:effectLst>
            <a:outerShdw blurRad="50800" dist="38100" dir="2700000" algn="tl" rotWithShape="0">
              <a:prstClr val="black">
                <a:alpha val="40000"/>
              </a:prstClr>
            </a:outerShdw>
          </a:effectLst>
        </p:spPr>
        <p:txBody>
          <a:bodyPr/>
          <a:lstStyle>
            <a:lvl1pPr algn="l">
              <a:defRPr/>
            </a:lvl1pPr>
          </a:lstStyle>
          <a:p>
            <a:endParaRPr lang="en-GB"/>
          </a:p>
        </p:txBody>
      </p:sp>
    </p:spTree>
    <p:extLst>
      <p:ext uri="{BB962C8B-B14F-4D97-AF65-F5344CB8AC3E}">
        <p14:creationId xmlns:p14="http://schemas.microsoft.com/office/powerpoint/2010/main" val="3205504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2182"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A3742DC-69C4-4F77-88B0-BC9AA167A183}"/>
              </a:ext>
            </a:extLst>
          </p:cNvPr>
          <p:cNvSpPr txBox="1"/>
          <p:nvPr userDrawn="1"/>
        </p:nvSpPr>
        <p:spPr>
          <a:xfrm>
            <a:off x="609593" y="1737534"/>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0A1553F0-5310-40B6-862E-E108F136F4E5}"/>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C7EAB1C-AC38-4D05-ABAC-DDDBF36A7F1B}"/>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6B7A6AA-0784-4D20-870B-744E2DBBF2B5}"/>
              </a:ext>
            </a:extLst>
          </p:cNvPr>
          <p:cNvSpPr txBox="1"/>
          <p:nvPr userDrawn="1"/>
        </p:nvSpPr>
        <p:spPr>
          <a:xfrm>
            <a:off x="609593" y="481364"/>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sp>
        <p:nvSpPr>
          <p:cNvPr id="12" name="TextBox 11">
            <a:extLst>
              <a:ext uri="{FF2B5EF4-FFF2-40B4-BE49-F238E27FC236}">
                <a16:creationId xmlns:a16="http://schemas.microsoft.com/office/drawing/2014/main" id="{FEC4B950-A61F-4437-AC63-6DD156086E7C}"/>
              </a:ext>
            </a:extLst>
          </p:cNvPr>
          <p:cNvSpPr txBox="1"/>
          <p:nvPr userDrawn="1"/>
        </p:nvSpPr>
        <p:spPr>
          <a:xfrm>
            <a:off x="609593" y="705834"/>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849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47484"/>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sz="1100">
                <a:latin typeface="Arial" panose="020B0604020202020204" pitchFamily="34" charset="0"/>
                <a:cs typeface="Arial" panose="020B0604020202020204" pitchFamily="34" charset="0"/>
              </a:defRPr>
            </a:lvl1pPr>
          </a:lstStyle>
          <a:p>
            <a:pPr>
              <a:defRPr/>
            </a:pPr>
            <a:r>
              <a:rPr lang="en-GB"/>
              <a:t>Curriculum Prioritisation for Primary Maths</a:t>
            </a: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2017 pilot</a:t>
            </a:r>
          </a:p>
        </p:txBody>
      </p:sp>
    </p:spTree>
    <p:extLst>
      <p:ext uri="{BB962C8B-B14F-4D97-AF65-F5344CB8AC3E}">
        <p14:creationId xmlns:p14="http://schemas.microsoft.com/office/powerpoint/2010/main" val="3855728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36467796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r>
              <a:rPr lang="en-GB"/>
              <a:t>Curriculum Prioritisation for Primary Maths</a:t>
            </a: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75" r:id="rId3"/>
    <p:sldLayoutId id="2147483676" r:id="rId4"/>
    <p:sldLayoutId id="2147483674" r:id="rId5"/>
    <p:sldLayoutId id="2147483668" r:id="rId6"/>
    <p:sldLayoutId id="2147483663" r:id="rId7"/>
    <p:sldLayoutId id="2147483677" r:id="rId8"/>
    <p:sldLayoutId id="2147483678" r:id="rId9"/>
  </p:sldLayoutIdLst>
  <p:hf sldNum="0" hdr="0" dt="0"/>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016000" y="301625"/>
            <a:ext cx="1056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1016001" y="1827213"/>
            <a:ext cx="1056216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extLst>
      <p:ext uri="{BB962C8B-B14F-4D97-AF65-F5344CB8AC3E}">
        <p14:creationId xmlns:p14="http://schemas.microsoft.com/office/powerpoint/2010/main" val="319108566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0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86.xml"/><Relationship Id="rId1" Type="http://schemas.openxmlformats.org/officeDocument/2006/relationships/slideLayout" Target="../slideLayouts/slideLayout8.xml"/><Relationship Id="rId5" Type="http://schemas.openxmlformats.org/officeDocument/2006/relationships/image" Target="../media/image126.png"/><Relationship Id="rId4" Type="http://schemas.openxmlformats.org/officeDocument/2006/relationships/image" Target="../media/image125.png"/></Relationships>
</file>

<file path=ppt/slides/_rels/slide10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87.xml"/><Relationship Id="rId1" Type="http://schemas.openxmlformats.org/officeDocument/2006/relationships/slideLayout" Target="../slideLayouts/slideLayout8.xml"/><Relationship Id="rId6" Type="http://schemas.openxmlformats.org/officeDocument/2006/relationships/image" Target="../media/image130.png"/><Relationship Id="rId5" Type="http://schemas.openxmlformats.org/officeDocument/2006/relationships/image" Target="../media/image126.png"/><Relationship Id="rId4" Type="http://schemas.openxmlformats.org/officeDocument/2006/relationships/image" Target="../media/image125.png"/></Relationships>
</file>

<file path=ppt/slides/_rels/slide10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hyperlink" Target="https://www.ncetm.org.uk/media/cu1an3e2/ncetm_spine2_segment15_y4.pdf#page=15" TargetMode="External"/><Relationship Id="rId2" Type="http://schemas.openxmlformats.org/officeDocument/2006/relationships/notesSlide" Target="../notesSlides/notesSlide90.xml"/><Relationship Id="rId1" Type="http://schemas.openxmlformats.org/officeDocument/2006/relationships/slideLayout" Target="../slideLayouts/slideLayout5.xml"/><Relationship Id="rId5" Type="http://schemas.openxmlformats.org/officeDocument/2006/relationships/image" Target="../media/image115.png"/><Relationship Id="rId4" Type="http://schemas.openxmlformats.org/officeDocument/2006/relationships/slide" Target="slide3.xml"/></Relationships>
</file>

<file path=ppt/slides/_rels/slide105.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31.wmf"/><Relationship Id="rId7" Type="http://schemas.openxmlformats.org/officeDocument/2006/relationships/image" Target="../media/image117.png"/><Relationship Id="rId2" Type="http://schemas.openxmlformats.org/officeDocument/2006/relationships/notesSlide" Target="../notesSlides/notesSlide91.xml"/><Relationship Id="rId1" Type="http://schemas.openxmlformats.org/officeDocument/2006/relationships/slideLayout" Target="../slideLayouts/slideLayout12.xml"/><Relationship Id="rId6" Type="http://schemas.openxmlformats.org/officeDocument/2006/relationships/image" Target="../media/image119.png"/><Relationship Id="rId5" Type="http://schemas.openxmlformats.org/officeDocument/2006/relationships/image" Target="../media/image133.wmf"/><Relationship Id="rId4" Type="http://schemas.openxmlformats.org/officeDocument/2006/relationships/image" Target="../media/image132.wmf"/></Relationships>
</file>

<file path=ppt/slides/_rels/slide106.xml.rels><?xml version="1.0" encoding="UTF-8" standalone="yes"?>
<Relationships xmlns="http://schemas.openxmlformats.org/package/2006/relationships"><Relationship Id="rId8" Type="http://schemas.openxmlformats.org/officeDocument/2006/relationships/image" Target="../media/image136.wmf"/><Relationship Id="rId3" Type="http://schemas.openxmlformats.org/officeDocument/2006/relationships/image" Target="../media/image134.emf"/><Relationship Id="rId7" Type="http://schemas.openxmlformats.org/officeDocument/2006/relationships/image" Target="../media/image135.wmf"/><Relationship Id="rId2" Type="http://schemas.openxmlformats.org/officeDocument/2006/relationships/notesSlide" Target="../notesSlides/notesSlide92.xml"/><Relationship Id="rId1" Type="http://schemas.openxmlformats.org/officeDocument/2006/relationships/slideLayout" Target="../slideLayouts/slideLayout1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9.png"/></Relationships>
</file>

<file path=ppt/slides/_rels/slide107.xml.rels><?xml version="1.0" encoding="UTF-8" standalone="yes"?>
<Relationships xmlns="http://schemas.openxmlformats.org/package/2006/relationships"><Relationship Id="rId8" Type="http://schemas.openxmlformats.org/officeDocument/2006/relationships/image" Target="../media/image138.wmf"/><Relationship Id="rId3" Type="http://schemas.openxmlformats.org/officeDocument/2006/relationships/image" Target="../media/image117.png"/><Relationship Id="rId7" Type="http://schemas.openxmlformats.org/officeDocument/2006/relationships/image" Target="../media/image137.wmf"/><Relationship Id="rId2" Type="http://schemas.openxmlformats.org/officeDocument/2006/relationships/notesSlide" Target="../notesSlides/notesSlide93.xml"/><Relationship Id="rId1" Type="http://schemas.openxmlformats.org/officeDocument/2006/relationships/slideLayout" Target="../slideLayouts/slideLayout12.xml"/><Relationship Id="rId6" Type="http://schemas.openxmlformats.org/officeDocument/2006/relationships/image" Target="../media/image136.wmf"/><Relationship Id="rId5" Type="http://schemas.openxmlformats.org/officeDocument/2006/relationships/image" Target="../media/image118.png"/><Relationship Id="rId4" Type="http://schemas.openxmlformats.org/officeDocument/2006/relationships/image" Target="../media/image119.png"/></Relationships>
</file>

<file path=ppt/slides/_rels/slide108.xml.rels><?xml version="1.0" encoding="UTF-8" standalone="yes"?>
<Relationships xmlns="http://schemas.openxmlformats.org/package/2006/relationships"><Relationship Id="rId3" Type="http://schemas.openxmlformats.org/officeDocument/2006/relationships/image" Target="../media/image117.png"/><Relationship Id="rId7" Type="http://schemas.openxmlformats.org/officeDocument/2006/relationships/image" Target="../media/image139.wmf"/><Relationship Id="rId2" Type="http://schemas.openxmlformats.org/officeDocument/2006/relationships/notesSlide" Target="../notesSlides/notesSlide94.xml"/><Relationship Id="rId1" Type="http://schemas.openxmlformats.org/officeDocument/2006/relationships/slideLayout" Target="../slideLayouts/slideLayout12.xml"/><Relationship Id="rId6" Type="http://schemas.openxmlformats.org/officeDocument/2006/relationships/image" Target="../media/image138.wmf"/><Relationship Id="rId5" Type="http://schemas.openxmlformats.org/officeDocument/2006/relationships/image" Target="../media/image118.png"/><Relationship Id="rId4" Type="http://schemas.openxmlformats.org/officeDocument/2006/relationships/image" Target="../media/image119.png"/></Relationships>
</file>

<file path=ppt/slides/_rels/slide109.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117.png"/><Relationship Id="rId7" Type="http://schemas.openxmlformats.org/officeDocument/2006/relationships/image" Target="../media/image140.png"/><Relationship Id="rId2" Type="http://schemas.openxmlformats.org/officeDocument/2006/relationships/notesSlide" Target="../notesSlides/notesSlide95.xml"/><Relationship Id="rId1" Type="http://schemas.openxmlformats.org/officeDocument/2006/relationships/slideLayout" Target="../slideLayouts/slideLayout12.xml"/><Relationship Id="rId6" Type="http://schemas.openxmlformats.org/officeDocument/2006/relationships/image" Target="../media/image139.wmf"/><Relationship Id="rId5" Type="http://schemas.openxmlformats.org/officeDocument/2006/relationships/image" Target="../media/image118.png"/><Relationship Id="rId4" Type="http://schemas.openxmlformats.org/officeDocument/2006/relationships/image" Target="../media/image119.png"/><Relationship Id="rId9" Type="http://schemas.openxmlformats.org/officeDocument/2006/relationships/image" Target="../media/image14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110.x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notesSlide" Target="../notesSlides/notesSlide96.xml"/><Relationship Id="rId1" Type="http://schemas.openxmlformats.org/officeDocument/2006/relationships/slideLayout" Target="../slideLayouts/slideLayout12.xml"/><Relationship Id="rId4" Type="http://schemas.openxmlformats.org/officeDocument/2006/relationships/image" Target="../media/image144.wmf"/></Relationships>
</file>

<file path=ppt/slides/_rels/slide111.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97.xml"/><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3" Type="http://schemas.openxmlformats.org/officeDocument/2006/relationships/hyperlink" Target="https://www.ncetm.org.uk/media/cu1an3e2/ncetm_spine2_segment15_y4.pdf#page=18" TargetMode="External"/><Relationship Id="rId2" Type="http://schemas.openxmlformats.org/officeDocument/2006/relationships/notesSlide" Target="../notesSlides/notesSlide99.xml"/><Relationship Id="rId1" Type="http://schemas.openxmlformats.org/officeDocument/2006/relationships/slideLayout" Target="../slideLayouts/slideLayout5.xml"/><Relationship Id="rId5" Type="http://schemas.openxmlformats.org/officeDocument/2006/relationships/image" Target="../media/image115.png"/><Relationship Id="rId4" Type="http://schemas.openxmlformats.org/officeDocument/2006/relationships/slide" Target="slide3.xml"/></Relationships>
</file>

<file path=ppt/slides/_rels/slide114.xml.rels><?xml version="1.0" encoding="UTF-8" standalone="yes"?>
<Relationships xmlns="http://schemas.openxmlformats.org/package/2006/relationships"><Relationship Id="rId3" Type="http://schemas.openxmlformats.org/officeDocument/2006/relationships/image" Target="../media/image146.wmf"/><Relationship Id="rId2" Type="http://schemas.openxmlformats.org/officeDocument/2006/relationships/notesSlide" Target="../notesSlides/notesSlide100.xml"/><Relationship Id="rId1" Type="http://schemas.openxmlformats.org/officeDocument/2006/relationships/slideLayout" Target="../slideLayouts/slideLayout12.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png"/></Relationships>
</file>

<file path=ppt/slides/_rels/slide115.xml.rels><?xml version="1.0" encoding="UTF-8" standalone="yes"?>
<Relationships xmlns="http://schemas.openxmlformats.org/package/2006/relationships"><Relationship Id="rId8" Type="http://schemas.openxmlformats.org/officeDocument/2006/relationships/image" Target="../media/image151.wmf"/><Relationship Id="rId3" Type="http://schemas.openxmlformats.org/officeDocument/2006/relationships/image" Target="../media/image150.png"/><Relationship Id="rId7" Type="http://schemas.openxmlformats.org/officeDocument/2006/relationships/image" Target="../media/image148.png"/><Relationship Id="rId2" Type="http://schemas.openxmlformats.org/officeDocument/2006/relationships/notesSlide" Target="../notesSlides/notesSlide101.xml"/><Relationship Id="rId1" Type="http://schemas.openxmlformats.org/officeDocument/2006/relationships/slideLayout" Target="../slideLayouts/slideLayout12.xml"/><Relationship Id="rId6" Type="http://schemas.openxmlformats.org/officeDocument/2006/relationships/image" Target="../media/image149.png"/><Relationship Id="rId5" Type="http://schemas.openxmlformats.org/officeDocument/2006/relationships/image" Target="../media/image147.png"/><Relationship Id="rId4" Type="http://schemas.openxmlformats.org/officeDocument/2006/relationships/image" Target="../media/image146.wmf"/><Relationship Id="rId9" Type="http://schemas.openxmlformats.org/officeDocument/2006/relationships/image" Target="../media/image152.wmf"/></Relationships>
</file>

<file path=ppt/slides/_rels/slide116.xml.rels><?xml version="1.0" encoding="UTF-8" standalone="yes"?>
<Relationships xmlns="http://schemas.openxmlformats.org/package/2006/relationships"><Relationship Id="rId8" Type="http://schemas.openxmlformats.org/officeDocument/2006/relationships/image" Target="../media/image153.wmf"/><Relationship Id="rId3" Type="http://schemas.openxmlformats.org/officeDocument/2006/relationships/image" Target="../media/image150.png"/><Relationship Id="rId7" Type="http://schemas.openxmlformats.org/officeDocument/2006/relationships/image" Target="../media/image148.png"/><Relationship Id="rId2" Type="http://schemas.openxmlformats.org/officeDocument/2006/relationships/notesSlide" Target="../notesSlides/notesSlide102.xml"/><Relationship Id="rId1" Type="http://schemas.openxmlformats.org/officeDocument/2006/relationships/slideLayout" Target="../slideLayouts/slideLayout12.xml"/><Relationship Id="rId6" Type="http://schemas.openxmlformats.org/officeDocument/2006/relationships/image" Target="../media/image152.wmf"/><Relationship Id="rId5" Type="http://schemas.openxmlformats.org/officeDocument/2006/relationships/image" Target="../media/image149.png"/><Relationship Id="rId4" Type="http://schemas.openxmlformats.org/officeDocument/2006/relationships/image" Target="../media/image147.png"/></Relationships>
</file>

<file path=ppt/slides/_rels/slide117.xml.rels><?xml version="1.0" encoding="UTF-8" standalone="yes"?>
<Relationships xmlns="http://schemas.openxmlformats.org/package/2006/relationships"><Relationship Id="rId8" Type="http://schemas.openxmlformats.org/officeDocument/2006/relationships/image" Target="../media/image153.wmf"/><Relationship Id="rId3" Type="http://schemas.openxmlformats.org/officeDocument/2006/relationships/image" Target="../media/image150.png"/><Relationship Id="rId7" Type="http://schemas.openxmlformats.org/officeDocument/2006/relationships/image" Target="../media/image148.png"/><Relationship Id="rId2" Type="http://schemas.openxmlformats.org/officeDocument/2006/relationships/notesSlide" Target="../notesSlides/notesSlide103.xml"/><Relationship Id="rId1" Type="http://schemas.openxmlformats.org/officeDocument/2006/relationships/slideLayout" Target="../slideLayouts/slideLayout12.xml"/><Relationship Id="rId6" Type="http://schemas.openxmlformats.org/officeDocument/2006/relationships/image" Target="../media/image149.png"/><Relationship Id="rId5" Type="http://schemas.openxmlformats.org/officeDocument/2006/relationships/image" Target="../media/image147.png"/><Relationship Id="rId10" Type="http://schemas.openxmlformats.org/officeDocument/2006/relationships/image" Target="../media/image156.wmf"/><Relationship Id="rId4" Type="http://schemas.openxmlformats.org/officeDocument/2006/relationships/image" Target="../media/image154.png"/><Relationship Id="rId9" Type="http://schemas.openxmlformats.org/officeDocument/2006/relationships/image" Target="../media/image155.wmf"/></Relationships>
</file>

<file path=ppt/slides/_rels/slide1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hyperlink" Target="https://www.ncetm.org.uk/media/cu1an3e2/ncetm_spine2_segment15_y4.pdf#page=20" TargetMode="External"/><Relationship Id="rId2" Type="http://schemas.openxmlformats.org/officeDocument/2006/relationships/notesSlide" Target="../notesSlides/notesSlide105.xml"/><Relationship Id="rId1" Type="http://schemas.openxmlformats.org/officeDocument/2006/relationships/slideLayout" Target="../slideLayouts/slideLayout5.xml"/><Relationship Id="rId5" Type="http://schemas.openxmlformats.org/officeDocument/2006/relationships/image" Target="../media/image115.png"/><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image" Target="../media/image157.wmf"/><Relationship Id="rId2" Type="http://schemas.openxmlformats.org/officeDocument/2006/relationships/notesSlide" Target="../notesSlides/notesSlide106.xml"/><Relationship Id="rId1" Type="http://schemas.openxmlformats.org/officeDocument/2006/relationships/slideLayout" Target="../slideLayouts/slideLayout12.xml"/><Relationship Id="rId6" Type="http://schemas.openxmlformats.org/officeDocument/2006/relationships/image" Target="../media/image158.png"/><Relationship Id="rId5" Type="http://schemas.openxmlformats.org/officeDocument/2006/relationships/image" Target="../media/image149.png"/><Relationship Id="rId4" Type="http://schemas.openxmlformats.org/officeDocument/2006/relationships/image" Target="../media/image148.png"/></Relationships>
</file>

<file path=ppt/slides/_rels/slide121.xml.rels><?xml version="1.0" encoding="UTF-8" standalone="yes"?>
<Relationships xmlns="http://schemas.openxmlformats.org/package/2006/relationships"><Relationship Id="rId8" Type="http://schemas.openxmlformats.org/officeDocument/2006/relationships/image" Target="../media/image159.wmf"/><Relationship Id="rId3" Type="http://schemas.openxmlformats.org/officeDocument/2006/relationships/image" Target="../media/image158.png"/><Relationship Id="rId7" Type="http://schemas.openxmlformats.org/officeDocument/2006/relationships/image" Target="../media/image148.png"/><Relationship Id="rId2" Type="http://schemas.openxmlformats.org/officeDocument/2006/relationships/notesSlide" Target="../notesSlides/notesSlide107.xml"/><Relationship Id="rId1" Type="http://schemas.openxmlformats.org/officeDocument/2006/relationships/slideLayout" Target="../slideLayouts/slideLayout12.xml"/><Relationship Id="rId6" Type="http://schemas.openxmlformats.org/officeDocument/2006/relationships/image" Target="../media/image150.png"/><Relationship Id="rId5" Type="http://schemas.openxmlformats.org/officeDocument/2006/relationships/image" Target="../media/image149.png"/><Relationship Id="rId4" Type="http://schemas.openxmlformats.org/officeDocument/2006/relationships/image" Target="../media/image157.wmf"/><Relationship Id="rId9" Type="http://schemas.openxmlformats.org/officeDocument/2006/relationships/image" Target="../media/image160.wmf"/></Relationships>
</file>

<file path=ppt/slides/_rels/slide122.xml.rels><?xml version="1.0" encoding="UTF-8" standalone="yes"?>
<Relationships xmlns="http://schemas.openxmlformats.org/package/2006/relationships"><Relationship Id="rId8" Type="http://schemas.openxmlformats.org/officeDocument/2006/relationships/image" Target="../media/image161.wmf"/><Relationship Id="rId3" Type="http://schemas.openxmlformats.org/officeDocument/2006/relationships/image" Target="../media/image158.png"/><Relationship Id="rId7" Type="http://schemas.openxmlformats.org/officeDocument/2006/relationships/image" Target="../media/image160.wmf"/><Relationship Id="rId2" Type="http://schemas.openxmlformats.org/officeDocument/2006/relationships/notesSlide" Target="../notesSlides/notesSlide108.xml"/><Relationship Id="rId1" Type="http://schemas.openxmlformats.org/officeDocument/2006/relationships/slideLayout" Target="../slideLayouts/slideLayout12.xml"/><Relationship Id="rId6" Type="http://schemas.openxmlformats.org/officeDocument/2006/relationships/image" Target="../media/image148.png"/><Relationship Id="rId5" Type="http://schemas.openxmlformats.org/officeDocument/2006/relationships/image" Target="../media/image150.png"/><Relationship Id="rId4" Type="http://schemas.openxmlformats.org/officeDocument/2006/relationships/image" Target="../media/image149.png"/></Relationships>
</file>

<file path=ppt/slides/_rels/slide123.xml.rels><?xml version="1.0" encoding="UTF-8" standalone="yes"?>
<Relationships xmlns="http://schemas.openxmlformats.org/package/2006/relationships"><Relationship Id="rId8" Type="http://schemas.openxmlformats.org/officeDocument/2006/relationships/image" Target="../media/image149.png"/><Relationship Id="rId3" Type="http://schemas.openxmlformats.org/officeDocument/2006/relationships/image" Target="../media/image158.png"/><Relationship Id="rId7" Type="http://schemas.openxmlformats.org/officeDocument/2006/relationships/image" Target="../media/image154.png"/><Relationship Id="rId2" Type="http://schemas.openxmlformats.org/officeDocument/2006/relationships/notesSlide" Target="../notesSlides/notesSlide109.xml"/><Relationship Id="rId1" Type="http://schemas.openxmlformats.org/officeDocument/2006/relationships/slideLayout" Target="../slideLayouts/slideLayout12.xml"/><Relationship Id="rId6" Type="http://schemas.openxmlformats.org/officeDocument/2006/relationships/image" Target="../media/image161.wmf"/><Relationship Id="rId5" Type="http://schemas.openxmlformats.org/officeDocument/2006/relationships/image" Target="../media/image148.png"/><Relationship Id="rId10" Type="http://schemas.openxmlformats.org/officeDocument/2006/relationships/image" Target="../media/image163.wmf"/><Relationship Id="rId4" Type="http://schemas.openxmlformats.org/officeDocument/2006/relationships/image" Target="../media/image150.png"/><Relationship Id="rId9" Type="http://schemas.openxmlformats.org/officeDocument/2006/relationships/image" Target="../media/image162.wmf"/></Relationships>
</file>

<file path=ppt/slides/_rels/slide1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hyperlink" Target="https://www.ncetm.org.uk/media/cu1an3e2/ncetm_spine2_segment15_y4.pdf#page=24" TargetMode="External"/><Relationship Id="rId2" Type="http://schemas.openxmlformats.org/officeDocument/2006/relationships/notesSlide" Target="../notesSlides/notesSlide111.xml"/><Relationship Id="rId1" Type="http://schemas.openxmlformats.org/officeDocument/2006/relationships/slideLayout" Target="../slideLayouts/slideLayout5.xml"/><Relationship Id="rId5" Type="http://schemas.openxmlformats.org/officeDocument/2006/relationships/image" Target="../media/image115.png"/><Relationship Id="rId4" Type="http://schemas.openxmlformats.org/officeDocument/2006/relationships/slide" Target="slide3.xml"/></Relationships>
</file>

<file path=ppt/slides/_rels/slide126.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112.xml"/><Relationship Id="rId1" Type="http://schemas.openxmlformats.org/officeDocument/2006/relationships/slideLayout" Target="../slideLayouts/slideLayout8.xml"/><Relationship Id="rId6" Type="http://schemas.openxmlformats.org/officeDocument/2006/relationships/image" Target="../media/image167.png"/><Relationship Id="rId5" Type="http://schemas.openxmlformats.org/officeDocument/2006/relationships/image" Target="../media/image166.png"/><Relationship Id="rId4" Type="http://schemas.openxmlformats.org/officeDocument/2006/relationships/image" Target="../media/image165.png"/></Relationships>
</file>

<file path=ppt/slides/_rels/slide127.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113.xml"/><Relationship Id="rId1" Type="http://schemas.openxmlformats.org/officeDocument/2006/relationships/slideLayout" Target="../slideLayouts/slideLayout8.xml"/><Relationship Id="rId6" Type="http://schemas.openxmlformats.org/officeDocument/2006/relationships/image" Target="../media/image165.png"/><Relationship Id="rId5" Type="http://schemas.openxmlformats.org/officeDocument/2006/relationships/image" Target="../media/image167.png"/><Relationship Id="rId4" Type="http://schemas.openxmlformats.org/officeDocument/2006/relationships/image" Target="../media/image166.png"/></Relationships>
</file>

<file path=ppt/slides/_rels/slide128.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114.xml"/><Relationship Id="rId1" Type="http://schemas.openxmlformats.org/officeDocument/2006/relationships/slideLayout" Target="../slideLayouts/slideLayout8.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7.png"/></Relationships>
</file>

<file path=ppt/slides/_rels/slide129.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115.xml"/><Relationship Id="rId1" Type="http://schemas.openxmlformats.org/officeDocument/2006/relationships/slideLayout" Target="../slideLayouts/slideLayout8.xml"/><Relationship Id="rId6" Type="http://schemas.openxmlformats.org/officeDocument/2006/relationships/image" Target="../media/image167.png"/><Relationship Id="rId5" Type="http://schemas.openxmlformats.org/officeDocument/2006/relationships/image" Target="../media/image166.png"/><Relationship Id="rId4" Type="http://schemas.openxmlformats.org/officeDocument/2006/relationships/image" Target="../media/image165.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0jwnh1yk/ncetm_spine2_segment14_y4.pdf#page=7" TargetMode="External"/></Relationships>
</file>

<file path=ppt/slides/_rels/slide130.xml.rels><?xml version="1.0" encoding="UTF-8" standalone="yes"?>
<Relationships xmlns="http://schemas.openxmlformats.org/package/2006/relationships"><Relationship Id="rId3" Type="http://schemas.openxmlformats.org/officeDocument/2006/relationships/image" Target="../media/image164.png"/><Relationship Id="rId7" Type="http://schemas.openxmlformats.org/officeDocument/2006/relationships/image" Target="../media/image168.png"/><Relationship Id="rId2" Type="http://schemas.openxmlformats.org/officeDocument/2006/relationships/notesSlide" Target="../notesSlides/notesSlide116.xml"/><Relationship Id="rId1" Type="http://schemas.openxmlformats.org/officeDocument/2006/relationships/slideLayout" Target="../slideLayouts/slideLayout8.xml"/><Relationship Id="rId6" Type="http://schemas.openxmlformats.org/officeDocument/2006/relationships/image" Target="../media/image167.png"/><Relationship Id="rId5" Type="http://schemas.openxmlformats.org/officeDocument/2006/relationships/image" Target="../media/image166.png"/><Relationship Id="rId4" Type="http://schemas.openxmlformats.org/officeDocument/2006/relationships/image" Target="../media/image165.png"/></Relationships>
</file>

<file path=ppt/slides/_rels/slide1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3" Type="http://schemas.openxmlformats.org/officeDocument/2006/relationships/hyperlink" Target="https://www.ncetm.org.uk/media/cu1an3e2/ncetm_spine2_segment15_y4.pdf#page=25" TargetMode="External"/><Relationship Id="rId2" Type="http://schemas.openxmlformats.org/officeDocument/2006/relationships/notesSlide" Target="../notesSlides/notesSlide118.xml"/><Relationship Id="rId1" Type="http://schemas.openxmlformats.org/officeDocument/2006/relationships/slideLayout" Target="../slideLayouts/slideLayout5.xml"/><Relationship Id="rId5" Type="http://schemas.openxmlformats.org/officeDocument/2006/relationships/image" Target="../media/image115.png"/><Relationship Id="rId4" Type="http://schemas.openxmlformats.org/officeDocument/2006/relationships/slide" Target="slide3.xml"/></Relationships>
</file>

<file path=ppt/slides/_rels/slide133.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119.xml"/><Relationship Id="rId1" Type="http://schemas.openxmlformats.org/officeDocument/2006/relationships/slideLayout" Target="../slideLayouts/slideLayout8.xml"/><Relationship Id="rId5" Type="http://schemas.openxmlformats.org/officeDocument/2006/relationships/image" Target="../media/image167.png"/><Relationship Id="rId4" Type="http://schemas.openxmlformats.org/officeDocument/2006/relationships/image" Target="../media/image165.png"/></Relationships>
</file>

<file path=ppt/slides/_rels/slide134.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120.xml"/><Relationship Id="rId1" Type="http://schemas.openxmlformats.org/officeDocument/2006/relationships/slideLayout" Target="../slideLayouts/slideLayout8.xml"/><Relationship Id="rId5" Type="http://schemas.openxmlformats.org/officeDocument/2006/relationships/image" Target="../media/image165.png"/><Relationship Id="rId4" Type="http://schemas.openxmlformats.org/officeDocument/2006/relationships/image" Target="../media/image167.png"/></Relationships>
</file>

<file path=ppt/slides/_rels/slide135.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121.xml"/><Relationship Id="rId1" Type="http://schemas.openxmlformats.org/officeDocument/2006/relationships/slideLayout" Target="../slideLayouts/slideLayout8.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7.png"/></Relationships>
</file>

<file path=ppt/slides/_rels/slide136.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122.xml"/><Relationship Id="rId1" Type="http://schemas.openxmlformats.org/officeDocument/2006/relationships/slideLayout" Target="../slideLayouts/slideLayout8.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7.png"/></Relationships>
</file>

<file path=ppt/slides/_rels/slide137.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123.xml"/><Relationship Id="rId1" Type="http://schemas.openxmlformats.org/officeDocument/2006/relationships/slideLayout" Target="../slideLayouts/slideLayout8.xml"/><Relationship Id="rId6" Type="http://schemas.openxmlformats.org/officeDocument/2006/relationships/image" Target="../media/image167.png"/><Relationship Id="rId5" Type="http://schemas.openxmlformats.org/officeDocument/2006/relationships/image" Target="../media/image166.png"/><Relationship Id="rId4" Type="http://schemas.openxmlformats.org/officeDocument/2006/relationships/image" Target="../media/image165.png"/></Relationships>
</file>

<file path=ppt/slides/_rels/slide138.xml.rels><?xml version="1.0" encoding="UTF-8" standalone="yes"?>
<Relationships xmlns="http://schemas.openxmlformats.org/package/2006/relationships"><Relationship Id="rId3" Type="http://schemas.openxmlformats.org/officeDocument/2006/relationships/image" Target="../media/image169.png"/><Relationship Id="rId7" Type="http://schemas.openxmlformats.org/officeDocument/2006/relationships/image" Target="../media/image170.png"/><Relationship Id="rId2" Type="http://schemas.openxmlformats.org/officeDocument/2006/relationships/notesSlide" Target="../notesSlides/notesSlide124.xml"/><Relationship Id="rId1" Type="http://schemas.openxmlformats.org/officeDocument/2006/relationships/slideLayout" Target="../slideLayouts/slideLayout8.xml"/><Relationship Id="rId6" Type="http://schemas.openxmlformats.org/officeDocument/2006/relationships/image" Target="../media/image167.png"/><Relationship Id="rId5" Type="http://schemas.openxmlformats.org/officeDocument/2006/relationships/image" Target="../media/image166.png"/><Relationship Id="rId4" Type="http://schemas.openxmlformats.org/officeDocument/2006/relationships/image" Target="../media/image165.png"/></Relationships>
</file>

<file path=ppt/slides/_rels/slide1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0.xml.rels><?xml version="1.0" encoding="UTF-8" standalone="yes"?>
<Relationships xmlns="http://schemas.openxmlformats.org/package/2006/relationships"><Relationship Id="rId3" Type="http://schemas.openxmlformats.org/officeDocument/2006/relationships/hyperlink" Target="https://www.ncetm.org.uk/media/cu1an3e2/ncetm_spine2_segment15_y4.pdf#page=27" TargetMode="External"/><Relationship Id="rId2" Type="http://schemas.openxmlformats.org/officeDocument/2006/relationships/notesSlide" Target="../notesSlides/notesSlide126.xml"/><Relationship Id="rId1" Type="http://schemas.openxmlformats.org/officeDocument/2006/relationships/slideLayout" Target="../slideLayouts/slideLayout5.xml"/><Relationship Id="rId5" Type="http://schemas.openxmlformats.org/officeDocument/2006/relationships/image" Target="../media/image115.png"/><Relationship Id="rId4" Type="http://schemas.openxmlformats.org/officeDocument/2006/relationships/slide" Target="slide3.xml"/></Relationships>
</file>

<file path=ppt/slides/_rels/slide1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3" Type="http://schemas.openxmlformats.org/officeDocument/2006/relationships/hyperlink" Target="https://www.ncetm.org.uk/media/cu1an3e2/ncetm_spine2_segment15_y4.pdf#page=30" TargetMode="External"/><Relationship Id="rId2" Type="http://schemas.openxmlformats.org/officeDocument/2006/relationships/notesSlide" Target="../notesSlides/notesSlide128.xml"/><Relationship Id="rId1" Type="http://schemas.openxmlformats.org/officeDocument/2006/relationships/slideLayout" Target="../slideLayouts/slideLayout5.xml"/><Relationship Id="rId5" Type="http://schemas.openxmlformats.org/officeDocument/2006/relationships/image" Target="../media/image115.png"/><Relationship Id="rId4" Type="http://schemas.openxmlformats.org/officeDocument/2006/relationships/slide" Target="slide3.xml"/></Relationships>
</file>

<file path=ppt/slides/_rels/slide143.xml.rels><?xml version="1.0" encoding="UTF-8" standalone="yes"?>
<Relationships xmlns="http://schemas.openxmlformats.org/package/2006/relationships"><Relationship Id="rId3" Type="http://schemas.openxmlformats.org/officeDocument/2006/relationships/image" Target="../media/image171.wmf"/><Relationship Id="rId7" Type="http://schemas.openxmlformats.org/officeDocument/2006/relationships/image" Target="../media/image174.png"/><Relationship Id="rId2" Type="http://schemas.openxmlformats.org/officeDocument/2006/relationships/notesSlide" Target="../notesSlides/notesSlide129.xml"/><Relationship Id="rId1" Type="http://schemas.openxmlformats.org/officeDocument/2006/relationships/slideLayout" Target="../slideLayouts/slideLayout12.xml"/><Relationship Id="rId6" Type="http://schemas.openxmlformats.org/officeDocument/2006/relationships/image" Target="../media/image173.png"/><Relationship Id="rId5" Type="http://schemas.openxmlformats.org/officeDocument/2006/relationships/image" Target="../media/image172.png"/><Relationship Id="rId4" Type="http://schemas.openxmlformats.org/officeDocument/2006/relationships/image" Target="../media/image147.png"/></Relationships>
</file>

<file path=ppt/slides/_rels/slide144.xml.rels><?xml version="1.0" encoding="UTF-8" standalone="yes"?>
<Relationships xmlns="http://schemas.openxmlformats.org/package/2006/relationships"><Relationship Id="rId8" Type="http://schemas.openxmlformats.org/officeDocument/2006/relationships/image" Target="../media/image175.wmf"/><Relationship Id="rId3" Type="http://schemas.openxmlformats.org/officeDocument/2006/relationships/image" Target="../media/image171.wmf"/><Relationship Id="rId7" Type="http://schemas.openxmlformats.org/officeDocument/2006/relationships/image" Target="../media/image174.png"/><Relationship Id="rId2" Type="http://schemas.openxmlformats.org/officeDocument/2006/relationships/notesSlide" Target="../notesSlides/notesSlide130.xml"/><Relationship Id="rId1" Type="http://schemas.openxmlformats.org/officeDocument/2006/relationships/slideLayout" Target="../slideLayouts/slideLayout12.xml"/><Relationship Id="rId6" Type="http://schemas.openxmlformats.org/officeDocument/2006/relationships/image" Target="../media/image172.png"/><Relationship Id="rId5" Type="http://schemas.openxmlformats.org/officeDocument/2006/relationships/image" Target="../media/image173.png"/><Relationship Id="rId10" Type="http://schemas.openxmlformats.org/officeDocument/2006/relationships/image" Target="../media/image177.png"/><Relationship Id="rId4" Type="http://schemas.openxmlformats.org/officeDocument/2006/relationships/image" Target="../media/image147.png"/><Relationship Id="rId9" Type="http://schemas.openxmlformats.org/officeDocument/2006/relationships/image" Target="../media/image176.wmf"/></Relationships>
</file>

<file path=ppt/slides/_rels/slide145.xml.rels><?xml version="1.0" encoding="UTF-8" standalone="yes"?>
<Relationships xmlns="http://schemas.openxmlformats.org/package/2006/relationships"><Relationship Id="rId8" Type="http://schemas.openxmlformats.org/officeDocument/2006/relationships/image" Target="../media/image177.png"/><Relationship Id="rId3" Type="http://schemas.openxmlformats.org/officeDocument/2006/relationships/image" Target="../media/image147.png"/><Relationship Id="rId7" Type="http://schemas.openxmlformats.org/officeDocument/2006/relationships/image" Target="../media/image176.wmf"/><Relationship Id="rId2" Type="http://schemas.openxmlformats.org/officeDocument/2006/relationships/notesSlide" Target="../notesSlides/notesSlide131.xml"/><Relationship Id="rId1" Type="http://schemas.openxmlformats.org/officeDocument/2006/relationships/slideLayout" Target="../slideLayouts/slideLayout12.xml"/><Relationship Id="rId6" Type="http://schemas.openxmlformats.org/officeDocument/2006/relationships/image" Target="../media/image174.png"/><Relationship Id="rId11" Type="http://schemas.openxmlformats.org/officeDocument/2006/relationships/image" Target="../media/image180.png"/><Relationship Id="rId5" Type="http://schemas.openxmlformats.org/officeDocument/2006/relationships/image" Target="../media/image172.png"/><Relationship Id="rId10" Type="http://schemas.openxmlformats.org/officeDocument/2006/relationships/image" Target="../media/image179.wmf"/><Relationship Id="rId4" Type="http://schemas.openxmlformats.org/officeDocument/2006/relationships/image" Target="../media/image173.png"/><Relationship Id="rId9" Type="http://schemas.openxmlformats.org/officeDocument/2006/relationships/image" Target="../media/image178.wmf"/></Relationships>
</file>

<file path=ppt/slides/_rels/slide146.xml.rels><?xml version="1.0" encoding="UTF-8" standalone="yes"?>
<Relationships xmlns="http://schemas.openxmlformats.org/package/2006/relationships"><Relationship Id="rId8" Type="http://schemas.openxmlformats.org/officeDocument/2006/relationships/image" Target="../media/image179.wmf"/><Relationship Id="rId3" Type="http://schemas.openxmlformats.org/officeDocument/2006/relationships/image" Target="../media/image147.png"/><Relationship Id="rId7" Type="http://schemas.openxmlformats.org/officeDocument/2006/relationships/image" Target="../media/image177.png"/><Relationship Id="rId12" Type="http://schemas.openxmlformats.org/officeDocument/2006/relationships/image" Target="../media/image183.png"/><Relationship Id="rId2" Type="http://schemas.openxmlformats.org/officeDocument/2006/relationships/notesSlide" Target="../notesSlides/notesSlide132.xml"/><Relationship Id="rId1" Type="http://schemas.openxmlformats.org/officeDocument/2006/relationships/slideLayout" Target="../slideLayouts/slideLayout12.xml"/><Relationship Id="rId6" Type="http://schemas.openxmlformats.org/officeDocument/2006/relationships/image" Target="../media/image174.png"/><Relationship Id="rId11" Type="http://schemas.openxmlformats.org/officeDocument/2006/relationships/image" Target="../media/image182.wmf"/><Relationship Id="rId5" Type="http://schemas.openxmlformats.org/officeDocument/2006/relationships/image" Target="../media/image172.png"/><Relationship Id="rId10" Type="http://schemas.openxmlformats.org/officeDocument/2006/relationships/image" Target="../media/image181.wmf"/><Relationship Id="rId4" Type="http://schemas.openxmlformats.org/officeDocument/2006/relationships/image" Target="../media/image173.png"/><Relationship Id="rId9" Type="http://schemas.openxmlformats.org/officeDocument/2006/relationships/image" Target="../media/image180.png"/></Relationships>
</file>

<file path=ppt/slides/_rels/slide147.xml.rels><?xml version="1.0" encoding="UTF-8" standalone="yes"?>
<Relationships xmlns="http://schemas.openxmlformats.org/package/2006/relationships"><Relationship Id="rId3" Type="http://schemas.openxmlformats.org/officeDocument/2006/relationships/image" Target="../media/image184.wmf"/><Relationship Id="rId2" Type="http://schemas.openxmlformats.org/officeDocument/2006/relationships/notesSlide" Target="../notesSlides/notesSlide133.xml"/><Relationship Id="rId1" Type="http://schemas.openxmlformats.org/officeDocument/2006/relationships/slideLayout" Target="../slideLayouts/slideLayout12.xml"/><Relationship Id="rId6" Type="http://schemas.openxmlformats.org/officeDocument/2006/relationships/image" Target="../media/image174.png"/><Relationship Id="rId5" Type="http://schemas.openxmlformats.org/officeDocument/2006/relationships/image" Target="../media/image172.png"/><Relationship Id="rId4" Type="http://schemas.openxmlformats.org/officeDocument/2006/relationships/image" Target="../media/image147.png"/></Relationships>
</file>

<file path=ppt/slides/_rels/slide148.xml.rels><?xml version="1.0" encoding="UTF-8" standalone="yes"?>
<Relationships xmlns="http://schemas.openxmlformats.org/package/2006/relationships"><Relationship Id="rId8" Type="http://schemas.openxmlformats.org/officeDocument/2006/relationships/image" Target="../media/image187.png"/><Relationship Id="rId3" Type="http://schemas.openxmlformats.org/officeDocument/2006/relationships/image" Target="../media/image185.png"/><Relationship Id="rId7" Type="http://schemas.openxmlformats.org/officeDocument/2006/relationships/image" Target="../media/image174.png"/><Relationship Id="rId2" Type="http://schemas.openxmlformats.org/officeDocument/2006/relationships/notesSlide" Target="../notesSlides/notesSlide134.xml"/><Relationship Id="rId1" Type="http://schemas.openxmlformats.org/officeDocument/2006/relationships/slideLayout" Target="../slideLayouts/slideLayout12.xml"/><Relationship Id="rId6" Type="http://schemas.openxmlformats.org/officeDocument/2006/relationships/image" Target="../media/image172.png"/><Relationship Id="rId5" Type="http://schemas.openxmlformats.org/officeDocument/2006/relationships/image" Target="../media/image147.png"/><Relationship Id="rId10" Type="http://schemas.openxmlformats.org/officeDocument/2006/relationships/image" Target="../media/image189.wmf"/><Relationship Id="rId4" Type="http://schemas.openxmlformats.org/officeDocument/2006/relationships/image" Target="../media/image186.png"/><Relationship Id="rId9" Type="http://schemas.openxmlformats.org/officeDocument/2006/relationships/image" Target="../media/image188.wmf"/></Relationships>
</file>

<file path=ppt/slides/_rels/slide149.xml.rels><?xml version="1.0" encoding="UTF-8" standalone="yes"?>
<Relationships xmlns="http://schemas.openxmlformats.org/package/2006/relationships"><Relationship Id="rId8" Type="http://schemas.openxmlformats.org/officeDocument/2006/relationships/image" Target="../media/image173.png"/><Relationship Id="rId3" Type="http://schemas.openxmlformats.org/officeDocument/2006/relationships/image" Target="../media/image147.png"/><Relationship Id="rId7" Type="http://schemas.openxmlformats.org/officeDocument/2006/relationships/image" Target="../media/image189.wmf"/><Relationship Id="rId2" Type="http://schemas.openxmlformats.org/officeDocument/2006/relationships/notesSlide" Target="../notesSlides/notesSlide135.xml"/><Relationship Id="rId1" Type="http://schemas.openxmlformats.org/officeDocument/2006/relationships/slideLayout" Target="../slideLayouts/slideLayout12.xml"/><Relationship Id="rId6" Type="http://schemas.openxmlformats.org/officeDocument/2006/relationships/image" Target="../media/image187.png"/><Relationship Id="rId5" Type="http://schemas.openxmlformats.org/officeDocument/2006/relationships/image" Target="../media/image174.png"/><Relationship Id="rId4" Type="http://schemas.openxmlformats.org/officeDocument/2006/relationships/image" Target="../media/image172.png"/><Relationship Id="rId9" Type="http://schemas.openxmlformats.org/officeDocument/2006/relationships/image" Target="../media/image190.wmf"/></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0.xml.rels><?xml version="1.0" encoding="UTF-8" standalone="yes"?>
<Relationships xmlns="http://schemas.openxmlformats.org/package/2006/relationships"><Relationship Id="rId8" Type="http://schemas.openxmlformats.org/officeDocument/2006/relationships/image" Target="../media/image190.wmf"/><Relationship Id="rId3" Type="http://schemas.openxmlformats.org/officeDocument/2006/relationships/image" Target="../media/image147.png"/><Relationship Id="rId7" Type="http://schemas.openxmlformats.org/officeDocument/2006/relationships/image" Target="../media/image173.png"/><Relationship Id="rId2" Type="http://schemas.openxmlformats.org/officeDocument/2006/relationships/notesSlide" Target="../notesSlides/notesSlide136.xml"/><Relationship Id="rId1" Type="http://schemas.openxmlformats.org/officeDocument/2006/relationships/slideLayout" Target="../slideLayouts/slideLayout12.xml"/><Relationship Id="rId6" Type="http://schemas.openxmlformats.org/officeDocument/2006/relationships/image" Target="../media/image187.png"/><Relationship Id="rId5" Type="http://schemas.openxmlformats.org/officeDocument/2006/relationships/image" Target="../media/image174.png"/><Relationship Id="rId4" Type="http://schemas.openxmlformats.org/officeDocument/2006/relationships/image" Target="../media/image172.png"/><Relationship Id="rId9" Type="http://schemas.openxmlformats.org/officeDocument/2006/relationships/image" Target="../media/image191.wmf"/></Relationships>
</file>

<file path=ppt/slides/_rels/slide151.xml.rels><?xml version="1.0" encoding="UTF-8" standalone="yes"?>
<Relationships xmlns="http://schemas.openxmlformats.org/package/2006/relationships"><Relationship Id="rId8" Type="http://schemas.openxmlformats.org/officeDocument/2006/relationships/image" Target="../media/image192.wmf"/><Relationship Id="rId3" Type="http://schemas.openxmlformats.org/officeDocument/2006/relationships/image" Target="../media/image147.png"/><Relationship Id="rId7" Type="http://schemas.openxmlformats.org/officeDocument/2006/relationships/image" Target="../media/image173.png"/><Relationship Id="rId2" Type="http://schemas.openxmlformats.org/officeDocument/2006/relationships/notesSlide" Target="../notesSlides/notesSlide137.xml"/><Relationship Id="rId1" Type="http://schemas.openxmlformats.org/officeDocument/2006/relationships/slideLayout" Target="../slideLayouts/slideLayout12.xml"/><Relationship Id="rId6" Type="http://schemas.openxmlformats.org/officeDocument/2006/relationships/image" Target="../media/image187.png"/><Relationship Id="rId5" Type="http://schemas.openxmlformats.org/officeDocument/2006/relationships/image" Target="../media/image174.png"/><Relationship Id="rId4" Type="http://schemas.openxmlformats.org/officeDocument/2006/relationships/image" Target="../media/image172.png"/><Relationship Id="rId9" Type="http://schemas.openxmlformats.org/officeDocument/2006/relationships/image" Target="../media/image193.wmf"/></Relationships>
</file>

<file path=ppt/slides/_rels/slide15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3" Type="http://schemas.openxmlformats.org/officeDocument/2006/relationships/hyperlink" Target="https://www.ncetm.org.uk/media/cu1an3e2/ncetm_spine2_segment15_y4.pdf#page=32" TargetMode="External"/><Relationship Id="rId2" Type="http://schemas.openxmlformats.org/officeDocument/2006/relationships/notesSlide" Target="../notesSlides/notesSlide139.xml"/><Relationship Id="rId1" Type="http://schemas.openxmlformats.org/officeDocument/2006/relationships/slideLayout" Target="../slideLayouts/slideLayout5.xml"/><Relationship Id="rId5" Type="http://schemas.openxmlformats.org/officeDocument/2006/relationships/image" Target="../media/image115.png"/><Relationship Id="rId4" Type="http://schemas.openxmlformats.org/officeDocument/2006/relationships/slide" Target="slide3.xml"/></Relationships>
</file>

<file path=ppt/slides/_rels/slide154.xml.rels><?xml version="1.0" encoding="UTF-8" standalone="yes"?>
<Relationships xmlns="http://schemas.openxmlformats.org/package/2006/relationships"><Relationship Id="rId3" Type="http://schemas.openxmlformats.org/officeDocument/2006/relationships/image" Target="../media/image194.png"/><Relationship Id="rId7" Type="http://schemas.openxmlformats.org/officeDocument/2006/relationships/image" Target="../media/image174.png"/><Relationship Id="rId2" Type="http://schemas.openxmlformats.org/officeDocument/2006/relationships/notesSlide" Target="../notesSlides/notesSlide140.xml"/><Relationship Id="rId1" Type="http://schemas.openxmlformats.org/officeDocument/2006/relationships/slideLayout" Target="../slideLayouts/slideLayout12.xml"/><Relationship Id="rId6" Type="http://schemas.openxmlformats.org/officeDocument/2006/relationships/image" Target="../media/image173.png"/><Relationship Id="rId5" Type="http://schemas.openxmlformats.org/officeDocument/2006/relationships/image" Target="../media/image172.png"/><Relationship Id="rId4" Type="http://schemas.openxmlformats.org/officeDocument/2006/relationships/image" Target="../media/image195.wmf"/></Relationships>
</file>

<file path=ppt/slides/_rels/slide155.xml.rels><?xml version="1.0" encoding="UTF-8" standalone="yes"?>
<Relationships xmlns="http://schemas.openxmlformats.org/package/2006/relationships"><Relationship Id="rId8" Type="http://schemas.openxmlformats.org/officeDocument/2006/relationships/image" Target="../media/image174.png"/><Relationship Id="rId3" Type="http://schemas.openxmlformats.org/officeDocument/2006/relationships/image" Target="../media/image195.wmf"/><Relationship Id="rId7" Type="http://schemas.openxmlformats.org/officeDocument/2006/relationships/image" Target="../media/image173.png"/><Relationship Id="rId2" Type="http://schemas.openxmlformats.org/officeDocument/2006/relationships/notesSlide" Target="../notesSlides/notesSlide141.xml"/><Relationship Id="rId1" Type="http://schemas.openxmlformats.org/officeDocument/2006/relationships/slideLayout" Target="../slideLayouts/slideLayout12.xml"/><Relationship Id="rId6" Type="http://schemas.openxmlformats.org/officeDocument/2006/relationships/image" Target="../media/image177.png"/><Relationship Id="rId5" Type="http://schemas.openxmlformats.org/officeDocument/2006/relationships/image" Target="../media/image172.png"/><Relationship Id="rId4" Type="http://schemas.openxmlformats.org/officeDocument/2006/relationships/image" Target="../media/image196.wmf"/></Relationships>
</file>

<file path=ppt/slides/_rels/slide156.xml.rels><?xml version="1.0" encoding="UTF-8" standalone="yes"?>
<Relationships xmlns="http://schemas.openxmlformats.org/package/2006/relationships"><Relationship Id="rId8" Type="http://schemas.openxmlformats.org/officeDocument/2006/relationships/image" Target="../media/image198.wmf"/><Relationship Id="rId3" Type="http://schemas.openxmlformats.org/officeDocument/2006/relationships/image" Target="../media/image194.png"/><Relationship Id="rId7" Type="http://schemas.openxmlformats.org/officeDocument/2006/relationships/image" Target="../media/image173.png"/><Relationship Id="rId2" Type="http://schemas.openxmlformats.org/officeDocument/2006/relationships/notesSlide" Target="../notesSlides/notesSlide142.xml"/><Relationship Id="rId1" Type="http://schemas.openxmlformats.org/officeDocument/2006/relationships/slideLayout" Target="../slideLayouts/slideLayout12.xml"/><Relationship Id="rId6" Type="http://schemas.openxmlformats.org/officeDocument/2006/relationships/image" Target="../media/image197.wmf"/><Relationship Id="rId5" Type="http://schemas.openxmlformats.org/officeDocument/2006/relationships/image" Target="../media/image177.png"/><Relationship Id="rId4" Type="http://schemas.openxmlformats.org/officeDocument/2006/relationships/image" Target="../media/image172.png"/><Relationship Id="rId9" Type="http://schemas.openxmlformats.org/officeDocument/2006/relationships/image" Target="../media/image174.png"/></Relationships>
</file>

<file path=ppt/slides/_rels/slide157.xml.rels><?xml version="1.0" encoding="UTF-8" standalone="yes"?>
<Relationships xmlns="http://schemas.openxmlformats.org/package/2006/relationships"><Relationship Id="rId8" Type="http://schemas.openxmlformats.org/officeDocument/2006/relationships/image" Target="../media/image173.png"/><Relationship Id="rId3" Type="http://schemas.openxmlformats.org/officeDocument/2006/relationships/image" Target="../media/image194.png"/><Relationship Id="rId7" Type="http://schemas.openxmlformats.org/officeDocument/2006/relationships/image" Target="../media/image180.png"/><Relationship Id="rId2" Type="http://schemas.openxmlformats.org/officeDocument/2006/relationships/notesSlide" Target="../notesSlides/notesSlide143.xml"/><Relationship Id="rId1" Type="http://schemas.openxmlformats.org/officeDocument/2006/relationships/slideLayout" Target="../slideLayouts/slideLayout12.xml"/><Relationship Id="rId6" Type="http://schemas.openxmlformats.org/officeDocument/2006/relationships/image" Target="../media/image177.png"/><Relationship Id="rId5" Type="http://schemas.openxmlformats.org/officeDocument/2006/relationships/image" Target="../media/image174.png"/><Relationship Id="rId10" Type="http://schemas.openxmlformats.org/officeDocument/2006/relationships/image" Target="../media/image200.wmf"/><Relationship Id="rId4" Type="http://schemas.openxmlformats.org/officeDocument/2006/relationships/image" Target="../media/image172.png"/><Relationship Id="rId9" Type="http://schemas.openxmlformats.org/officeDocument/2006/relationships/image" Target="../media/image199.wmf"/></Relationships>
</file>

<file path=ppt/slides/_rels/slide158.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94.png"/><Relationship Id="rId7" Type="http://schemas.openxmlformats.org/officeDocument/2006/relationships/image" Target="../media/image173.png"/><Relationship Id="rId2" Type="http://schemas.openxmlformats.org/officeDocument/2006/relationships/notesSlide" Target="../notesSlides/notesSlide144.xml"/><Relationship Id="rId1" Type="http://schemas.openxmlformats.org/officeDocument/2006/relationships/slideLayout" Target="../slideLayouts/slideLayout12.xml"/><Relationship Id="rId6" Type="http://schemas.openxmlformats.org/officeDocument/2006/relationships/image" Target="../media/image177.png"/><Relationship Id="rId5" Type="http://schemas.openxmlformats.org/officeDocument/2006/relationships/image" Target="../media/image174.png"/><Relationship Id="rId10" Type="http://schemas.openxmlformats.org/officeDocument/2006/relationships/image" Target="../media/image202.wmf"/><Relationship Id="rId4" Type="http://schemas.openxmlformats.org/officeDocument/2006/relationships/image" Target="../media/image172.png"/><Relationship Id="rId9" Type="http://schemas.openxmlformats.org/officeDocument/2006/relationships/image" Target="../media/image201.wmf"/></Relationships>
</file>

<file path=ppt/slides/_rels/slide159.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94.png"/><Relationship Id="rId7" Type="http://schemas.openxmlformats.org/officeDocument/2006/relationships/image" Target="../media/image173.png"/><Relationship Id="rId2" Type="http://schemas.openxmlformats.org/officeDocument/2006/relationships/notesSlide" Target="../notesSlides/notesSlide145.xml"/><Relationship Id="rId1" Type="http://schemas.openxmlformats.org/officeDocument/2006/relationships/slideLayout" Target="../slideLayouts/slideLayout12.xml"/><Relationship Id="rId6" Type="http://schemas.openxmlformats.org/officeDocument/2006/relationships/image" Target="../media/image177.png"/><Relationship Id="rId11" Type="http://schemas.openxmlformats.org/officeDocument/2006/relationships/image" Target="../media/image205.wmf"/><Relationship Id="rId5" Type="http://schemas.openxmlformats.org/officeDocument/2006/relationships/image" Target="../media/image174.png"/><Relationship Id="rId10" Type="http://schemas.openxmlformats.org/officeDocument/2006/relationships/image" Target="../media/image204.wmf"/><Relationship Id="rId4" Type="http://schemas.openxmlformats.org/officeDocument/2006/relationships/image" Target="../media/image172.png"/><Relationship Id="rId9" Type="http://schemas.openxmlformats.org/officeDocument/2006/relationships/image" Target="../media/image203.wmf"/></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3" Type="http://schemas.openxmlformats.org/officeDocument/2006/relationships/hyperlink" Target="https://www.ncetm.org.uk/media/cu1an3e2/ncetm_spine2_segment15_y4.pdf#page=35" TargetMode="External"/><Relationship Id="rId2" Type="http://schemas.openxmlformats.org/officeDocument/2006/relationships/notesSlide" Target="../notesSlides/notesSlide147.xml"/><Relationship Id="rId1" Type="http://schemas.openxmlformats.org/officeDocument/2006/relationships/slideLayout" Target="../slideLayouts/slideLayout5.xml"/><Relationship Id="rId5" Type="http://schemas.openxmlformats.org/officeDocument/2006/relationships/image" Target="../media/image115.png"/><Relationship Id="rId4" Type="http://schemas.openxmlformats.org/officeDocument/2006/relationships/slide" Target="slide3.xml"/></Relationships>
</file>

<file path=ppt/slides/_rels/slide162.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notesSlide" Target="../notesSlides/notesSlide148.xml"/><Relationship Id="rId1" Type="http://schemas.openxmlformats.org/officeDocument/2006/relationships/slideLayout" Target="../slideLayouts/slideLayout12.xml"/><Relationship Id="rId4" Type="http://schemas.openxmlformats.org/officeDocument/2006/relationships/image" Target="../media/image207.wmf"/></Relationships>
</file>

<file path=ppt/slides/_rels/slide163.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notesSlide" Target="../notesSlides/notesSlide149.xml"/><Relationship Id="rId1" Type="http://schemas.openxmlformats.org/officeDocument/2006/relationships/slideLayout" Target="../slideLayouts/slideLayout12.xml"/><Relationship Id="rId5" Type="http://schemas.openxmlformats.org/officeDocument/2006/relationships/image" Target="../media/image208.wmf"/><Relationship Id="rId4" Type="http://schemas.openxmlformats.org/officeDocument/2006/relationships/image" Target="../media/image207.wmf"/></Relationships>
</file>

<file path=ppt/slides/_rels/slide164.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notesSlide" Target="../notesSlides/notesSlide150.xml"/><Relationship Id="rId1" Type="http://schemas.openxmlformats.org/officeDocument/2006/relationships/slideLayout" Target="../slideLayouts/slideLayout12.xml"/><Relationship Id="rId6" Type="http://schemas.openxmlformats.org/officeDocument/2006/relationships/image" Target="../media/image210.emf"/><Relationship Id="rId5" Type="http://schemas.openxmlformats.org/officeDocument/2006/relationships/image" Target="../media/image208.wmf"/><Relationship Id="rId4" Type="http://schemas.openxmlformats.org/officeDocument/2006/relationships/image" Target="../media/image209.png"/></Relationships>
</file>

<file path=ppt/slides/_rels/slide165.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notesSlide" Target="../notesSlides/notesSlide151.xml"/><Relationship Id="rId1" Type="http://schemas.openxmlformats.org/officeDocument/2006/relationships/slideLayout" Target="../slideLayouts/slideLayout12.xml"/><Relationship Id="rId5" Type="http://schemas.openxmlformats.org/officeDocument/2006/relationships/image" Target="../media/image211.wmf"/><Relationship Id="rId4" Type="http://schemas.openxmlformats.org/officeDocument/2006/relationships/image" Target="../media/image210.emf"/></Relationships>
</file>

<file path=ppt/slides/_rels/slide166.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notesSlide" Target="../notesSlides/notesSlide152.xml"/><Relationship Id="rId1" Type="http://schemas.openxmlformats.org/officeDocument/2006/relationships/slideLayout" Target="../slideLayouts/slideLayout12.xml"/><Relationship Id="rId6" Type="http://schemas.openxmlformats.org/officeDocument/2006/relationships/image" Target="../media/image174.png"/><Relationship Id="rId5" Type="http://schemas.openxmlformats.org/officeDocument/2006/relationships/image" Target="../media/image212.wmf"/><Relationship Id="rId4" Type="http://schemas.openxmlformats.org/officeDocument/2006/relationships/image" Target="../media/image211.wmf"/></Relationships>
</file>

<file path=ppt/slides/_rels/slide167.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notesSlide" Target="../notesSlides/notesSlide153.xml"/><Relationship Id="rId1" Type="http://schemas.openxmlformats.org/officeDocument/2006/relationships/slideLayout" Target="../slideLayouts/slideLayout12.xml"/><Relationship Id="rId5" Type="http://schemas.openxmlformats.org/officeDocument/2006/relationships/image" Target="../media/image174.png"/><Relationship Id="rId4" Type="http://schemas.openxmlformats.org/officeDocument/2006/relationships/image" Target="../media/image213.wmf"/></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0jwnh1yk/ncetm_spine2_segment14_y4.pdf#page=11" TargetMode="External"/></Relationships>
</file>

<file path=ppt/slides/_rels/slide170.xml.rels><?xml version="1.0" encoding="UTF-8" standalone="yes"?>
<Relationships xmlns="http://schemas.openxmlformats.org/package/2006/relationships"><Relationship Id="rId3" Type="http://schemas.openxmlformats.org/officeDocument/2006/relationships/hyperlink" Target="https://www.ncetm.org.uk/media/cu1an3e2/ncetm_spine2_segment15_y4.pdf#page=38" TargetMode="External"/><Relationship Id="rId2" Type="http://schemas.openxmlformats.org/officeDocument/2006/relationships/notesSlide" Target="../notesSlides/notesSlide156.xml"/><Relationship Id="rId1" Type="http://schemas.openxmlformats.org/officeDocument/2006/relationships/slideLayout" Target="../slideLayouts/slideLayout5.xml"/><Relationship Id="rId5" Type="http://schemas.openxmlformats.org/officeDocument/2006/relationships/image" Target="../media/image115.png"/><Relationship Id="rId4" Type="http://schemas.openxmlformats.org/officeDocument/2006/relationships/slide" Target="slide3.xml"/></Relationships>
</file>

<file path=ppt/slides/_rels/slide171.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image" Target="../media/image214.png"/><Relationship Id="rId1" Type="http://schemas.openxmlformats.org/officeDocument/2006/relationships/slideLayout" Target="../slideLayouts/slideLayout9.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23.png"/><Relationship Id="rId4" Type="http://schemas.openxmlformats.org/officeDocument/2006/relationships/image" Target="../media/image29.png"/><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897806/Maths_guidance_KS_1_and_2.pdf#page=178" TargetMode="External"/><Relationship Id="rId3" Type="http://schemas.openxmlformats.org/officeDocument/2006/relationships/hyperlink" Target="https://www.gov.uk/government/publications/teaching-mathematics-in-primary-schools" TargetMode="External"/><Relationship Id="rId7" Type="http://schemas.openxmlformats.org/officeDocument/2006/relationships/hyperlink" Target="https://assets.publishing.service.gov.uk/government/uploads/system/uploads/attachment_data/file/897806/Maths_guidance_KS_1_and_2.pdf#page=252"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897806/Maths_guidance_KS_1_and_2.pdf#page=248" TargetMode="External"/><Relationship Id="rId5" Type="http://schemas.openxmlformats.org/officeDocument/2006/relationships/hyperlink" Target="https://www.ncetm.org.uk/teaching-for-mastery/mastery-materials/primary-mastery-professional-development/" TargetMode="External"/><Relationship Id="rId4" Type="http://schemas.openxmlformats.org/officeDocument/2006/relationships/hyperlink" Target="https://www.ncetm.org.uk/classroom-resources/exemplification-of-ready-to-progress-criteri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0jwnh1yk/ncetm_spine2_segment14_y4.pdf#page=13"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0jwnh1yk/ncetm_spine2_segment14_y4.pdf#page=16"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25.png"/><Relationship Id="rId4" Type="http://schemas.openxmlformats.org/officeDocument/2006/relationships/image" Target="../media/image37.png"/><Relationship Id="rId9"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0jwnh1yk/ncetm_spine2_segment14_y4.pdf#page=19"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8.xml"/><Relationship Id="rId7" Type="http://schemas.openxmlformats.org/officeDocument/2006/relationships/slide" Target="slide2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6.xml"/><Relationship Id="rId10" Type="http://schemas.openxmlformats.org/officeDocument/2006/relationships/slide" Target="slide3.xml"/><Relationship Id="rId4" Type="http://schemas.openxmlformats.org/officeDocument/2006/relationships/slide" Target="slide12.xml"/><Relationship Id="rId9" Type="http://schemas.openxmlformats.org/officeDocument/2006/relationships/slide" Target="slide31.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0jwnh1yk/ncetm_spine2_segment14_y4.pdf#page=20"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9.png"/><Relationship Id="rId7"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20.png"/><Relationship Id="rId9"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0jwnh1yk/ncetm_spine2_segment14_y4.pdf#page=21"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8.xml"/><Relationship Id="rId5" Type="http://schemas.openxmlformats.org/officeDocument/2006/relationships/image" Target="../media/image45.png"/><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0jwnh1yk/ncetm_spine2_segment14_y4.pdf#page=23"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34.xml"/><Relationship Id="rId7" Type="http://schemas.openxmlformats.org/officeDocument/2006/relationships/slide" Target="slide50.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45.xml"/><Relationship Id="rId5" Type="http://schemas.openxmlformats.org/officeDocument/2006/relationships/slide" Target="slide41.xml"/><Relationship Id="rId4" Type="http://schemas.openxmlformats.org/officeDocument/2006/relationships/slide" Target="slide38.xml"/><Relationship Id="rId9" Type="http://schemas.openxmlformats.org/officeDocument/2006/relationships/slide" Target="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8.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0jwnh1yk/ncetm_spine2_segment14_y4.pdf#page=24"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0jwnh1yk/ncetm_spine2_segment14_y4.pdf#page=25"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43.xml"/><Relationship Id="rId1" Type="http://schemas.openxmlformats.org/officeDocument/2006/relationships/slideLayout" Target="../slideLayouts/slideLayout8.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48.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81.pn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0.png"/><Relationship Id="rId2" Type="http://schemas.openxmlformats.org/officeDocument/2006/relationships/notesSlide" Target="../notesSlides/notesSlide44.xml"/><Relationship Id="rId1" Type="http://schemas.openxmlformats.org/officeDocument/2006/relationships/slideLayout" Target="../slideLayouts/slideLayout8.xml"/><Relationship Id="rId6" Type="http://schemas.openxmlformats.org/officeDocument/2006/relationships/image" Target="../media/image75.png"/><Relationship Id="rId11" Type="http://schemas.openxmlformats.org/officeDocument/2006/relationships/image" Target="../media/image79.png"/><Relationship Id="rId5" Type="http://schemas.openxmlformats.org/officeDocument/2006/relationships/image" Target="../media/image74.png"/><Relationship Id="rId10" Type="http://schemas.openxmlformats.org/officeDocument/2006/relationships/image" Target="../media/image78.png"/><Relationship Id="rId4" Type="http://schemas.openxmlformats.org/officeDocument/2006/relationships/image" Target="../media/image73.png"/><Relationship Id="rId9" Type="http://schemas.openxmlformats.org/officeDocument/2006/relationships/image" Target="../media/image77.png"/></Relationships>
</file>

<file path=ppt/slides/_rels/slide4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5.xml"/><Relationship Id="rId1" Type="http://schemas.openxmlformats.org/officeDocument/2006/relationships/slideLayout" Target="../slideLayouts/slideLayout9.xml"/><Relationship Id="rId4" Type="http://schemas.openxmlformats.org/officeDocument/2006/relationships/image" Target="../media/image83.png"/></Relationships>
</file>

<file path=ppt/slides/_rels/slide5.xml.rels><?xml version="1.0" encoding="UTF-8" standalone="yes"?>
<Relationships xmlns="http://schemas.openxmlformats.org/package/2006/relationships"><Relationship Id="rId8" Type="http://schemas.openxmlformats.org/officeDocument/2006/relationships/slide" Target="slide81.xml"/><Relationship Id="rId3" Type="http://schemas.openxmlformats.org/officeDocument/2006/relationships/slide" Target="slide60.xml"/><Relationship Id="rId7" Type="http://schemas.openxmlformats.org/officeDocument/2006/relationships/slide" Target="slide7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71.xml"/><Relationship Id="rId5" Type="http://schemas.openxmlformats.org/officeDocument/2006/relationships/slide" Target="slide67.xml"/><Relationship Id="rId4" Type="http://schemas.openxmlformats.org/officeDocument/2006/relationships/slide" Target="slide64.xml"/><Relationship Id="rId9" Type="http://schemas.openxmlformats.org/officeDocument/2006/relationships/slide" Target="slide3.xml"/></Relationships>
</file>

<file path=ppt/slides/_rels/slide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0jwnh1yk/ncetm_spine2_segment14_y4.pdf#page=28"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0jwnh1yk/ncetm_spine2_segment14_y4.pdf#page=31"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0.xml"/><Relationship Id="rId1" Type="http://schemas.openxmlformats.org/officeDocument/2006/relationships/slideLayout" Target="../slideLayouts/slideLayout8.xml"/><Relationship Id="rId5" Type="http://schemas.openxmlformats.org/officeDocument/2006/relationships/image" Target="../media/image88.png"/><Relationship Id="rId4" Type="http://schemas.openxmlformats.org/officeDocument/2006/relationships/image" Target="../media/image87.png"/></Relationships>
</file>

<file path=ppt/slides/_rels/slide58.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notesSlide" Target="../notesSlides/notesSlide51.xml"/><Relationship Id="rId1" Type="http://schemas.openxmlformats.org/officeDocument/2006/relationships/slideLayout" Target="../slideLayouts/slideLayout8.xml"/><Relationship Id="rId6" Type="http://schemas.openxmlformats.org/officeDocument/2006/relationships/image" Target="../media/image92.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s>
</file>

<file path=ppt/slides/_rels/slide59.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52.xml"/><Relationship Id="rId1" Type="http://schemas.openxmlformats.org/officeDocument/2006/relationships/slideLayout" Target="../slideLayouts/slideLayout8.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6.xml.rels><?xml version="1.0" encoding="UTF-8" standalone="yes"?>
<Relationships xmlns="http://schemas.openxmlformats.org/package/2006/relationships"><Relationship Id="rId8" Type="http://schemas.openxmlformats.org/officeDocument/2006/relationships/slide" Target="slide124.xml"/><Relationship Id="rId3" Type="http://schemas.openxmlformats.org/officeDocument/2006/relationships/slide" Target="slide88.xml"/><Relationship Id="rId7" Type="http://schemas.openxmlformats.org/officeDocument/2006/relationships/slide" Target="slide11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slide" Target="slide103.xml"/><Relationship Id="rId4" Type="http://schemas.openxmlformats.org/officeDocument/2006/relationships/slide" Target="slide97.xml"/><Relationship Id="rId9" Type="http://schemas.openxmlformats.org/officeDocument/2006/relationships/slide" Target="slide3.xml"/></Relationships>
</file>

<file path=ppt/slides/_rels/slide6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4.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0jwnh1yk/ncetm_spine2_segment14_y4.pdf#page=33"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0jwnh1yk/ncetm_spine2_segment14_y4.pdf#page=35"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8.xml"/><Relationship Id="rId4" Type="http://schemas.openxmlformats.org/officeDocument/2006/relationships/image" Target="../media/image106.png"/></Relationships>
</file>

<file path=ppt/slides/_rels/slide6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8.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0jwnh1yk/ncetm_spine2_segment14_y4.pdf#page=36"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107.png"/><Relationship Id="rId1" Type="http://schemas.openxmlformats.org/officeDocument/2006/relationships/slideLayout" Target="../slideLayouts/slideLayout8.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7.xml.rels><?xml version="1.0" encoding="UTF-8" standalone="yes"?>
<Relationships xmlns="http://schemas.openxmlformats.org/package/2006/relationships"><Relationship Id="rId8" Type="http://schemas.openxmlformats.org/officeDocument/2006/relationships/slide" Target="slide169.xml"/><Relationship Id="rId3" Type="http://schemas.openxmlformats.org/officeDocument/2006/relationships/slide" Target="slide131.xml"/><Relationship Id="rId7" Type="http://schemas.openxmlformats.org/officeDocument/2006/relationships/slide" Target="slide16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152.xml"/><Relationship Id="rId5" Type="http://schemas.openxmlformats.org/officeDocument/2006/relationships/slide" Target="slide141.xml"/><Relationship Id="rId4" Type="http://schemas.openxmlformats.org/officeDocument/2006/relationships/slide" Target="slide139.xml"/><Relationship Id="rId9" Type="http://schemas.openxmlformats.org/officeDocument/2006/relationships/slide" Target="slide3.xml"/></Relationships>
</file>

<file path=ppt/slides/_rels/slide70.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0.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0jwnh1yk/ncetm_spine2_segment14_y4.pdf#page=37"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notesSlide" Target="../notesSlides/notesSlide61.xml"/><Relationship Id="rId1" Type="http://schemas.openxmlformats.org/officeDocument/2006/relationships/slideLayout" Target="../slideLayouts/slideLayout8.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7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9.xml"/><Relationship Id="rId4" Type="http://schemas.openxmlformats.org/officeDocument/2006/relationships/image" Target="../media/image106.png"/></Relationships>
</file>

<file path=ppt/slides/_rels/slide7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5.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0jwnh1yk/ncetm_spine2_segment14_y4.pdf#page=41"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hyperlink" Target="https://www.ncetm.org.uk/media/cu1an3e2/ncetm_spine2_segment15_y4.pdf#page=4" TargetMode="External"/><Relationship Id="rId2" Type="http://schemas.openxmlformats.org/officeDocument/2006/relationships/notesSlide" Target="../notesSlides/notesSlide68.xml"/><Relationship Id="rId1" Type="http://schemas.openxmlformats.org/officeDocument/2006/relationships/slideLayout" Target="../slideLayouts/slideLayout5.xml"/><Relationship Id="rId5" Type="http://schemas.openxmlformats.org/officeDocument/2006/relationships/image" Target="../media/image115.png"/><Relationship Id="rId4" Type="http://schemas.openxmlformats.org/officeDocument/2006/relationships/slide" Target="slide3.xml"/></Relationships>
</file>

<file path=ppt/slides/_rels/slide8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69.xml"/><Relationship Id="rId1" Type="http://schemas.openxmlformats.org/officeDocument/2006/relationships/slideLayout" Target="../slideLayouts/slideLayout8.xml"/><Relationship Id="rId4" Type="http://schemas.openxmlformats.org/officeDocument/2006/relationships/image" Target="../media/image117.png"/></Relationships>
</file>

<file path=ppt/slides/_rels/slide8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70.xml"/><Relationship Id="rId1" Type="http://schemas.openxmlformats.org/officeDocument/2006/relationships/slideLayout" Target="../slideLayouts/slideLayout8.xml"/><Relationship Id="rId5" Type="http://schemas.openxmlformats.org/officeDocument/2006/relationships/image" Target="../media/image119.png"/><Relationship Id="rId4" Type="http://schemas.openxmlformats.org/officeDocument/2006/relationships/image" Target="../media/image118.png"/></Relationships>
</file>

<file path=ppt/slides/_rels/slide85.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71.xml"/><Relationship Id="rId1" Type="http://schemas.openxmlformats.org/officeDocument/2006/relationships/slideLayout" Target="../slideLayouts/slideLayout8.xml"/><Relationship Id="rId5" Type="http://schemas.openxmlformats.org/officeDocument/2006/relationships/image" Target="../media/image117.png"/><Relationship Id="rId4" Type="http://schemas.openxmlformats.org/officeDocument/2006/relationships/image" Target="../media/image118.png"/></Relationships>
</file>

<file path=ppt/slides/_rels/slide8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72.xml"/><Relationship Id="rId1" Type="http://schemas.openxmlformats.org/officeDocument/2006/relationships/slideLayout" Target="../slideLayouts/slideLayout8.xml"/><Relationship Id="rId5" Type="http://schemas.openxmlformats.org/officeDocument/2006/relationships/image" Target="../media/image119.png"/><Relationship Id="rId4" Type="http://schemas.openxmlformats.org/officeDocument/2006/relationships/image" Target="../media/image117.png"/></Relationships>
</file>

<file path=ppt/slides/_rels/slide8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hyperlink" Target="https://www.ncetm.org.uk/media/cu1an3e2/ncetm_spine2_segment15_y4.pdf#page=5" TargetMode="External"/><Relationship Id="rId2" Type="http://schemas.openxmlformats.org/officeDocument/2006/relationships/notesSlide" Target="../notesSlides/notesSlide75.xml"/><Relationship Id="rId1" Type="http://schemas.openxmlformats.org/officeDocument/2006/relationships/slideLayout" Target="../slideLayouts/slideLayout5.xml"/><Relationship Id="rId5" Type="http://schemas.openxmlformats.org/officeDocument/2006/relationships/image" Target="../media/image115.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0jwnh1yk/ncetm_spine2_segment14_y4.pdf#page=4"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76.xml"/><Relationship Id="rId1" Type="http://schemas.openxmlformats.org/officeDocument/2006/relationships/slideLayout" Target="../slideLayouts/slideLayout8.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18.png"/></Relationships>
</file>

<file path=ppt/slides/_rels/slide9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77.xml"/><Relationship Id="rId1" Type="http://schemas.openxmlformats.org/officeDocument/2006/relationships/slideLayout" Target="../slideLayouts/slideLayout8.xml"/><Relationship Id="rId6" Type="http://schemas.openxmlformats.org/officeDocument/2006/relationships/image" Target="../media/image122.png"/><Relationship Id="rId5" Type="http://schemas.openxmlformats.org/officeDocument/2006/relationships/image" Target="../media/image117.png"/><Relationship Id="rId4" Type="http://schemas.openxmlformats.org/officeDocument/2006/relationships/image" Target="../media/image118.png"/></Relationships>
</file>

<file path=ppt/slides/_rels/slide9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78.xml"/><Relationship Id="rId1" Type="http://schemas.openxmlformats.org/officeDocument/2006/relationships/slideLayout" Target="../slideLayouts/slideLayout8.xml"/><Relationship Id="rId6" Type="http://schemas.openxmlformats.org/officeDocument/2006/relationships/image" Target="../media/image123.png"/><Relationship Id="rId5" Type="http://schemas.openxmlformats.org/officeDocument/2006/relationships/image" Target="../media/image117.png"/><Relationship Id="rId4" Type="http://schemas.openxmlformats.org/officeDocument/2006/relationships/image" Target="../media/image118.png"/></Relationships>
</file>

<file path=ppt/slides/_rels/slide93.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79.xml"/><Relationship Id="rId1" Type="http://schemas.openxmlformats.org/officeDocument/2006/relationships/slideLayout" Target="../slideLayouts/slideLayout8.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1.png"/></Relationships>
</file>

<file path=ppt/slides/_rels/slide94.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80.xml"/><Relationship Id="rId1" Type="http://schemas.openxmlformats.org/officeDocument/2006/relationships/slideLayout" Target="../slideLayouts/slideLayout8.xml"/><Relationship Id="rId5" Type="http://schemas.openxmlformats.org/officeDocument/2006/relationships/image" Target="../media/image126.png"/><Relationship Id="rId4" Type="http://schemas.openxmlformats.org/officeDocument/2006/relationships/image" Target="../media/image125.png"/></Relationships>
</file>

<file path=ppt/slides/_rels/slide9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81.xml"/><Relationship Id="rId1" Type="http://schemas.openxmlformats.org/officeDocument/2006/relationships/slideLayout" Target="../slideLayouts/slideLayout8.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9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hyperlink" Target="https://www.ncetm.org.uk/media/cu1an3e2/ncetm_spine2_segment15_y4.pdf#page=11" TargetMode="External"/><Relationship Id="rId2" Type="http://schemas.openxmlformats.org/officeDocument/2006/relationships/notesSlide" Target="../notesSlides/notesSlide84.xml"/><Relationship Id="rId1" Type="http://schemas.openxmlformats.org/officeDocument/2006/relationships/slideLayout" Target="../slideLayouts/slideLayout5.xml"/><Relationship Id="rId5" Type="http://schemas.openxmlformats.org/officeDocument/2006/relationships/image" Target="../media/image115.png"/><Relationship Id="rId4" Type="http://schemas.openxmlformats.org/officeDocument/2006/relationships/slide" Target="slide3.xml"/></Relationships>
</file>

<file path=ppt/slides/_rels/slide99.xml.rels><?xml version="1.0" encoding="UTF-8" standalone="yes"?>
<Relationships xmlns="http://schemas.openxmlformats.org/package/2006/relationships"><Relationship Id="rId3" Type="http://schemas.openxmlformats.org/officeDocument/2006/relationships/image" Target="../media/image128.png"/><Relationship Id="rId7" Type="http://schemas.openxmlformats.org/officeDocument/2006/relationships/image" Target="../media/image126.png"/><Relationship Id="rId2" Type="http://schemas.openxmlformats.org/officeDocument/2006/relationships/notesSlide" Target="../notesSlides/notesSlide85.xml"/><Relationship Id="rId1" Type="http://schemas.openxmlformats.org/officeDocument/2006/relationships/slideLayout" Target="../slideLayouts/slideLayout8.xml"/><Relationship Id="rId6" Type="http://schemas.openxmlformats.org/officeDocument/2006/relationships/image" Target="../media/image125.png"/><Relationship Id="rId5" Type="http://schemas.openxmlformats.org/officeDocument/2006/relationships/image" Target="../media/image121.png"/><Relationship Id="rId4" Type="http://schemas.openxmlformats.org/officeDocument/2006/relationships/image" Target="../media/image1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34064D4-6FBE-4131-9182-7C4479EBDE7B}"/>
              </a:ext>
            </a:extLst>
          </p:cNvPr>
          <p:cNvSpPr txBox="1"/>
          <p:nvPr/>
        </p:nvSpPr>
        <p:spPr>
          <a:xfrm>
            <a:off x="604946" y="1732195"/>
            <a:ext cx="5148154" cy="461665"/>
          </a:xfrm>
          <a:prstGeom prst="rect">
            <a:avLst/>
          </a:prstGeom>
          <a:noFill/>
        </p:spPr>
        <p:txBody>
          <a:bodyPr wrap="square" rtlCol="0">
            <a:spAutoFit/>
          </a:bodyPr>
          <a:lstStyle/>
          <a:p>
            <a:pPr lvl="0"/>
            <a:r>
              <a:rPr lang="en-US" sz="2400" b="1" dirty="0">
                <a:solidFill>
                  <a:schemeClr val="bg1"/>
                </a:solidFill>
                <a:latin typeface="Arial" panose="020B0604020202020204" pitchFamily="34" charset="0"/>
                <a:cs typeface="Arial" panose="020B0604020202020204" pitchFamily="34" charset="0"/>
              </a:rPr>
              <a:t>Year 5, Unit 4</a:t>
            </a:r>
          </a:p>
        </p:txBody>
      </p:sp>
      <p:sp>
        <p:nvSpPr>
          <p:cNvPr id="6" name="TextBox 5">
            <a:extLst>
              <a:ext uri="{FF2B5EF4-FFF2-40B4-BE49-F238E27FC236}">
                <a16:creationId xmlns:a16="http://schemas.microsoft.com/office/drawing/2014/main" id="{DC2662B8-F764-4A66-9D96-917843E5F642}"/>
              </a:ext>
            </a:extLst>
          </p:cNvPr>
          <p:cNvSpPr txBox="1"/>
          <p:nvPr/>
        </p:nvSpPr>
        <p:spPr>
          <a:xfrm>
            <a:off x="604946" y="2434709"/>
            <a:ext cx="4795729" cy="1077218"/>
          </a:xfrm>
          <a:prstGeom prst="rect">
            <a:avLst/>
          </a:prstGeom>
          <a:noFill/>
        </p:spPr>
        <p:txBody>
          <a:bodyPr wrap="square">
            <a:spAutoFit/>
          </a:bodyPr>
          <a:lstStyle/>
          <a:p>
            <a:pPr lvl="0"/>
            <a:r>
              <a:rPr lang="en-US" sz="3200" b="1" dirty="0">
                <a:solidFill>
                  <a:schemeClr val="bg1"/>
                </a:solidFill>
                <a:latin typeface="Arial" panose="020B0604020202020204" pitchFamily="34" charset="0"/>
                <a:cs typeface="Arial" panose="020B0604020202020204" pitchFamily="34" charset="0"/>
              </a:rPr>
              <a:t>Short Multiplication and Short Division</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tabLst>
                <a:tab pos="2243138" algn="l"/>
              </a:tabLst>
            </a:pPr>
            <a:r>
              <a:rPr lang="en-GB" altLang="en-US" dirty="0">
                <a:latin typeface="Myriad Pro" panose="020B0503030403020204" pitchFamily="34" charset="0"/>
                <a:ea typeface="Myriad Pro" panose="020B0503030403020204" pitchFamily="34" charset="0"/>
                <a:cs typeface="Myriad Pro" panose="020B0503030403020204" pitchFamily="34" charset="0"/>
              </a:rPr>
              <a:t>2.14 </a:t>
            </a:r>
            <a:r>
              <a:rPr lang="en-GB" dirty="0"/>
              <a:t>Short multiplication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1:1</a:t>
            </a:r>
          </a:p>
        </p:txBody>
      </p:sp>
      <p:sp>
        <p:nvSpPr>
          <p:cNvPr id="14" name="TextBox 13">
            <a:extLst>
              <a:ext uri="{FF2B5EF4-FFF2-40B4-BE49-F238E27FC236}">
                <a16:creationId xmlns:a16="http://schemas.microsoft.com/office/drawing/2014/main" id="{81CAD142-0C8C-4191-BD6D-8F487D25D022}"/>
              </a:ext>
            </a:extLst>
          </p:cNvPr>
          <p:cNvSpPr txBox="1"/>
          <p:nvPr/>
        </p:nvSpPr>
        <p:spPr bwMode="auto">
          <a:xfrm>
            <a:off x="5563644" y="848041"/>
            <a:ext cx="1064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 13</a:t>
            </a:r>
          </a:p>
        </p:txBody>
      </p:sp>
      <p:sp>
        <p:nvSpPr>
          <p:cNvPr id="16" name="TextBox 15">
            <a:extLst>
              <a:ext uri="{FF2B5EF4-FFF2-40B4-BE49-F238E27FC236}">
                <a16:creationId xmlns:a16="http://schemas.microsoft.com/office/drawing/2014/main" id="{E4094D16-1C84-442D-A11C-7EEB44511795}"/>
              </a:ext>
            </a:extLst>
          </p:cNvPr>
          <p:cNvSpPr txBox="1"/>
          <p:nvPr/>
        </p:nvSpPr>
        <p:spPr bwMode="auto">
          <a:xfrm>
            <a:off x="4832898" y="133516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17" name="TextBox 16">
            <a:extLst>
              <a:ext uri="{FF2B5EF4-FFF2-40B4-BE49-F238E27FC236}">
                <a16:creationId xmlns:a16="http://schemas.microsoft.com/office/drawing/2014/main" id="{CBA4A321-E4DC-4EAD-B264-953FEDE822D3}"/>
              </a:ext>
            </a:extLst>
          </p:cNvPr>
          <p:cNvSpPr txBox="1"/>
          <p:nvPr/>
        </p:nvSpPr>
        <p:spPr bwMode="auto">
          <a:xfrm>
            <a:off x="7562561" y="133516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18" name="TextBox 17">
            <a:extLst>
              <a:ext uri="{FF2B5EF4-FFF2-40B4-BE49-F238E27FC236}">
                <a16:creationId xmlns:a16="http://schemas.microsoft.com/office/drawing/2014/main" id="{73C121B1-BACE-46A0-A7E2-8A2983D84250}"/>
              </a:ext>
            </a:extLst>
          </p:cNvPr>
          <p:cNvSpPr txBox="1"/>
          <p:nvPr/>
        </p:nvSpPr>
        <p:spPr bwMode="auto">
          <a:xfrm>
            <a:off x="2354155" y="3328343"/>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19" name="Left Brace 18">
            <a:extLst>
              <a:ext uri="{FF2B5EF4-FFF2-40B4-BE49-F238E27FC236}">
                <a16:creationId xmlns:a16="http://schemas.microsoft.com/office/drawing/2014/main" id="{6B7CAD30-F82B-4877-82D2-742B29E044FA}"/>
              </a:ext>
            </a:extLst>
          </p:cNvPr>
          <p:cNvSpPr/>
          <p:nvPr/>
        </p:nvSpPr>
        <p:spPr bwMode="auto">
          <a:xfrm rot="5400000">
            <a:off x="4942771" y="-97579"/>
            <a:ext cx="298346" cy="4037013"/>
          </a:xfrm>
          <a:prstGeom prst="leftBrace">
            <a:avLst>
              <a:gd name="adj1" fmla="val 79102"/>
              <a:gd name="adj2" fmla="val 50000"/>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0" name="Left Brace 19">
            <a:extLst>
              <a:ext uri="{FF2B5EF4-FFF2-40B4-BE49-F238E27FC236}">
                <a16:creationId xmlns:a16="http://schemas.microsoft.com/office/drawing/2014/main" id="{BEF14AF0-5C8F-4E91-B5F8-A980BA7BA307}"/>
              </a:ext>
            </a:extLst>
          </p:cNvPr>
          <p:cNvSpPr/>
          <p:nvPr/>
        </p:nvSpPr>
        <p:spPr bwMode="auto">
          <a:xfrm rot="5400000">
            <a:off x="7589077" y="1315278"/>
            <a:ext cx="298346" cy="1211300"/>
          </a:xfrm>
          <a:prstGeom prst="leftBrace">
            <a:avLst>
              <a:gd name="adj1" fmla="val 59947"/>
              <a:gd name="adj2" fmla="val 50000"/>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2" name="Left Brace 21">
            <a:extLst>
              <a:ext uri="{FF2B5EF4-FFF2-40B4-BE49-F238E27FC236}">
                <a16:creationId xmlns:a16="http://schemas.microsoft.com/office/drawing/2014/main" id="{5F3F9865-392F-478C-86B5-69392619050A}"/>
              </a:ext>
            </a:extLst>
          </p:cNvPr>
          <p:cNvSpPr/>
          <p:nvPr/>
        </p:nvSpPr>
        <p:spPr bwMode="auto">
          <a:xfrm>
            <a:off x="2705533" y="2152651"/>
            <a:ext cx="298346" cy="2813049"/>
          </a:xfrm>
          <a:prstGeom prst="leftBrace">
            <a:avLst>
              <a:gd name="adj1" fmla="val 79102"/>
              <a:gd name="adj2" fmla="val 50000"/>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cxnSp>
        <p:nvCxnSpPr>
          <p:cNvPr id="23" name="Straight Connector 22">
            <a:extLst>
              <a:ext uri="{FF2B5EF4-FFF2-40B4-BE49-F238E27FC236}">
                <a16:creationId xmlns:a16="http://schemas.microsoft.com/office/drawing/2014/main" id="{B6D94E48-8932-4BF2-8410-DE2A3CD686DB}"/>
              </a:ext>
            </a:extLst>
          </p:cNvPr>
          <p:cNvCxnSpPr>
            <a:cxnSpLocks/>
          </p:cNvCxnSpPr>
          <p:nvPr/>
        </p:nvCxnSpPr>
        <p:spPr bwMode="auto">
          <a:xfrm flipV="1">
            <a:off x="5315724" y="1241514"/>
            <a:ext cx="904971" cy="28026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a:extLst>
              <a:ext uri="{FF2B5EF4-FFF2-40B4-BE49-F238E27FC236}">
                <a16:creationId xmlns:a16="http://schemas.microsoft.com/office/drawing/2014/main" id="{BAFD86A9-2F70-4504-AB58-A6A1D18D8A26}"/>
              </a:ext>
            </a:extLst>
          </p:cNvPr>
          <p:cNvCxnSpPr>
            <a:cxnSpLocks/>
          </p:cNvCxnSpPr>
          <p:nvPr/>
        </p:nvCxnSpPr>
        <p:spPr bwMode="auto">
          <a:xfrm flipH="1" flipV="1">
            <a:off x="6566033" y="1247474"/>
            <a:ext cx="1041925" cy="30281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5" name="Picture 24" descr="A picture containing kitchenware, keyboard  Description automatically generated">
            <a:extLst>
              <a:ext uri="{FF2B5EF4-FFF2-40B4-BE49-F238E27FC236}">
                <a16:creationId xmlns:a16="http://schemas.microsoft.com/office/drawing/2014/main" id="{22657C06-56DB-43DC-BC07-DC978D5D6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5092" y="2225428"/>
            <a:ext cx="3944180" cy="2667492"/>
          </a:xfrm>
          <a:prstGeom prst="rect">
            <a:avLst/>
          </a:prstGeom>
        </p:spPr>
      </p:pic>
      <p:pic>
        <p:nvPicPr>
          <p:cNvPr id="26" name="Picture 25" descr="A picture containing pallette  Description automatically generated">
            <a:extLst>
              <a:ext uri="{FF2B5EF4-FFF2-40B4-BE49-F238E27FC236}">
                <a16:creationId xmlns:a16="http://schemas.microsoft.com/office/drawing/2014/main" id="{CA6B4F9E-1CFF-4C55-A054-6A5E3C92BE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4298" y="2225428"/>
            <a:ext cx="1098380" cy="2667492"/>
          </a:xfrm>
          <a:prstGeom prst="rect">
            <a:avLst/>
          </a:prstGeom>
        </p:spPr>
      </p:pic>
      <p:sp>
        <p:nvSpPr>
          <p:cNvPr id="27" name="TextBox 26">
            <a:extLst>
              <a:ext uri="{FF2B5EF4-FFF2-40B4-BE49-F238E27FC236}">
                <a16:creationId xmlns:a16="http://schemas.microsoft.com/office/drawing/2014/main" id="{3AB4CD4E-B8EB-4030-92A5-FF7FC333F865}"/>
              </a:ext>
            </a:extLst>
          </p:cNvPr>
          <p:cNvSpPr txBox="1"/>
          <p:nvPr/>
        </p:nvSpPr>
        <p:spPr bwMode="auto">
          <a:xfrm>
            <a:off x="4344559" y="5127321"/>
            <a:ext cx="35028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 13 = 7 × 10 + 7 × 3 </a:t>
            </a:r>
          </a:p>
        </p:txBody>
      </p:sp>
      <p:grpSp>
        <p:nvGrpSpPr>
          <p:cNvPr id="28" name="Group 27">
            <a:extLst>
              <a:ext uri="{FF2B5EF4-FFF2-40B4-BE49-F238E27FC236}">
                <a16:creationId xmlns:a16="http://schemas.microsoft.com/office/drawing/2014/main" id="{6C6ADE23-A100-4C0B-9471-84D433B72652}"/>
              </a:ext>
            </a:extLst>
          </p:cNvPr>
          <p:cNvGrpSpPr/>
          <p:nvPr/>
        </p:nvGrpSpPr>
        <p:grpSpPr>
          <a:xfrm>
            <a:off x="3067102" y="2148220"/>
            <a:ext cx="5276799" cy="2831769"/>
            <a:chOff x="1543101" y="2287919"/>
            <a:chExt cx="5276799" cy="2831769"/>
          </a:xfrm>
        </p:grpSpPr>
        <p:sp>
          <p:nvSpPr>
            <p:cNvPr id="29" name="Rectangle 28">
              <a:extLst>
                <a:ext uri="{FF2B5EF4-FFF2-40B4-BE49-F238E27FC236}">
                  <a16:creationId xmlns:a16="http://schemas.microsoft.com/office/drawing/2014/main" id="{C275E31A-46EA-4108-AF47-DC8BA0048A01}"/>
                </a:ext>
              </a:extLst>
            </p:cNvPr>
            <p:cNvSpPr/>
            <p:nvPr/>
          </p:nvSpPr>
          <p:spPr bwMode="auto">
            <a:xfrm>
              <a:off x="1543101" y="2287919"/>
              <a:ext cx="5276799" cy="2831769"/>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cxnSp>
          <p:nvCxnSpPr>
            <p:cNvPr id="39" name="Straight Connector 38">
              <a:extLst>
                <a:ext uri="{FF2B5EF4-FFF2-40B4-BE49-F238E27FC236}">
                  <a16:creationId xmlns:a16="http://schemas.microsoft.com/office/drawing/2014/main" id="{3D713C73-0832-43E8-8D10-3C075F9EDF14}"/>
                </a:ext>
              </a:extLst>
            </p:cNvPr>
            <p:cNvCxnSpPr>
              <a:cxnSpLocks/>
            </p:cNvCxnSpPr>
            <p:nvPr/>
          </p:nvCxnSpPr>
          <p:spPr bwMode="auto">
            <a:xfrm>
              <a:off x="5594401" y="2287919"/>
              <a:ext cx="0" cy="2831769"/>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0" name="TextBox 39">
            <a:extLst>
              <a:ext uri="{FF2B5EF4-FFF2-40B4-BE49-F238E27FC236}">
                <a16:creationId xmlns:a16="http://schemas.microsoft.com/office/drawing/2014/main" id="{0F999FA9-7AB9-4489-9606-DD4EC7C04F3F}"/>
              </a:ext>
            </a:extLst>
          </p:cNvPr>
          <p:cNvSpPr txBox="1"/>
          <p:nvPr/>
        </p:nvSpPr>
        <p:spPr bwMode="auto">
          <a:xfrm>
            <a:off x="4722057" y="3328343"/>
            <a:ext cx="730250" cy="461665"/>
          </a:xfrm>
          <a:prstGeom prst="rect">
            <a:avLst/>
          </a:prstGeom>
          <a:solidFill>
            <a:schemeClr val="bg1">
              <a:alpha val="80000"/>
            </a:schemeClr>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70</a:t>
            </a:r>
          </a:p>
        </p:txBody>
      </p:sp>
      <p:sp>
        <p:nvSpPr>
          <p:cNvPr id="41" name="TextBox 40">
            <a:extLst>
              <a:ext uri="{FF2B5EF4-FFF2-40B4-BE49-F238E27FC236}">
                <a16:creationId xmlns:a16="http://schemas.microsoft.com/office/drawing/2014/main" id="{B2341A49-5A25-4B0F-86F6-A22E70AD9669}"/>
              </a:ext>
            </a:extLst>
          </p:cNvPr>
          <p:cNvSpPr txBox="1"/>
          <p:nvPr/>
        </p:nvSpPr>
        <p:spPr bwMode="auto">
          <a:xfrm>
            <a:off x="7474442" y="3328343"/>
            <a:ext cx="518092" cy="461665"/>
          </a:xfrm>
          <a:prstGeom prst="rect">
            <a:avLst/>
          </a:prstGeom>
          <a:solidFill>
            <a:schemeClr val="bg1">
              <a:alpha val="80000"/>
            </a:schemeClr>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21</a:t>
            </a:r>
          </a:p>
        </p:txBody>
      </p:sp>
      <p:sp>
        <p:nvSpPr>
          <p:cNvPr id="42" name="TextBox 41">
            <a:extLst>
              <a:ext uri="{FF2B5EF4-FFF2-40B4-BE49-F238E27FC236}">
                <a16:creationId xmlns:a16="http://schemas.microsoft.com/office/drawing/2014/main" id="{1D685DF3-B1B4-4301-9173-321FB87E3FFE}"/>
              </a:ext>
            </a:extLst>
          </p:cNvPr>
          <p:cNvSpPr txBox="1"/>
          <p:nvPr/>
        </p:nvSpPr>
        <p:spPr bwMode="auto">
          <a:xfrm>
            <a:off x="5310962" y="5995835"/>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91</a:t>
            </a:r>
          </a:p>
        </p:txBody>
      </p:sp>
      <p:sp>
        <p:nvSpPr>
          <p:cNvPr id="43" name="TextBox 42">
            <a:extLst>
              <a:ext uri="{FF2B5EF4-FFF2-40B4-BE49-F238E27FC236}">
                <a16:creationId xmlns:a16="http://schemas.microsoft.com/office/drawing/2014/main" id="{B4E241C9-42C6-497B-9AD8-AFB3F2DF4E92}"/>
              </a:ext>
            </a:extLst>
          </p:cNvPr>
          <p:cNvSpPr txBox="1"/>
          <p:nvPr/>
        </p:nvSpPr>
        <p:spPr bwMode="auto">
          <a:xfrm>
            <a:off x="6526272" y="848041"/>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91</a:t>
            </a:r>
          </a:p>
        </p:txBody>
      </p:sp>
      <p:grpSp>
        <p:nvGrpSpPr>
          <p:cNvPr id="44" name="Group 43">
            <a:extLst>
              <a:ext uri="{FF2B5EF4-FFF2-40B4-BE49-F238E27FC236}">
                <a16:creationId xmlns:a16="http://schemas.microsoft.com/office/drawing/2014/main" id="{906156D3-3798-4374-8684-518816E78A74}"/>
              </a:ext>
            </a:extLst>
          </p:cNvPr>
          <p:cNvGrpSpPr/>
          <p:nvPr/>
        </p:nvGrpSpPr>
        <p:grpSpPr>
          <a:xfrm>
            <a:off x="5310961" y="5561578"/>
            <a:ext cx="2251600" cy="461665"/>
            <a:chOff x="3786961" y="5561577"/>
            <a:chExt cx="2251600" cy="461665"/>
          </a:xfrm>
        </p:grpSpPr>
        <p:sp>
          <p:nvSpPr>
            <p:cNvPr id="45" name="TextBox 44">
              <a:extLst>
                <a:ext uri="{FF2B5EF4-FFF2-40B4-BE49-F238E27FC236}">
                  <a16:creationId xmlns:a16="http://schemas.microsoft.com/office/drawing/2014/main" id="{C50FBDAE-D94A-45B3-B8D0-39A9DF15C885}"/>
                </a:ext>
              </a:extLst>
            </p:cNvPr>
            <p:cNvSpPr txBox="1"/>
            <p:nvPr/>
          </p:nvSpPr>
          <p:spPr bwMode="auto">
            <a:xfrm>
              <a:off x="3786961" y="5561577"/>
              <a:ext cx="1067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70</a:t>
              </a:r>
            </a:p>
          </p:txBody>
        </p:sp>
        <p:sp>
          <p:nvSpPr>
            <p:cNvPr id="46" name="TextBox 45">
              <a:extLst>
                <a:ext uri="{FF2B5EF4-FFF2-40B4-BE49-F238E27FC236}">
                  <a16:creationId xmlns:a16="http://schemas.microsoft.com/office/drawing/2014/main" id="{DA0139D7-CDB1-4E3B-B8E8-31EC4B2647E5}"/>
                </a:ext>
              </a:extLst>
            </p:cNvPr>
            <p:cNvSpPr txBox="1"/>
            <p:nvPr/>
          </p:nvSpPr>
          <p:spPr bwMode="auto">
            <a:xfrm>
              <a:off x="5042032" y="556157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a:t>
              </a:r>
            </a:p>
          </p:txBody>
        </p:sp>
        <p:sp>
          <p:nvSpPr>
            <p:cNvPr id="47" name="TextBox 46">
              <a:extLst>
                <a:ext uri="{FF2B5EF4-FFF2-40B4-BE49-F238E27FC236}">
                  <a16:creationId xmlns:a16="http://schemas.microsoft.com/office/drawing/2014/main" id="{573955E5-B1AC-4D3F-9C61-3493CCCBC093}"/>
                </a:ext>
              </a:extLst>
            </p:cNvPr>
            <p:cNvSpPr txBox="1"/>
            <p:nvPr/>
          </p:nvSpPr>
          <p:spPr bwMode="auto">
            <a:xfrm>
              <a:off x="5520470" y="5561577"/>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21</a:t>
              </a:r>
            </a:p>
          </p:txBody>
        </p:sp>
      </p:gr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par>
                                <p:cTn id="8" presetID="22" presetClass="entr" presetSubtype="1"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up)">
                                      <p:cBhvr>
                                        <p:cTn id="10" dur="500"/>
                                        <p:tgtEl>
                                          <p:spTgt spid="2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0"/>
                                        </p:tgtEl>
                                      </p:cBhvr>
                                    </p:animEffect>
                                    <p:set>
                                      <p:cBhvr>
                                        <p:cTn id="52" dur="1" fill="hold">
                                          <p:stCondLst>
                                            <p:cond delay="499"/>
                                          </p:stCondLst>
                                        </p:cTn>
                                        <p:tgtEl>
                                          <p:spTgt spid="20"/>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22"/>
                                        </p:tgtEl>
                                      </p:cBhvr>
                                    </p:animEffect>
                                    <p:set>
                                      <p:cBhvr>
                                        <p:cTn id="55" dur="1" fill="hold">
                                          <p:stCondLst>
                                            <p:cond delay="499"/>
                                          </p:stCondLst>
                                        </p:cTn>
                                        <p:tgtEl>
                                          <p:spTgt spid="22"/>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500"/>
                                        <p:tgtEl>
                                          <p:spTgt spid="4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500"/>
                                        <p:tgtEl>
                                          <p:spTgt spid="4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5"/>
                                        </p:tgtEl>
                                      </p:cBhvr>
                                    </p:animEffect>
                                    <p:set>
                                      <p:cBhvr>
                                        <p:cTn id="78" dur="1" fill="hold">
                                          <p:stCondLst>
                                            <p:cond delay="499"/>
                                          </p:stCondLst>
                                        </p:cTn>
                                        <p:tgtEl>
                                          <p:spTgt spid="25"/>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26"/>
                                        </p:tgtEl>
                                      </p:cBhvr>
                                    </p:animEffect>
                                    <p:set>
                                      <p:cBhvr>
                                        <p:cTn id="81" dur="1" fill="hold">
                                          <p:stCondLst>
                                            <p:cond delay="499"/>
                                          </p:stCondLst>
                                        </p:cTn>
                                        <p:tgtEl>
                                          <p:spTgt spid="26"/>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500"/>
                                        <p:tgtEl>
                                          <p:spTgt spid="4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43">
                                            <p:txEl>
                                              <p:pRg st="0" end="0"/>
                                            </p:txEl>
                                          </p:spTgt>
                                        </p:tgtEl>
                                        <p:attrNameLst>
                                          <p:attrName>style.visibility</p:attrName>
                                        </p:attrNameLst>
                                      </p:cBhvr>
                                      <p:to>
                                        <p:strVal val="visible"/>
                                      </p:to>
                                    </p:set>
                                    <p:animEffect transition="in" filter="fade">
                                      <p:cBhvr>
                                        <p:cTn id="91"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P spid="19" grpId="1" animBg="1"/>
      <p:bldP spid="20" grpId="0" animBg="1"/>
      <p:bldP spid="20" grpId="1" animBg="1"/>
      <p:bldP spid="22" grpId="0" animBg="1"/>
      <p:bldP spid="22" grpId="1" animBg="1"/>
      <p:bldP spid="27" grpId="0"/>
      <p:bldP spid="40" grpId="0" animBg="1"/>
      <p:bldP spid="41" grpId="0" animBg="1"/>
      <p:bldP spid="4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5829D6A-09F9-4ECE-8C2F-BEF6D2D7584E}"/>
              </a:ext>
            </a:extLst>
          </p:cNvPr>
          <p:cNvGrpSpPr/>
          <p:nvPr/>
        </p:nvGrpSpPr>
        <p:grpSpPr>
          <a:xfrm>
            <a:off x="4227582" y="2775101"/>
            <a:ext cx="3736839" cy="1533773"/>
            <a:chOff x="2221615" y="3619193"/>
            <a:chExt cx="3736839" cy="1533773"/>
          </a:xfrm>
        </p:grpSpPr>
        <p:pic>
          <p:nvPicPr>
            <p:cNvPr id="56" name="Picture 55">
              <a:extLst>
                <a:ext uri="{FF2B5EF4-FFF2-40B4-BE49-F238E27FC236}">
                  <a16:creationId xmlns:a16="http://schemas.microsoft.com/office/drawing/2014/main" id="{18D74C83-57B0-4FEA-8C0D-E037E6422F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1615" y="3619193"/>
              <a:ext cx="311742" cy="1533773"/>
            </a:xfrm>
            <a:prstGeom prst="rect">
              <a:avLst/>
            </a:prstGeom>
          </p:spPr>
        </p:pic>
        <p:grpSp>
          <p:nvGrpSpPr>
            <p:cNvPr id="58" name="Group 57">
              <a:extLst>
                <a:ext uri="{FF2B5EF4-FFF2-40B4-BE49-F238E27FC236}">
                  <a16:creationId xmlns:a16="http://schemas.microsoft.com/office/drawing/2014/main" id="{1D712F00-DF08-46B5-9406-071E445E05C1}"/>
                </a:ext>
              </a:extLst>
            </p:cNvPr>
            <p:cNvGrpSpPr/>
            <p:nvPr/>
          </p:nvGrpSpPr>
          <p:grpSpPr>
            <a:xfrm>
              <a:off x="2928347" y="3637175"/>
              <a:ext cx="426463" cy="1494078"/>
              <a:chOff x="2775947" y="3484775"/>
              <a:chExt cx="426463" cy="1494078"/>
            </a:xfrm>
          </p:grpSpPr>
          <p:pic>
            <p:nvPicPr>
              <p:cNvPr id="59" name="Picture 58" descr="A drawing of a face  Description automatically generated">
                <a:extLst>
                  <a:ext uri="{FF2B5EF4-FFF2-40B4-BE49-F238E27FC236}">
                    <a16:creationId xmlns:a16="http://schemas.microsoft.com/office/drawing/2014/main" id="{E20F3948-8749-41CF-9337-20C6F613EE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5947" y="3484775"/>
                <a:ext cx="426463" cy="426463"/>
              </a:xfrm>
              <a:prstGeom prst="rect">
                <a:avLst/>
              </a:prstGeom>
            </p:spPr>
          </p:pic>
          <p:pic>
            <p:nvPicPr>
              <p:cNvPr id="60" name="Picture 59" descr="A drawing of a face  Description automatically generated">
                <a:extLst>
                  <a:ext uri="{FF2B5EF4-FFF2-40B4-BE49-F238E27FC236}">
                    <a16:creationId xmlns:a16="http://schemas.microsoft.com/office/drawing/2014/main" id="{18B99575-CBE9-44B2-85CD-6662FD87C9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5947" y="4018582"/>
                <a:ext cx="426463" cy="426463"/>
              </a:xfrm>
              <a:prstGeom prst="rect">
                <a:avLst/>
              </a:prstGeom>
            </p:spPr>
          </p:pic>
          <p:pic>
            <p:nvPicPr>
              <p:cNvPr id="61" name="Picture 60" descr="A drawing of a face  Description automatically generated">
                <a:extLst>
                  <a:ext uri="{FF2B5EF4-FFF2-40B4-BE49-F238E27FC236}">
                    <a16:creationId xmlns:a16="http://schemas.microsoft.com/office/drawing/2014/main" id="{CD727BAC-4C58-4F33-B675-A2536F3BFE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5947" y="4552390"/>
                <a:ext cx="426463" cy="426463"/>
              </a:xfrm>
              <a:prstGeom prst="rect">
                <a:avLst/>
              </a:prstGeom>
            </p:spPr>
          </p:pic>
        </p:grpSp>
        <p:grpSp>
          <p:nvGrpSpPr>
            <p:cNvPr id="62" name="Group 61">
              <a:extLst>
                <a:ext uri="{FF2B5EF4-FFF2-40B4-BE49-F238E27FC236}">
                  <a16:creationId xmlns:a16="http://schemas.microsoft.com/office/drawing/2014/main" id="{239032A0-A301-4610-A75D-2C5F4AA5F5B2}"/>
                </a:ext>
              </a:extLst>
            </p:cNvPr>
            <p:cNvGrpSpPr/>
            <p:nvPr/>
          </p:nvGrpSpPr>
          <p:grpSpPr>
            <a:xfrm>
              <a:off x="3442599" y="3637175"/>
              <a:ext cx="426463" cy="1494078"/>
              <a:chOff x="3290199" y="3484775"/>
              <a:chExt cx="426463" cy="1494078"/>
            </a:xfrm>
          </p:grpSpPr>
          <p:pic>
            <p:nvPicPr>
              <p:cNvPr id="63" name="Picture 62" descr="A drawing of a face  Description automatically generated">
                <a:extLst>
                  <a:ext uri="{FF2B5EF4-FFF2-40B4-BE49-F238E27FC236}">
                    <a16:creationId xmlns:a16="http://schemas.microsoft.com/office/drawing/2014/main" id="{414DDB58-1200-466E-8227-9FD1329D04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0199" y="3484775"/>
                <a:ext cx="426463" cy="426463"/>
              </a:xfrm>
              <a:prstGeom prst="rect">
                <a:avLst/>
              </a:prstGeom>
            </p:spPr>
          </p:pic>
          <p:pic>
            <p:nvPicPr>
              <p:cNvPr id="64" name="Picture 63" descr="A drawing of a face  Description automatically generated">
                <a:extLst>
                  <a:ext uri="{FF2B5EF4-FFF2-40B4-BE49-F238E27FC236}">
                    <a16:creationId xmlns:a16="http://schemas.microsoft.com/office/drawing/2014/main" id="{5347352A-5709-4613-B2AE-3EAF7FDBE4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0199" y="4018582"/>
                <a:ext cx="426463" cy="426463"/>
              </a:xfrm>
              <a:prstGeom prst="rect">
                <a:avLst/>
              </a:prstGeom>
            </p:spPr>
          </p:pic>
          <p:pic>
            <p:nvPicPr>
              <p:cNvPr id="65" name="Picture 64" descr="A drawing of a face  Description automatically generated">
                <a:extLst>
                  <a:ext uri="{FF2B5EF4-FFF2-40B4-BE49-F238E27FC236}">
                    <a16:creationId xmlns:a16="http://schemas.microsoft.com/office/drawing/2014/main" id="{CC61DFF9-C2F7-4D5D-A1BF-91C769F259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0199" y="4552390"/>
                <a:ext cx="426463" cy="426463"/>
              </a:xfrm>
              <a:prstGeom prst="rect">
                <a:avLst/>
              </a:prstGeom>
            </p:spPr>
          </p:pic>
        </p:grpSp>
        <p:grpSp>
          <p:nvGrpSpPr>
            <p:cNvPr id="66" name="Group 65">
              <a:extLst>
                <a:ext uri="{FF2B5EF4-FFF2-40B4-BE49-F238E27FC236}">
                  <a16:creationId xmlns:a16="http://schemas.microsoft.com/office/drawing/2014/main" id="{AAA43497-6AA3-466C-8088-32613BB6A0F3}"/>
                </a:ext>
              </a:extLst>
            </p:cNvPr>
            <p:cNvGrpSpPr/>
            <p:nvPr/>
          </p:nvGrpSpPr>
          <p:grpSpPr>
            <a:xfrm>
              <a:off x="3967163" y="3637175"/>
              <a:ext cx="426463" cy="1494078"/>
              <a:chOff x="3814763" y="3484775"/>
              <a:chExt cx="426463" cy="1494078"/>
            </a:xfrm>
          </p:grpSpPr>
          <p:pic>
            <p:nvPicPr>
              <p:cNvPr id="75" name="Picture 74">
                <a:extLst>
                  <a:ext uri="{FF2B5EF4-FFF2-40B4-BE49-F238E27FC236}">
                    <a16:creationId xmlns:a16="http://schemas.microsoft.com/office/drawing/2014/main" id="{C48A7814-8E62-422B-A524-09C9B29A78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3484775"/>
                <a:ext cx="426463" cy="426463"/>
              </a:xfrm>
              <a:prstGeom prst="rect">
                <a:avLst/>
              </a:prstGeom>
            </p:spPr>
          </p:pic>
          <p:pic>
            <p:nvPicPr>
              <p:cNvPr id="78" name="Picture 77">
                <a:extLst>
                  <a:ext uri="{FF2B5EF4-FFF2-40B4-BE49-F238E27FC236}">
                    <a16:creationId xmlns:a16="http://schemas.microsoft.com/office/drawing/2014/main" id="{13B0A834-9E28-4742-905C-A9937FE983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018583"/>
                <a:ext cx="426463" cy="426463"/>
              </a:xfrm>
              <a:prstGeom prst="rect">
                <a:avLst/>
              </a:prstGeom>
            </p:spPr>
          </p:pic>
          <p:pic>
            <p:nvPicPr>
              <p:cNvPr id="79" name="Picture 78">
                <a:extLst>
                  <a:ext uri="{FF2B5EF4-FFF2-40B4-BE49-F238E27FC236}">
                    <a16:creationId xmlns:a16="http://schemas.microsoft.com/office/drawing/2014/main" id="{7B60EC19-F2E1-484F-A72F-9DFF61859F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552390"/>
                <a:ext cx="426463" cy="426463"/>
              </a:xfrm>
              <a:prstGeom prst="rect">
                <a:avLst/>
              </a:prstGeom>
            </p:spPr>
          </p:pic>
        </p:grpSp>
        <p:grpSp>
          <p:nvGrpSpPr>
            <p:cNvPr id="84" name="Group 83">
              <a:extLst>
                <a:ext uri="{FF2B5EF4-FFF2-40B4-BE49-F238E27FC236}">
                  <a16:creationId xmlns:a16="http://schemas.microsoft.com/office/drawing/2014/main" id="{ADAF8E2C-94E8-4F09-B8A4-C761376E3079}"/>
                </a:ext>
              </a:extLst>
            </p:cNvPr>
            <p:cNvGrpSpPr/>
            <p:nvPr/>
          </p:nvGrpSpPr>
          <p:grpSpPr>
            <a:xfrm>
              <a:off x="4488772" y="3637175"/>
              <a:ext cx="426463" cy="1494078"/>
              <a:chOff x="3814763" y="3484775"/>
              <a:chExt cx="426463" cy="1494078"/>
            </a:xfrm>
          </p:grpSpPr>
          <p:pic>
            <p:nvPicPr>
              <p:cNvPr id="85" name="Picture 84">
                <a:extLst>
                  <a:ext uri="{FF2B5EF4-FFF2-40B4-BE49-F238E27FC236}">
                    <a16:creationId xmlns:a16="http://schemas.microsoft.com/office/drawing/2014/main" id="{B48FB2E6-96CA-4BDC-B618-D9F4FA8B38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3484775"/>
                <a:ext cx="426463" cy="426463"/>
              </a:xfrm>
              <a:prstGeom prst="rect">
                <a:avLst/>
              </a:prstGeom>
            </p:spPr>
          </p:pic>
          <p:pic>
            <p:nvPicPr>
              <p:cNvPr id="86" name="Picture 85">
                <a:extLst>
                  <a:ext uri="{FF2B5EF4-FFF2-40B4-BE49-F238E27FC236}">
                    <a16:creationId xmlns:a16="http://schemas.microsoft.com/office/drawing/2014/main" id="{0E7CD1C5-C107-46C9-A4BA-E99284ED19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018583"/>
                <a:ext cx="426463" cy="426463"/>
              </a:xfrm>
              <a:prstGeom prst="rect">
                <a:avLst/>
              </a:prstGeom>
            </p:spPr>
          </p:pic>
          <p:pic>
            <p:nvPicPr>
              <p:cNvPr id="87" name="Picture 86">
                <a:extLst>
                  <a:ext uri="{FF2B5EF4-FFF2-40B4-BE49-F238E27FC236}">
                    <a16:creationId xmlns:a16="http://schemas.microsoft.com/office/drawing/2014/main" id="{112494BE-F9A1-4F30-9A2D-465EA49367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552390"/>
                <a:ext cx="426463" cy="426463"/>
              </a:xfrm>
              <a:prstGeom prst="rect">
                <a:avLst/>
              </a:prstGeom>
            </p:spPr>
          </p:pic>
        </p:grpSp>
        <p:grpSp>
          <p:nvGrpSpPr>
            <p:cNvPr id="88" name="Group 87">
              <a:extLst>
                <a:ext uri="{FF2B5EF4-FFF2-40B4-BE49-F238E27FC236}">
                  <a16:creationId xmlns:a16="http://schemas.microsoft.com/office/drawing/2014/main" id="{A883D349-4B49-414D-A2EF-2E86BA956A2F}"/>
                </a:ext>
              </a:extLst>
            </p:cNvPr>
            <p:cNvGrpSpPr/>
            <p:nvPr/>
          </p:nvGrpSpPr>
          <p:grpSpPr>
            <a:xfrm>
              <a:off x="5010381" y="3637175"/>
              <a:ext cx="426463" cy="1494078"/>
              <a:chOff x="3814763" y="3484775"/>
              <a:chExt cx="426463" cy="1494078"/>
            </a:xfrm>
          </p:grpSpPr>
          <p:pic>
            <p:nvPicPr>
              <p:cNvPr id="89" name="Picture 88">
                <a:extLst>
                  <a:ext uri="{FF2B5EF4-FFF2-40B4-BE49-F238E27FC236}">
                    <a16:creationId xmlns:a16="http://schemas.microsoft.com/office/drawing/2014/main" id="{ABF10ADA-CD93-4BDB-A721-A78300EBC5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3484775"/>
                <a:ext cx="426463" cy="426463"/>
              </a:xfrm>
              <a:prstGeom prst="rect">
                <a:avLst/>
              </a:prstGeom>
            </p:spPr>
          </p:pic>
          <p:pic>
            <p:nvPicPr>
              <p:cNvPr id="90" name="Picture 89">
                <a:extLst>
                  <a:ext uri="{FF2B5EF4-FFF2-40B4-BE49-F238E27FC236}">
                    <a16:creationId xmlns:a16="http://schemas.microsoft.com/office/drawing/2014/main" id="{F8997126-A423-493C-A7D6-DB99BE61BF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018583"/>
                <a:ext cx="426463" cy="426463"/>
              </a:xfrm>
              <a:prstGeom prst="rect">
                <a:avLst/>
              </a:prstGeom>
            </p:spPr>
          </p:pic>
          <p:pic>
            <p:nvPicPr>
              <p:cNvPr id="91" name="Picture 90">
                <a:extLst>
                  <a:ext uri="{FF2B5EF4-FFF2-40B4-BE49-F238E27FC236}">
                    <a16:creationId xmlns:a16="http://schemas.microsoft.com/office/drawing/2014/main" id="{3E87E544-F7D6-40A3-A9DF-643B014D89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552390"/>
                <a:ext cx="426463" cy="426463"/>
              </a:xfrm>
              <a:prstGeom prst="rect">
                <a:avLst/>
              </a:prstGeom>
            </p:spPr>
          </p:pic>
        </p:grpSp>
        <p:grpSp>
          <p:nvGrpSpPr>
            <p:cNvPr id="92" name="Group 91">
              <a:extLst>
                <a:ext uri="{FF2B5EF4-FFF2-40B4-BE49-F238E27FC236}">
                  <a16:creationId xmlns:a16="http://schemas.microsoft.com/office/drawing/2014/main" id="{1C886DB8-6FAC-4BD0-9FE0-C8CFDB2FAF2A}"/>
                </a:ext>
              </a:extLst>
            </p:cNvPr>
            <p:cNvGrpSpPr/>
            <p:nvPr/>
          </p:nvGrpSpPr>
          <p:grpSpPr>
            <a:xfrm>
              <a:off x="5531991" y="3637175"/>
              <a:ext cx="426463" cy="1494078"/>
              <a:chOff x="3814763" y="3484775"/>
              <a:chExt cx="426463" cy="1494078"/>
            </a:xfrm>
          </p:grpSpPr>
          <p:pic>
            <p:nvPicPr>
              <p:cNvPr id="93" name="Picture 92">
                <a:extLst>
                  <a:ext uri="{FF2B5EF4-FFF2-40B4-BE49-F238E27FC236}">
                    <a16:creationId xmlns:a16="http://schemas.microsoft.com/office/drawing/2014/main" id="{881C82E1-B186-404B-AB1B-D065E2A1D2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3484775"/>
                <a:ext cx="426463" cy="426463"/>
              </a:xfrm>
              <a:prstGeom prst="rect">
                <a:avLst/>
              </a:prstGeom>
            </p:spPr>
          </p:pic>
          <p:pic>
            <p:nvPicPr>
              <p:cNvPr id="94" name="Picture 93">
                <a:extLst>
                  <a:ext uri="{FF2B5EF4-FFF2-40B4-BE49-F238E27FC236}">
                    <a16:creationId xmlns:a16="http://schemas.microsoft.com/office/drawing/2014/main" id="{4C2166F3-64B1-4652-BB7E-067A8C032E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018583"/>
                <a:ext cx="426463" cy="426463"/>
              </a:xfrm>
              <a:prstGeom prst="rect">
                <a:avLst/>
              </a:prstGeom>
            </p:spPr>
          </p:pic>
          <p:pic>
            <p:nvPicPr>
              <p:cNvPr id="95" name="Picture 94">
                <a:extLst>
                  <a:ext uri="{FF2B5EF4-FFF2-40B4-BE49-F238E27FC236}">
                    <a16:creationId xmlns:a16="http://schemas.microsoft.com/office/drawing/2014/main" id="{99AD93FF-C547-44B2-A36B-9F8F00FDBD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552390"/>
                <a:ext cx="426463" cy="426463"/>
              </a:xfrm>
              <a:prstGeom prst="rect">
                <a:avLst/>
              </a:prstGeom>
            </p:spPr>
          </p:pic>
        </p:grpSp>
      </p:gr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1:5</a:t>
            </a:r>
          </a:p>
        </p:txBody>
      </p:sp>
      <p:sp>
        <p:nvSpPr>
          <p:cNvPr id="3" name="TextBox 2">
            <a:extLst>
              <a:ext uri="{FF2B5EF4-FFF2-40B4-BE49-F238E27FC236}">
                <a16:creationId xmlns:a16="http://schemas.microsoft.com/office/drawing/2014/main" id="{3189C4C5-B087-4ADA-A443-5BD9BB4845A3}"/>
              </a:ext>
            </a:extLst>
          </p:cNvPr>
          <p:cNvSpPr txBox="1"/>
          <p:nvPr/>
        </p:nvSpPr>
        <p:spPr bwMode="auto">
          <a:xfrm>
            <a:off x="1707813" y="920309"/>
            <a:ext cx="877637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100" dirty="0">
                <a:latin typeface="Myriad Pro Semibold" charset="0"/>
                <a:ea typeface="Myriad Pro Semibold" charset="0"/>
                <a:cs typeface="Myriad Pro Semibold" charset="0"/>
              </a:rPr>
              <a:t>73 marbles shared equally between 3 children. How many marbles each?</a:t>
            </a:r>
            <a:endParaRPr lang="en-GB" sz="2100" dirty="0">
              <a:solidFill>
                <a:srgbClr val="FF0000"/>
              </a:solidFill>
              <a:latin typeface="Myriad Pro Semibold" charset="0"/>
              <a:ea typeface="Myriad Pro Semibold" charset="0"/>
              <a:cs typeface="Myriad Pro Semibold" charset="0"/>
            </a:endParaRPr>
          </a:p>
        </p:txBody>
      </p:sp>
      <p:sp>
        <p:nvSpPr>
          <p:cNvPr id="4" name="TextBox 3">
            <a:extLst>
              <a:ext uri="{FF2B5EF4-FFF2-40B4-BE49-F238E27FC236}">
                <a16:creationId xmlns:a16="http://schemas.microsoft.com/office/drawing/2014/main" id="{4E49C92E-90D5-46C4-AFE8-47583093450B}"/>
              </a:ext>
            </a:extLst>
          </p:cNvPr>
          <p:cNvSpPr txBox="1"/>
          <p:nvPr/>
        </p:nvSpPr>
        <p:spPr bwMode="auto">
          <a:xfrm>
            <a:off x="4817565" y="1524946"/>
            <a:ext cx="1487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73  ÷  3  =</a:t>
            </a:r>
            <a:endParaRPr lang="en-GB" sz="2200" dirty="0">
              <a:solidFill>
                <a:srgbClr val="C00000"/>
              </a:solidFill>
              <a:latin typeface="Myriad Pro Semibold" charset="0"/>
              <a:ea typeface="Myriad Pro Semibold" charset="0"/>
              <a:cs typeface="Myriad Pro Semibold" charset="0"/>
            </a:endParaRPr>
          </a:p>
        </p:txBody>
      </p:sp>
      <p:sp>
        <p:nvSpPr>
          <p:cNvPr id="5" name="Rectangle 4">
            <a:extLst>
              <a:ext uri="{FF2B5EF4-FFF2-40B4-BE49-F238E27FC236}">
                <a16:creationId xmlns:a16="http://schemas.microsoft.com/office/drawing/2014/main" id="{C8C3D5A4-F342-44AB-9A2A-64882A2EDEE3}"/>
              </a:ext>
            </a:extLst>
          </p:cNvPr>
          <p:cNvSpPr/>
          <p:nvPr/>
        </p:nvSpPr>
        <p:spPr bwMode="auto">
          <a:xfrm>
            <a:off x="6486116" y="1515420"/>
            <a:ext cx="882583"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 name="TextBox 7">
            <a:extLst>
              <a:ext uri="{FF2B5EF4-FFF2-40B4-BE49-F238E27FC236}">
                <a16:creationId xmlns:a16="http://schemas.microsoft.com/office/drawing/2014/main" id="{F4FBB251-8CBC-4ABB-A988-50B1833C7F4E}"/>
              </a:ext>
            </a:extLst>
          </p:cNvPr>
          <p:cNvSpPr txBox="1"/>
          <p:nvPr/>
        </p:nvSpPr>
        <p:spPr bwMode="auto">
          <a:xfrm>
            <a:off x="4205901" y="5537746"/>
            <a:ext cx="378020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FF0000"/>
                </a:solidFill>
                <a:latin typeface="Myriad Pro Semibold" charset="0"/>
                <a:ea typeface="Myriad Pro Semibold" charset="0"/>
                <a:cs typeface="Myriad Pro Semibold" charset="0"/>
              </a:rPr>
              <a:t>13 ones ÷ 3 = 4 ones r 1 one</a:t>
            </a:r>
          </a:p>
        </p:txBody>
      </p:sp>
      <p:pic>
        <p:nvPicPr>
          <p:cNvPr id="57" name="Picture 56">
            <a:extLst>
              <a:ext uri="{FF2B5EF4-FFF2-40B4-BE49-F238E27FC236}">
                <a16:creationId xmlns:a16="http://schemas.microsoft.com/office/drawing/2014/main" id="{24809CD2-1AA3-48BF-BAD6-8669D03C4D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3215" y="3466794"/>
            <a:ext cx="311742" cy="1533773"/>
          </a:xfrm>
          <a:prstGeom prst="rect">
            <a:avLst/>
          </a:prstGeom>
        </p:spPr>
      </p:pic>
      <p:pic>
        <p:nvPicPr>
          <p:cNvPr id="68" name="Picture 67">
            <a:extLst>
              <a:ext uri="{FF2B5EF4-FFF2-40B4-BE49-F238E27FC236}">
                <a16:creationId xmlns:a16="http://schemas.microsoft.com/office/drawing/2014/main" id="{DB08286F-D5E1-4BEF-B011-45FF31C66C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5988" y="2825055"/>
            <a:ext cx="426463" cy="426463"/>
          </a:xfrm>
          <a:prstGeom prst="rect">
            <a:avLst/>
          </a:prstGeom>
        </p:spPr>
      </p:pic>
      <p:pic>
        <p:nvPicPr>
          <p:cNvPr id="74" name="Picture 73" descr="A drawing of a face  Description automatically generated">
            <a:extLst>
              <a:ext uri="{FF2B5EF4-FFF2-40B4-BE49-F238E27FC236}">
                <a16:creationId xmlns:a16="http://schemas.microsoft.com/office/drawing/2014/main" id="{1CA460A0-550B-4C49-BA3F-892EA53746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5472" y="2825055"/>
            <a:ext cx="426463" cy="426463"/>
          </a:xfrm>
          <a:prstGeom prst="rect">
            <a:avLst/>
          </a:prstGeom>
        </p:spPr>
      </p:pic>
      <p:grpSp>
        <p:nvGrpSpPr>
          <p:cNvPr id="15" name="Group 14">
            <a:extLst>
              <a:ext uri="{FF2B5EF4-FFF2-40B4-BE49-F238E27FC236}">
                <a16:creationId xmlns:a16="http://schemas.microsoft.com/office/drawing/2014/main" id="{23DFE9A5-7F3C-4E2B-BE64-BD0420DA0630}"/>
              </a:ext>
            </a:extLst>
          </p:cNvPr>
          <p:cNvGrpSpPr/>
          <p:nvPr/>
        </p:nvGrpSpPr>
        <p:grpSpPr>
          <a:xfrm>
            <a:off x="4299948" y="3484775"/>
            <a:ext cx="426463" cy="1494078"/>
            <a:chOff x="2775947" y="3484775"/>
            <a:chExt cx="426463" cy="1494078"/>
          </a:xfrm>
        </p:grpSpPr>
        <p:pic>
          <p:nvPicPr>
            <p:cNvPr id="76" name="Picture 75" descr="A drawing of a face  Description automatically generated">
              <a:extLst>
                <a:ext uri="{FF2B5EF4-FFF2-40B4-BE49-F238E27FC236}">
                  <a16:creationId xmlns:a16="http://schemas.microsoft.com/office/drawing/2014/main" id="{1AEA40A5-6ED2-4F57-99B6-2A21B16B3E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5947" y="3484775"/>
              <a:ext cx="426463" cy="426463"/>
            </a:xfrm>
            <a:prstGeom prst="rect">
              <a:avLst/>
            </a:prstGeom>
          </p:spPr>
        </p:pic>
        <p:pic>
          <p:nvPicPr>
            <p:cNvPr id="77" name="Picture 76" descr="A drawing of a face  Description automatically generated">
              <a:extLst>
                <a:ext uri="{FF2B5EF4-FFF2-40B4-BE49-F238E27FC236}">
                  <a16:creationId xmlns:a16="http://schemas.microsoft.com/office/drawing/2014/main" id="{032F7B75-B54D-4495-9C8C-BFE921D448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5947" y="4018582"/>
              <a:ext cx="426463" cy="426463"/>
            </a:xfrm>
            <a:prstGeom prst="rect">
              <a:avLst/>
            </a:prstGeom>
          </p:spPr>
        </p:pic>
        <p:pic>
          <p:nvPicPr>
            <p:cNvPr id="80" name="Picture 79" descr="A drawing of a face  Description automatically generated">
              <a:extLst>
                <a:ext uri="{FF2B5EF4-FFF2-40B4-BE49-F238E27FC236}">
                  <a16:creationId xmlns:a16="http://schemas.microsoft.com/office/drawing/2014/main" id="{035A0810-13A9-433E-AAA0-93C503A810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5947" y="4552390"/>
              <a:ext cx="426463" cy="426463"/>
            </a:xfrm>
            <a:prstGeom prst="rect">
              <a:avLst/>
            </a:prstGeom>
          </p:spPr>
        </p:pic>
      </p:grpSp>
      <p:grpSp>
        <p:nvGrpSpPr>
          <p:cNvPr id="16" name="Group 15">
            <a:extLst>
              <a:ext uri="{FF2B5EF4-FFF2-40B4-BE49-F238E27FC236}">
                <a16:creationId xmlns:a16="http://schemas.microsoft.com/office/drawing/2014/main" id="{9BFB3563-47C1-400C-B686-F7965A0C5002}"/>
              </a:ext>
            </a:extLst>
          </p:cNvPr>
          <p:cNvGrpSpPr/>
          <p:nvPr/>
        </p:nvGrpSpPr>
        <p:grpSpPr>
          <a:xfrm>
            <a:off x="4814200" y="3484775"/>
            <a:ext cx="426463" cy="1494078"/>
            <a:chOff x="3290199" y="3484775"/>
            <a:chExt cx="426463" cy="1494078"/>
          </a:xfrm>
        </p:grpSpPr>
        <p:pic>
          <p:nvPicPr>
            <p:cNvPr id="81" name="Picture 80" descr="A drawing of a face  Description automatically generated">
              <a:extLst>
                <a:ext uri="{FF2B5EF4-FFF2-40B4-BE49-F238E27FC236}">
                  <a16:creationId xmlns:a16="http://schemas.microsoft.com/office/drawing/2014/main" id="{5ED0C921-8363-410F-972A-526FF1408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0199" y="3484775"/>
              <a:ext cx="426463" cy="426463"/>
            </a:xfrm>
            <a:prstGeom prst="rect">
              <a:avLst/>
            </a:prstGeom>
          </p:spPr>
        </p:pic>
        <p:pic>
          <p:nvPicPr>
            <p:cNvPr id="82" name="Picture 81" descr="A drawing of a face  Description automatically generated">
              <a:extLst>
                <a:ext uri="{FF2B5EF4-FFF2-40B4-BE49-F238E27FC236}">
                  <a16:creationId xmlns:a16="http://schemas.microsoft.com/office/drawing/2014/main" id="{C88B7943-DFD6-4361-A09A-1FD85FCC27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0199" y="4018582"/>
              <a:ext cx="426463" cy="426463"/>
            </a:xfrm>
            <a:prstGeom prst="rect">
              <a:avLst/>
            </a:prstGeom>
          </p:spPr>
        </p:pic>
        <p:pic>
          <p:nvPicPr>
            <p:cNvPr id="83" name="Picture 82" descr="A drawing of a face  Description automatically generated">
              <a:extLst>
                <a:ext uri="{FF2B5EF4-FFF2-40B4-BE49-F238E27FC236}">
                  <a16:creationId xmlns:a16="http://schemas.microsoft.com/office/drawing/2014/main" id="{0360E3FD-E5B0-4D13-BCD8-0E06BF079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0199" y="4552390"/>
              <a:ext cx="426463" cy="426463"/>
            </a:xfrm>
            <a:prstGeom prst="rect">
              <a:avLst/>
            </a:prstGeom>
          </p:spPr>
        </p:pic>
      </p:grpSp>
      <p:sp>
        <p:nvSpPr>
          <p:cNvPr id="100" name="Rectangle 99">
            <a:extLst>
              <a:ext uri="{FF2B5EF4-FFF2-40B4-BE49-F238E27FC236}">
                <a16:creationId xmlns:a16="http://schemas.microsoft.com/office/drawing/2014/main" id="{2CD9192C-3CFA-4E16-A115-B5CB112DD6B3}"/>
              </a:ext>
            </a:extLst>
          </p:cNvPr>
          <p:cNvSpPr/>
          <p:nvPr/>
        </p:nvSpPr>
        <p:spPr bwMode="auto">
          <a:xfrm>
            <a:off x="4300243" y="3418868"/>
            <a:ext cx="1105790" cy="1601035"/>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28" name="Picture 27">
            <a:extLst>
              <a:ext uri="{FF2B5EF4-FFF2-40B4-BE49-F238E27FC236}">
                <a16:creationId xmlns:a16="http://schemas.microsoft.com/office/drawing/2014/main" id="{5FD917A9-92DD-4DBE-8376-5F5E21FC29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6278" y="2818951"/>
            <a:ext cx="426463" cy="426463"/>
          </a:xfrm>
          <a:prstGeom prst="rect">
            <a:avLst/>
          </a:prstGeom>
        </p:spPr>
      </p:pic>
      <p:pic>
        <p:nvPicPr>
          <p:cNvPr id="29" name="Picture 28">
            <a:extLst>
              <a:ext uri="{FF2B5EF4-FFF2-40B4-BE49-F238E27FC236}">
                <a16:creationId xmlns:a16="http://schemas.microsoft.com/office/drawing/2014/main" id="{E162DE6B-27E1-4086-AB5A-C00B85E1A2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6848" y="2818951"/>
            <a:ext cx="426463" cy="426463"/>
          </a:xfrm>
          <a:prstGeom prst="rect">
            <a:avLst/>
          </a:prstGeom>
        </p:spPr>
      </p:pic>
      <p:pic>
        <p:nvPicPr>
          <p:cNvPr id="30" name="Picture 29">
            <a:extLst>
              <a:ext uri="{FF2B5EF4-FFF2-40B4-BE49-F238E27FC236}">
                <a16:creationId xmlns:a16="http://schemas.microsoft.com/office/drawing/2014/main" id="{88B99258-D3E7-4D34-8FD2-070DAEA579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7418" y="2818951"/>
            <a:ext cx="426463" cy="426463"/>
          </a:xfrm>
          <a:prstGeom prst="rect">
            <a:avLst/>
          </a:prstGeom>
        </p:spPr>
      </p:pic>
      <p:pic>
        <p:nvPicPr>
          <p:cNvPr id="31" name="Picture 30">
            <a:extLst>
              <a:ext uri="{FF2B5EF4-FFF2-40B4-BE49-F238E27FC236}">
                <a16:creationId xmlns:a16="http://schemas.microsoft.com/office/drawing/2014/main" id="{42D30630-7CEC-45FC-B316-619F75BFCC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7988" y="2818951"/>
            <a:ext cx="426463" cy="426463"/>
          </a:xfrm>
          <a:prstGeom prst="rect">
            <a:avLst/>
          </a:prstGeom>
        </p:spPr>
      </p:pic>
      <p:pic>
        <p:nvPicPr>
          <p:cNvPr id="32" name="Picture 31">
            <a:extLst>
              <a:ext uri="{FF2B5EF4-FFF2-40B4-BE49-F238E27FC236}">
                <a16:creationId xmlns:a16="http://schemas.microsoft.com/office/drawing/2014/main" id="{F1F5ED1B-8CEF-4461-8C3D-6E80571DA5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8558" y="2818951"/>
            <a:ext cx="426463" cy="426463"/>
          </a:xfrm>
          <a:prstGeom prst="rect">
            <a:avLst/>
          </a:prstGeom>
        </p:spPr>
      </p:pic>
      <p:pic>
        <p:nvPicPr>
          <p:cNvPr id="33" name="Picture 32">
            <a:extLst>
              <a:ext uri="{FF2B5EF4-FFF2-40B4-BE49-F238E27FC236}">
                <a16:creationId xmlns:a16="http://schemas.microsoft.com/office/drawing/2014/main" id="{333612DE-43A1-4145-B68A-BA238631B0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9128" y="2818951"/>
            <a:ext cx="426463" cy="426463"/>
          </a:xfrm>
          <a:prstGeom prst="rect">
            <a:avLst/>
          </a:prstGeom>
        </p:spPr>
      </p:pic>
      <p:pic>
        <p:nvPicPr>
          <p:cNvPr id="34" name="Picture 33">
            <a:extLst>
              <a:ext uri="{FF2B5EF4-FFF2-40B4-BE49-F238E27FC236}">
                <a16:creationId xmlns:a16="http://schemas.microsoft.com/office/drawing/2014/main" id="{F1826CDE-87FC-4585-A1F4-F82C3198F6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9698" y="2818951"/>
            <a:ext cx="426463" cy="426463"/>
          </a:xfrm>
          <a:prstGeom prst="rect">
            <a:avLst/>
          </a:prstGeom>
        </p:spPr>
      </p:pic>
      <p:pic>
        <p:nvPicPr>
          <p:cNvPr id="35" name="Picture 34">
            <a:extLst>
              <a:ext uri="{FF2B5EF4-FFF2-40B4-BE49-F238E27FC236}">
                <a16:creationId xmlns:a16="http://schemas.microsoft.com/office/drawing/2014/main" id="{85829EB1-2D4B-47AC-91D8-E2511BADCE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0268" y="2818951"/>
            <a:ext cx="426463" cy="426463"/>
          </a:xfrm>
          <a:prstGeom prst="rect">
            <a:avLst/>
          </a:prstGeom>
        </p:spPr>
      </p:pic>
      <p:pic>
        <p:nvPicPr>
          <p:cNvPr id="36" name="Picture 35">
            <a:extLst>
              <a:ext uri="{FF2B5EF4-FFF2-40B4-BE49-F238E27FC236}">
                <a16:creationId xmlns:a16="http://schemas.microsoft.com/office/drawing/2014/main" id="{4FE503BD-2C9E-457E-8601-A8CE5F47A2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0838" y="2818951"/>
            <a:ext cx="426463" cy="426463"/>
          </a:xfrm>
          <a:prstGeom prst="rect">
            <a:avLst/>
          </a:prstGeom>
        </p:spPr>
      </p:pic>
      <p:pic>
        <p:nvPicPr>
          <p:cNvPr id="37" name="Picture 36">
            <a:extLst>
              <a:ext uri="{FF2B5EF4-FFF2-40B4-BE49-F238E27FC236}">
                <a16:creationId xmlns:a16="http://schemas.microsoft.com/office/drawing/2014/main" id="{94C291DB-CD9B-4F1A-B8BD-811E3FC7CB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1407" y="2818951"/>
            <a:ext cx="426463" cy="426463"/>
          </a:xfrm>
          <a:prstGeom prst="rect">
            <a:avLst/>
          </a:prstGeom>
        </p:spPr>
      </p:pic>
      <p:pic>
        <p:nvPicPr>
          <p:cNvPr id="38" name="Picture 37">
            <a:extLst>
              <a:ext uri="{FF2B5EF4-FFF2-40B4-BE49-F238E27FC236}">
                <a16:creationId xmlns:a16="http://schemas.microsoft.com/office/drawing/2014/main" id="{C994376B-5976-4471-9871-8DF5383D7E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9256" y="2825055"/>
            <a:ext cx="426463" cy="426463"/>
          </a:xfrm>
          <a:prstGeom prst="rect">
            <a:avLst/>
          </a:prstGeom>
        </p:spPr>
      </p:pic>
      <p:pic>
        <p:nvPicPr>
          <p:cNvPr id="39" name="Picture 38">
            <a:extLst>
              <a:ext uri="{FF2B5EF4-FFF2-40B4-BE49-F238E27FC236}">
                <a16:creationId xmlns:a16="http://schemas.microsoft.com/office/drawing/2014/main" id="{384AA859-E272-4776-9FBE-C0FC99DAEB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2524" y="2825055"/>
            <a:ext cx="426463" cy="426463"/>
          </a:xfrm>
          <a:prstGeom prst="rect">
            <a:avLst/>
          </a:prstGeom>
        </p:spPr>
      </p:pic>
      <p:grpSp>
        <p:nvGrpSpPr>
          <p:cNvPr id="9" name="Group 8">
            <a:extLst>
              <a:ext uri="{FF2B5EF4-FFF2-40B4-BE49-F238E27FC236}">
                <a16:creationId xmlns:a16="http://schemas.microsoft.com/office/drawing/2014/main" id="{83FB674F-1ED3-4BB2-9F27-63DC2C90FE87}"/>
              </a:ext>
            </a:extLst>
          </p:cNvPr>
          <p:cNvGrpSpPr/>
          <p:nvPr/>
        </p:nvGrpSpPr>
        <p:grpSpPr>
          <a:xfrm>
            <a:off x="5338764" y="3484775"/>
            <a:ext cx="426463" cy="1494078"/>
            <a:chOff x="3814763" y="3484775"/>
            <a:chExt cx="426463" cy="1494078"/>
          </a:xfrm>
        </p:grpSpPr>
        <p:pic>
          <p:nvPicPr>
            <p:cNvPr id="40" name="Picture 39">
              <a:extLst>
                <a:ext uri="{FF2B5EF4-FFF2-40B4-BE49-F238E27FC236}">
                  <a16:creationId xmlns:a16="http://schemas.microsoft.com/office/drawing/2014/main" id="{1251EA13-ABF6-4230-982D-D0A21F4B16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3484775"/>
              <a:ext cx="426463" cy="426463"/>
            </a:xfrm>
            <a:prstGeom prst="rect">
              <a:avLst/>
            </a:prstGeom>
          </p:spPr>
        </p:pic>
        <p:pic>
          <p:nvPicPr>
            <p:cNvPr id="41" name="Picture 40">
              <a:extLst>
                <a:ext uri="{FF2B5EF4-FFF2-40B4-BE49-F238E27FC236}">
                  <a16:creationId xmlns:a16="http://schemas.microsoft.com/office/drawing/2014/main" id="{30D7EA7B-93C6-446E-B20D-FB31B06499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018583"/>
              <a:ext cx="426463" cy="426463"/>
            </a:xfrm>
            <a:prstGeom prst="rect">
              <a:avLst/>
            </a:prstGeom>
          </p:spPr>
        </p:pic>
        <p:pic>
          <p:nvPicPr>
            <p:cNvPr id="42" name="Picture 41">
              <a:extLst>
                <a:ext uri="{FF2B5EF4-FFF2-40B4-BE49-F238E27FC236}">
                  <a16:creationId xmlns:a16="http://schemas.microsoft.com/office/drawing/2014/main" id="{D7DF8176-1063-4AA8-AFBB-77E252584F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552390"/>
              <a:ext cx="426463" cy="426463"/>
            </a:xfrm>
            <a:prstGeom prst="rect">
              <a:avLst/>
            </a:prstGeom>
          </p:spPr>
        </p:pic>
      </p:grpSp>
      <p:grpSp>
        <p:nvGrpSpPr>
          <p:cNvPr id="44" name="Group 43">
            <a:extLst>
              <a:ext uri="{FF2B5EF4-FFF2-40B4-BE49-F238E27FC236}">
                <a16:creationId xmlns:a16="http://schemas.microsoft.com/office/drawing/2014/main" id="{75DE0C60-CAAE-4C68-9EF1-4CF5AB0F4D33}"/>
              </a:ext>
            </a:extLst>
          </p:cNvPr>
          <p:cNvGrpSpPr/>
          <p:nvPr/>
        </p:nvGrpSpPr>
        <p:grpSpPr>
          <a:xfrm>
            <a:off x="5860373" y="3484775"/>
            <a:ext cx="426463" cy="1494078"/>
            <a:chOff x="3814763" y="3484775"/>
            <a:chExt cx="426463" cy="1494078"/>
          </a:xfrm>
        </p:grpSpPr>
        <p:pic>
          <p:nvPicPr>
            <p:cNvPr id="45" name="Picture 44">
              <a:extLst>
                <a:ext uri="{FF2B5EF4-FFF2-40B4-BE49-F238E27FC236}">
                  <a16:creationId xmlns:a16="http://schemas.microsoft.com/office/drawing/2014/main" id="{AA3E4D4C-42FB-4E30-B71A-A27323C65C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3484775"/>
              <a:ext cx="426463" cy="426463"/>
            </a:xfrm>
            <a:prstGeom prst="rect">
              <a:avLst/>
            </a:prstGeom>
          </p:spPr>
        </p:pic>
        <p:pic>
          <p:nvPicPr>
            <p:cNvPr id="46" name="Picture 45">
              <a:extLst>
                <a:ext uri="{FF2B5EF4-FFF2-40B4-BE49-F238E27FC236}">
                  <a16:creationId xmlns:a16="http://schemas.microsoft.com/office/drawing/2014/main" id="{4044CDBC-D96C-4D54-BC79-8FA82D4776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018583"/>
              <a:ext cx="426463" cy="426463"/>
            </a:xfrm>
            <a:prstGeom prst="rect">
              <a:avLst/>
            </a:prstGeom>
          </p:spPr>
        </p:pic>
        <p:pic>
          <p:nvPicPr>
            <p:cNvPr id="47" name="Picture 46">
              <a:extLst>
                <a:ext uri="{FF2B5EF4-FFF2-40B4-BE49-F238E27FC236}">
                  <a16:creationId xmlns:a16="http://schemas.microsoft.com/office/drawing/2014/main" id="{B5BED8ED-1315-4594-952C-06A0D2A622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552390"/>
              <a:ext cx="426463" cy="426463"/>
            </a:xfrm>
            <a:prstGeom prst="rect">
              <a:avLst/>
            </a:prstGeom>
          </p:spPr>
        </p:pic>
      </p:grpSp>
      <p:grpSp>
        <p:nvGrpSpPr>
          <p:cNvPr id="48" name="Group 47">
            <a:extLst>
              <a:ext uri="{FF2B5EF4-FFF2-40B4-BE49-F238E27FC236}">
                <a16:creationId xmlns:a16="http://schemas.microsoft.com/office/drawing/2014/main" id="{5FF9AC0A-EC50-444C-BB1E-2D6962088A13}"/>
              </a:ext>
            </a:extLst>
          </p:cNvPr>
          <p:cNvGrpSpPr/>
          <p:nvPr/>
        </p:nvGrpSpPr>
        <p:grpSpPr>
          <a:xfrm>
            <a:off x="6381982" y="3484775"/>
            <a:ext cx="426463" cy="1494078"/>
            <a:chOff x="3814763" y="3484775"/>
            <a:chExt cx="426463" cy="1494078"/>
          </a:xfrm>
        </p:grpSpPr>
        <p:pic>
          <p:nvPicPr>
            <p:cNvPr id="49" name="Picture 48">
              <a:extLst>
                <a:ext uri="{FF2B5EF4-FFF2-40B4-BE49-F238E27FC236}">
                  <a16:creationId xmlns:a16="http://schemas.microsoft.com/office/drawing/2014/main" id="{B667BD90-3DA3-485E-A376-C20332518D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3484775"/>
              <a:ext cx="426463" cy="426463"/>
            </a:xfrm>
            <a:prstGeom prst="rect">
              <a:avLst/>
            </a:prstGeom>
          </p:spPr>
        </p:pic>
        <p:pic>
          <p:nvPicPr>
            <p:cNvPr id="50" name="Picture 49">
              <a:extLst>
                <a:ext uri="{FF2B5EF4-FFF2-40B4-BE49-F238E27FC236}">
                  <a16:creationId xmlns:a16="http://schemas.microsoft.com/office/drawing/2014/main" id="{C65C4A11-E9DB-492F-91B6-4DDEE4E15F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018583"/>
              <a:ext cx="426463" cy="426463"/>
            </a:xfrm>
            <a:prstGeom prst="rect">
              <a:avLst/>
            </a:prstGeom>
          </p:spPr>
        </p:pic>
        <p:pic>
          <p:nvPicPr>
            <p:cNvPr id="51" name="Picture 50">
              <a:extLst>
                <a:ext uri="{FF2B5EF4-FFF2-40B4-BE49-F238E27FC236}">
                  <a16:creationId xmlns:a16="http://schemas.microsoft.com/office/drawing/2014/main" id="{6E4CECD5-1F85-455A-BAE1-124F3E9C3B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552390"/>
              <a:ext cx="426463" cy="426463"/>
            </a:xfrm>
            <a:prstGeom prst="rect">
              <a:avLst/>
            </a:prstGeom>
          </p:spPr>
        </p:pic>
      </p:grpSp>
      <p:grpSp>
        <p:nvGrpSpPr>
          <p:cNvPr id="52" name="Group 51">
            <a:extLst>
              <a:ext uri="{FF2B5EF4-FFF2-40B4-BE49-F238E27FC236}">
                <a16:creationId xmlns:a16="http://schemas.microsoft.com/office/drawing/2014/main" id="{37025BE1-4FFE-4C28-B13E-7D2F1E110954}"/>
              </a:ext>
            </a:extLst>
          </p:cNvPr>
          <p:cNvGrpSpPr/>
          <p:nvPr/>
        </p:nvGrpSpPr>
        <p:grpSpPr>
          <a:xfrm>
            <a:off x="6903592" y="3484775"/>
            <a:ext cx="426463" cy="1494078"/>
            <a:chOff x="3814763" y="3484775"/>
            <a:chExt cx="426463" cy="1494078"/>
          </a:xfrm>
        </p:grpSpPr>
        <p:pic>
          <p:nvPicPr>
            <p:cNvPr id="53" name="Picture 52">
              <a:extLst>
                <a:ext uri="{FF2B5EF4-FFF2-40B4-BE49-F238E27FC236}">
                  <a16:creationId xmlns:a16="http://schemas.microsoft.com/office/drawing/2014/main" id="{48069462-0EED-4D7E-AE66-3C442EFB6D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3484775"/>
              <a:ext cx="426463" cy="426463"/>
            </a:xfrm>
            <a:prstGeom prst="rect">
              <a:avLst/>
            </a:prstGeom>
          </p:spPr>
        </p:pic>
        <p:pic>
          <p:nvPicPr>
            <p:cNvPr id="54" name="Picture 53">
              <a:extLst>
                <a:ext uri="{FF2B5EF4-FFF2-40B4-BE49-F238E27FC236}">
                  <a16:creationId xmlns:a16="http://schemas.microsoft.com/office/drawing/2014/main" id="{B823B6E9-37F4-411F-BE78-1EE1254B80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018583"/>
              <a:ext cx="426463" cy="426463"/>
            </a:xfrm>
            <a:prstGeom prst="rect">
              <a:avLst/>
            </a:prstGeom>
          </p:spPr>
        </p:pic>
        <p:pic>
          <p:nvPicPr>
            <p:cNvPr id="55" name="Picture 54">
              <a:extLst>
                <a:ext uri="{FF2B5EF4-FFF2-40B4-BE49-F238E27FC236}">
                  <a16:creationId xmlns:a16="http://schemas.microsoft.com/office/drawing/2014/main" id="{A75568FE-402C-40F4-A66A-154CF42E08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552390"/>
              <a:ext cx="426463" cy="426463"/>
            </a:xfrm>
            <a:prstGeom prst="rect">
              <a:avLst/>
            </a:prstGeom>
          </p:spPr>
        </p:pic>
      </p:grpSp>
      <p:sp>
        <p:nvSpPr>
          <p:cNvPr id="96" name="TextBox 95">
            <a:extLst>
              <a:ext uri="{FF2B5EF4-FFF2-40B4-BE49-F238E27FC236}">
                <a16:creationId xmlns:a16="http://schemas.microsoft.com/office/drawing/2014/main" id="{F483A40F-9A75-4742-8D6C-A6D0BFE8E6BB}"/>
              </a:ext>
            </a:extLst>
          </p:cNvPr>
          <p:cNvSpPr txBox="1"/>
          <p:nvPr/>
        </p:nvSpPr>
        <p:spPr bwMode="auto">
          <a:xfrm>
            <a:off x="4328594" y="5128144"/>
            <a:ext cx="353481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070C0"/>
                </a:solidFill>
                <a:latin typeface="Myriad Pro Semibold" charset="0"/>
                <a:ea typeface="Myriad Pro Semibold" charset="0"/>
                <a:cs typeface="Myriad Pro Semibold" charset="0"/>
              </a:rPr>
              <a:t>7 tens ÷ 3 = 2 tens r 1 ten</a:t>
            </a:r>
          </a:p>
        </p:txBody>
      </p:sp>
    </p:spTree>
    <p:extLst>
      <p:ext uri="{BB962C8B-B14F-4D97-AF65-F5344CB8AC3E}">
        <p14:creationId xmlns:p14="http://schemas.microsoft.com/office/powerpoint/2010/main" val="331649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74"/>
                                        </p:tgtEl>
                                      </p:cBhvr>
                                    </p:animEffect>
                                    <p:set>
                                      <p:cBhvr>
                                        <p:cTn id="11" dur="1" fill="hold">
                                          <p:stCondLst>
                                            <p:cond delay="499"/>
                                          </p:stCondLst>
                                        </p:cTn>
                                        <p:tgtEl>
                                          <p:spTgt spid="74"/>
                                        </p:tgtEl>
                                        <p:attrNameLst>
                                          <p:attrName>style.visibility</p:attrName>
                                        </p:attrNameLst>
                                      </p:cBhvr>
                                      <p:to>
                                        <p:strVal val="hidden"/>
                                      </p:to>
                                    </p:se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par>
                                <p:cTn id="37" presetID="10"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par>
                                <p:cTn id="40" presetID="10" presetClass="entr" presetSubtype="0"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fill="hold" nodeType="clickEffect">
                                  <p:stCondLst>
                                    <p:cond delay="0"/>
                                  </p:stCondLst>
                                  <p:childTnLst>
                                    <p:animMotion origin="layout" path="M 5E-6 3.7037E-7 L 0.18881 0.09768 " pathEditMode="relative" rAng="0" ptsTypes="AA">
                                      <p:cBhvr>
                                        <p:cTn id="46" dur="1500" fill="hold"/>
                                        <p:tgtEl>
                                          <p:spTgt spid="28"/>
                                        </p:tgtEl>
                                        <p:attrNameLst>
                                          <p:attrName>ppt_x</p:attrName>
                                          <p:attrName>ppt_y</p:attrName>
                                        </p:attrNameLst>
                                      </p:cBhvr>
                                      <p:rCtr x="9440" y="4884"/>
                                    </p:animMotion>
                                  </p:childTnLst>
                                </p:cTn>
                              </p:par>
                              <p:par>
                                <p:cTn id="47" presetID="42" presetClass="path" presetSubtype="0" accel="50000" fill="hold" nodeType="withEffect">
                                  <p:stCondLst>
                                    <p:cond delay="0"/>
                                  </p:stCondLst>
                                  <p:childTnLst>
                                    <p:animMotion origin="layout" path="M -8.33333E-7 3.7037E-7 L 0.14857 0.17476 " pathEditMode="relative" rAng="0" ptsTypes="AA">
                                      <p:cBhvr>
                                        <p:cTn id="48" dur="1500" fill="hold"/>
                                        <p:tgtEl>
                                          <p:spTgt spid="29"/>
                                        </p:tgtEl>
                                        <p:attrNameLst>
                                          <p:attrName>ppt_x</p:attrName>
                                          <p:attrName>ppt_y</p:attrName>
                                        </p:attrNameLst>
                                      </p:cBhvr>
                                      <p:rCtr x="7383" y="8866"/>
                                    </p:animMotion>
                                  </p:childTnLst>
                                </p:cTn>
                              </p:par>
                              <p:par>
                                <p:cTn id="49" presetID="42" presetClass="path" presetSubtype="0" accel="50000" fill="hold" nodeType="withEffect">
                                  <p:stCondLst>
                                    <p:cond delay="0"/>
                                  </p:stCondLst>
                                  <p:childTnLst>
                                    <p:animMotion origin="layout" path="M 3.54167E-6 3.7037E-7 L 0.10664 0.25347 " pathEditMode="relative" rAng="0" ptsTypes="AA">
                                      <p:cBhvr>
                                        <p:cTn id="50" dur="1500" fill="hold"/>
                                        <p:tgtEl>
                                          <p:spTgt spid="30"/>
                                        </p:tgtEl>
                                        <p:attrNameLst>
                                          <p:attrName>ppt_x</p:attrName>
                                          <p:attrName>ppt_y</p:attrName>
                                        </p:attrNameLst>
                                      </p:cBhvr>
                                      <p:rCtr x="5326" y="12662"/>
                                    </p:animMotion>
                                  </p:childTnLst>
                                </p:cTn>
                              </p:par>
                            </p:childTnLst>
                          </p:cTn>
                        </p:par>
                        <p:par>
                          <p:cTn id="51" fill="hold">
                            <p:stCondLst>
                              <p:cond delay="1500"/>
                            </p:stCondLst>
                            <p:childTnLst>
                              <p:par>
                                <p:cTn id="52" presetID="1" presetClass="exit" presetSubtype="0" fill="hold" nodeType="afterEffect">
                                  <p:stCondLst>
                                    <p:cond delay="0"/>
                                  </p:stCondLst>
                                  <p:childTnLst>
                                    <p:set>
                                      <p:cBhvr>
                                        <p:cTn id="53" dur="1" fill="hold">
                                          <p:stCondLst>
                                            <p:cond delay="0"/>
                                          </p:stCondLst>
                                        </p:cTn>
                                        <p:tgtEl>
                                          <p:spTgt spid="28"/>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29"/>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30"/>
                                        </p:tgtEl>
                                        <p:attrNameLst>
                                          <p:attrName>style.visibility</p:attrName>
                                        </p:attrNameLst>
                                      </p:cBhvr>
                                      <p:to>
                                        <p:strVal val="hidden"/>
                                      </p:to>
                                    </p:set>
                                  </p:childTnLst>
                                </p:cTn>
                              </p:par>
                              <p:par>
                                <p:cTn id="58" presetID="1" presetClass="entr" presetSubtype="0" fill="hold" nodeType="withEffect">
                                  <p:stCondLst>
                                    <p:cond delay="0"/>
                                  </p:stCondLst>
                                  <p:childTnLst>
                                    <p:set>
                                      <p:cBhvr>
                                        <p:cTn id="59" dur="1" fill="hold">
                                          <p:stCondLst>
                                            <p:cond delay="0"/>
                                          </p:stCondLst>
                                        </p:cTn>
                                        <p:tgtEl>
                                          <p:spTgt spid="9"/>
                                        </p:tgtEl>
                                        <p:attrNameLst>
                                          <p:attrName>style.visibility</p:attrName>
                                        </p:attrNameLst>
                                      </p:cBhvr>
                                      <p:to>
                                        <p:strVal val="visible"/>
                                      </p:to>
                                    </p:set>
                                  </p:childTnLst>
                                </p:cTn>
                              </p:par>
                            </p:childTnLst>
                          </p:cTn>
                        </p:par>
                        <p:par>
                          <p:cTn id="60" fill="hold">
                            <p:stCondLst>
                              <p:cond delay="1500"/>
                            </p:stCondLst>
                            <p:childTnLst>
                              <p:par>
                                <p:cTn id="61" presetID="42" presetClass="path" presetSubtype="0" accel="50000" fill="hold" nodeType="afterEffect">
                                  <p:stCondLst>
                                    <p:cond delay="0"/>
                                  </p:stCondLst>
                                  <p:childTnLst>
                                    <p:animMotion origin="layout" path="M -2.08333E-6 3.7037E-7 L 0.1112 0.09768 " pathEditMode="relative" rAng="0" ptsTypes="AA">
                                      <p:cBhvr>
                                        <p:cTn id="62" dur="1500" fill="hold"/>
                                        <p:tgtEl>
                                          <p:spTgt spid="31"/>
                                        </p:tgtEl>
                                        <p:attrNameLst>
                                          <p:attrName>ppt_x</p:attrName>
                                          <p:attrName>ppt_y</p:attrName>
                                        </p:attrNameLst>
                                      </p:cBhvr>
                                      <p:rCtr x="5560" y="4884"/>
                                    </p:animMotion>
                                  </p:childTnLst>
                                </p:cTn>
                              </p:par>
                              <p:par>
                                <p:cTn id="63" presetID="42" presetClass="path" presetSubtype="0" accel="50000" fill="hold" nodeType="withEffect">
                                  <p:stCondLst>
                                    <p:cond delay="0"/>
                                  </p:stCondLst>
                                  <p:childTnLst>
                                    <p:animMotion origin="layout" path="M 2.08333E-6 3.7037E-7 L 0.06823 0.17476 " pathEditMode="relative" rAng="0" ptsTypes="AA">
                                      <p:cBhvr>
                                        <p:cTn id="64" dur="1500" fill="hold"/>
                                        <p:tgtEl>
                                          <p:spTgt spid="32"/>
                                        </p:tgtEl>
                                        <p:attrNameLst>
                                          <p:attrName>ppt_x</p:attrName>
                                          <p:attrName>ppt_y</p:attrName>
                                        </p:attrNameLst>
                                      </p:cBhvr>
                                      <p:rCtr x="3503" y="8866"/>
                                    </p:animMotion>
                                  </p:childTnLst>
                                </p:cTn>
                              </p:par>
                              <p:par>
                                <p:cTn id="65" presetID="42" presetClass="path" presetSubtype="0" accel="50000" fill="hold" nodeType="withEffect">
                                  <p:stCondLst>
                                    <p:cond delay="0"/>
                                  </p:stCondLst>
                                  <p:childTnLst>
                                    <p:animMotion origin="layout" path="M -3.54167E-6 3.7037E-7 L 0.02722 0.25417 " pathEditMode="relative" rAng="0" ptsTypes="AA">
                                      <p:cBhvr>
                                        <p:cTn id="66" dur="1500" fill="hold"/>
                                        <p:tgtEl>
                                          <p:spTgt spid="33"/>
                                        </p:tgtEl>
                                        <p:attrNameLst>
                                          <p:attrName>ppt_x</p:attrName>
                                          <p:attrName>ppt_y</p:attrName>
                                        </p:attrNameLst>
                                      </p:cBhvr>
                                      <p:rCtr x="1354" y="12708"/>
                                    </p:animMotion>
                                  </p:childTnLst>
                                </p:cTn>
                              </p:par>
                            </p:childTnLst>
                          </p:cTn>
                        </p:par>
                        <p:par>
                          <p:cTn id="67" fill="hold">
                            <p:stCondLst>
                              <p:cond delay="3000"/>
                            </p:stCondLst>
                            <p:childTnLst>
                              <p:par>
                                <p:cTn id="68" presetID="1" presetClass="exit" presetSubtype="0" fill="hold" nodeType="afterEffect">
                                  <p:stCondLst>
                                    <p:cond delay="0"/>
                                  </p:stCondLst>
                                  <p:childTnLst>
                                    <p:set>
                                      <p:cBhvr>
                                        <p:cTn id="69" dur="1" fill="hold">
                                          <p:stCondLst>
                                            <p:cond delay="0"/>
                                          </p:stCondLst>
                                        </p:cTn>
                                        <p:tgtEl>
                                          <p:spTgt spid="31"/>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32"/>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33"/>
                                        </p:tgtEl>
                                        <p:attrNameLst>
                                          <p:attrName>style.visibility</p:attrName>
                                        </p:attrNameLst>
                                      </p:cBhvr>
                                      <p:to>
                                        <p:strVal val="hidden"/>
                                      </p:to>
                                    </p:set>
                                  </p:childTnLst>
                                </p:cTn>
                              </p:par>
                              <p:par>
                                <p:cTn id="74" presetID="1" presetClass="entr" presetSubtype="0" fill="hold" nodeType="withEffect">
                                  <p:stCondLst>
                                    <p:cond delay="0"/>
                                  </p:stCondLst>
                                  <p:childTnLst>
                                    <p:set>
                                      <p:cBhvr>
                                        <p:cTn id="75" dur="1" fill="hold">
                                          <p:stCondLst>
                                            <p:cond delay="0"/>
                                          </p:stCondLst>
                                        </p:cTn>
                                        <p:tgtEl>
                                          <p:spTgt spid="44"/>
                                        </p:tgtEl>
                                        <p:attrNameLst>
                                          <p:attrName>style.visibility</p:attrName>
                                        </p:attrNameLst>
                                      </p:cBhvr>
                                      <p:to>
                                        <p:strVal val="visible"/>
                                      </p:to>
                                    </p:set>
                                  </p:childTnLst>
                                </p:cTn>
                              </p:par>
                            </p:childTnLst>
                          </p:cTn>
                        </p:par>
                        <p:par>
                          <p:cTn id="76" fill="hold">
                            <p:stCondLst>
                              <p:cond delay="3000"/>
                            </p:stCondLst>
                            <p:childTnLst>
                              <p:par>
                                <p:cTn id="77" presetID="42" presetClass="path" presetSubtype="0" accel="50000" fill="hold" nodeType="afterEffect">
                                  <p:stCondLst>
                                    <p:cond delay="0"/>
                                  </p:stCondLst>
                                  <p:childTnLst>
                                    <p:animMotion origin="layout" path="M 8.33333E-7 3.7037E-7 L 0.02969 0.09907 " pathEditMode="relative" rAng="0" ptsTypes="AA">
                                      <p:cBhvr>
                                        <p:cTn id="78" dur="1500" fill="hold"/>
                                        <p:tgtEl>
                                          <p:spTgt spid="34"/>
                                        </p:tgtEl>
                                        <p:attrNameLst>
                                          <p:attrName>ppt_x</p:attrName>
                                          <p:attrName>ppt_y</p:attrName>
                                        </p:attrNameLst>
                                      </p:cBhvr>
                                      <p:rCtr x="1484" y="4954"/>
                                    </p:animMotion>
                                  </p:childTnLst>
                                </p:cTn>
                              </p:par>
                              <p:par>
                                <p:cTn id="79" presetID="42" presetClass="path" presetSubtype="0" accel="50000" fill="hold" nodeType="withEffect">
                                  <p:stCondLst>
                                    <p:cond delay="0"/>
                                  </p:stCondLst>
                                  <p:childTnLst>
                                    <p:animMotion origin="layout" path="M 5E-6 3.7037E-7 L -0.01224 0.17477 " pathEditMode="relative" rAng="0" ptsTypes="AA">
                                      <p:cBhvr>
                                        <p:cTn id="80" dur="1500" fill="hold"/>
                                        <p:tgtEl>
                                          <p:spTgt spid="35"/>
                                        </p:tgtEl>
                                        <p:attrNameLst>
                                          <p:attrName>ppt_x</p:attrName>
                                          <p:attrName>ppt_y</p:attrName>
                                        </p:attrNameLst>
                                      </p:cBhvr>
                                      <p:rCtr x="-599" y="8657"/>
                                    </p:animMotion>
                                  </p:childTnLst>
                                </p:cTn>
                              </p:par>
                              <p:par>
                                <p:cTn id="81" presetID="42" presetClass="path" presetSubtype="0" accel="50000" fill="hold" nodeType="withEffect">
                                  <p:stCondLst>
                                    <p:cond delay="0"/>
                                  </p:stCondLst>
                                  <p:childTnLst>
                                    <p:animMotion origin="layout" path="M -6.25E-7 3.7037E-7 L -0.05299 0.25486 " pathEditMode="relative" rAng="0" ptsTypes="AA">
                                      <p:cBhvr>
                                        <p:cTn id="82" dur="1500" fill="hold"/>
                                        <p:tgtEl>
                                          <p:spTgt spid="36"/>
                                        </p:tgtEl>
                                        <p:attrNameLst>
                                          <p:attrName>ppt_x</p:attrName>
                                          <p:attrName>ppt_y</p:attrName>
                                        </p:attrNameLst>
                                      </p:cBhvr>
                                      <p:rCtr x="-2656" y="12731"/>
                                    </p:animMotion>
                                  </p:childTnLst>
                                </p:cTn>
                              </p:par>
                            </p:childTnLst>
                          </p:cTn>
                        </p:par>
                        <p:par>
                          <p:cTn id="83" fill="hold">
                            <p:stCondLst>
                              <p:cond delay="4500"/>
                            </p:stCondLst>
                            <p:childTnLst>
                              <p:par>
                                <p:cTn id="84" presetID="1" presetClass="exit" presetSubtype="0" fill="hold" nodeType="afterEffect">
                                  <p:stCondLst>
                                    <p:cond delay="0"/>
                                  </p:stCondLst>
                                  <p:childTnLst>
                                    <p:set>
                                      <p:cBhvr>
                                        <p:cTn id="85" dur="1" fill="hold">
                                          <p:stCondLst>
                                            <p:cond delay="0"/>
                                          </p:stCondLst>
                                        </p:cTn>
                                        <p:tgtEl>
                                          <p:spTgt spid="34"/>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35"/>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36"/>
                                        </p:tgtEl>
                                        <p:attrNameLst>
                                          <p:attrName>style.visibility</p:attrName>
                                        </p:attrNameLst>
                                      </p:cBhvr>
                                      <p:to>
                                        <p:strVal val="hidden"/>
                                      </p:to>
                                    </p:set>
                                  </p:childTnLst>
                                </p:cTn>
                              </p:par>
                              <p:par>
                                <p:cTn id="90" presetID="1" presetClass="entr" presetSubtype="0" fill="hold" nodeType="withEffect">
                                  <p:stCondLst>
                                    <p:cond delay="0"/>
                                  </p:stCondLst>
                                  <p:childTnLst>
                                    <p:set>
                                      <p:cBhvr>
                                        <p:cTn id="91" dur="1" fill="hold">
                                          <p:stCondLst>
                                            <p:cond delay="0"/>
                                          </p:stCondLst>
                                        </p:cTn>
                                        <p:tgtEl>
                                          <p:spTgt spid="48"/>
                                        </p:tgtEl>
                                        <p:attrNameLst>
                                          <p:attrName>style.visibility</p:attrName>
                                        </p:attrNameLst>
                                      </p:cBhvr>
                                      <p:to>
                                        <p:strVal val="visible"/>
                                      </p:to>
                                    </p:set>
                                  </p:childTnLst>
                                </p:cTn>
                              </p:par>
                            </p:childTnLst>
                          </p:cTn>
                        </p:par>
                        <p:par>
                          <p:cTn id="92" fill="hold">
                            <p:stCondLst>
                              <p:cond delay="4500"/>
                            </p:stCondLst>
                            <p:childTnLst>
                              <p:par>
                                <p:cTn id="93" presetID="42" presetClass="path" presetSubtype="0" accel="50000" fill="hold" nodeType="afterEffect">
                                  <p:stCondLst>
                                    <p:cond delay="0"/>
                                  </p:stCondLst>
                                  <p:childTnLst>
                                    <p:animMotion origin="layout" path="M 3.75E-6 3.7037E-7 L -0.05118 0.09768 " pathEditMode="relative" rAng="0" ptsTypes="AA">
                                      <p:cBhvr>
                                        <p:cTn id="94" dur="1500" fill="hold"/>
                                        <p:tgtEl>
                                          <p:spTgt spid="37"/>
                                        </p:tgtEl>
                                        <p:attrNameLst>
                                          <p:attrName>ppt_x</p:attrName>
                                          <p:attrName>ppt_y</p:attrName>
                                        </p:attrNameLst>
                                      </p:cBhvr>
                                      <p:rCtr x="-2565" y="4884"/>
                                    </p:animMotion>
                                  </p:childTnLst>
                                </p:cTn>
                              </p:par>
                              <p:par>
                                <p:cTn id="95" presetID="42" presetClass="path" presetSubtype="0" accel="50000" fill="hold" nodeType="withEffect">
                                  <p:stCondLst>
                                    <p:cond delay="0"/>
                                  </p:stCondLst>
                                  <p:childTnLst>
                                    <p:animMotion origin="layout" path="M 8.33333E-7 4.44444E-6 L -0.10326 0.17384 " pathEditMode="relative" rAng="0" ptsTypes="AA">
                                      <p:cBhvr>
                                        <p:cTn id="96" dur="1500" fill="hold"/>
                                        <p:tgtEl>
                                          <p:spTgt spid="39"/>
                                        </p:tgtEl>
                                        <p:attrNameLst>
                                          <p:attrName>ppt_x</p:attrName>
                                          <p:attrName>ppt_y</p:attrName>
                                        </p:attrNameLst>
                                      </p:cBhvr>
                                      <p:rCtr x="-5156" y="8588"/>
                                    </p:animMotion>
                                  </p:childTnLst>
                                </p:cTn>
                              </p:par>
                              <p:par>
                                <p:cTn id="97" presetID="42" presetClass="path" presetSubtype="0" accel="50000" fill="hold" nodeType="withEffect">
                                  <p:stCondLst>
                                    <p:cond delay="0"/>
                                  </p:stCondLst>
                                  <p:childTnLst>
                                    <p:animMotion origin="layout" path="M 3.125E-6 4.44444E-6 L -0.14558 0.25393 " pathEditMode="relative" rAng="0" ptsTypes="AA">
                                      <p:cBhvr>
                                        <p:cTn id="98" dur="1500" fill="hold"/>
                                        <p:tgtEl>
                                          <p:spTgt spid="38"/>
                                        </p:tgtEl>
                                        <p:attrNameLst>
                                          <p:attrName>ppt_x</p:attrName>
                                          <p:attrName>ppt_y</p:attrName>
                                        </p:attrNameLst>
                                      </p:cBhvr>
                                      <p:rCtr x="-7279" y="12685"/>
                                    </p:animMotion>
                                  </p:childTnLst>
                                </p:cTn>
                              </p:par>
                            </p:childTnLst>
                          </p:cTn>
                        </p:par>
                        <p:par>
                          <p:cTn id="99" fill="hold">
                            <p:stCondLst>
                              <p:cond delay="6000"/>
                            </p:stCondLst>
                            <p:childTnLst>
                              <p:par>
                                <p:cTn id="100" presetID="1" presetClass="exit" presetSubtype="0" fill="hold" nodeType="afterEffect">
                                  <p:stCondLst>
                                    <p:cond delay="0"/>
                                  </p:stCondLst>
                                  <p:childTnLst>
                                    <p:set>
                                      <p:cBhvr>
                                        <p:cTn id="101" dur="1" fill="hold">
                                          <p:stCondLst>
                                            <p:cond delay="0"/>
                                          </p:stCondLst>
                                        </p:cTn>
                                        <p:tgtEl>
                                          <p:spTgt spid="37"/>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39"/>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38"/>
                                        </p:tgtEl>
                                        <p:attrNameLst>
                                          <p:attrName>style.visibility</p:attrName>
                                        </p:attrNameLst>
                                      </p:cBhvr>
                                      <p:to>
                                        <p:strVal val="hidden"/>
                                      </p:to>
                                    </p:set>
                                  </p:childTnLst>
                                </p:cTn>
                              </p:par>
                              <p:par>
                                <p:cTn id="106" presetID="1" presetClass="entr" presetSubtype="0" fill="hold" nodeType="withEffect">
                                  <p:stCondLst>
                                    <p:cond delay="0"/>
                                  </p:stCondLst>
                                  <p:childTnLst>
                                    <p:set>
                                      <p:cBhvr>
                                        <p:cTn id="107" dur="1" fill="hold">
                                          <p:stCondLst>
                                            <p:cond delay="0"/>
                                          </p:stCondLst>
                                        </p:cTn>
                                        <p:tgtEl>
                                          <p:spTgt spid="52"/>
                                        </p:tgtEl>
                                        <p:attrNameLst>
                                          <p:attrName>style.visibility</p:attrName>
                                        </p:attrNameLst>
                                      </p:cBhvr>
                                      <p:to>
                                        <p:strVal val="visible"/>
                                      </p:to>
                                    </p:set>
                                  </p:childTnLst>
                                </p:cTn>
                              </p:par>
                            </p:childTnLst>
                          </p:cTn>
                        </p:par>
                        <p:par>
                          <p:cTn id="108" fill="hold">
                            <p:stCondLst>
                              <p:cond delay="6000"/>
                            </p:stCondLst>
                            <p:childTnLst>
                              <p:par>
                                <p:cTn id="109" presetID="64" presetClass="path" presetSubtype="0" accel="50000" fill="hold" nodeType="afterEffect">
                                  <p:stCondLst>
                                    <p:cond delay="500"/>
                                  </p:stCondLst>
                                  <p:childTnLst>
                                    <p:animMotion origin="layout" path="M -1.38889E-6 1.85185E-6 L 0.06962 -0.1007 " pathEditMode="relative" rAng="0" ptsTypes="AA">
                                      <p:cBhvr>
                                        <p:cTn id="110" dur="1500" fill="hold"/>
                                        <p:tgtEl>
                                          <p:spTgt spid="9"/>
                                        </p:tgtEl>
                                        <p:attrNameLst>
                                          <p:attrName>ppt_x</p:attrName>
                                          <p:attrName>ppt_y</p:attrName>
                                        </p:attrNameLst>
                                      </p:cBhvr>
                                      <p:rCtr x="3472" y="-5046"/>
                                    </p:animMotion>
                                  </p:childTnLst>
                                </p:cTn>
                              </p:par>
                              <p:par>
                                <p:cTn id="111" presetID="64" presetClass="path" presetSubtype="0" accel="50000" fill="hold" nodeType="withEffect">
                                  <p:stCondLst>
                                    <p:cond delay="500"/>
                                  </p:stCondLst>
                                  <p:childTnLst>
                                    <p:animMotion origin="layout" path="M 5.55556E-7 1.85185E-6 L 0.06927 -0.10093 " pathEditMode="relative" rAng="0" ptsTypes="AA">
                                      <p:cBhvr>
                                        <p:cTn id="112" dur="1500" fill="hold"/>
                                        <p:tgtEl>
                                          <p:spTgt spid="44"/>
                                        </p:tgtEl>
                                        <p:attrNameLst>
                                          <p:attrName>ppt_x</p:attrName>
                                          <p:attrName>ppt_y</p:attrName>
                                        </p:attrNameLst>
                                      </p:cBhvr>
                                      <p:rCtr x="3455" y="-5046"/>
                                    </p:animMotion>
                                  </p:childTnLst>
                                </p:cTn>
                              </p:par>
                              <p:par>
                                <p:cTn id="113" presetID="64" presetClass="path" presetSubtype="0" accel="50000" fill="hold" nodeType="withEffect">
                                  <p:stCondLst>
                                    <p:cond delay="500"/>
                                  </p:stCondLst>
                                  <p:childTnLst>
                                    <p:animMotion origin="layout" path="M -3.88889E-6 1.85185E-6 L 0.06997 -0.10023 " pathEditMode="relative" rAng="0" ptsTypes="AA">
                                      <p:cBhvr>
                                        <p:cTn id="114" dur="1500" fill="hold"/>
                                        <p:tgtEl>
                                          <p:spTgt spid="48"/>
                                        </p:tgtEl>
                                        <p:attrNameLst>
                                          <p:attrName>ppt_x</p:attrName>
                                          <p:attrName>ppt_y</p:attrName>
                                        </p:attrNameLst>
                                      </p:cBhvr>
                                      <p:rCtr x="3490" y="-5023"/>
                                    </p:animMotion>
                                  </p:childTnLst>
                                </p:cTn>
                              </p:par>
                              <p:par>
                                <p:cTn id="115" presetID="64" presetClass="path" presetSubtype="0" accel="50000" fill="hold" nodeType="withEffect">
                                  <p:stCondLst>
                                    <p:cond delay="500"/>
                                  </p:stCondLst>
                                  <p:childTnLst>
                                    <p:animMotion origin="layout" path="M -1.94444E-6 1.85185E-6 L 0.0691 -0.1007 " pathEditMode="relative" rAng="0" ptsTypes="AA">
                                      <p:cBhvr>
                                        <p:cTn id="116" dur="1500" fill="hold"/>
                                        <p:tgtEl>
                                          <p:spTgt spid="52"/>
                                        </p:tgtEl>
                                        <p:attrNameLst>
                                          <p:attrName>ppt_x</p:attrName>
                                          <p:attrName>ppt_y</p:attrName>
                                        </p:attrNameLst>
                                      </p:cBhvr>
                                      <p:rCtr x="3455" y="-5046"/>
                                    </p:animMotion>
                                  </p:childTnLst>
                                </p:cTn>
                              </p:par>
                              <p:par>
                                <p:cTn id="117" presetID="64" presetClass="path" presetSubtype="0" accel="50000" fill="hold" nodeType="withEffect">
                                  <p:stCondLst>
                                    <p:cond delay="500"/>
                                  </p:stCondLst>
                                  <p:childTnLst>
                                    <p:animMotion origin="layout" path="M 8.33333E-7 -1.11111E-6 L 0.06944 -0.10139 " pathEditMode="relative" rAng="0" ptsTypes="AA">
                                      <p:cBhvr>
                                        <p:cTn id="118" dur="1500" fill="hold"/>
                                        <p:tgtEl>
                                          <p:spTgt spid="57"/>
                                        </p:tgtEl>
                                        <p:attrNameLst>
                                          <p:attrName>ppt_x</p:attrName>
                                          <p:attrName>ppt_y</p:attrName>
                                        </p:attrNameLst>
                                      </p:cBhvr>
                                      <p:rCtr x="3472" y="-5069"/>
                                    </p:animMotion>
                                  </p:childTnLst>
                                </p:cTn>
                              </p:par>
                              <p:par>
                                <p:cTn id="119" presetID="64" presetClass="path" presetSubtype="0" accel="50000" fill="hold" nodeType="withEffect">
                                  <p:stCondLst>
                                    <p:cond delay="500"/>
                                  </p:stCondLst>
                                  <p:childTnLst>
                                    <p:animMotion origin="layout" path="M 0.00013 0.00069 L 0.06953 -0.1 " pathEditMode="relative" rAng="0" ptsTypes="AA">
                                      <p:cBhvr>
                                        <p:cTn id="120" dur="1500" fill="hold"/>
                                        <p:tgtEl>
                                          <p:spTgt spid="15"/>
                                        </p:tgtEl>
                                        <p:attrNameLst>
                                          <p:attrName>ppt_x</p:attrName>
                                          <p:attrName>ppt_y</p:attrName>
                                        </p:attrNameLst>
                                      </p:cBhvr>
                                      <p:rCtr x="3464" y="-5046"/>
                                    </p:animMotion>
                                  </p:childTnLst>
                                </p:cTn>
                              </p:par>
                              <p:par>
                                <p:cTn id="121" presetID="64" presetClass="path" presetSubtype="0" accel="50000" fill="hold" nodeType="withEffect">
                                  <p:stCondLst>
                                    <p:cond delay="500"/>
                                  </p:stCondLst>
                                  <p:childTnLst>
                                    <p:animMotion origin="layout" path="M 2.77778E-7 1.85185E-6 L 0.0691 -0.1007 " pathEditMode="relative" rAng="0" ptsTypes="AA">
                                      <p:cBhvr>
                                        <p:cTn id="122" dur="1500" fill="hold"/>
                                        <p:tgtEl>
                                          <p:spTgt spid="16"/>
                                        </p:tgtEl>
                                        <p:attrNameLst>
                                          <p:attrName>ppt_x</p:attrName>
                                          <p:attrName>ppt_y</p:attrName>
                                        </p:attrNameLst>
                                      </p:cBhvr>
                                      <p:rCtr x="3455" y="-5046"/>
                                    </p:animMotion>
                                  </p:childTnLst>
                                </p:cTn>
                              </p:par>
                              <p:par>
                                <p:cTn id="123" presetID="64" presetClass="path" presetSubtype="0" accel="50000" fill="hold" grpId="1" nodeType="withEffect">
                                  <p:stCondLst>
                                    <p:cond delay="500"/>
                                  </p:stCondLst>
                                  <p:childTnLst>
                                    <p:animMotion origin="layout" path="M -2.08333E-7 -3.7037E-6 L 0.04166 -0.10718 " pathEditMode="relative" rAng="0" ptsTypes="AA">
                                      <p:cBhvr>
                                        <p:cTn id="124" dur="1500" fill="hold"/>
                                        <p:tgtEl>
                                          <p:spTgt spid="100"/>
                                        </p:tgtEl>
                                        <p:attrNameLst>
                                          <p:attrName>ppt_x</p:attrName>
                                          <p:attrName>ppt_y</p:attrName>
                                        </p:attrNameLst>
                                      </p:cBhvr>
                                      <p:rCtr x="2604" y="-5417"/>
                                    </p:animMotion>
                                  </p:childTnLst>
                                </p:cTn>
                              </p:par>
                            </p:childTnLst>
                          </p:cTn>
                        </p:par>
                        <p:par>
                          <p:cTn id="125" fill="hold">
                            <p:stCondLst>
                              <p:cond delay="8000"/>
                            </p:stCondLst>
                            <p:childTnLst>
                              <p:par>
                                <p:cTn id="126" presetID="1" presetClass="exit" presetSubtype="0" fill="hold" nodeType="afterEffect">
                                  <p:stCondLst>
                                    <p:cond delay="0"/>
                                  </p:stCondLst>
                                  <p:childTnLst>
                                    <p:set>
                                      <p:cBhvr>
                                        <p:cTn id="127" dur="1" fill="hold">
                                          <p:stCondLst>
                                            <p:cond delay="0"/>
                                          </p:stCondLst>
                                        </p:cTn>
                                        <p:tgtEl>
                                          <p:spTgt spid="9"/>
                                        </p:tgtEl>
                                        <p:attrNameLst>
                                          <p:attrName>style.visibility</p:attrName>
                                        </p:attrNameLst>
                                      </p:cBhvr>
                                      <p:to>
                                        <p:strVal val="hidden"/>
                                      </p:to>
                                    </p:set>
                                  </p:childTnLst>
                                </p:cTn>
                              </p:par>
                              <p:par>
                                <p:cTn id="128" presetID="1" presetClass="exit" presetSubtype="0" fill="hold" nodeType="withEffect">
                                  <p:stCondLst>
                                    <p:cond delay="0"/>
                                  </p:stCondLst>
                                  <p:childTnLst>
                                    <p:set>
                                      <p:cBhvr>
                                        <p:cTn id="129" dur="1" fill="hold">
                                          <p:stCondLst>
                                            <p:cond delay="0"/>
                                          </p:stCondLst>
                                        </p:cTn>
                                        <p:tgtEl>
                                          <p:spTgt spid="44"/>
                                        </p:tgtEl>
                                        <p:attrNameLst>
                                          <p:attrName>style.visibility</p:attrName>
                                        </p:attrNameLst>
                                      </p:cBhvr>
                                      <p:to>
                                        <p:strVal val="hidden"/>
                                      </p:to>
                                    </p:set>
                                  </p:childTnLst>
                                </p:cTn>
                              </p:par>
                              <p:par>
                                <p:cTn id="130" presetID="1" presetClass="exit" presetSubtype="0" fill="hold" nodeType="withEffect">
                                  <p:stCondLst>
                                    <p:cond delay="0"/>
                                  </p:stCondLst>
                                  <p:childTnLst>
                                    <p:set>
                                      <p:cBhvr>
                                        <p:cTn id="131" dur="1" fill="hold">
                                          <p:stCondLst>
                                            <p:cond delay="0"/>
                                          </p:stCondLst>
                                        </p:cTn>
                                        <p:tgtEl>
                                          <p:spTgt spid="48"/>
                                        </p:tgtEl>
                                        <p:attrNameLst>
                                          <p:attrName>style.visibility</p:attrName>
                                        </p:attrNameLst>
                                      </p:cBhvr>
                                      <p:to>
                                        <p:strVal val="hidden"/>
                                      </p:to>
                                    </p:set>
                                  </p:childTnLst>
                                </p:cTn>
                              </p:par>
                              <p:par>
                                <p:cTn id="132" presetID="1" presetClass="exit" presetSubtype="0" fill="hold" nodeType="withEffect">
                                  <p:stCondLst>
                                    <p:cond delay="0"/>
                                  </p:stCondLst>
                                  <p:childTnLst>
                                    <p:set>
                                      <p:cBhvr>
                                        <p:cTn id="133" dur="1" fill="hold">
                                          <p:stCondLst>
                                            <p:cond delay="0"/>
                                          </p:stCondLst>
                                        </p:cTn>
                                        <p:tgtEl>
                                          <p:spTgt spid="52"/>
                                        </p:tgtEl>
                                        <p:attrNameLst>
                                          <p:attrName>style.visibility</p:attrName>
                                        </p:attrNameLst>
                                      </p:cBhvr>
                                      <p:to>
                                        <p:strVal val="hidden"/>
                                      </p:to>
                                    </p:set>
                                  </p:childTnLst>
                                </p:cTn>
                              </p:par>
                              <p:par>
                                <p:cTn id="134" presetID="1" presetClass="exit" presetSubtype="0" fill="hold" nodeType="withEffect">
                                  <p:stCondLst>
                                    <p:cond delay="0"/>
                                  </p:stCondLst>
                                  <p:childTnLst>
                                    <p:set>
                                      <p:cBhvr>
                                        <p:cTn id="135" dur="1" fill="hold">
                                          <p:stCondLst>
                                            <p:cond delay="0"/>
                                          </p:stCondLst>
                                        </p:cTn>
                                        <p:tgtEl>
                                          <p:spTgt spid="57"/>
                                        </p:tgtEl>
                                        <p:attrNameLst>
                                          <p:attrName>style.visibility</p:attrName>
                                        </p:attrNameLst>
                                      </p:cBhvr>
                                      <p:to>
                                        <p:strVal val="hidden"/>
                                      </p:to>
                                    </p:set>
                                  </p:childTnLst>
                                </p:cTn>
                              </p:par>
                              <p:par>
                                <p:cTn id="136" presetID="1" presetClass="exit" presetSubtype="0" fill="hold" nodeType="withEffect">
                                  <p:stCondLst>
                                    <p:cond delay="0"/>
                                  </p:stCondLst>
                                  <p:childTnLst>
                                    <p:set>
                                      <p:cBhvr>
                                        <p:cTn id="137" dur="1" fill="hold">
                                          <p:stCondLst>
                                            <p:cond delay="0"/>
                                          </p:stCondLst>
                                        </p:cTn>
                                        <p:tgtEl>
                                          <p:spTgt spid="15"/>
                                        </p:tgtEl>
                                        <p:attrNameLst>
                                          <p:attrName>style.visibility</p:attrName>
                                        </p:attrNameLst>
                                      </p:cBhvr>
                                      <p:to>
                                        <p:strVal val="hidden"/>
                                      </p:to>
                                    </p:set>
                                  </p:childTnLst>
                                </p:cTn>
                              </p:par>
                              <p:par>
                                <p:cTn id="138" presetID="1" presetClass="exit" presetSubtype="0" fill="hold" nodeType="withEffect">
                                  <p:stCondLst>
                                    <p:cond delay="0"/>
                                  </p:stCondLst>
                                  <p:childTnLst>
                                    <p:set>
                                      <p:cBhvr>
                                        <p:cTn id="139" dur="1" fill="hold">
                                          <p:stCondLst>
                                            <p:cond delay="0"/>
                                          </p:stCondLst>
                                        </p:cTn>
                                        <p:tgtEl>
                                          <p:spTgt spid="16"/>
                                        </p:tgtEl>
                                        <p:attrNameLst>
                                          <p:attrName>style.visibility</p:attrName>
                                        </p:attrNameLst>
                                      </p:cBhvr>
                                      <p:to>
                                        <p:strVal val="hidden"/>
                                      </p:to>
                                    </p:set>
                                  </p:childTnLst>
                                </p:cTn>
                              </p:par>
                              <p:par>
                                <p:cTn id="140" presetID="1" presetClass="entr" presetSubtype="0" fill="hold" nodeType="withEffect">
                                  <p:stCondLst>
                                    <p:cond delay="0"/>
                                  </p:stCondLst>
                                  <p:childTnLst>
                                    <p:set>
                                      <p:cBhvr>
                                        <p:cTn id="141" dur="1" fill="hold">
                                          <p:stCondLst>
                                            <p:cond delay="0"/>
                                          </p:stCondLst>
                                        </p:cTn>
                                        <p:tgtEl>
                                          <p:spTgt spid="10"/>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8"/>
                                        </p:tgtEl>
                                        <p:attrNameLst>
                                          <p:attrName>style.visibility</p:attrName>
                                        </p:attrNameLst>
                                      </p:cBhvr>
                                      <p:to>
                                        <p:strVal val="visible"/>
                                      </p:to>
                                    </p:set>
                                    <p:animEffect transition="in" filter="fade">
                                      <p:cBhvr>
                                        <p:cTn id="1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0" grpId="0" animBg="1"/>
      <p:bldP spid="100" grpId="1"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5829D6A-09F9-4ECE-8C2F-BEF6D2D7584E}"/>
              </a:ext>
            </a:extLst>
          </p:cNvPr>
          <p:cNvGrpSpPr/>
          <p:nvPr/>
        </p:nvGrpSpPr>
        <p:grpSpPr>
          <a:xfrm>
            <a:off x="4227582" y="2775101"/>
            <a:ext cx="3736839" cy="1533773"/>
            <a:chOff x="2221615" y="3619193"/>
            <a:chExt cx="3736839" cy="1533773"/>
          </a:xfrm>
        </p:grpSpPr>
        <p:pic>
          <p:nvPicPr>
            <p:cNvPr id="56" name="Picture 55">
              <a:extLst>
                <a:ext uri="{FF2B5EF4-FFF2-40B4-BE49-F238E27FC236}">
                  <a16:creationId xmlns:a16="http://schemas.microsoft.com/office/drawing/2014/main" id="{18D74C83-57B0-4FEA-8C0D-E037E6422F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1615" y="3619193"/>
              <a:ext cx="311742" cy="1533773"/>
            </a:xfrm>
            <a:prstGeom prst="rect">
              <a:avLst/>
            </a:prstGeom>
          </p:spPr>
        </p:pic>
        <p:grpSp>
          <p:nvGrpSpPr>
            <p:cNvPr id="58" name="Group 57">
              <a:extLst>
                <a:ext uri="{FF2B5EF4-FFF2-40B4-BE49-F238E27FC236}">
                  <a16:creationId xmlns:a16="http://schemas.microsoft.com/office/drawing/2014/main" id="{1D712F00-DF08-46B5-9406-071E445E05C1}"/>
                </a:ext>
              </a:extLst>
            </p:cNvPr>
            <p:cNvGrpSpPr/>
            <p:nvPr/>
          </p:nvGrpSpPr>
          <p:grpSpPr>
            <a:xfrm>
              <a:off x="2928347" y="3637175"/>
              <a:ext cx="426463" cy="1494078"/>
              <a:chOff x="2775947" y="3484775"/>
              <a:chExt cx="426463" cy="1494078"/>
            </a:xfrm>
          </p:grpSpPr>
          <p:pic>
            <p:nvPicPr>
              <p:cNvPr id="59" name="Picture 58" descr="A drawing of a face  Description automatically generated">
                <a:extLst>
                  <a:ext uri="{FF2B5EF4-FFF2-40B4-BE49-F238E27FC236}">
                    <a16:creationId xmlns:a16="http://schemas.microsoft.com/office/drawing/2014/main" id="{E20F3948-8749-41CF-9337-20C6F613EE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5947" y="3484775"/>
                <a:ext cx="426463" cy="426463"/>
              </a:xfrm>
              <a:prstGeom prst="rect">
                <a:avLst/>
              </a:prstGeom>
            </p:spPr>
          </p:pic>
          <p:pic>
            <p:nvPicPr>
              <p:cNvPr id="60" name="Picture 59" descr="A drawing of a face  Description automatically generated">
                <a:extLst>
                  <a:ext uri="{FF2B5EF4-FFF2-40B4-BE49-F238E27FC236}">
                    <a16:creationId xmlns:a16="http://schemas.microsoft.com/office/drawing/2014/main" id="{18B99575-CBE9-44B2-85CD-6662FD87C9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5947" y="4018582"/>
                <a:ext cx="426463" cy="426463"/>
              </a:xfrm>
              <a:prstGeom prst="rect">
                <a:avLst/>
              </a:prstGeom>
            </p:spPr>
          </p:pic>
          <p:pic>
            <p:nvPicPr>
              <p:cNvPr id="61" name="Picture 60" descr="A drawing of a face  Description automatically generated">
                <a:extLst>
                  <a:ext uri="{FF2B5EF4-FFF2-40B4-BE49-F238E27FC236}">
                    <a16:creationId xmlns:a16="http://schemas.microsoft.com/office/drawing/2014/main" id="{CD727BAC-4C58-4F33-B675-A2536F3BFE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5947" y="4552390"/>
                <a:ext cx="426463" cy="426463"/>
              </a:xfrm>
              <a:prstGeom prst="rect">
                <a:avLst/>
              </a:prstGeom>
            </p:spPr>
          </p:pic>
        </p:grpSp>
        <p:grpSp>
          <p:nvGrpSpPr>
            <p:cNvPr id="62" name="Group 61">
              <a:extLst>
                <a:ext uri="{FF2B5EF4-FFF2-40B4-BE49-F238E27FC236}">
                  <a16:creationId xmlns:a16="http://schemas.microsoft.com/office/drawing/2014/main" id="{239032A0-A301-4610-A75D-2C5F4AA5F5B2}"/>
                </a:ext>
              </a:extLst>
            </p:cNvPr>
            <p:cNvGrpSpPr/>
            <p:nvPr/>
          </p:nvGrpSpPr>
          <p:grpSpPr>
            <a:xfrm>
              <a:off x="3442599" y="3637175"/>
              <a:ext cx="426463" cy="1494078"/>
              <a:chOff x="3290199" y="3484775"/>
              <a:chExt cx="426463" cy="1494078"/>
            </a:xfrm>
          </p:grpSpPr>
          <p:pic>
            <p:nvPicPr>
              <p:cNvPr id="63" name="Picture 62" descr="A drawing of a face  Description automatically generated">
                <a:extLst>
                  <a:ext uri="{FF2B5EF4-FFF2-40B4-BE49-F238E27FC236}">
                    <a16:creationId xmlns:a16="http://schemas.microsoft.com/office/drawing/2014/main" id="{414DDB58-1200-466E-8227-9FD1329D04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0199" y="3484775"/>
                <a:ext cx="426463" cy="426463"/>
              </a:xfrm>
              <a:prstGeom prst="rect">
                <a:avLst/>
              </a:prstGeom>
            </p:spPr>
          </p:pic>
          <p:pic>
            <p:nvPicPr>
              <p:cNvPr id="64" name="Picture 63" descr="A drawing of a face  Description automatically generated">
                <a:extLst>
                  <a:ext uri="{FF2B5EF4-FFF2-40B4-BE49-F238E27FC236}">
                    <a16:creationId xmlns:a16="http://schemas.microsoft.com/office/drawing/2014/main" id="{5347352A-5709-4613-B2AE-3EAF7FDBE4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0199" y="4018582"/>
                <a:ext cx="426463" cy="426463"/>
              </a:xfrm>
              <a:prstGeom prst="rect">
                <a:avLst/>
              </a:prstGeom>
            </p:spPr>
          </p:pic>
          <p:pic>
            <p:nvPicPr>
              <p:cNvPr id="65" name="Picture 64" descr="A drawing of a face  Description automatically generated">
                <a:extLst>
                  <a:ext uri="{FF2B5EF4-FFF2-40B4-BE49-F238E27FC236}">
                    <a16:creationId xmlns:a16="http://schemas.microsoft.com/office/drawing/2014/main" id="{CC61DFF9-C2F7-4D5D-A1BF-91C769F259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0199" y="4552390"/>
                <a:ext cx="426463" cy="426463"/>
              </a:xfrm>
              <a:prstGeom prst="rect">
                <a:avLst/>
              </a:prstGeom>
            </p:spPr>
          </p:pic>
        </p:grpSp>
        <p:grpSp>
          <p:nvGrpSpPr>
            <p:cNvPr id="66" name="Group 65">
              <a:extLst>
                <a:ext uri="{FF2B5EF4-FFF2-40B4-BE49-F238E27FC236}">
                  <a16:creationId xmlns:a16="http://schemas.microsoft.com/office/drawing/2014/main" id="{AAA43497-6AA3-466C-8088-32613BB6A0F3}"/>
                </a:ext>
              </a:extLst>
            </p:cNvPr>
            <p:cNvGrpSpPr/>
            <p:nvPr/>
          </p:nvGrpSpPr>
          <p:grpSpPr>
            <a:xfrm>
              <a:off x="3967163" y="3637175"/>
              <a:ext cx="426463" cy="1494078"/>
              <a:chOff x="3814763" y="3484775"/>
              <a:chExt cx="426463" cy="1494078"/>
            </a:xfrm>
          </p:grpSpPr>
          <p:pic>
            <p:nvPicPr>
              <p:cNvPr id="75" name="Picture 74">
                <a:extLst>
                  <a:ext uri="{FF2B5EF4-FFF2-40B4-BE49-F238E27FC236}">
                    <a16:creationId xmlns:a16="http://schemas.microsoft.com/office/drawing/2014/main" id="{C48A7814-8E62-422B-A524-09C9B29A78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3484775"/>
                <a:ext cx="426463" cy="426463"/>
              </a:xfrm>
              <a:prstGeom prst="rect">
                <a:avLst/>
              </a:prstGeom>
            </p:spPr>
          </p:pic>
          <p:pic>
            <p:nvPicPr>
              <p:cNvPr id="78" name="Picture 77">
                <a:extLst>
                  <a:ext uri="{FF2B5EF4-FFF2-40B4-BE49-F238E27FC236}">
                    <a16:creationId xmlns:a16="http://schemas.microsoft.com/office/drawing/2014/main" id="{13B0A834-9E28-4742-905C-A9937FE983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018583"/>
                <a:ext cx="426463" cy="426463"/>
              </a:xfrm>
              <a:prstGeom prst="rect">
                <a:avLst/>
              </a:prstGeom>
            </p:spPr>
          </p:pic>
          <p:pic>
            <p:nvPicPr>
              <p:cNvPr id="79" name="Picture 78">
                <a:extLst>
                  <a:ext uri="{FF2B5EF4-FFF2-40B4-BE49-F238E27FC236}">
                    <a16:creationId xmlns:a16="http://schemas.microsoft.com/office/drawing/2014/main" id="{7B60EC19-F2E1-484F-A72F-9DFF61859F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552390"/>
                <a:ext cx="426463" cy="426463"/>
              </a:xfrm>
              <a:prstGeom prst="rect">
                <a:avLst/>
              </a:prstGeom>
            </p:spPr>
          </p:pic>
        </p:grpSp>
        <p:grpSp>
          <p:nvGrpSpPr>
            <p:cNvPr id="84" name="Group 83">
              <a:extLst>
                <a:ext uri="{FF2B5EF4-FFF2-40B4-BE49-F238E27FC236}">
                  <a16:creationId xmlns:a16="http://schemas.microsoft.com/office/drawing/2014/main" id="{ADAF8E2C-94E8-4F09-B8A4-C761376E3079}"/>
                </a:ext>
              </a:extLst>
            </p:cNvPr>
            <p:cNvGrpSpPr/>
            <p:nvPr/>
          </p:nvGrpSpPr>
          <p:grpSpPr>
            <a:xfrm>
              <a:off x="4488772" y="3637175"/>
              <a:ext cx="426463" cy="1494078"/>
              <a:chOff x="3814763" y="3484775"/>
              <a:chExt cx="426463" cy="1494078"/>
            </a:xfrm>
          </p:grpSpPr>
          <p:pic>
            <p:nvPicPr>
              <p:cNvPr id="85" name="Picture 84">
                <a:extLst>
                  <a:ext uri="{FF2B5EF4-FFF2-40B4-BE49-F238E27FC236}">
                    <a16:creationId xmlns:a16="http://schemas.microsoft.com/office/drawing/2014/main" id="{B48FB2E6-96CA-4BDC-B618-D9F4FA8B38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3484775"/>
                <a:ext cx="426463" cy="426463"/>
              </a:xfrm>
              <a:prstGeom prst="rect">
                <a:avLst/>
              </a:prstGeom>
            </p:spPr>
          </p:pic>
          <p:pic>
            <p:nvPicPr>
              <p:cNvPr id="86" name="Picture 85">
                <a:extLst>
                  <a:ext uri="{FF2B5EF4-FFF2-40B4-BE49-F238E27FC236}">
                    <a16:creationId xmlns:a16="http://schemas.microsoft.com/office/drawing/2014/main" id="{0E7CD1C5-C107-46C9-A4BA-E99284ED19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018583"/>
                <a:ext cx="426463" cy="426463"/>
              </a:xfrm>
              <a:prstGeom prst="rect">
                <a:avLst/>
              </a:prstGeom>
            </p:spPr>
          </p:pic>
          <p:pic>
            <p:nvPicPr>
              <p:cNvPr id="87" name="Picture 86">
                <a:extLst>
                  <a:ext uri="{FF2B5EF4-FFF2-40B4-BE49-F238E27FC236}">
                    <a16:creationId xmlns:a16="http://schemas.microsoft.com/office/drawing/2014/main" id="{112494BE-F9A1-4F30-9A2D-465EA49367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552390"/>
                <a:ext cx="426463" cy="426463"/>
              </a:xfrm>
              <a:prstGeom prst="rect">
                <a:avLst/>
              </a:prstGeom>
            </p:spPr>
          </p:pic>
        </p:grpSp>
        <p:grpSp>
          <p:nvGrpSpPr>
            <p:cNvPr id="88" name="Group 87">
              <a:extLst>
                <a:ext uri="{FF2B5EF4-FFF2-40B4-BE49-F238E27FC236}">
                  <a16:creationId xmlns:a16="http://schemas.microsoft.com/office/drawing/2014/main" id="{A883D349-4B49-414D-A2EF-2E86BA956A2F}"/>
                </a:ext>
              </a:extLst>
            </p:cNvPr>
            <p:cNvGrpSpPr/>
            <p:nvPr/>
          </p:nvGrpSpPr>
          <p:grpSpPr>
            <a:xfrm>
              <a:off x="5010381" y="3637175"/>
              <a:ext cx="426463" cy="1494078"/>
              <a:chOff x="3814763" y="3484775"/>
              <a:chExt cx="426463" cy="1494078"/>
            </a:xfrm>
          </p:grpSpPr>
          <p:pic>
            <p:nvPicPr>
              <p:cNvPr id="89" name="Picture 88">
                <a:extLst>
                  <a:ext uri="{FF2B5EF4-FFF2-40B4-BE49-F238E27FC236}">
                    <a16:creationId xmlns:a16="http://schemas.microsoft.com/office/drawing/2014/main" id="{ABF10ADA-CD93-4BDB-A721-A78300EBC5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3484775"/>
                <a:ext cx="426463" cy="426463"/>
              </a:xfrm>
              <a:prstGeom prst="rect">
                <a:avLst/>
              </a:prstGeom>
            </p:spPr>
          </p:pic>
          <p:pic>
            <p:nvPicPr>
              <p:cNvPr id="90" name="Picture 89">
                <a:extLst>
                  <a:ext uri="{FF2B5EF4-FFF2-40B4-BE49-F238E27FC236}">
                    <a16:creationId xmlns:a16="http://schemas.microsoft.com/office/drawing/2014/main" id="{F8997126-A423-493C-A7D6-DB99BE61BF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018583"/>
                <a:ext cx="426463" cy="426463"/>
              </a:xfrm>
              <a:prstGeom prst="rect">
                <a:avLst/>
              </a:prstGeom>
            </p:spPr>
          </p:pic>
          <p:pic>
            <p:nvPicPr>
              <p:cNvPr id="91" name="Picture 90">
                <a:extLst>
                  <a:ext uri="{FF2B5EF4-FFF2-40B4-BE49-F238E27FC236}">
                    <a16:creationId xmlns:a16="http://schemas.microsoft.com/office/drawing/2014/main" id="{3E87E544-F7D6-40A3-A9DF-643B014D89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552390"/>
                <a:ext cx="426463" cy="426463"/>
              </a:xfrm>
              <a:prstGeom prst="rect">
                <a:avLst/>
              </a:prstGeom>
            </p:spPr>
          </p:pic>
        </p:grpSp>
        <p:grpSp>
          <p:nvGrpSpPr>
            <p:cNvPr id="92" name="Group 91">
              <a:extLst>
                <a:ext uri="{FF2B5EF4-FFF2-40B4-BE49-F238E27FC236}">
                  <a16:creationId xmlns:a16="http://schemas.microsoft.com/office/drawing/2014/main" id="{1C886DB8-6FAC-4BD0-9FE0-C8CFDB2FAF2A}"/>
                </a:ext>
              </a:extLst>
            </p:cNvPr>
            <p:cNvGrpSpPr/>
            <p:nvPr/>
          </p:nvGrpSpPr>
          <p:grpSpPr>
            <a:xfrm>
              <a:off x="5531991" y="3637175"/>
              <a:ext cx="426463" cy="1494078"/>
              <a:chOff x="3814763" y="3484775"/>
              <a:chExt cx="426463" cy="1494078"/>
            </a:xfrm>
          </p:grpSpPr>
          <p:pic>
            <p:nvPicPr>
              <p:cNvPr id="93" name="Picture 92">
                <a:extLst>
                  <a:ext uri="{FF2B5EF4-FFF2-40B4-BE49-F238E27FC236}">
                    <a16:creationId xmlns:a16="http://schemas.microsoft.com/office/drawing/2014/main" id="{881C82E1-B186-404B-AB1B-D065E2A1D2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3484775"/>
                <a:ext cx="426463" cy="426463"/>
              </a:xfrm>
              <a:prstGeom prst="rect">
                <a:avLst/>
              </a:prstGeom>
            </p:spPr>
          </p:pic>
          <p:pic>
            <p:nvPicPr>
              <p:cNvPr id="94" name="Picture 93">
                <a:extLst>
                  <a:ext uri="{FF2B5EF4-FFF2-40B4-BE49-F238E27FC236}">
                    <a16:creationId xmlns:a16="http://schemas.microsoft.com/office/drawing/2014/main" id="{4C2166F3-64B1-4652-BB7E-067A8C032E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018583"/>
                <a:ext cx="426463" cy="426463"/>
              </a:xfrm>
              <a:prstGeom prst="rect">
                <a:avLst/>
              </a:prstGeom>
            </p:spPr>
          </p:pic>
          <p:pic>
            <p:nvPicPr>
              <p:cNvPr id="95" name="Picture 94">
                <a:extLst>
                  <a:ext uri="{FF2B5EF4-FFF2-40B4-BE49-F238E27FC236}">
                    <a16:creationId xmlns:a16="http://schemas.microsoft.com/office/drawing/2014/main" id="{99AD93FF-C547-44B2-A36B-9F8F00FDBD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763" y="4552390"/>
                <a:ext cx="426463" cy="426463"/>
              </a:xfrm>
              <a:prstGeom prst="rect">
                <a:avLst/>
              </a:prstGeom>
            </p:spPr>
          </p:pic>
        </p:grpSp>
      </p:gr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1:5</a:t>
            </a:r>
          </a:p>
        </p:txBody>
      </p:sp>
      <p:sp>
        <p:nvSpPr>
          <p:cNvPr id="3" name="TextBox 2">
            <a:extLst>
              <a:ext uri="{FF2B5EF4-FFF2-40B4-BE49-F238E27FC236}">
                <a16:creationId xmlns:a16="http://schemas.microsoft.com/office/drawing/2014/main" id="{3189C4C5-B087-4ADA-A443-5BD9BB4845A3}"/>
              </a:ext>
            </a:extLst>
          </p:cNvPr>
          <p:cNvSpPr txBox="1"/>
          <p:nvPr/>
        </p:nvSpPr>
        <p:spPr bwMode="auto">
          <a:xfrm>
            <a:off x="1707813" y="920309"/>
            <a:ext cx="877637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100" dirty="0">
                <a:latin typeface="Myriad Pro Semibold" charset="0"/>
                <a:ea typeface="Myriad Pro Semibold" charset="0"/>
                <a:cs typeface="Myriad Pro Semibold" charset="0"/>
              </a:rPr>
              <a:t>73 marbles shared equally between 3 children. How many marbles each?</a:t>
            </a:r>
            <a:endParaRPr lang="en-GB" sz="2100" dirty="0">
              <a:solidFill>
                <a:srgbClr val="FF0000"/>
              </a:solidFill>
              <a:latin typeface="Myriad Pro Semibold" charset="0"/>
              <a:ea typeface="Myriad Pro Semibold" charset="0"/>
              <a:cs typeface="Myriad Pro Semibold" charset="0"/>
            </a:endParaRPr>
          </a:p>
        </p:txBody>
      </p:sp>
      <p:sp>
        <p:nvSpPr>
          <p:cNvPr id="4" name="TextBox 3">
            <a:extLst>
              <a:ext uri="{FF2B5EF4-FFF2-40B4-BE49-F238E27FC236}">
                <a16:creationId xmlns:a16="http://schemas.microsoft.com/office/drawing/2014/main" id="{4E49C92E-90D5-46C4-AFE8-47583093450B}"/>
              </a:ext>
            </a:extLst>
          </p:cNvPr>
          <p:cNvSpPr txBox="1"/>
          <p:nvPr/>
        </p:nvSpPr>
        <p:spPr bwMode="auto">
          <a:xfrm>
            <a:off x="4817565" y="1524946"/>
            <a:ext cx="1487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73  ÷  3  =</a:t>
            </a:r>
            <a:endParaRPr lang="en-GB" sz="2200" dirty="0">
              <a:solidFill>
                <a:srgbClr val="C00000"/>
              </a:solidFill>
              <a:latin typeface="Myriad Pro Semibold" charset="0"/>
              <a:ea typeface="Myriad Pro Semibold" charset="0"/>
              <a:cs typeface="Myriad Pro Semibold" charset="0"/>
            </a:endParaRPr>
          </a:p>
        </p:txBody>
      </p:sp>
      <p:sp>
        <p:nvSpPr>
          <p:cNvPr id="5" name="Rectangle 4">
            <a:extLst>
              <a:ext uri="{FF2B5EF4-FFF2-40B4-BE49-F238E27FC236}">
                <a16:creationId xmlns:a16="http://schemas.microsoft.com/office/drawing/2014/main" id="{C8C3D5A4-F342-44AB-9A2A-64882A2EDEE3}"/>
              </a:ext>
            </a:extLst>
          </p:cNvPr>
          <p:cNvSpPr/>
          <p:nvPr/>
        </p:nvSpPr>
        <p:spPr bwMode="auto">
          <a:xfrm>
            <a:off x="6486116" y="1515420"/>
            <a:ext cx="882583"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6" name="TextBox 5">
            <a:extLst>
              <a:ext uri="{FF2B5EF4-FFF2-40B4-BE49-F238E27FC236}">
                <a16:creationId xmlns:a16="http://schemas.microsoft.com/office/drawing/2014/main" id="{F19057F0-8E77-4921-90B1-30E30DDE84DC}"/>
              </a:ext>
            </a:extLst>
          </p:cNvPr>
          <p:cNvSpPr txBox="1"/>
          <p:nvPr/>
        </p:nvSpPr>
        <p:spPr bwMode="auto">
          <a:xfrm>
            <a:off x="6480811" y="1524945"/>
            <a:ext cx="893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24 r 1</a:t>
            </a:r>
          </a:p>
        </p:txBody>
      </p:sp>
      <p:sp>
        <p:nvSpPr>
          <p:cNvPr id="8" name="TextBox 7">
            <a:extLst>
              <a:ext uri="{FF2B5EF4-FFF2-40B4-BE49-F238E27FC236}">
                <a16:creationId xmlns:a16="http://schemas.microsoft.com/office/drawing/2014/main" id="{F4FBB251-8CBC-4ABB-A988-50B1833C7F4E}"/>
              </a:ext>
            </a:extLst>
          </p:cNvPr>
          <p:cNvSpPr txBox="1"/>
          <p:nvPr/>
        </p:nvSpPr>
        <p:spPr bwMode="auto">
          <a:xfrm>
            <a:off x="4205901" y="5537746"/>
            <a:ext cx="378020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FF0000"/>
                </a:solidFill>
                <a:latin typeface="Myriad Pro Semibold" charset="0"/>
                <a:ea typeface="Myriad Pro Semibold" charset="0"/>
                <a:cs typeface="Myriad Pro Semibold" charset="0"/>
              </a:rPr>
              <a:t>13 ones ÷ 3 = 4 ones r 1 one</a:t>
            </a:r>
          </a:p>
        </p:txBody>
      </p:sp>
      <p:sp>
        <p:nvSpPr>
          <p:cNvPr id="96" name="TextBox 95">
            <a:extLst>
              <a:ext uri="{FF2B5EF4-FFF2-40B4-BE49-F238E27FC236}">
                <a16:creationId xmlns:a16="http://schemas.microsoft.com/office/drawing/2014/main" id="{F483A40F-9A75-4742-8D6C-A6D0BFE8E6BB}"/>
              </a:ext>
            </a:extLst>
          </p:cNvPr>
          <p:cNvSpPr txBox="1"/>
          <p:nvPr/>
        </p:nvSpPr>
        <p:spPr bwMode="auto">
          <a:xfrm>
            <a:off x="4328594" y="5128144"/>
            <a:ext cx="353481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070C0"/>
                </a:solidFill>
                <a:latin typeface="Myriad Pro Semibold" charset="0"/>
                <a:ea typeface="Myriad Pro Semibold" charset="0"/>
                <a:cs typeface="Myriad Pro Semibold" charset="0"/>
              </a:rPr>
              <a:t>7 tens ÷ 3 = 2 tens r 1 ten</a:t>
            </a:r>
          </a:p>
        </p:txBody>
      </p:sp>
      <p:pic>
        <p:nvPicPr>
          <p:cNvPr id="97" name="Picture 96">
            <a:extLst>
              <a:ext uri="{FF2B5EF4-FFF2-40B4-BE49-F238E27FC236}">
                <a16:creationId xmlns:a16="http://schemas.microsoft.com/office/drawing/2014/main" id="{A15A625D-B68D-49DF-985D-7DCFE3ACBF6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806923" y="5050283"/>
            <a:ext cx="6578154" cy="1280271"/>
          </a:xfrm>
          <a:prstGeom prst="rect">
            <a:avLst/>
          </a:prstGeom>
        </p:spPr>
      </p:pic>
      <p:pic>
        <p:nvPicPr>
          <p:cNvPr id="99" name="Picture 98">
            <a:extLst>
              <a:ext uri="{FF2B5EF4-FFF2-40B4-BE49-F238E27FC236}">
                <a16:creationId xmlns:a16="http://schemas.microsoft.com/office/drawing/2014/main" id="{ADFB8A6D-F4D6-477D-94F0-F1A313F662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5988" y="2825055"/>
            <a:ext cx="426463" cy="426463"/>
          </a:xfrm>
          <a:prstGeom prst="rect">
            <a:avLst/>
          </a:prstGeom>
        </p:spPr>
      </p:pic>
    </p:spTree>
    <p:extLst>
      <p:ext uri="{BB962C8B-B14F-4D97-AF65-F5344CB8AC3E}">
        <p14:creationId xmlns:p14="http://schemas.microsoft.com/office/powerpoint/2010/main" val="126790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96"/>
                                        </p:tgtEl>
                                      </p:cBhvr>
                                    </p:animEffect>
                                    <p:set>
                                      <p:cBhvr>
                                        <p:cTn id="7" dur="1" fill="hold">
                                          <p:stCondLst>
                                            <p:cond delay="499"/>
                                          </p:stCondLst>
                                        </p:cTn>
                                        <p:tgtEl>
                                          <p:spTgt spid="9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fade">
                                      <p:cBhvr>
                                        <p:cTn id="14" dur="500"/>
                                        <p:tgtEl>
                                          <p:spTgt spid="9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6"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1:7</a:t>
            </a:r>
          </a:p>
        </p:txBody>
      </p:sp>
      <p:pic>
        <p:nvPicPr>
          <p:cNvPr id="9" name="Picture 8" descr="A close up of a logo  Description automatically generated">
            <a:extLst>
              <a:ext uri="{FF2B5EF4-FFF2-40B4-BE49-F238E27FC236}">
                <a16:creationId xmlns:a16="http://schemas.microsoft.com/office/drawing/2014/main" id="{E1F9899A-84D8-4443-86FA-48086D1520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9715" y="1608334"/>
            <a:ext cx="5112573" cy="4127468"/>
          </a:xfrm>
          <a:prstGeom prst="rect">
            <a:avLst/>
          </a:prstGeom>
        </p:spPr>
      </p:pic>
    </p:spTree>
    <p:extLst>
      <p:ext uri="{BB962C8B-B14F-4D97-AF65-F5344CB8AC3E}">
        <p14:creationId xmlns:p14="http://schemas.microsoft.com/office/powerpoint/2010/main" val="379395317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a:t>
            </a:r>
            <a:r>
              <a:rPr lang="en-GB" sz="2400" b="1" dirty="0"/>
              <a:t>4</a:t>
            </a:r>
            <a:r>
              <a:rPr lang="en-GB" sz="2400" b="1" i="0" u="none" strike="noStrike" dirty="0">
                <a:effectLst/>
              </a:rPr>
              <a:t>, Learning Outcome </a:t>
            </a:r>
            <a:r>
              <a:rPr lang="en-GB" sz="2400" b="1" dirty="0"/>
              <a:t>22</a:t>
            </a:r>
            <a:r>
              <a:rPr lang="en-GB" sz="2400" b="1" i="0" u="none" strike="noStrike" dirty="0">
                <a:effectLst/>
              </a:rPr>
              <a:t>	</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13299248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22</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divide a two-digit number by a single-digit number using short division (no exchanging, no remainders)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7193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4, Learning Outcome 22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2.15 Division: partitioning leading to short division</a:t>
            </a:r>
            <a:r>
              <a:rPr lang="en-GB" sz="2000" dirty="0"/>
              <a:t> </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814491640"/>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2:1-2:4 and 2:10</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14-16 and 21-22</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Graphical user interface, text  Description automatically generated">
            <a:extLst>
              <a:ext uri="{FF2B5EF4-FFF2-40B4-BE49-F238E27FC236}">
                <a16:creationId xmlns:a16="http://schemas.microsoft.com/office/drawing/2014/main" id="{BD085091-AC14-4984-BEA2-73E9409C32A5}"/>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63" b="63"/>
          <a:stretch>
            <a:fillRect/>
          </a:stretch>
        </p:blipFill>
        <p:spPr/>
      </p:pic>
    </p:spTree>
    <p:extLst>
      <p:ext uri="{BB962C8B-B14F-4D97-AF65-F5344CB8AC3E}">
        <p14:creationId xmlns:p14="http://schemas.microsoft.com/office/powerpoint/2010/main" val="3109785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2:1</a:t>
            </a:r>
          </a:p>
        </p:txBody>
      </p:sp>
      <p:sp>
        <p:nvSpPr>
          <p:cNvPr id="4" name="TextBox 3">
            <a:extLst>
              <a:ext uri="{FF2B5EF4-FFF2-40B4-BE49-F238E27FC236}">
                <a16:creationId xmlns:a16="http://schemas.microsoft.com/office/drawing/2014/main" id="{C4215D05-BC50-46B4-9878-927D15DB6420}"/>
              </a:ext>
            </a:extLst>
          </p:cNvPr>
          <p:cNvSpPr txBox="1"/>
          <p:nvPr/>
        </p:nvSpPr>
        <p:spPr bwMode="auto">
          <a:xfrm>
            <a:off x="2187751"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84 sticks shared equally between 4 children. How many sticks each?</a:t>
            </a:r>
            <a:endParaRPr lang="en-GB" sz="2000" dirty="0">
              <a:solidFill>
                <a:srgbClr val="FF0000"/>
              </a:solidFill>
              <a:latin typeface="Myriad Pro Semibold" charset="0"/>
              <a:ea typeface="Myriad Pro Semibold" charset="0"/>
              <a:cs typeface="Myriad Pro Semibold" charset="0"/>
            </a:endParaRPr>
          </a:p>
        </p:txBody>
      </p:sp>
      <p:sp>
        <p:nvSpPr>
          <p:cNvPr id="5" name="TextBox 4">
            <a:extLst>
              <a:ext uri="{FF2B5EF4-FFF2-40B4-BE49-F238E27FC236}">
                <a16:creationId xmlns:a16="http://schemas.microsoft.com/office/drawing/2014/main" id="{FA21B689-462D-4448-BC90-747A5F82B398}"/>
              </a:ext>
            </a:extLst>
          </p:cNvPr>
          <p:cNvSpPr txBox="1"/>
          <p:nvPr/>
        </p:nvSpPr>
        <p:spPr bwMode="auto">
          <a:xfrm>
            <a:off x="5170805" y="1524945"/>
            <a:ext cx="1370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84  ÷  4  =</a:t>
            </a:r>
            <a:endParaRPr lang="en-GB" sz="2000" dirty="0">
              <a:solidFill>
                <a:srgbClr val="C00000"/>
              </a:solidFill>
              <a:latin typeface="Myriad Pro Semibold" charset="0"/>
              <a:ea typeface="Myriad Pro Semibold" charset="0"/>
              <a:cs typeface="Myriad Pro Semibold" charset="0"/>
            </a:endParaRPr>
          </a:p>
        </p:txBody>
      </p:sp>
      <p:sp>
        <p:nvSpPr>
          <p:cNvPr id="6" name="Rectangle 5">
            <a:extLst>
              <a:ext uri="{FF2B5EF4-FFF2-40B4-BE49-F238E27FC236}">
                <a16:creationId xmlns:a16="http://schemas.microsoft.com/office/drawing/2014/main" id="{64234FDE-AFCF-42FF-A789-E19E3C60A706}"/>
              </a:ext>
            </a:extLst>
          </p:cNvPr>
          <p:cNvSpPr/>
          <p:nvPr/>
        </p:nvSpPr>
        <p:spPr bwMode="auto">
          <a:xfrm>
            <a:off x="6727641" y="151542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0" name="TextBox 9">
            <a:extLst>
              <a:ext uri="{FF2B5EF4-FFF2-40B4-BE49-F238E27FC236}">
                <a16:creationId xmlns:a16="http://schemas.microsoft.com/office/drawing/2014/main" id="{F2DB0EDD-3B77-4ECF-85B4-03A522E6FF18}"/>
              </a:ext>
            </a:extLst>
          </p:cNvPr>
          <p:cNvSpPr txBox="1"/>
          <p:nvPr/>
        </p:nvSpPr>
        <p:spPr bwMode="auto">
          <a:xfrm>
            <a:off x="3783420" y="2140760"/>
            <a:ext cx="46251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1 – write the divisor and dividend:</a:t>
            </a:r>
            <a:endParaRPr lang="en-GB" sz="2000" dirty="0">
              <a:solidFill>
                <a:srgbClr val="FF0000"/>
              </a:solidFill>
              <a:latin typeface="Myriad Pro Semibold" charset="0"/>
              <a:ea typeface="Myriad Pro Semibold" charset="0"/>
              <a:cs typeface="Myriad Pro Semibold" charset="0"/>
            </a:endParaRPr>
          </a:p>
        </p:txBody>
      </p:sp>
      <p:grpSp>
        <p:nvGrpSpPr>
          <p:cNvPr id="23" name="Group 22">
            <a:extLst>
              <a:ext uri="{FF2B5EF4-FFF2-40B4-BE49-F238E27FC236}">
                <a16:creationId xmlns:a16="http://schemas.microsoft.com/office/drawing/2014/main" id="{51ACC14A-D6FC-4682-833C-7C6290F58CD2}"/>
              </a:ext>
            </a:extLst>
          </p:cNvPr>
          <p:cNvGrpSpPr/>
          <p:nvPr/>
        </p:nvGrpSpPr>
        <p:grpSpPr>
          <a:xfrm>
            <a:off x="5641691" y="4496427"/>
            <a:ext cx="995582" cy="400110"/>
            <a:chOff x="4117691" y="4496427"/>
            <a:chExt cx="995582" cy="400110"/>
          </a:xfrm>
        </p:grpSpPr>
        <p:sp>
          <p:nvSpPr>
            <p:cNvPr id="12" name="TextBox 11">
              <a:extLst>
                <a:ext uri="{FF2B5EF4-FFF2-40B4-BE49-F238E27FC236}">
                  <a16:creationId xmlns:a16="http://schemas.microsoft.com/office/drawing/2014/main" id="{40EBACF9-C45C-4D46-9F9D-56A53CB7A121}"/>
                </a:ext>
              </a:extLst>
            </p:cNvPr>
            <p:cNvSpPr txBox="1"/>
            <p:nvPr/>
          </p:nvSpPr>
          <p:spPr bwMode="auto">
            <a:xfrm>
              <a:off x="4117691" y="4496427"/>
              <a:ext cx="5918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b="1" dirty="0">
                  <a:solidFill>
                    <a:srgbClr val="000000"/>
                  </a:solidFill>
                  <a:latin typeface="Myriad Pro Semibold" charset="0"/>
                  <a:ea typeface="Myriad Pro Semibold" charset="0"/>
                  <a:cs typeface="Myriad Pro Semibold" charset="0"/>
                </a:rPr>
                <a:t>10s</a:t>
              </a:r>
              <a:endParaRPr lang="en-GB" sz="2000" b="1" dirty="0">
                <a:solidFill>
                  <a:srgbClr val="C00000"/>
                </a:solidFill>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C396E97B-DD08-4046-A4BE-99D6E3BE6F0F}"/>
                </a:ext>
              </a:extLst>
            </p:cNvPr>
            <p:cNvSpPr txBox="1"/>
            <p:nvPr/>
          </p:nvSpPr>
          <p:spPr bwMode="auto">
            <a:xfrm>
              <a:off x="4668921" y="4496427"/>
              <a:ext cx="444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b="1" dirty="0">
                  <a:solidFill>
                    <a:srgbClr val="000000"/>
                  </a:solidFill>
                  <a:latin typeface="Myriad Pro Semibold" charset="0"/>
                  <a:ea typeface="Myriad Pro Semibold" charset="0"/>
                  <a:cs typeface="Myriad Pro Semibold" charset="0"/>
                </a:rPr>
                <a:t>1s</a:t>
              </a:r>
              <a:endParaRPr lang="en-GB" sz="2000" b="1" dirty="0">
                <a:solidFill>
                  <a:srgbClr val="C00000"/>
                </a:solidFill>
                <a:latin typeface="Myriad Pro Semibold" charset="0"/>
                <a:ea typeface="Myriad Pro Semibold" charset="0"/>
                <a:cs typeface="Myriad Pro Semibold" charset="0"/>
              </a:endParaRPr>
            </a:p>
          </p:txBody>
        </p:sp>
      </p:grpSp>
      <p:sp>
        <p:nvSpPr>
          <p:cNvPr id="14" name="TextBox 13">
            <a:extLst>
              <a:ext uri="{FF2B5EF4-FFF2-40B4-BE49-F238E27FC236}">
                <a16:creationId xmlns:a16="http://schemas.microsoft.com/office/drawing/2014/main" id="{52C1F007-6558-4569-A175-DAF0117EFA06}"/>
              </a:ext>
            </a:extLst>
          </p:cNvPr>
          <p:cNvSpPr txBox="1"/>
          <p:nvPr/>
        </p:nvSpPr>
        <p:spPr bwMode="auto">
          <a:xfrm>
            <a:off x="5108391" y="5937691"/>
            <a:ext cx="19752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84 divided by 4.</a:t>
            </a:r>
            <a:endParaRPr lang="en-GB" sz="2000" dirty="0">
              <a:solidFill>
                <a:srgbClr val="FF0000"/>
              </a:solidFill>
              <a:latin typeface="Myriad Pro Semibold" charset="0"/>
              <a:ea typeface="Myriad Pro Semibold" charset="0"/>
              <a:cs typeface="Myriad Pro Semibold" charset="0"/>
            </a:endParaRPr>
          </a:p>
        </p:txBody>
      </p:sp>
      <p:pic>
        <p:nvPicPr>
          <p:cNvPr id="20" name="Image 19"/>
          <p:cNvPicPr>
            <a:picLocks noChangeAspect="1"/>
          </p:cNvPicPr>
          <p:nvPr/>
        </p:nvPicPr>
        <p:blipFill>
          <a:blip r:embed="rId3" cstate="print"/>
          <a:stretch>
            <a:fillRect/>
          </a:stretch>
        </p:blipFill>
        <p:spPr>
          <a:xfrm>
            <a:off x="5420035" y="4974647"/>
            <a:ext cx="1388238" cy="885600"/>
          </a:xfrm>
          <a:prstGeom prst="rect">
            <a:avLst/>
          </a:prstGeom>
        </p:spPr>
      </p:pic>
      <p:pic>
        <p:nvPicPr>
          <p:cNvPr id="19" name="Image 18"/>
          <p:cNvPicPr>
            <a:picLocks noChangeAspect="1"/>
          </p:cNvPicPr>
          <p:nvPr/>
        </p:nvPicPr>
        <p:blipFill>
          <a:blip r:embed="rId4" cstate="print"/>
          <a:stretch>
            <a:fillRect/>
          </a:stretch>
        </p:blipFill>
        <p:spPr>
          <a:xfrm>
            <a:off x="5419726" y="4975225"/>
            <a:ext cx="1389063" cy="884238"/>
          </a:xfrm>
          <a:prstGeom prst="rect">
            <a:avLst/>
          </a:prstGeom>
        </p:spPr>
      </p:pic>
      <p:pic>
        <p:nvPicPr>
          <p:cNvPr id="22" name="Image 21"/>
          <p:cNvPicPr>
            <a:picLocks noChangeAspect="1"/>
          </p:cNvPicPr>
          <p:nvPr/>
        </p:nvPicPr>
        <p:blipFill>
          <a:blip r:embed="rId5" cstate="print"/>
          <a:stretch>
            <a:fillRect/>
          </a:stretch>
        </p:blipFill>
        <p:spPr>
          <a:xfrm>
            <a:off x="5419196" y="5428254"/>
            <a:ext cx="312000" cy="360000"/>
          </a:xfrm>
          <a:prstGeom prst="rect">
            <a:avLst/>
          </a:prstGeom>
        </p:spPr>
      </p:pic>
      <p:grpSp>
        <p:nvGrpSpPr>
          <p:cNvPr id="73" name="Group 72">
            <a:extLst>
              <a:ext uri="{FF2B5EF4-FFF2-40B4-BE49-F238E27FC236}">
                <a16:creationId xmlns:a16="http://schemas.microsoft.com/office/drawing/2014/main" id="{7D9200B4-C812-476F-AD79-02C81A8BEA5E}"/>
              </a:ext>
            </a:extLst>
          </p:cNvPr>
          <p:cNvGrpSpPr/>
          <p:nvPr/>
        </p:nvGrpSpPr>
        <p:grpSpPr>
          <a:xfrm>
            <a:off x="4527655" y="2694104"/>
            <a:ext cx="3072507" cy="1751467"/>
            <a:chOff x="3003654" y="2694103"/>
            <a:chExt cx="3072507" cy="1751467"/>
          </a:xfrm>
        </p:grpSpPr>
        <p:pic>
          <p:nvPicPr>
            <p:cNvPr id="50" name="Picture 49">
              <a:extLst>
                <a:ext uri="{FF2B5EF4-FFF2-40B4-BE49-F238E27FC236}">
                  <a16:creationId xmlns:a16="http://schemas.microsoft.com/office/drawing/2014/main" id="{6ED505B1-B3CC-43F3-96D2-24DD78E683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25587" y="3170877"/>
              <a:ext cx="204253" cy="1274693"/>
            </a:xfrm>
            <a:prstGeom prst="rect">
              <a:avLst/>
            </a:prstGeom>
          </p:spPr>
        </p:pic>
        <p:grpSp>
          <p:nvGrpSpPr>
            <p:cNvPr id="72" name="Group 71">
              <a:extLst>
                <a:ext uri="{FF2B5EF4-FFF2-40B4-BE49-F238E27FC236}">
                  <a16:creationId xmlns:a16="http://schemas.microsoft.com/office/drawing/2014/main" id="{1983AA6D-313C-48DB-9404-7F886C0A264E}"/>
                </a:ext>
              </a:extLst>
            </p:cNvPr>
            <p:cNvGrpSpPr/>
            <p:nvPr/>
          </p:nvGrpSpPr>
          <p:grpSpPr>
            <a:xfrm>
              <a:off x="3003654" y="2694103"/>
              <a:ext cx="3072507" cy="319224"/>
              <a:chOff x="3003654" y="2694103"/>
              <a:chExt cx="3072507" cy="319224"/>
            </a:xfrm>
          </p:grpSpPr>
          <p:pic>
            <p:nvPicPr>
              <p:cNvPr id="59" name="Picture 58" descr="A picture containing object  Description automatically generated">
                <a:extLst>
                  <a:ext uri="{FF2B5EF4-FFF2-40B4-BE49-F238E27FC236}">
                    <a16:creationId xmlns:a16="http://schemas.microsoft.com/office/drawing/2014/main" id="{5C2383D9-37E3-4A5D-A5B2-AEAF043498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73447" y="2764015"/>
                <a:ext cx="236924" cy="228611"/>
              </a:xfrm>
              <a:prstGeom prst="rect">
                <a:avLst/>
              </a:prstGeom>
            </p:spPr>
          </p:pic>
          <p:pic>
            <p:nvPicPr>
              <p:cNvPr id="61" name="Picture 60" descr="A close up of a logo  Description automatically generated">
                <a:extLst>
                  <a:ext uri="{FF2B5EF4-FFF2-40B4-BE49-F238E27FC236}">
                    <a16:creationId xmlns:a16="http://schemas.microsoft.com/office/drawing/2014/main" id="{3AA345A9-BAFA-4A83-B970-0EEB6CA76F2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03654" y="2694103"/>
                <a:ext cx="319224" cy="319224"/>
              </a:xfrm>
              <a:prstGeom prst="rect">
                <a:avLst/>
              </a:prstGeom>
            </p:spPr>
          </p:pic>
          <p:pic>
            <p:nvPicPr>
              <p:cNvPr id="62" name="Picture 61" descr="A close up of a logo  Description automatically generated">
                <a:extLst>
                  <a:ext uri="{FF2B5EF4-FFF2-40B4-BE49-F238E27FC236}">
                    <a16:creationId xmlns:a16="http://schemas.microsoft.com/office/drawing/2014/main" id="{892BD1AE-3367-4B39-8D21-25CAE4E1CE4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57718" y="2694103"/>
                <a:ext cx="319224" cy="319224"/>
              </a:xfrm>
              <a:prstGeom prst="rect">
                <a:avLst/>
              </a:prstGeom>
            </p:spPr>
          </p:pic>
          <p:pic>
            <p:nvPicPr>
              <p:cNvPr id="63" name="Picture 62" descr="A close up of a logo  Description automatically generated">
                <a:extLst>
                  <a:ext uri="{FF2B5EF4-FFF2-40B4-BE49-F238E27FC236}">
                    <a16:creationId xmlns:a16="http://schemas.microsoft.com/office/drawing/2014/main" id="{04917D7B-7387-42EC-B7A4-685428B3AA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11782" y="2694103"/>
                <a:ext cx="319224" cy="319224"/>
              </a:xfrm>
              <a:prstGeom prst="rect">
                <a:avLst/>
              </a:prstGeom>
            </p:spPr>
          </p:pic>
          <p:pic>
            <p:nvPicPr>
              <p:cNvPr id="64" name="Picture 63" descr="A close up of a logo  Description automatically generated">
                <a:extLst>
                  <a:ext uri="{FF2B5EF4-FFF2-40B4-BE49-F238E27FC236}">
                    <a16:creationId xmlns:a16="http://schemas.microsoft.com/office/drawing/2014/main" id="{96F49D57-BE06-4E5F-A87C-3D95670CA89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65846" y="2694103"/>
                <a:ext cx="319224" cy="319224"/>
              </a:xfrm>
              <a:prstGeom prst="rect">
                <a:avLst/>
              </a:prstGeom>
            </p:spPr>
          </p:pic>
          <p:pic>
            <p:nvPicPr>
              <p:cNvPr id="65" name="Picture 64" descr="A close up of a logo  Description automatically generated">
                <a:extLst>
                  <a:ext uri="{FF2B5EF4-FFF2-40B4-BE49-F238E27FC236}">
                    <a16:creationId xmlns:a16="http://schemas.microsoft.com/office/drawing/2014/main" id="{15846C98-C240-438C-A0C7-168A92876C5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19910" y="2694103"/>
                <a:ext cx="319224" cy="319224"/>
              </a:xfrm>
              <a:prstGeom prst="rect">
                <a:avLst/>
              </a:prstGeom>
            </p:spPr>
          </p:pic>
          <p:pic>
            <p:nvPicPr>
              <p:cNvPr id="66" name="Picture 65" descr="A close up of a logo  Description automatically generated">
                <a:extLst>
                  <a:ext uri="{FF2B5EF4-FFF2-40B4-BE49-F238E27FC236}">
                    <a16:creationId xmlns:a16="http://schemas.microsoft.com/office/drawing/2014/main" id="{DDAFF05F-5D7D-4934-B04F-E2634183238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3974" y="2694103"/>
                <a:ext cx="319224" cy="319224"/>
              </a:xfrm>
              <a:prstGeom prst="rect">
                <a:avLst/>
              </a:prstGeom>
            </p:spPr>
          </p:pic>
          <p:pic>
            <p:nvPicPr>
              <p:cNvPr id="67" name="Picture 66" descr="A close up of a logo  Description automatically generated">
                <a:extLst>
                  <a:ext uri="{FF2B5EF4-FFF2-40B4-BE49-F238E27FC236}">
                    <a16:creationId xmlns:a16="http://schemas.microsoft.com/office/drawing/2014/main" id="{36E470CE-21CF-4D65-9F42-AB850F4895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28038" y="2694103"/>
                <a:ext cx="319224" cy="319224"/>
              </a:xfrm>
              <a:prstGeom prst="rect">
                <a:avLst/>
              </a:prstGeom>
            </p:spPr>
          </p:pic>
          <p:pic>
            <p:nvPicPr>
              <p:cNvPr id="68" name="Picture 67" descr="A close up of a logo  Description automatically generated">
                <a:extLst>
                  <a:ext uri="{FF2B5EF4-FFF2-40B4-BE49-F238E27FC236}">
                    <a16:creationId xmlns:a16="http://schemas.microsoft.com/office/drawing/2014/main" id="{AA0B9858-C190-4CC8-A04F-70F631380C7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2099" y="2694103"/>
                <a:ext cx="319224" cy="319224"/>
              </a:xfrm>
              <a:prstGeom prst="rect">
                <a:avLst/>
              </a:prstGeom>
            </p:spPr>
          </p:pic>
          <p:pic>
            <p:nvPicPr>
              <p:cNvPr id="69" name="Picture 68" descr="A picture containing object  Description automatically generated">
                <a:extLst>
                  <a:ext uri="{FF2B5EF4-FFF2-40B4-BE49-F238E27FC236}">
                    <a16:creationId xmlns:a16="http://schemas.microsoft.com/office/drawing/2014/main" id="{C4CC7BF4-453B-448F-83F3-9E02E36433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8710" y="2764015"/>
                <a:ext cx="236924" cy="228611"/>
              </a:xfrm>
              <a:prstGeom prst="rect">
                <a:avLst/>
              </a:prstGeom>
            </p:spPr>
          </p:pic>
          <p:pic>
            <p:nvPicPr>
              <p:cNvPr id="70" name="Picture 69" descr="A picture containing object  Description automatically generated">
                <a:extLst>
                  <a:ext uri="{FF2B5EF4-FFF2-40B4-BE49-F238E27FC236}">
                    <a16:creationId xmlns:a16="http://schemas.microsoft.com/office/drawing/2014/main" id="{F9C87116-5451-4143-BBD0-6F647F93AD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3973" y="2764015"/>
                <a:ext cx="236924" cy="228611"/>
              </a:xfrm>
              <a:prstGeom prst="rect">
                <a:avLst/>
              </a:prstGeom>
            </p:spPr>
          </p:pic>
          <p:pic>
            <p:nvPicPr>
              <p:cNvPr id="71" name="Picture 70" descr="A picture containing object  Description automatically generated">
                <a:extLst>
                  <a:ext uri="{FF2B5EF4-FFF2-40B4-BE49-F238E27FC236}">
                    <a16:creationId xmlns:a16="http://schemas.microsoft.com/office/drawing/2014/main" id="{BDE61609-BFF2-4C3C-A97B-46CB6B93A6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39237" y="2764015"/>
                <a:ext cx="236924" cy="228611"/>
              </a:xfrm>
              <a:prstGeom prst="rect">
                <a:avLst/>
              </a:prstGeom>
            </p:spPr>
          </p:pic>
        </p:grpSp>
      </p:grpSp>
      <p:sp>
        <p:nvSpPr>
          <p:cNvPr id="75" name="Rectangle 74">
            <a:extLst>
              <a:ext uri="{FF2B5EF4-FFF2-40B4-BE49-F238E27FC236}">
                <a16:creationId xmlns:a16="http://schemas.microsoft.com/office/drawing/2014/main" id="{3B733C01-1414-4732-A7DA-E19D5B0424A2}"/>
              </a:ext>
            </a:extLst>
          </p:cNvPr>
          <p:cNvSpPr/>
          <p:nvPr/>
        </p:nvSpPr>
        <p:spPr bwMode="auto">
          <a:xfrm>
            <a:off x="5733577" y="4993153"/>
            <a:ext cx="903696" cy="34811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nvGrpSpPr>
          <p:cNvPr id="26" name="Group 25" hidden="1">
            <a:extLst>
              <a:ext uri="{FF2B5EF4-FFF2-40B4-BE49-F238E27FC236}">
                <a16:creationId xmlns:a16="http://schemas.microsoft.com/office/drawing/2014/main" id="{28F790D3-27EE-414B-884D-40B793926A94}"/>
              </a:ext>
            </a:extLst>
          </p:cNvPr>
          <p:cNvGrpSpPr/>
          <p:nvPr/>
        </p:nvGrpSpPr>
        <p:grpSpPr>
          <a:xfrm>
            <a:off x="5257049" y="5315444"/>
            <a:ext cx="1458860" cy="564329"/>
            <a:chOff x="3733049" y="5315443"/>
            <a:chExt cx="1458860" cy="564329"/>
          </a:xfrm>
        </p:grpSpPr>
        <p:grpSp>
          <p:nvGrpSpPr>
            <p:cNvPr id="25" name="Group 24">
              <a:extLst>
                <a:ext uri="{FF2B5EF4-FFF2-40B4-BE49-F238E27FC236}">
                  <a16:creationId xmlns:a16="http://schemas.microsoft.com/office/drawing/2014/main" id="{562256D6-A4F5-4E3F-9620-B3A22FA54714}"/>
                </a:ext>
              </a:extLst>
            </p:cNvPr>
            <p:cNvGrpSpPr/>
            <p:nvPr/>
          </p:nvGrpSpPr>
          <p:grpSpPr>
            <a:xfrm>
              <a:off x="4085070" y="5365750"/>
              <a:ext cx="1106839" cy="449255"/>
              <a:chOff x="4085070" y="5365750"/>
              <a:chExt cx="1106839" cy="449255"/>
            </a:xfrm>
            <a:solidFill>
              <a:schemeClr val="bg1"/>
            </a:solidFill>
          </p:grpSpPr>
          <p:sp>
            <p:nvSpPr>
              <p:cNvPr id="24" name="Rectangle 23">
                <a:extLst>
                  <a:ext uri="{FF2B5EF4-FFF2-40B4-BE49-F238E27FC236}">
                    <a16:creationId xmlns:a16="http://schemas.microsoft.com/office/drawing/2014/main" id="{F23CF076-43CE-4301-A680-47D6AA387E27}"/>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2" name="Rectangle 41">
                <a:extLst>
                  <a:ext uri="{FF2B5EF4-FFF2-40B4-BE49-F238E27FC236}">
                    <a16:creationId xmlns:a16="http://schemas.microsoft.com/office/drawing/2014/main" id="{E225A7EE-3A23-4973-B133-55255CE0ECDB}"/>
                  </a:ext>
                </a:extLst>
              </p:cNvPr>
              <p:cNvSpPr/>
              <p:nvPr/>
            </p:nvSpPr>
            <p:spPr bwMode="auto">
              <a:xfrm rot="5400000">
                <a:off x="3931480" y="5560248"/>
                <a:ext cx="414330" cy="9518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21" name="Group 20">
              <a:extLst>
                <a:ext uri="{FF2B5EF4-FFF2-40B4-BE49-F238E27FC236}">
                  <a16:creationId xmlns:a16="http://schemas.microsoft.com/office/drawing/2014/main" id="{8DDF6FA6-5726-4A16-B43B-F4CAA02292E4}"/>
                </a:ext>
              </a:extLst>
            </p:cNvPr>
            <p:cNvGrpSpPr/>
            <p:nvPr/>
          </p:nvGrpSpPr>
          <p:grpSpPr>
            <a:xfrm>
              <a:off x="3733049" y="5315443"/>
              <a:ext cx="1434410" cy="564329"/>
              <a:chOff x="3722832" y="5310208"/>
              <a:chExt cx="1434410" cy="564329"/>
            </a:xfrm>
          </p:grpSpPr>
          <p:cxnSp>
            <p:nvCxnSpPr>
              <p:cNvPr id="9" name="Straight Connector 8">
                <a:extLst>
                  <a:ext uri="{FF2B5EF4-FFF2-40B4-BE49-F238E27FC236}">
                    <a16:creationId xmlns:a16="http://schemas.microsoft.com/office/drawing/2014/main" id="{8104F016-931F-4EF9-B7C1-8DF25068D74C}"/>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rc 17">
                <a:extLst>
                  <a:ext uri="{FF2B5EF4-FFF2-40B4-BE49-F238E27FC236}">
                    <a16:creationId xmlns:a16="http://schemas.microsoft.com/office/drawing/2014/main" id="{3037DBD5-B95D-46EF-9138-16EFA68B1CDB}"/>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spTree>
    <p:extLst>
      <p:ext uri="{BB962C8B-B14F-4D97-AF65-F5344CB8AC3E}">
        <p14:creationId xmlns:p14="http://schemas.microsoft.com/office/powerpoint/2010/main" val="8584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xit" presetSubtype="0" fill="hold" nodeType="withEffect">
                                  <p:stCondLst>
                                    <p:cond delay="0"/>
                                  </p:stCondLst>
                                  <p:childTnLst>
                                    <p:animEffect transition="out" filter="fade">
                                      <p:cBhvr>
                                        <p:cTn id="33" dur="500"/>
                                        <p:tgtEl>
                                          <p:spTgt spid="22"/>
                                        </p:tgtEl>
                                      </p:cBhvr>
                                    </p:animEffect>
                                    <p:set>
                                      <p:cBhvr>
                                        <p:cTn id="34" dur="1" fill="hold">
                                          <p:stCondLst>
                                            <p:cond delay="499"/>
                                          </p:stCondLst>
                                        </p:cTn>
                                        <p:tgtEl>
                                          <p:spTgt spid="22"/>
                                        </p:tgtEl>
                                        <p:attrNameLst>
                                          <p:attrName>style.visibility</p:attrName>
                                        </p:attrNameLst>
                                      </p:cBhvr>
                                      <p:to>
                                        <p:strVal val="hidden"/>
                                      </p:to>
                                    </p:se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fade">
                                      <p:cBhvr>
                                        <p:cTn id="41" dur="500"/>
                                        <p:tgtEl>
                                          <p:spTgt spid="75"/>
                                        </p:tgtEl>
                                      </p:cBhvr>
                                    </p:animEffect>
                                  </p:childTnLst>
                                </p:cTn>
                              </p:par>
                              <p:par>
                                <p:cTn id="42" presetID="10" presetClass="exit" presetSubtype="0" fill="hold" nodeType="withEffect">
                                  <p:stCondLst>
                                    <p:cond delay="0"/>
                                  </p:stCondLst>
                                  <p:childTnLst>
                                    <p:animEffect transition="out" filter="fade">
                                      <p:cBhvr>
                                        <p:cTn id="43" dur="500"/>
                                        <p:tgtEl>
                                          <p:spTgt spid="20"/>
                                        </p:tgtEl>
                                      </p:cBhvr>
                                    </p:animEffect>
                                    <p:set>
                                      <p:cBhvr>
                                        <p:cTn id="44" dur="1" fill="hold">
                                          <p:stCondLst>
                                            <p:cond delay="499"/>
                                          </p:stCondLst>
                                        </p:cTn>
                                        <p:tgtEl>
                                          <p:spTgt spid="20"/>
                                        </p:tgtEl>
                                        <p:attrNameLst>
                                          <p:attrName>style.visibility</p:attrName>
                                        </p:attrNameLst>
                                      </p:cBhvr>
                                      <p:to>
                                        <p:strVal val="hidden"/>
                                      </p:to>
                                    </p:se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p:bldP spid="14" grpId="0"/>
      <p:bldP spid="75"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2:1</a:t>
            </a:r>
          </a:p>
        </p:txBody>
      </p:sp>
      <p:sp>
        <p:nvSpPr>
          <p:cNvPr id="4" name="TextBox 3">
            <a:extLst>
              <a:ext uri="{FF2B5EF4-FFF2-40B4-BE49-F238E27FC236}">
                <a16:creationId xmlns:a16="http://schemas.microsoft.com/office/drawing/2014/main" id="{C4215D05-BC50-46B4-9878-927D15DB6420}"/>
              </a:ext>
            </a:extLst>
          </p:cNvPr>
          <p:cNvSpPr txBox="1"/>
          <p:nvPr/>
        </p:nvSpPr>
        <p:spPr bwMode="auto">
          <a:xfrm>
            <a:off x="2187751"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84 sticks shared equally between 4 children. How many sticks each?</a:t>
            </a:r>
            <a:endParaRPr lang="en-GB" sz="2000" dirty="0">
              <a:solidFill>
                <a:srgbClr val="FF0000"/>
              </a:solidFill>
              <a:latin typeface="Myriad Pro Semibold" charset="0"/>
              <a:ea typeface="Myriad Pro Semibold" charset="0"/>
              <a:cs typeface="Myriad Pro Semibold" charset="0"/>
            </a:endParaRPr>
          </a:p>
        </p:txBody>
      </p:sp>
      <p:sp>
        <p:nvSpPr>
          <p:cNvPr id="5" name="TextBox 4">
            <a:extLst>
              <a:ext uri="{FF2B5EF4-FFF2-40B4-BE49-F238E27FC236}">
                <a16:creationId xmlns:a16="http://schemas.microsoft.com/office/drawing/2014/main" id="{FA21B689-462D-4448-BC90-747A5F82B398}"/>
              </a:ext>
            </a:extLst>
          </p:cNvPr>
          <p:cNvSpPr txBox="1"/>
          <p:nvPr/>
        </p:nvSpPr>
        <p:spPr bwMode="auto">
          <a:xfrm>
            <a:off x="5170805" y="1524945"/>
            <a:ext cx="1370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84  ÷  4  =</a:t>
            </a:r>
            <a:endParaRPr lang="en-GB" sz="2000" dirty="0">
              <a:solidFill>
                <a:srgbClr val="C00000"/>
              </a:solidFill>
              <a:latin typeface="Myriad Pro Semibold" charset="0"/>
              <a:ea typeface="Myriad Pro Semibold" charset="0"/>
              <a:cs typeface="Myriad Pro Semibold" charset="0"/>
            </a:endParaRPr>
          </a:p>
        </p:txBody>
      </p:sp>
      <p:sp>
        <p:nvSpPr>
          <p:cNvPr id="6" name="Rectangle 5">
            <a:extLst>
              <a:ext uri="{FF2B5EF4-FFF2-40B4-BE49-F238E27FC236}">
                <a16:creationId xmlns:a16="http://schemas.microsoft.com/office/drawing/2014/main" id="{64234FDE-AFCF-42FF-A789-E19E3C60A706}"/>
              </a:ext>
            </a:extLst>
          </p:cNvPr>
          <p:cNvSpPr/>
          <p:nvPr/>
        </p:nvSpPr>
        <p:spPr bwMode="auto">
          <a:xfrm>
            <a:off x="6727641" y="151542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0" name="TextBox 9">
            <a:extLst>
              <a:ext uri="{FF2B5EF4-FFF2-40B4-BE49-F238E27FC236}">
                <a16:creationId xmlns:a16="http://schemas.microsoft.com/office/drawing/2014/main" id="{F2DB0EDD-3B77-4ECF-85B4-03A522E6FF18}"/>
              </a:ext>
            </a:extLst>
          </p:cNvPr>
          <p:cNvSpPr txBox="1"/>
          <p:nvPr/>
        </p:nvSpPr>
        <p:spPr bwMode="auto">
          <a:xfrm>
            <a:off x="3783420" y="2140760"/>
            <a:ext cx="46251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1 – write the divisor and dividend:</a:t>
            </a:r>
            <a:endParaRPr lang="en-GB" sz="2000" dirty="0">
              <a:solidFill>
                <a:srgbClr val="FF0000"/>
              </a:solidFill>
              <a:latin typeface="Myriad Pro Semibold" charset="0"/>
              <a:ea typeface="Myriad Pro Semibold" charset="0"/>
              <a:cs typeface="Myriad Pro Semibold" charset="0"/>
            </a:endParaRPr>
          </a:p>
        </p:txBody>
      </p:sp>
      <p:grpSp>
        <p:nvGrpSpPr>
          <p:cNvPr id="23" name="Group 22">
            <a:extLst>
              <a:ext uri="{FF2B5EF4-FFF2-40B4-BE49-F238E27FC236}">
                <a16:creationId xmlns:a16="http://schemas.microsoft.com/office/drawing/2014/main" id="{51ACC14A-D6FC-4682-833C-7C6290F58CD2}"/>
              </a:ext>
            </a:extLst>
          </p:cNvPr>
          <p:cNvGrpSpPr/>
          <p:nvPr/>
        </p:nvGrpSpPr>
        <p:grpSpPr>
          <a:xfrm>
            <a:off x="5641691" y="4496427"/>
            <a:ext cx="995582" cy="400110"/>
            <a:chOff x="4117691" y="4496427"/>
            <a:chExt cx="995582" cy="400110"/>
          </a:xfrm>
        </p:grpSpPr>
        <p:sp>
          <p:nvSpPr>
            <p:cNvPr id="12" name="TextBox 11">
              <a:extLst>
                <a:ext uri="{FF2B5EF4-FFF2-40B4-BE49-F238E27FC236}">
                  <a16:creationId xmlns:a16="http://schemas.microsoft.com/office/drawing/2014/main" id="{40EBACF9-C45C-4D46-9F9D-56A53CB7A121}"/>
                </a:ext>
              </a:extLst>
            </p:cNvPr>
            <p:cNvSpPr txBox="1"/>
            <p:nvPr/>
          </p:nvSpPr>
          <p:spPr bwMode="auto">
            <a:xfrm>
              <a:off x="4117691" y="4496427"/>
              <a:ext cx="5918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b="1" dirty="0">
                  <a:solidFill>
                    <a:srgbClr val="000000"/>
                  </a:solidFill>
                  <a:latin typeface="Myriad Pro Semibold" charset="0"/>
                  <a:ea typeface="Myriad Pro Semibold" charset="0"/>
                  <a:cs typeface="Myriad Pro Semibold" charset="0"/>
                </a:rPr>
                <a:t>10s</a:t>
              </a:r>
              <a:endParaRPr lang="en-GB" sz="2000" b="1" dirty="0">
                <a:solidFill>
                  <a:srgbClr val="C00000"/>
                </a:solidFill>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C396E97B-DD08-4046-A4BE-99D6E3BE6F0F}"/>
                </a:ext>
              </a:extLst>
            </p:cNvPr>
            <p:cNvSpPr txBox="1"/>
            <p:nvPr/>
          </p:nvSpPr>
          <p:spPr bwMode="auto">
            <a:xfrm>
              <a:off x="4668921" y="4496427"/>
              <a:ext cx="444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b="1" dirty="0">
                  <a:solidFill>
                    <a:srgbClr val="000000"/>
                  </a:solidFill>
                  <a:latin typeface="Myriad Pro Semibold" charset="0"/>
                  <a:ea typeface="Myriad Pro Semibold" charset="0"/>
                  <a:cs typeface="Myriad Pro Semibold" charset="0"/>
                </a:rPr>
                <a:t>1s</a:t>
              </a:r>
              <a:endParaRPr lang="en-GB" sz="2000" b="1" dirty="0">
                <a:solidFill>
                  <a:srgbClr val="C00000"/>
                </a:solidFill>
                <a:latin typeface="Myriad Pro Semibold" charset="0"/>
                <a:ea typeface="Myriad Pro Semibold" charset="0"/>
                <a:cs typeface="Myriad Pro Semibold" charset="0"/>
              </a:endParaRPr>
            </a:p>
          </p:txBody>
        </p:sp>
      </p:grpSp>
      <p:sp>
        <p:nvSpPr>
          <p:cNvPr id="14" name="TextBox 13">
            <a:extLst>
              <a:ext uri="{FF2B5EF4-FFF2-40B4-BE49-F238E27FC236}">
                <a16:creationId xmlns:a16="http://schemas.microsoft.com/office/drawing/2014/main" id="{52C1F007-6558-4569-A175-DAF0117EFA06}"/>
              </a:ext>
            </a:extLst>
          </p:cNvPr>
          <p:cNvSpPr txBox="1"/>
          <p:nvPr/>
        </p:nvSpPr>
        <p:spPr bwMode="auto">
          <a:xfrm>
            <a:off x="5108391" y="5937691"/>
            <a:ext cx="19752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84 divided by 4.</a:t>
            </a:r>
            <a:endParaRPr lang="en-GB" sz="2000" dirty="0">
              <a:solidFill>
                <a:srgbClr val="FF0000"/>
              </a:solidFill>
              <a:latin typeface="Myriad Pro Semibold" charset="0"/>
              <a:ea typeface="Myriad Pro Semibold" charset="0"/>
              <a:cs typeface="Myriad Pro Semibold" charset="0"/>
            </a:endParaRPr>
          </a:p>
        </p:txBody>
      </p:sp>
      <p:sp>
        <p:nvSpPr>
          <p:cNvPr id="15" name="TextBox 14">
            <a:extLst>
              <a:ext uri="{FF2B5EF4-FFF2-40B4-BE49-F238E27FC236}">
                <a16:creationId xmlns:a16="http://schemas.microsoft.com/office/drawing/2014/main" id="{2D69E83D-E732-4CB7-8E20-E4DE879E2919}"/>
              </a:ext>
            </a:extLst>
          </p:cNvPr>
          <p:cNvSpPr txBox="1"/>
          <p:nvPr/>
        </p:nvSpPr>
        <p:spPr bwMode="auto">
          <a:xfrm>
            <a:off x="7455249" y="4941161"/>
            <a:ext cx="23190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70C0"/>
                </a:solidFill>
                <a:latin typeface="Myriad Pro Semibold" charset="0"/>
                <a:ea typeface="Myriad Pro Semibold" charset="0"/>
                <a:cs typeface="Myriad Pro Semibold" charset="0"/>
              </a:rPr>
              <a:t>8 tens ÷ 4 = 2 tens</a:t>
            </a:r>
          </a:p>
        </p:txBody>
      </p:sp>
      <p:pic>
        <p:nvPicPr>
          <p:cNvPr id="20" name="Image 19"/>
          <p:cNvPicPr>
            <a:picLocks noChangeAspect="1"/>
          </p:cNvPicPr>
          <p:nvPr/>
        </p:nvPicPr>
        <p:blipFill>
          <a:blip r:embed="rId3" cstate="print"/>
          <a:stretch>
            <a:fillRect/>
          </a:stretch>
        </p:blipFill>
        <p:spPr>
          <a:xfrm>
            <a:off x="5420036" y="4983947"/>
            <a:ext cx="1385887" cy="876300"/>
          </a:xfrm>
          <a:prstGeom prst="rect">
            <a:avLst/>
          </a:prstGeom>
        </p:spPr>
      </p:pic>
      <p:pic>
        <p:nvPicPr>
          <p:cNvPr id="50" name="Picture 49">
            <a:extLst>
              <a:ext uri="{FF2B5EF4-FFF2-40B4-BE49-F238E27FC236}">
                <a16:creationId xmlns:a16="http://schemas.microsoft.com/office/drawing/2014/main" id="{6ED505B1-B3CC-43F3-96D2-24DD78E683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9588" y="3170878"/>
            <a:ext cx="204253" cy="1274693"/>
          </a:xfrm>
          <a:prstGeom prst="rect">
            <a:avLst/>
          </a:prstGeom>
        </p:spPr>
      </p:pic>
      <p:pic>
        <p:nvPicPr>
          <p:cNvPr id="59" name="Picture 58" descr="A picture containing object  Description automatically generated">
            <a:extLst>
              <a:ext uri="{FF2B5EF4-FFF2-40B4-BE49-F238E27FC236}">
                <a16:creationId xmlns:a16="http://schemas.microsoft.com/office/drawing/2014/main" id="{5C2383D9-37E3-4A5D-A5B2-AEAF043498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7447" y="2764016"/>
            <a:ext cx="236924" cy="228611"/>
          </a:xfrm>
          <a:prstGeom prst="rect">
            <a:avLst/>
          </a:prstGeom>
        </p:spPr>
      </p:pic>
      <p:pic>
        <p:nvPicPr>
          <p:cNvPr id="61" name="Picture 60" descr="A close up of a logo  Description automatically generated">
            <a:extLst>
              <a:ext uri="{FF2B5EF4-FFF2-40B4-BE49-F238E27FC236}">
                <a16:creationId xmlns:a16="http://schemas.microsoft.com/office/drawing/2014/main" id="{3AA345A9-BAFA-4A83-B970-0EEB6CA76F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7654" y="2694103"/>
            <a:ext cx="319224" cy="319224"/>
          </a:xfrm>
          <a:prstGeom prst="rect">
            <a:avLst/>
          </a:prstGeom>
        </p:spPr>
      </p:pic>
      <p:pic>
        <p:nvPicPr>
          <p:cNvPr id="62" name="Picture 61" descr="A close up of a logo  Description automatically generated">
            <a:extLst>
              <a:ext uri="{FF2B5EF4-FFF2-40B4-BE49-F238E27FC236}">
                <a16:creationId xmlns:a16="http://schemas.microsoft.com/office/drawing/2014/main" id="{892BD1AE-3367-4B39-8D21-25CAE4E1CE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1718" y="2694103"/>
            <a:ext cx="319224" cy="319224"/>
          </a:xfrm>
          <a:prstGeom prst="rect">
            <a:avLst/>
          </a:prstGeom>
        </p:spPr>
      </p:pic>
      <p:pic>
        <p:nvPicPr>
          <p:cNvPr id="63" name="Picture 62" descr="A close up of a logo  Description automatically generated">
            <a:extLst>
              <a:ext uri="{FF2B5EF4-FFF2-40B4-BE49-F238E27FC236}">
                <a16:creationId xmlns:a16="http://schemas.microsoft.com/office/drawing/2014/main" id="{04917D7B-7387-42EC-B7A4-685428B3AA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5782" y="2694103"/>
            <a:ext cx="319224" cy="319224"/>
          </a:xfrm>
          <a:prstGeom prst="rect">
            <a:avLst/>
          </a:prstGeom>
        </p:spPr>
      </p:pic>
      <p:pic>
        <p:nvPicPr>
          <p:cNvPr id="64" name="Picture 63" descr="A close up of a logo  Description automatically generated">
            <a:extLst>
              <a:ext uri="{FF2B5EF4-FFF2-40B4-BE49-F238E27FC236}">
                <a16:creationId xmlns:a16="http://schemas.microsoft.com/office/drawing/2014/main" id="{96F49D57-BE06-4E5F-A87C-3D95670CA8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89846" y="2694103"/>
            <a:ext cx="319224" cy="319224"/>
          </a:xfrm>
          <a:prstGeom prst="rect">
            <a:avLst/>
          </a:prstGeom>
        </p:spPr>
      </p:pic>
      <p:pic>
        <p:nvPicPr>
          <p:cNvPr id="65" name="Picture 64" descr="A close up of a logo  Description automatically generated">
            <a:extLst>
              <a:ext uri="{FF2B5EF4-FFF2-40B4-BE49-F238E27FC236}">
                <a16:creationId xmlns:a16="http://schemas.microsoft.com/office/drawing/2014/main" id="{15846C98-C240-438C-A0C7-168A92876C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3910" y="2694103"/>
            <a:ext cx="319224" cy="319224"/>
          </a:xfrm>
          <a:prstGeom prst="rect">
            <a:avLst/>
          </a:prstGeom>
        </p:spPr>
      </p:pic>
      <p:pic>
        <p:nvPicPr>
          <p:cNvPr id="66" name="Picture 65" descr="A close up of a logo  Description automatically generated">
            <a:extLst>
              <a:ext uri="{FF2B5EF4-FFF2-40B4-BE49-F238E27FC236}">
                <a16:creationId xmlns:a16="http://schemas.microsoft.com/office/drawing/2014/main" id="{DDAFF05F-5D7D-4934-B04F-E263418323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7974" y="2694103"/>
            <a:ext cx="319224" cy="319224"/>
          </a:xfrm>
          <a:prstGeom prst="rect">
            <a:avLst/>
          </a:prstGeom>
        </p:spPr>
      </p:pic>
      <p:pic>
        <p:nvPicPr>
          <p:cNvPr id="67" name="Picture 66" descr="A close up of a logo  Description automatically generated">
            <a:extLst>
              <a:ext uri="{FF2B5EF4-FFF2-40B4-BE49-F238E27FC236}">
                <a16:creationId xmlns:a16="http://schemas.microsoft.com/office/drawing/2014/main" id="{36E470CE-21CF-4D65-9F42-AB850F4895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52038" y="2694103"/>
            <a:ext cx="319224" cy="319224"/>
          </a:xfrm>
          <a:prstGeom prst="rect">
            <a:avLst/>
          </a:prstGeom>
        </p:spPr>
      </p:pic>
      <p:pic>
        <p:nvPicPr>
          <p:cNvPr id="68" name="Picture 67" descr="A close up of a logo  Description automatically generated">
            <a:extLst>
              <a:ext uri="{FF2B5EF4-FFF2-40B4-BE49-F238E27FC236}">
                <a16:creationId xmlns:a16="http://schemas.microsoft.com/office/drawing/2014/main" id="{AA0B9858-C190-4CC8-A04F-70F631380C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6099" y="2694103"/>
            <a:ext cx="319224" cy="319224"/>
          </a:xfrm>
          <a:prstGeom prst="rect">
            <a:avLst/>
          </a:prstGeom>
        </p:spPr>
      </p:pic>
      <p:pic>
        <p:nvPicPr>
          <p:cNvPr id="69" name="Picture 68" descr="A picture containing object  Description automatically generated">
            <a:extLst>
              <a:ext uri="{FF2B5EF4-FFF2-40B4-BE49-F238E27FC236}">
                <a16:creationId xmlns:a16="http://schemas.microsoft.com/office/drawing/2014/main" id="{C4CC7BF4-453B-448F-83F3-9E02E36433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2710" y="2764016"/>
            <a:ext cx="236924" cy="228611"/>
          </a:xfrm>
          <a:prstGeom prst="rect">
            <a:avLst/>
          </a:prstGeom>
        </p:spPr>
      </p:pic>
      <p:pic>
        <p:nvPicPr>
          <p:cNvPr id="70" name="Picture 69" descr="A picture containing object  Description automatically generated">
            <a:extLst>
              <a:ext uri="{FF2B5EF4-FFF2-40B4-BE49-F238E27FC236}">
                <a16:creationId xmlns:a16="http://schemas.microsoft.com/office/drawing/2014/main" id="{F9C87116-5451-4143-BBD0-6F647F93AD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7973" y="2764016"/>
            <a:ext cx="236924" cy="228611"/>
          </a:xfrm>
          <a:prstGeom prst="rect">
            <a:avLst/>
          </a:prstGeom>
        </p:spPr>
      </p:pic>
      <p:pic>
        <p:nvPicPr>
          <p:cNvPr id="71" name="Picture 70" descr="A picture containing object  Description automatically generated">
            <a:extLst>
              <a:ext uri="{FF2B5EF4-FFF2-40B4-BE49-F238E27FC236}">
                <a16:creationId xmlns:a16="http://schemas.microsoft.com/office/drawing/2014/main" id="{BDE61609-BFF2-4C3C-A97B-46CB6B93A6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3237" y="2764016"/>
            <a:ext cx="236924" cy="228611"/>
          </a:xfrm>
          <a:prstGeom prst="rect">
            <a:avLst/>
          </a:prstGeom>
        </p:spPr>
      </p:pic>
      <p:sp>
        <p:nvSpPr>
          <p:cNvPr id="37" name="TextBox 36">
            <a:extLst>
              <a:ext uri="{FF2B5EF4-FFF2-40B4-BE49-F238E27FC236}">
                <a16:creationId xmlns:a16="http://schemas.microsoft.com/office/drawing/2014/main" id="{25BEF85C-6280-4DB0-89FB-AF5667A9459F}"/>
              </a:ext>
            </a:extLst>
          </p:cNvPr>
          <p:cNvSpPr txBox="1"/>
          <p:nvPr/>
        </p:nvSpPr>
        <p:spPr bwMode="auto">
          <a:xfrm>
            <a:off x="4715463" y="2140760"/>
            <a:ext cx="2761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2 – share the 10s:</a:t>
            </a:r>
            <a:endParaRPr lang="en-GB" sz="2000" dirty="0">
              <a:solidFill>
                <a:srgbClr val="FF0000"/>
              </a:solidFill>
              <a:latin typeface="Myriad Pro Semibold" charset="0"/>
              <a:ea typeface="Myriad Pro Semibold" charset="0"/>
              <a:cs typeface="Myriad Pro Semibold" charset="0"/>
            </a:endParaRPr>
          </a:p>
        </p:txBody>
      </p:sp>
      <p:grpSp>
        <p:nvGrpSpPr>
          <p:cNvPr id="3" name="Group 2">
            <a:extLst>
              <a:ext uri="{FF2B5EF4-FFF2-40B4-BE49-F238E27FC236}">
                <a16:creationId xmlns:a16="http://schemas.microsoft.com/office/drawing/2014/main" id="{4307227A-0799-40A7-8C17-0DD5B26703EF}"/>
              </a:ext>
            </a:extLst>
          </p:cNvPr>
          <p:cNvGrpSpPr/>
          <p:nvPr/>
        </p:nvGrpSpPr>
        <p:grpSpPr>
          <a:xfrm>
            <a:off x="4923842" y="3160915"/>
            <a:ext cx="319224" cy="1298969"/>
            <a:chOff x="3399842" y="3160914"/>
            <a:chExt cx="319224" cy="1298969"/>
          </a:xfrm>
        </p:grpSpPr>
        <p:pic>
          <p:nvPicPr>
            <p:cNvPr id="38" name="Picture 37" descr="A close up of a logo  Description automatically generated">
              <a:extLst>
                <a:ext uri="{FF2B5EF4-FFF2-40B4-BE49-F238E27FC236}">
                  <a16:creationId xmlns:a16="http://schemas.microsoft.com/office/drawing/2014/main" id="{10F99DD9-E172-40E1-8504-8DF77200F6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9842" y="3160914"/>
              <a:ext cx="319224" cy="319224"/>
            </a:xfrm>
            <a:prstGeom prst="rect">
              <a:avLst/>
            </a:prstGeom>
          </p:spPr>
        </p:pic>
        <p:pic>
          <p:nvPicPr>
            <p:cNvPr id="39" name="Picture 38" descr="A close up of a logo  Description automatically generated">
              <a:extLst>
                <a:ext uri="{FF2B5EF4-FFF2-40B4-BE49-F238E27FC236}">
                  <a16:creationId xmlns:a16="http://schemas.microsoft.com/office/drawing/2014/main" id="{3F6897C7-2D4A-459A-BAD8-644597F6FA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9842" y="3487496"/>
              <a:ext cx="319224" cy="319224"/>
            </a:xfrm>
            <a:prstGeom prst="rect">
              <a:avLst/>
            </a:prstGeom>
          </p:spPr>
        </p:pic>
        <p:pic>
          <p:nvPicPr>
            <p:cNvPr id="40" name="Picture 39" descr="A close up of a logo  Description automatically generated">
              <a:extLst>
                <a:ext uri="{FF2B5EF4-FFF2-40B4-BE49-F238E27FC236}">
                  <a16:creationId xmlns:a16="http://schemas.microsoft.com/office/drawing/2014/main" id="{A19E1733-61AB-4C20-8420-EC97BDA05B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9842" y="3814078"/>
              <a:ext cx="319224" cy="319224"/>
            </a:xfrm>
            <a:prstGeom prst="rect">
              <a:avLst/>
            </a:prstGeom>
          </p:spPr>
        </p:pic>
        <p:pic>
          <p:nvPicPr>
            <p:cNvPr id="41" name="Picture 40" descr="A close up of a logo  Description automatically generated">
              <a:extLst>
                <a:ext uri="{FF2B5EF4-FFF2-40B4-BE49-F238E27FC236}">
                  <a16:creationId xmlns:a16="http://schemas.microsoft.com/office/drawing/2014/main" id="{74D28725-DD09-48E5-A0E5-F1AC1AE6FD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9842" y="4140659"/>
              <a:ext cx="319224" cy="319224"/>
            </a:xfrm>
            <a:prstGeom prst="rect">
              <a:avLst/>
            </a:prstGeom>
          </p:spPr>
        </p:pic>
      </p:grpSp>
      <p:grpSp>
        <p:nvGrpSpPr>
          <p:cNvPr id="8" name="Group 7">
            <a:extLst>
              <a:ext uri="{FF2B5EF4-FFF2-40B4-BE49-F238E27FC236}">
                <a16:creationId xmlns:a16="http://schemas.microsoft.com/office/drawing/2014/main" id="{2639B6E9-D4E2-4DBE-853D-787946B1D32E}"/>
              </a:ext>
            </a:extLst>
          </p:cNvPr>
          <p:cNvGrpSpPr/>
          <p:nvPr/>
        </p:nvGrpSpPr>
        <p:grpSpPr>
          <a:xfrm>
            <a:off x="5258384" y="3160915"/>
            <a:ext cx="319224" cy="1298969"/>
            <a:chOff x="3734384" y="3160914"/>
            <a:chExt cx="319224" cy="1298969"/>
          </a:xfrm>
        </p:grpSpPr>
        <p:pic>
          <p:nvPicPr>
            <p:cNvPr id="42" name="Picture 41" descr="A close up of a logo  Description automatically generated">
              <a:extLst>
                <a:ext uri="{FF2B5EF4-FFF2-40B4-BE49-F238E27FC236}">
                  <a16:creationId xmlns:a16="http://schemas.microsoft.com/office/drawing/2014/main" id="{A8B6649E-9776-4740-930B-3447DA7FE9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4384" y="3160914"/>
              <a:ext cx="319224" cy="319224"/>
            </a:xfrm>
            <a:prstGeom prst="rect">
              <a:avLst/>
            </a:prstGeom>
          </p:spPr>
        </p:pic>
        <p:pic>
          <p:nvPicPr>
            <p:cNvPr id="43" name="Picture 42" descr="A close up of a logo  Description automatically generated">
              <a:extLst>
                <a:ext uri="{FF2B5EF4-FFF2-40B4-BE49-F238E27FC236}">
                  <a16:creationId xmlns:a16="http://schemas.microsoft.com/office/drawing/2014/main" id="{6011D4C5-B8F3-4077-97D8-084BAE996B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4384" y="3487496"/>
              <a:ext cx="319224" cy="319224"/>
            </a:xfrm>
            <a:prstGeom prst="rect">
              <a:avLst/>
            </a:prstGeom>
          </p:spPr>
        </p:pic>
        <p:pic>
          <p:nvPicPr>
            <p:cNvPr id="44" name="Picture 43" descr="A close up of a logo  Description automatically generated">
              <a:extLst>
                <a:ext uri="{FF2B5EF4-FFF2-40B4-BE49-F238E27FC236}">
                  <a16:creationId xmlns:a16="http://schemas.microsoft.com/office/drawing/2014/main" id="{9ACB478E-2F3F-4DED-81D5-22CD0EFF3B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4384" y="3814078"/>
              <a:ext cx="319224" cy="319224"/>
            </a:xfrm>
            <a:prstGeom prst="rect">
              <a:avLst/>
            </a:prstGeom>
          </p:spPr>
        </p:pic>
        <p:pic>
          <p:nvPicPr>
            <p:cNvPr id="45" name="Picture 44" descr="A close up of a logo  Description automatically generated">
              <a:extLst>
                <a:ext uri="{FF2B5EF4-FFF2-40B4-BE49-F238E27FC236}">
                  <a16:creationId xmlns:a16="http://schemas.microsoft.com/office/drawing/2014/main" id="{2CD3A989-9EE1-466F-BE75-3CCAF1CDD6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4384" y="4140659"/>
              <a:ext cx="319224" cy="319224"/>
            </a:xfrm>
            <a:prstGeom prst="rect">
              <a:avLst/>
            </a:prstGeom>
          </p:spPr>
        </p:pic>
      </p:grpSp>
      <p:pic>
        <p:nvPicPr>
          <p:cNvPr id="9" name="Image 8"/>
          <p:cNvPicPr>
            <a:picLocks noChangeAspect="1"/>
          </p:cNvPicPr>
          <p:nvPr/>
        </p:nvPicPr>
        <p:blipFill>
          <a:blip r:embed="rId7" cstate="print"/>
          <a:stretch>
            <a:fillRect/>
          </a:stretch>
        </p:blipFill>
        <p:spPr>
          <a:xfrm>
            <a:off x="5420035" y="4974647"/>
            <a:ext cx="1388238" cy="885600"/>
          </a:xfrm>
          <a:prstGeom prst="rect">
            <a:avLst/>
          </a:prstGeom>
        </p:spPr>
      </p:pic>
      <p:pic>
        <p:nvPicPr>
          <p:cNvPr id="17" name="Image 16"/>
          <p:cNvPicPr>
            <a:picLocks noChangeAspect="1"/>
          </p:cNvPicPr>
          <p:nvPr/>
        </p:nvPicPr>
        <p:blipFill>
          <a:blip r:embed="rId8" cstate="print"/>
          <a:stretch>
            <a:fillRect/>
          </a:stretch>
        </p:blipFill>
        <p:spPr>
          <a:xfrm>
            <a:off x="5420035" y="4974647"/>
            <a:ext cx="1388238" cy="885600"/>
          </a:xfrm>
          <a:prstGeom prst="rect">
            <a:avLst/>
          </a:prstGeom>
        </p:spPr>
      </p:pic>
      <p:sp>
        <p:nvSpPr>
          <p:cNvPr id="51" name="Rectangle 50">
            <a:extLst>
              <a:ext uri="{FF2B5EF4-FFF2-40B4-BE49-F238E27FC236}">
                <a16:creationId xmlns:a16="http://schemas.microsoft.com/office/drawing/2014/main" id="{602617F3-5A42-4B8F-892D-40FE57AAEF7D}"/>
              </a:ext>
            </a:extLst>
          </p:cNvPr>
          <p:cNvSpPr/>
          <p:nvPr/>
        </p:nvSpPr>
        <p:spPr bwMode="auto">
          <a:xfrm>
            <a:off x="6233520" y="4993153"/>
            <a:ext cx="403753" cy="34811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5" name="Rectangle 74">
            <a:extLst>
              <a:ext uri="{FF2B5EF4-FFF2-40B4-BE49-F238E27FC236}">
                <a16:creationId xmlns:a16="http://schemas.microsoft.com/office/drawing/2014/main" id="{3B733C01-1414-4732-A7DA-E19D5B0424A2}"/>
              </a:ext>
            </a:extLst>
          </p:cNvPr>
          <p:cNvSpPr/>
          <p:nvPr/>
        </p:nvSpPr>
        <p:spPr bwMode="auto">
          <a:xfrm>
            <a:off x="5733577" y="4993153"/>
            <a:ext cx="903696" cy="34811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2" name="TextBox 51">
            <a:extLst>
              <a:ext uri="{FF2B5EF4-FFF2-40B4-BE49-F238E27FC236}">
                <a16:creationId xmlns:a16="http://schemas.microsoft.com/office/drawing/2014/main" id="{77897BAC-3D83-40ED-A24A-4033D25E6624}"/>
              </a:ext>
            </a:extLst>
          </p:cNvPr>
          <p:cNvSpPr txBox="1"/>
          <p:nvPr/>
        </p:nvSpPr>
        <p:spPr bwMode="auto">
          <a:xfrm>
            <a:off x="3907518" y="5937691"/>
            <a:ext cx="43769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70C0"/>
                </a:solidFill>
                <a:latin typeface="Myriad Pro Semibold" charset="0"/>
                <a:ea typeface="Myriad Pro Semibold" charset="0"/>
                <a:cs typeface="Myriad Pro Semibold" charset="0"/>
              </a:rPr>
              <a:t>8 tens divided by 4 is equal to 2 tens.</a:t>
            </a:r>
          </a:p>
        </p:txBody>
      </p:sp>
      <p:grpSp>
        <p:nvGrpSpPr>
          <p:cNvPr id="60" name="Group 59">
            <a:extLst>
              <a:ext uri="{FF2B5EF4-FFF2-40B4-BE49-F238E27FC236}">
                <a16:creationId xmlns:a16="http://schemas.microsoft.com/office/drawing/2014/main" id="{5C4C6406-9E09-4BBD-95D0-A2034F86D24B}"/>
              </a:ext>
            </a:extLst>
          </p:cNvPr>
          <p:cNvGrpSpPr/>
          <p:nvPr/>
        </p:nvGrpSpPr>
        <p:grpSpPr>
          <a:xfrm>
            <a:off x="5257049" y="5315444"/>
            <a:ext cx="1458860" cy="564329"/>
            <a:chOff x="3733049" y="5315443"/>
            <a:chExt cx="1458860" cy="564329"/>
          </a:xfrm>
        </p:grpSpPr>
        <p:grpSp>
          <p:nvGrpSpPr>
            <p:cNvPr id="72" name="Group 71">
              <a:extLst>
                <a:ext uri="{FF2B5EF4-FFF2-40B4-BE49-F238E27FC236}">
                  <a16:creationId xmlns:a16="http://schemas.microsoft.com/office/drawing/2014/main" id="{32756461-0523-4029-9622-DDADA9AF7759}"/>
                </a:ext>
              </a:extLst>
            </p:cNvPr>
            <p:cNvGrpSpPr/>
            <p:nvPr/>
          </p:nvGrpSpPr>
          <p:grpSpPr>
            <a:xfrm>
              <a:off x="4085070" y="5365750"/>
              <a:ext cx="1106839" cy="449255"/>
              <a:chOff x="4085070" y="5365750"/>
              <a:chExt cx="1106839" cy="449255"/>
            </a:xfrm>
            <a:solidFill>
              <a:schemeClr val="bg1"/>
            </a:solidFill>
          </p:grpSpPr>
          <p:sp>
            <p:nvSpPr>
              <p:cNvPr id="77" name="Rectangle 76">
                <a:extLst>
                  <a:ext uri="{FF2B5EF4-FFF2-40B4-BE49-F238E27FC236}">
                    <a16:creationId xmlns:a16="http://schemas.microsoft.com/office/drawing/2014/main" id="{C0C121AF-058D-40AA-BB82-BF265A0AEC69}"/>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8" name="Rectangle 77">
                <a:extLst>
                  <a:ext uri="{FF2B5EF4-FFF2-40B4-BE49-F238E27FC236}">
                    <a16:creationId xmlns:a16="http://schemas.microsoft.com/office/drawing/2014/main" id="{9C931FAA-C0D8-43E7-B123-B6AD41E97D23}"/>
                  </a:ext>
                </a:extLst>
              </p:cNvPr>
              <p:cNvSpPr/>
              <p:nvPr/>
            </p:nvSpPr>
            <p:spPr bwMode="auto">
              <a:xfrm rot="5400000">
                <a:off x="3931480" y="5560248"/>
                <a:ext cx="414330" cy="9518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73" name="Group 72">
              <a:extLst>
                <a:ext uri="{FF2B5EF4-FFF2-40B4-BE49-F238E27FC236}">
                  <a16:creationId xmlns:a16="http://schemas.microsoft.com/office/drawing/2014/main" id="{5AEE9560-84FC-463B-A124-CB36D4FAFBA8}"/>
                </a:ext>
              </a:extLst>
            </p:cNvPr>
            <p:cNvGrpSpPr/>
            <p:nvPr/>
          </p:nvGrpSpPr>
          <p:grpSpPr>
            <a:xfrm>
              <a:off x="3733049" y="5315443"/>
              <a:ext cx="1434410" cy="564329"/>
              <a:chOff x="3722832" y="5310208"/>
              <a:chExt cx="1434410" cy="564329"/>
            </a:xfrm>
          </p:grpSpPr>
          <p:cxnSp>
            <p:nvCxnSpPr>
              <p:cNvPr id="74" name="Straight Connector 73">
                <a:extLst>
                  <a:ext uri="{FF2B5EF4-FFF2-40B4-BE49-F238E27FC236}">
                    <a16:creationId xmlns:a16="http://schemas.microsoft.com/office/drawing/2014/main" id="{C8FEC2F5-16D7-43AC-80E0-3F8B359A2981}"/>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Arc 75">
                <a:extLst>
                  <a:ext uri="{FF2B5EF4-FFF2-40B4-BE49-F238E27FC236}">
                    <a16:creationId xmlns:a16="http://schemas.microsoft.com/office/drawing/2014/main" id="{846BB662-B423-4B7E-8872-580F3C844B70}"/>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spTree>
    <p:extLst>
      <p:ext uri="{BB962C8B-B14F-4D97-AF65-F5344CB8AC3E}">
        <p14:creationId xmlns:p14="http://schemas.microsoft.com/office/powerpoint/2010/main" val="263693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30000" fill="hold" nodeType="clickEffect">
                                  <p:stCondLst>
                                    <p:cond delay="0"/>
                                  </p:stCondLst>
                                  <p:childTnLst>
                                    <p:animMotion origin="layout" path="M 5E-6 -2.22222E-6 L 0.03243 0.06459 " pathEditMode="relative" rAng="0" ptsTypes="AA">
                                      <p:cBhvr>
                                        <p:cTn id="15" dur="1500" fill="hold"/>
                                        <p:tgtEl>
                                          <p:spTgt spid="61"/>
                                        </p:tgtEl>
                                        <p:attrNameLst>
                                          <p:attrName>ppt_x</p:attrName>
                                          <p:attrName>ppt_y</p:attrName>
                                        </p:attrNameLst>
                                      </p:cBhvr>
                                      <p:rCtr x="1615" y="3218"/>
                                    </p:animMotion>
                                  </p:childTnLst>
                                </p:cTn>
                              </p:par>
                              <p:par>
                                <p:cTn id="16" presetID="42" presetClass="path" presetSubtype="0" accel="30000" fill="hold" nodeType="withEffect">
                                  <p:stCondLst>
                                    <p:cond delay="0"/>
                                  </p:stCondLst>
                                  <p:childTnLst>
                                    <p:animMotion origin="layout" path="M 1.66667E-6 -2.22222E-6 L 0.0138 0.11829 " pathEditMode="relative" rAng="0" ptsTypes="AA">
                                      <p:cBhvr>
                                        <p:cTn id="17" dur="1500" fill="hold"/>
                                        <p:tgtEl>
                                          <p:spTgt spid="62"/>
                                        </p:tgtEl>
                                        <p:attrNameLst>
                                          <p:attrName>ppt_x</p:attrName>
                                          <p:attrName>ppt_y</p:attrName>
                                        </p:attrNameLst>
                                      </p:cBhvr>
                                      <p:rCtr x="690" y="5903"/>
                                    </p:animMotion>
                                  </p:childTnLst>
                                </p:cTn>
                              </p:par>
                              <p:par>
                                <p:cTn id="18" presetID="42" presetClass="path" presetSubtype="0" accel="30000" fill="hold" nodeType="withEffect">
                                  <p:stCondLst>
                                    <p:cond delay="0"/>
                                  </p:stCondLst>
                                  <p:childTnLst>
                                    <p:animMotion origin="layout" path="M -1.66667E-6 -2.22222E-6 L -0.00703 0.16181 " pathEditMode="relative" rAng="0" ptsTypes="AA">
                                      <p:cBhvr>
                                        <p:cTn id="19" dur="1500" fill="hold"/>
                                        <p:tgtEl>
                                          <p:spTgt spid="63"/>
                                        </p:tgtEl>
                                        <p:attrNameLst>
                                          <p:attrName>ppt_x</p:attrName>
                                          <p:attrName>ppt_y</p:attrName>
                                        </p:attrNameLst>
                                      </p:cBhvr>
                                      <p:rCtr x="-352" y="8079"/>
                                    </p:animMotion>
                                  </p:childTnLst>
                                </p:cTn>
                              </p:par>
                              <p:par>
                                <p:cTn id="20" presetID="42" presetClass="path" presetSubtype="0" accel="30000" fill="hold" nodeType="withEffect">
                                  <p:stCondLst>
                                    <p:cond delay="0"/>
                                  </p:stCondLst>
                                  <p:childTnLst>
                                    <p:animMotion origin="layout" path="M 5E-6 -2.22222E-6 L -0.02851 0.20602 " pathEditMode="relative" rAng="0" ptsTypes="AA">
                                      <p:cBhvr>
                                        <p:cTn id="21" dur="1500" fill="hold"/>
                                        <p:tgtEl>
                                          <p:spTgt spid="64"/>
                                        </p:tgtEl>
                                        <p:attrNameLst>
                                          <p:attrName>ppt_x</p:attrName>
                                          <p:attrName>ppt_y</p:attrName>
                                        </p:attrNameLst>
                                      </p:cBhvr>
                                      <p:rCtr x="-1432" y="10301"/>
                                    </p:animMotion>
                                  </p:childTnLst>
                                </p:cTn>
                              </p:par>
                            </p:childTnLst>
                          </p:cTn>
                        </p:par>
                        <p:par>
                          <p:cTn id="22" fill="hold">
                            <p:stCondLst>
                              <p:cond delay="1500"/>
                            </p:stCondLst>
                            <p:childTnLst>
                              <p:par>
                                <p:cTn id="23" presetID="1" presetClass="exit" presetSubtype="0" fill="hold" nodeType="afterEffect">
                                  <p:stCondLst>
                                    <p:cond delay="0"/>
                                  </p:stCondLst>
                                  <p:childTnLst>
                                    <p:set>
                                      <p:cBhvr>
                                        <p:cTn id="24" dur="1" fill="hold">
                                          <p:stCondLst>
                                            <p:cond delay="0"/>
                                          </p:stCondLst>
                                        </p:cTn>
                                        <p:tgtEl>
                                          <p:spTgt spid="61"/>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64"/>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par>
                          <p:cTn id="33" fill="hold">
                            <p:stCondLst>
                              <p:cond delay="1500"/>
                            </p:stCondLst>
                            <p:childTnLst>
                              <p:par>
                                <p:cTn id="34" presetID="42" presetClass="path" presetSubtype="0" accel="30000" fill="hold" nodeType="afterEffect">
                                  <p:stCondLst>
                                    <p:cond delay="0"/>
                                  </p:stCondLst>
                                  <p:childTnLst>
                                    <p:animMotion origin="layout" path="M 1.66667E-6 -2.22222E-6 L -0.02214 0.06505 " pathEditMode="relative" rAng="0" ptsTypes="AA">
                                      <p:cBhvr>
                                        <p:cTn id="35" dur="1500" fill="hold"/>
                                        <p:tgtEl>
                                          <p:spTgt spid="65"/>
                                        </p:tgtEl>
                                        <p:attrNameLst>
                                          <p:attrName>ppt_x</p:attrName>
                                          <p:attrName>ppt_y</p:attrName>
                                        </p:attrNameLst>
                                      </p:cBhvr>
                                      <p:rCtr x="-1107" y="3241"/>
                                    </p:animMotion>
                                  </p:childTnLst>
                                </p:cTn>
                              </p:par>
                              <p:par>
                                <p:cTn id="36" presetID="42" presetClass="path" presetSubtype="0" accel="30000" fill="hold" nodeType="withEffect">
                                  <p:stCondLst>
                                    <p:cond delay="0"/>
                                  </p:stCondLst>
                                  <p:childTnLst>
                                    <p:animMotion origin="layout" path="M -1.66667E-6 -2.22222E-6 L -0.04297 0.11042 " pathEditMode="relative" rAng="0" ptsTypes="AA">
                                      <p:cBhvr>
                                        <p:cTn id="37" dur="1500" fill="hold"/>
                                        <p:tgtEl>
                                          <p:spTgt spid="66"/>
                                        </p:tgtEl>
                                        <p:attrNameLst>
                                          <p:attrName>ppt_x</p:attrName>
                                          <p:attrName>ppt_y</p:attrName>
                                        </p:attrNameLst>
                                      </p:cBhvr>
                                      <p:rCtr x="-2148" y="5509"/>
                                    </p:animMotion>
                                  </p:childTnLst>
                                </p:cTn>
                              </p:par>
                              <p:par>
                                <p:cTn id="38" presetID="42" presetClass="path" presetSubtype="0" accel="30000" fill="hold" nodeType="withEffect">
                                  <p:stCondLst>
                                    <p:cond delay="0"/>
                                  </p:stCondLst>
                                  <p:childTnLst>
                                    <p:animMotion origin="layout" path="M 5E-6 -2.22222E-6 L -0.06485 0.16273 " pathEditMode="relative" rAng="0" ptsTypes="AA">
                                      <p:cBhvr>
                                        <p:cTn id="39" dur="1500" fill="hold"/>
                                        <p:tgtEl>
                                          <p:spTgt spid="67"/>
                                        </p:tgtEl>
                                        <p:attrNameLst>
                                          <p:attrName>ppt_x</p:attrName>
                                          <p:attrName>ppt_y</p:attrName>
                                        </p:attrNameLst>
                                      </p:cBhvr>
                                      <p:rCtr x="-3242" y="8125"/>
                                    </p:animMotion>
                                  </p:childTnLst>
                                </p:cTn>
                              </p:par>
                              <p:par>
                                <p:cTn id="40" presetID="42" presetClass="path" presetSubtype="0" accel="30000" fill="hold" nodeType="withEffect">
                                  <p:stCondLst>
                                    <p:cond delay="0"/>
                                  </p:stCondLst>
                                  <p:childTnLst>
                                    <p:animMotion origin="layout" path="M 1.66667E-6 -2.22222E-6 L -0.08568 0.20602 " pathEditMode="relative" rAng="0" ptsTypes="AA">
                                      <p:cBhvr>
                                        <p:cTn id="41" dur="1500" fill="hold"/>
                                        <p:tgtEl>
                                          <p:spTgt spid="68"/>
                                        </p:tgtEl>
                                        <p:attrNameLst>
                                          <p:attrName>ppt_x</p:attrName>
                                          <p:attrName>ppt_y</p:attrName>
                                        </p:attrNameLst>
                                      </p:cBhvr>
                                      <p:rCtr x="-4284" y="10301"/>
                                    </p:animMotion>
                                  </p:childTnLst>
                                </p:cTn>
                              </p:par>
                            </p:childTnLst>
                          </p:cTn>
                        </p:par>
                        <p:par>
                          <p:cTn id="42" fill="hold">
                            <p:stCondLst>
                              <p:cond delay="3000"/>
                            </p:stCondLst>
                            <p:childTnLst>
                              <p:par>
                                <p:cTn id="43" presetID="1" presetClass="exit" presetSubtype="0" fill="hold" nodeType="afterEffect">
                                  <p:stCondLst>
                                    <p:cond delay="0"/>
                                  </p:stCondLst>
                                  <p:childTnLst>
                                    <p:set>
                                      <p:cBhvr>
                                        <p:cTn id="44" dur="1" fill="hold">
                                          <p:stCondLst>
                                            <p:cond delay="0"/>
                                          </p:stCondLst>
                                        </p:cTn>
                                        <p:tgtEl>
                                          <p:spTgt spid="65"/>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66"/>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67"/>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6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par>
                                <p:cTn id="58" presetID="1" presetClass="entr" presetSubtype="0" fill="hold" grpId="0" nodeType="withEffect">
                                  <p:stCondLst>
                                    <p:cond delay="0"/>
                                  </p:stCondLst>
                                  <p:childTnLst>
                                    <p:set>
                                      <p:cBhvr>
                                        <p:cTn id="59" dur="1" fill="hold">
                                          <p:stCondLst>
                                            <p:cond delay="0"/>
                                          </p:stCondLst>
                                        </p:cTn>
                                        <p:tgtEl>
                                          <p:spTgt spid="51"/>
                                        </p:tgtEl>
                                        <p:attrNameLst>
                                          <p:attrName>style.visibility</p:attrName>
                                        </p:attrNameLst>
                                      </p:cBhvr>
                                      <p:to>
                                        <p:strVal val="visible"/>
                                      </p:to>
                                    </p:set>
                                  </p:childTnLst>
                                </p:cTn>
                              </p:par>
                              <p:par>
                                <p:cTn id="60" presetID="10" presetClass="exit" presetSubtype="0" fill="hold" nodeType="withEffect">
                                  <p:stCondLst>
                                    <p:cond delay="0"/>
                                  </p:stCondLst>
                                  <p:childTnLst>
                                    <p:animEffect transition="out" filter="fade">
                                      <p:cBhvr>
                                        <p:cTn id="61" dur="500"/>
                                        <p:tgtEl>
                                          <p:spTgt spid="20"/>
                                        </p:tgtEl>
                                      </p:cBhvr>
                                    </p:animEffect>
                                    <p:set>
                                      <p:cBhvr>
                                        <p:cTn id="62" dur="1" fill="hold">
                                          <p:stCondLst>
                                            <p:cond delay="499"/>
                                          </p:stCondLst>
                                        </p:cTn>
                                        <p:tgtEl>
                                          <p:spTgt spid="20"/>
                                        </p:tgtEl>
                                        <p:attrNameLst>
                                          <p:attrName>style.visibility</p:attrName>
                                        </p:attrNameLst>
                                      </p:cBhvr>
                                      <p:to>
                                        <p:strVal val="hidden"/>
                                      </p:to>
                                    </p:se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childTnLst>
                          </p:cTn>
                        </p:par>
                        <p:par>
                          <p:cTn id="67" fill="hold">
                            <p:stCondLst>
                              <p:cond delay="1000"/>
                            </p:stCondLst>
                            <p:childTnLst>
                              <p:par>
                                <p:cTn id="68" presetID="10" presetClass="entr" presetSubtype="0"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par>
                                <p:cTn id="71" presetID="10" presetClass="exit" presetSubtype="0" fill="hold" nodeType="withEffect">
                                  <p:stCondLst>
                                    <p:cond delay="0"/>
                                  </p:stCondLst>
                                  <p:childTnLst>
                                    <p:animEffect transition="out" filter="fade">
                                      <p:cBhvr>
                                        <p:cTn id="72" dur="500"/>
                                        <p:tgtEl>
                                          <p:spTgt spid="9"/>
                                        </p:tgtEl>
                                      </p:cBhvr>
                                    </p:animEffect>
                                    <p:set>
                                      <p:cBhvr>
                                        <p:cTn id="73" dur="1" fill="hold">
                                          <p:stCondLst>
                                            <p:cond delay="499"/>
                                          </p:stCondLst>
                                        </p:cTn>
                                        <p:tgtEl>
                                          <p:spTgt spid="9"/>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75"/>
                                        </p:tgtEl>
                                      </p:cBhvr>
                                    </p:animEffect>
                                    <p:set>
                                      <p:cBhvr>
                                        <p:cTn id="76" dur="1" fill="hold">
                                          <p:stCondLst>
                                            <p:cond delay="499"/>
                                          </p:stCondLst>
                                        </p:cTn>
                                        <p:tgtEl>
                                          <p:spTgt spid="75"/>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0" nodeType="clickEffect">
                                  <p:stCondLst>
                                    <p:cond delay="0"/>
                                  </p:stCondLst>
                                  <p:childTnLst>
                                    <p:animEffect transition="out" filter="fade">
                                      <p:cBhvr>
                                        <p:cTn id="80" dur="500"/>
                                        <p:tgtEl>
                                          <p:spTgt spid="14"/>
                                        </p:tgtEl>
                                      </p:cBhvr>
                                    </p:animEffect>
                                    <p:set>
                                      <p:cBhvr>
                                        <p:cTn id="81" dur="1" fill="hold">
                                          <p:stCondLst>
                                            <p:cond delay="499"/>
                                          </p:stCondLst>
                                        </p:cTn>
                                        <p:tgtEl>
                                          <p:spTgt spid="14"/>
                                        </p:tgtEl>
                                        <p:attrNameLst>
                                          <p:attrName>style.visibility</p:attrName>
                                        </p:attrNameLst>
                                      </p:cBhvr>
                                      <p:to>
                                        <p:strVal val="hidden"/>
                                      </p:to>
                                    </p:se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fade">
                                      <p:cBhvr>
                                        <p:cTn id="8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37" grpId="0"/>
      <p:bldP spid="51" grpId="0" animBg="1"/>
      <p:bldP spid="75" grpId="0" animBg="1"/>
      <p:bldP spid="5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BE591810-5EF8-4E8F-8392-0EC5F4049424}"/>
              </a:ext>
            </a:extLst>
          </p:cNvPr>
          <p:cNvGrpSpPr/>
          <p:nvPr/>
        </p:nvGrpSpPr>
        <p:grpSpPr>
          <a:xfrm>
            <a:off x="5635776" y="3200428"/>
            <a:ext cx="236924" cy="1220664"/>
            <a:chOff x="4111776" y="3200428"/>
            <a:chExt cx="236924" cy="1220664"/>
          </a:xfrm>
        </p:grpSpPr>
        <p:pic>
          <p:nvPicPr>
            <p:cNvPr id="58" name="Picture 57" descr="A picture containing object  Description automatically generated">
              <a:extLst>
                <a:ext uri="{FF2B5EF4-FFF2-40B4-BE49-F238E27FC236}">
                  <a16:creationId xmlns:a16="http://schemas.microsoft.com/office/drawing/2014/main" id="{68C218A8-ACE9-4722-908E-C91264D106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776" y="3200428"/>
              <a:ext cx="236924" cy="228611"/>
            </a:xfrm>
            <a:prstGeom prst="rect">
              <a:avLst/>
            </a:prstGeom>
          </p:spPr>
        </p:pic>
        <p:pic>
          <p:nvPicPr>
            <p:cNvPr id="60" name="Picture 59" descr="A picture containing object  Description automatically generated">
              <a:extLst>
                <a:ext uri="{FF2B5EF4-FFF2-40B4-BE49-F238E27FC236}">
                  <a16:creationId xmlns:a16="http://schemas.microsoft.com/office/drawing/2014/main" id="{D7370089-641C-4FD4-AACD-5CAC29333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776" y="3531112"/>
              <a:ext cx="236924" cy="228611"/>
            </a:xfrm>
            <a:prstGeom prst="rect">
              <a:avLst/>
            </a:prstGeom>
          </p:spPr>
        </p:pic>
        <p:pic>
          <p:nvPicPr>
            <p:cNvPr id="72" name="Picture 71" descr="A picture containing object  Description automatically generated">
              <a:extLst>
                <a:ext uri="{FF2B5EF4-FFF2-40B4-BE49-F238E27FC236}">
                  <a16:creationId xmlns:a16="http://schemas.microsoft.com/office/drawing/2014/main" id="{0541518D-356A-454E-AAD2-91C3B555A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776" y="3861796"/>
              <a:ext cx="236924" cy="228611"/>
            </a:xfrm>
            <a:prstGeom prst="rect">
              <a:avLst/>
            </a:prstGeom>
          </p:spPr>
        </p:pic>
        <p:pic>
          <p:nvPicPr>
            <p:cNvPr id="73" name="Picture 72" descr="A picture containing object  Description automatically generated">
              <a:extLst>
                <a:ext uri="{FF2B5EF4-FFF2-40B4-BE49-F238E27FC236}">
                  <a16:creationId xmlns:a16="http://schemas.microsoft.com/office/drawing/2014/main" id="{D6FC06CB-07F5-4E64-B233-F50E8F380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776" y="4192481"/>
              <a:ext cx="236924" cy="228611"/>
            </a:xfrm>
            <a:prstGeom prst="rect">
              <a:avLst/>
            </a:prstGeom>
          </p:spPr>
        </p:pic>
      </p:gr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2:1</a:t>
            </a:r>
          </a:p>
        </p:txBody>
      </p:sp>
      <p:sp>
        <p:nvSpPr>
          <p:cNvPr id="4" name="TextBox 3">
            <a:extLst>
              <a:ext uri="{FF2B5EF4-FFF2-40B4-BE49-F238E27FC236}">
                <a16:creationId xmlns:a16="http://schemas.microsoft.com/office/drawing/2014/main" id="{C4215D05-BC50-46B4-9878-927D15DB6420}"/>
              </a:ext>
            </a:extLst>
          </p:cNvPr>
          <p:cNvSpPr txBox="1"/>
          <p:nvPr/>
        </p:nvSpPr>
        <p:spPr bwMode="auto">
          <a:xfrm>
            <a:off x="2187751"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84 sticks shared equally between 4 children. How many sticks each?</a:t>
            </a:r>
            <a:endParaRPr lang="en-GB" sz="2000" dirty="0">
              <a:solidFill>
                <a:srgbClr val="FF0000"/>
              </a:solidFill>
              <a:latin typeface="Myriad Pro Semibold" charset="0"/>
              <a:ea typeface="Myriad Pro Semibold" charset="0"/>
              <a:cs typeface="Myriad Pro Semibold" charset="0"/>
            </a:endParaRPr>
          </a:p>
        </p:txBody>
      </p:sp>
      <p:sp>
        <p:nvSpPr>
          <p:cNvPr id="5" name="TextBox 4">
            <a:extLst>
              <a:ext uri="{FF2B5EF4-FFF2-40B4-BE49-F238E27FC236}">
                <a16:creationId xmlns:a16="http://schemas.microsoft.com/office/drawing/2014/main" id="{FA21B689-462D-4448-BC90-747A5F82B398}"/>
              </a:ext>
            </a:extLst>
          </p:cNvPr>
          <p:cNvSpPr txBox="1"/>
          <p:nvPr/>
        </p:nvSpPr>
        <p:spPr bwMode="auto">
          <a:xfrm>
            <a:off x="5170805" y="1524945"/>
            <a:ext cx="1370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84  ÷  4  =</a:t>
            </a:r>
            <a:endParaRPr lang="en-GB" sz="2000" dirty="0">
              <a:solidFill>
                <a:srgbClr val="C00000"/>
              </a:solidFill>
              <a:latin typeface="Myriad Pro Semibold" charset="0"/>
              <a:ea typeface="Myriad Pro Semibold" charset="0"/>
              <a:cs typeface="Myriad Pro Semibold" charset="0"/>
            </a:endParaRPr>
          </a:p>
        </p:txBody>
      </p:sp>
      <p:sp>
        <p:nvSpPr>
          <p:cNvPr id="6" name="Rectangle 5">
            <a:extLst>
              <a:ext uri="{FF2B5EF4-FFF2-40B4-BE49-F238E27FC236}">
                <a16:creationId xmlns:a16="http://schemas.microsoft.com/office/drawing/2014/main" id="{64234FDE-AFCF-42FF-A789-E19E3C60A706}"/>
              </a:ext>
            </a:extLst>
          </p:cNvPr>
          <p:cNvSpPr/>
          <p:nvPr/>
        </p:nvSpPr>
        <p:spPr bwMode="auto">
          <a:xfrm>
            <a:off x="6727641" y="151542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nvGrpSpPr>
          <p:cNvPr id="23" name="Group 22">
            <a:extLst>
              <a:ext uri="{FF2B5EF4-FFF2-40B4-BE49-F238E27FC236}">
                <a16:creationId xmlns:a16="http://schemas.microsoft.com/office/drawing/2014/main" id="{51ACC14A-D6FC-4682-833C-7C6290F58CD2}"/>
              </a:ext>
            </a:extLst>
          </p:cNvPr>
          <p:cNvGrpSpPr/>
          <p:nvPr/>
        </p:nvGrpSpPr>
        <p:grpSpPr>
          <a:xfrm>
            <a:off x="5641691" y="4496427"/>
            <a:ext cx="995582" cy="400110"/>
            <a:chOff x="4117691" y="4496427"/>
            <a:chExt cx="995582" cy="400110"/>
          </a:xfrm>
        </p:grpSpPr>
        <p:sp>
          <p:nvSpPr>
            <p:cNvPr id="12" name="TextBox 11">
              <a:extLst>
                <a:ext uri="{FF2B5EF4-FFF2-40B4-BE49-F238E27FC236}">
                  <a16:creationId xmlns:a16="http://schemas.microsoft.com/office/drawing/2014/main" id="{40EBACF9-C45C-4D46-9F9D-56A53CB7A121}"/>
                </a:ext>
              </a:extLst>
            </p:cNvPr>
            <p:cNvSpPr txBox="1"/>
            <p:nvPr/>
          </p:nvSpPr>
          <p:spPr bwMode="auto">
            <a:xfrm>
              <a:off x="4117691" y="4496427"/>
              <a:ext cx="5918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b="1" dirty="0">
                  <a:solidFill>
                    <a:srgbClr val="000000"/>
                  </a:solidFill>
                  <a:latin typeface="Myriad Pro Semibold" charset="0"/>
                  <a:ea typeface="Myriad Pro Semibold" charset="0"/>
                  <a:cs typeface="Myriad Pro Semibold" charset="0"/>
                </a:rPr>
                <a:t>10s</a:t>
              </a:r>
              <a:endParaRPr lang="en-GB" sz="2000" b="1" dirty="0">
                <a:solidFill>
                  <a:srgbClr val="C00000"/>
                </a:solidFill>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C396E97B-DD08-4046-A4BE-99D6E3BE6F0F}"/>
                </a:ext>
              </a:extLst>
            </p:cNvPr>
            <p:cNvSpPr txBox="1"/>
            <p:nvPr/>
          </p:nvSpPr>
          <p:spPr bwMode="auto">
            <a:xfrm>
              <a:off x="4668921" y="4496427"/>
              <a:ext cx="444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b="1" dirty="0">
                  <a:solidFill>
                    <a:srgbClr val="000000"/>
                  </a:solidFill>
                  <a:latin typeface="Myriad Pro Semibold" charset="0"/>
                  <a:ea typeface="Myriad Pro Semibold" charset="0"/>
                  <a:cs typeface="Myriad Pro Semibold" charset="0"/>
                </a:rPr>
                <a:t>1s</a:t>
              </a:r>
              <a:endParaRPr lang="en-GB" sz="2000" b="1" dirty="0">
                <a:solidFill>
                  <a:srgbClr val="C00000"/>
                </a:solidFill>
                <a:latin typeface="Myriad Pro Semibold" charset="0"/>
                <a:ea typeface="Myriad Pro Semibold" charset="0"/>
                <a:cs typeface="Myriad Pro Semibold" charset="0"/>
              </a:endParaRPr>
            </a:p>
          </p:txBody>
        </p:sp>
      </p:grpSp>
      <p:sp>
        <p:nvSpPr>
          <p:cNvPr id="15" name="TextBox 14">
            <a:extLst>
              <a:ext uri="{FF2B5EF4-FFF2-40B4-BE49-F238E27FC236}">
                <a16:creationId xmlns:a16="http://schemas.microsoft.com/office/drawing/2014/main" id="{2D69E83D-E732-4CB7-8E20-E4DE879E2919}"/>
              </a:ext>
            </a:extLst>
          </p:cNvPr>
          <p:cNvSpPr txBox="1"/>
          <p:nvPr/>
        </p:nvSpPr>
        <p:spPr bwMode="auto">
          <a:xfrm>
            <a:off x="7455249" y="4941161"/>
            <a:ext cx="23190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70C0"/>
                </a:solidFill>
                <a:latin typeface="Myriad Pro Semibold" charset="0"/>
                <a:ea typeface="Myriad Pro Semibold" charset="0"/>
                <a:cs typeface="Myriad Pro Semibold" charset="0"/>
              </a:rPr>
              <a:t>8 tens ÷ 4 = 2 tens</a:t>
            </a:r>
          </a:p>
        </p:txBody>
      </p:sp>
      <p:sp>
        <p:nvSpPr>
          <p:cNvPr id="16" name="TextBox 15">
            <a:extLst>
              <a:ext uri="{FF2B5EF4-FFF2-40B4-BE49-F238E27FC236}">
                <a16:creationId xmlns:a16="http://schemas.microsoft.com/office/drawing/2014/main" id="{03C0B2EA-E20C-4FE4-AF39-A21064B25EA0}"/>
              </a:ext>
            </a:extLst>
          </p:cNvPr>
          <p:cNvSpPr txBox="1"/>
          <p:nvPr/>
        </p:nvSpPr>
        <p:spPr bwMode="auto">
          <a:xfrm>
            <a:off x="7443643" y="5350763"/>
            <a:ext cx="23423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FF0000"/>
                </a:solidFill>
                <a:latin typeface="Myriad Pro Semibold" charset="0"/>
                <a:ea typeface="Myriad Pro Semibold" charset="0"/>
                <a:cs typeface="Myriad Pro Semibold" charset="0"/>
              </a:rPr>
              <a:t>4 ones ÷ 4 = 1 one</a:t>
            </a:r>
          </a:p>
        </p:txBody>
      </p:sp>
      <p:pic>
        <p:nvPicPr>
          <p:cNvPr id="50" name="Picture 49">
            <a:extLst>
              <a:ext uri="{FF2B5EF4-FFF2-40B4-BE49-F238E27FC236}">
                <a16:creationId xmlns:a16="http://schemas.microsoft.com/office/drawing/2014/main" id="{6ED505B1-B3CC-43F3-96D2-24DD78E683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9588" y="3170878"/>
            <a:ext cx="204253" cy="1274693"/>
          </a:xfrm>
          <a:prstGeom prst="rect">
            <a:avLst/>
          </a:prstGeom>
        </p:spPr>
      </p:pic>
      <p:pic>
        <p:nvPicPr>
          <p:cNvPr id="59" name="Picture 58" descr="A picture containing object  Description automatically generated">
            <a:extLst>
              <a:ext uri="{FF2B5EF4-FFF2-40B4-BE49-F238E27FC236}">
                <a16:creationId xmlns:a16="http://schemas.microsoft.com/office/drawing/2014/main" id="{5C2383D9-37E3-4A5D-A5B2-AEAF043498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7447" y="2764016"/>
            <a:ext cx="236924" cy="228611"/>
          </a:xfrm>
          <a:prstGeom prst="rect">
            <a:avLst/>
          </a:prstGeom>
        </p:spPr>
      </p:pic>
      <p:pic>
        <p:nvPicPr>
          <p:cNvPr id="69" name="Picture 68" descr="A picture containing object  Description automatically generated">
            <a:extLst>
              <a:ext uri="{FF2B5EF4-FFF2-40B4-BE49-F238E27FC236}">
                <a16:creationId xmlns:a16="http://schemas.microsoft.com/office/drawing/2014/main" id="{C4CC7BF4-453B-448F-83F3-9E02E36433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2710" y="2764016"/>
            <a:ext cx="236924" cy="228611"/>
          </a:xfrm>
          <a:prstGeom prst="rect">
            <a:avLst/>
          </a:prstGeom>
        </p:spPr>
      </p:pic>
      <p:pic>
        <p:nvPicPr>
          <p:cNvPr id="70" name="Picture 69" descr="A picture containing object  Description automatically generated">
            <a:extLst>
              <a:ext uri="{FF2B5EF4-FFF2-40B4-BE49-F238E27FC236}">
                <a16:creationId xmlns:a16="http://schemas.microsoft.com/office/drawing/2014/main" id="{F9C87116-5451-4143-BBD0-6F647F93A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7973" y="2764016"/>
            <a:ext cx="236924" cy="228611"/>
          </a:xfrm>
          <a:prstGeom prst="rect">
            <a:avLst/>
          </a:prstGeom>
        </p:spPr>
      </p:pic>
      <p:pic>
        <p:nvPicPr>
          <p:cNvPr id="71" name="Picture 70" descr="A picture containing object  Description automatically generated">
            <a:extLst>
              <a:ext uri="{FF2B5EF4-FFF2-40B4-BE49-F238E27FC236}">
                <a16:creationId xmlns:a16="http://schemas.microsoft.com/office/drawing/2014/main" id="{BDE61609-BFF2-4C3C-A97B-46CB6B93A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3237" y="2764016"/>
            <a:ext cx="236924" cy="228611"/>
          </a:xfrm>
          <a:prstGeom prst="rect">
            <a:avLst/>
          </a:prstGeom>
        </p:spPr>
      </p:pic>
      <p:sp>
        <p:nvSpPr>
          <p:cNvPr id="37" name="TextBox 36">
            <a:extLst>
              <a:ext uri="{FF2B5EF4-FFF2-40B4-BE49-F238E27FC236}">
                <a16:creationId xmlns:a16="http://schemas.microsoft.com/office/drawing/2014/main" id="{25BEF85C-6280-4DB0-89FB-AF5667A9459F}"/>
              </a:ext>
            </a:extLst>
          </p:cNvPr>
          <p:cNvSpPr txBox="1"/>
          <p:nvPr/>
        </p:nvSpPr>
        <p:spPr bwMode="auto">
          <a:xfrm>
            <a:off x="4715463" y="2140760"/>
            <a:ext cx="2761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2 – share the 10s:</a:t>
            </a:r>
            <a:endParaRPr lang="en-GB" sz="2000" dirty="0">
              <a:solidFill>
                <a:srgbClr val="FF0000"/>
              </a:solidFill>
              <a:latin typeface="Myriad Pro Semibold" charset="0"/>
              <a:ea typeface="Myriad Pro Semibold" charset="0"/>
              <a:cs typeface="Myriad Pro Semibold" charset="0"/>
            </a:endParaRPr>
          </a:p>
        </p:txBody>
      </p:sp>
      <p:grpSp>
        <p:nvGrpSpPr>
          <p:cNvPr id="3" name="Group 2">
            <a:extLst>
              <a:ext uri="{FF2B5EF4-FFF2-40B4-BE49-F238E27FC236}">
                <a16:creationId xmlns:a16="http://schemas.microsoft.com/office/drawing/2014/main" id="{4307227A-0799-40A7-8C17-0DD5B26703EF}"/>
              </a:ext>
            </a:extLst>
          </p:cNvPr>
          <p:cNvGrpSpPr/>
          <p:nvPr/>
        </p:nvGrpSpPr>
        <p:grpSpPr>
          <a:xfrm>
            <a:off x="4923842" y="3160915"/>
            <a:ext cx="319224" cy="1298969"/>
            <a:chOff x="3399842" y="3160914"/>
            <a:chExt cx="319224" cy="1298969"/>
          </a:xfrm>
        </p:grpSpPr>
        <p:pic>
          <p:nvPicPr>
            <p:cNvPr id="38" name="Picture 37" descr="A close up of a logo  Description automatically generated">
              <a:extLst>
                <a:ext uri="{FF2B5EF4-FFF2-40B4-BE49-F238E27FC236}">
                  <a16:creationId xmlns:a16="http://schemas.microsoft.com/office/drawing/2014/main" id="{10F99DD9-E172-40E1-8504-8DF77200F6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9842" y="3160914"/>
              <a:ext cx="319224" cy="319224"/>
            </a:xfrm>
            <a:prstGeom prst="rect">
              <a:avLst/>
            </a:prstGeom>
          </p:spPr>
        </p:pic>
        <p:pic>
          <p:nvPicPr>
            <p:cNvPr id="39" name="Picture 38" descr="A close up of a logo  Description automatically generated">
              <a:extLst>
                <a:ext uri="{FF2B5EF4-FFF2-40B4-BE49-F238E27FC236}">
                  <a16:creationId xmlns:a16="http://schemas.microsoft.com/office/drawing/2014/main" id="{3F6897C7-2D4A-459A-BAD8-644597F6FA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9842" y="3487496"/>
              <a:ext cx="319224" cy="319224"/>
            </a:xfrm>
            <a:prstGeom prst="rect">
              <a:avLst/>
            </a:prstGeom>
          </p:spPr>
        </p:pic>
        <p:pic>
          <p:nvPicPr>
            <p:cNvPr id="40" name="Picture 39" descr="A close up of a logo  Description automatically generated">
              <a:extLst>
                <a:ext uri="{FF2B5EF4-FFF2-40B4-BE49-F238E27FC236}">
                  <a16:creationId xmlns:a16="http://schemas.microsoft.com/office/drawing/2014/main" id="{A19E1733-61AB-4C20-8420-EC97BDA05B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9842" y="3814078"/>
              <a:ext cx="319224" cy="319224"/>
            </a:xfrm>
            <a:prstGeom prst="rect">
              <a:avLst/>
            </a:prstGeom>
          </p:spPr>
        </p:pic>
        <p:pic>
          <p:nvPicPr>
            <p:cNvPr id="41" name="Picture 40" descr="A close up of a logo  Description automatically generated">
              <a:extLst>
                <a:ext uri="{FF2B5EF4-FFF2-40B4-BE49-F238E27FC236}">
                  <a16:creationId xmlns:a16="http://schemas.microsoft.com/office/drawing/2014/main" id="{74D28725-DD09-48E5-A0E5-F1AC1AE6FD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9842" y="4140659"/>
              <a:ext cx="319224" cy="319224"/>
            </a:xfrm>
            <a:prstGeom prst="rect">
              <a:avLst/>
            </a:prstGeom>
          </p:spPr>
        </p:pic>
      </p:grpSp>
      <p:grpSp>
        <p:nvGrpSpPr>
          <p:cNvPr id="8" name="Group 7">
            <a:extLst>
              <a:ext uri="{FF2B5EF4-FFF2-40B4-BE49-F238E27FC236}">
                <a16:creationId xmlns:a16="http://schemas.microsoft.com/office/drawing/2014/main" id="{2639B6E9-D4E2-4DBE-853D-787946B1D32E}"/>
              </a:ext>
            </a:extLst>
          </p:cNvPr>
          <p:cNvGrpSpPr/>
          <p:nvPr/>
        </p:nvGrpSpPr>
        <p:grpSpPr>
          <a:xfrm>
            <a:off x="5258384" y="3160915"/>
            <a:ext cx="319224" cy="1298969"/>
            <a:chOff x="3734384" y="3160914"/>
            <a:chExt cx="319224" cy="1298969"/>
          </a:xfrm>
        </p:grpSpPr>
        <p:pic>
          <p:nvPicPr>
            <p:cNvPr id="42" name="Picture 41" descr="A close up of a logo  Description automatically generated">
              <a:extLst>
                <a:ext uri="{FF2B5EF4-FFF2-40B4-BE49-F238E27FC236}">
                  <a16:creationId xmlns:a16="http://schemas.microsoft.com/office/drawing/2014/main" id="{A8B6649E-9776-4740-930B-3447DA7FE9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384" y="3160914"/>
              <a:ext cx="319224" cy="319224"/>
            </a:xfrm>
            <a:prstGeom prst="rect">
              <a:avLst/>
            </a:prstGeom>
          </p:spPr>
        </p:pic>
        <p:pic>
          <p:nvPicPr>
            <p:cNvPr id="43" name="Picture 42" descr="A close up of a logo  Description automatically generated">
              <a:extLst>
                <a:ext uri="{FF2B5EF4-FFF2-40B4-BE49-F238E27FC236}">
                  <a16:creationId xmlns:a16="http://schemas.microsoft.com/office/drawing/2014/main" id="{6011D4C5-B8F3-4077-97D8-084BAE996B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384" y="3487496"/>
              <a:ext cx="319224" cy="319224"/>
            </a:xfrm>
            <a:prstGeom prst="rect">
              <a:avLst/>
            </a:prstGeom>
          </p:spPr>
        </p:pic>
        <p:pic>
          <p:nvPicPr>
            <p:cNvPr id="44" name="Picture 43" descr="A close up of a logo  Description automatically generated">
              <a:extLst>
                <a:ext uri="{FF2B5EF4-FFF2-40B4-BE49-F238E27FC236}">
                  <a16:creationId xmlns:a16="http://schemas.microsoft.com/office/drawing/2014/main" id="{9ACB478E-2F3F-4DED-81D5-22CD0EFF3B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384" y="3814078"/>
              <a:ext cx="319224" cy="319224"/>
            </a:xfrm>
            <a:prstGeom prst="rect">
              <a:avLst/>
            </a:prstGeom>
          </p:spPr>
        </p:pic>
        <p:pic>
          <p:nvPicPr>
            <p:cNvPr id="45" name="Picture 44" descr="A close up of a logo  Description automatically generated">
              <a:extLst>
                <a:ext uri="{FF2B5EF4-FFF2-40B4-BE49-F238E27FC236}">
                  <a16:creationId xmlns:a16="http://schemas.microsoft.com/office/drawing/2014/main" id="{2CD3A989-9EE1-466F-BE75-3CCAF1CDD6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384" y="4140659"/>
              <a:ext cx="319224" cy="319224"/>
            </a:xfrm>
            <a:prstGeom prst="rect">
              <a:avLst/>
            </a:prstGeom>
          </p:spPr>
        </p:pic>
      </p:grpSp>
      <p:pic>
        <p:nvPicPr>
          <p:cNvPr id="17" name="Image 16"/>
          <p:cNvPicPr>
            <a:picLocks noChangeAspect="1"/>
          </p:cNvPicPr>
          <p:nvPr/>
        </p:nvPicPr>
        <p:blipFill>
          <a:blip r:embed="rId6" cstate="print"/>
          <a:stretch>
            <a:fillRect/>
          </a:stretch>
        </p:blipFill>
        <p:spPr>
          <a:xfrm>
            <a:off x="5420035" y="4974647"/>
            <a:ext cx="1388238" cy="885600"/>
          </a:xfrm>
          <a:prstGeom prst="rect">
            <a:avLst/>
          </a:prstGeom>
        </p:spPr>
      </p:pic>
      <p:sp>
        <p:nvSpPr>
          <p:cNvPr id="52" name="TextBox 51">
            <a:extLst>
              <a:ext uri="{FF2B5EF4-FFF2-40B4-BE49-F238E27FC236}">
                <a16:creationId xmlns:a16="http://schemas.microsoft.com/office/drawing/2014/main" id="{77897BAC-3D83-40ED-A24A-4033D25E6624}"/>
              </a:ext>
            </a:extLst>
          </p:cNvPr>
          <p:cNvSpPr txBox="1"/>
          <p:nvPr/>
        </p:nvSpPr>
        <p:spPr bwMode="auto">
          <a:xfrm>
            <a:off x="3907518" y="5937691"/>
            <a:ext cx="43769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70C0"/>
                </a:solidFill>
                <a:latin typeface="Myriad Pro Semibold" charset="0"/>
                <a:ea typeface="Myriad Pro Semibold" charset="0"/>
                <a:cs typeface="Myriad Pro Semibold" charset="0"/>
              </a:rPr>
              <a:t>8 tens divided by 4 is equal to 2 tens.</a:t>
            </a:r>
          </a:p>
        </p:txBody>
      </p:sp>
      <p:sp>
        <p:nvSpPr>
          <p:cNvPr id="48" name="TextBox 47">
            <a:extLst>
              <a:ext uri="{FF2B5EF4-FFF2-40B4-BE49-F238E27FC236}">
                <a16:creationId xmlns:a16="http://schemas.microsoft.com/office/drawing/2014/main" id="{964E0D94-CEA2-41E7-9A08-2741E7C0CFAA}"/>
              </a:ext>
            </a:extLst>
          </p:cNvPr>
          <p:cNvSpPr txBox="1"/>
          <p:nvPr/>
        </p:nvSpPr>
        <p:spPr bwMode="auto">
          <a:xfrm>
            <a:off x="4784392" y="2140760"/>
            <a:ext cx="26232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3 – share the 1s:</a:t>
            </a:r>
            <a:endParaRPr lang="en-GB" sz="2000" dirty="0">
              <a:solidFill>
                <a:srgbClr val="FF0000"/>
              </a:solidFill>
              <a:latin typeface="Myriad Pro Semibold" charset="0"/>
              <a:ea typeface="Myriad Pro Semibold" charset="0"/>
              <a:cs typeface="Myriad Pro Semibold" charset="0"/>
            </a:endParaRPr>
          </a:p>
        </p:txBody>
      </p:sp>
      <p:sp>
        <p:nvSpPr>
          <p:cNvPr id="49" name="TextBox 48" hidden="1">
            <a:extLst>
              <a:ext uri="{FF2B5EF4-FFF2-40B4-BE49-F238E27FC236}">
                <a16:creationId xmlns:a16="http://schemas.microsoft.com/office/drawing/2014/main" id="{54D5344F-E238-4CB3-A680-DDE84362F98C}"/>
              </a:ext>
            </a:extLst>
          </p:cNvPr>
          <p:cNvSpPr txBox="1"/>
          <p:nvPr/>
        </p:nvSpPr>
        <p:spPr bwMode="auto">
          <a:xfrm>
            <a:off x="3895910" y="5937691"/>
            <a:ext cx="4400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FF0000"/>
                </a:solidFill>
                <a:latin typeface="Myriad Pro Semibold" charset="0"/>
                <a:ea typeface="Myriad Pro Semibold" charset="0"/>
                <a:cs typeface="Myriad Pro Semibold" charset="0"/>
              </a:rPr>
              <a:t>4 ones divided by 4 is equal to 1 one.</a:t>
            </a:r>
          </a:p>
        </p:txBody>
      </p:sp>
      <p:sp>
        <p:nvSpPr>
          <p:cNvPr id="53" name="Rectangle 52">
            <a:extLst>
              <a:ext uri="{FF2B5EF4-FFF2-40B4-BE49-F238E27FC236}">
                <a16:creationId xmlns:a16="http://schemas.microsoft.com/office/drawing/2014/main" id="{69E74BB8-613E-4AB6-A4E3-09DFC0BBD989}"/>
              </a:ext>
            </a:extLst>
          </p:cNvPr>
          <p:cNvSpPr/>
          <p:nvPr/>
        </p:nvSpPr>
        <p:spPr bwMode="auto">
          <a:xfrm>
            <a:off x="4879227" y="3131591"/>
            <a:ext cx="724649" cy="1364837"/>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2" name="Image 21"/>
          <p:cNvPicPr>
            <a:picLocks noChangeAspect="1"/>
          </p:cNvPicPr>
          <p:nvPr/>
        </p:nvPicPr>
        <p:blipFill>
          <a:blip r:embed="rId7" cstate="print"/>
          <a:stretch>
            <a:fillRect/>
          </a:stretch>
        </p:blipFill>
        <p:spPr>
          <a:xfrm>
            <a:off x="5419109" y="4974647"/>
            <a:ext cx="1388238" cy="885600"/>
          </a:xfrm>
          <a:prstGeom prst="rect">
            <a:avLst/>
          </a:prstGeom>
        </p:spPr>
      </p:pic>
      <p:pic>
        <p:nvPicPr>
          <p:cNvPr id="24" name="Image 23"/>
          <p:cNvPicPr>
            <a:picLocks noChangeAspect="1"/>
          </p:cNvPicPr>
          <p:nvPr/>
        </p:nvPicPr>
        <p:blipFill>
          <a:blip r:embed="rId8" cstate="print"/>
          <a:stretch>
            <a:fillRect/>
          </a:stretch>
        </p:blipFill>
        <p:spPr>
          <a:xfrm>
            <a:off x="5419109" y="4974647"/>
            <a:ext cx="1388238" cy="885600"/>
          </a:xfrm>
          <a:prstGeom prst="rect">
            <a:avLst/>
          </a:prstGeom>
        </p:spPr>
      </p:pic>
      <p:sp>
        <p:nvSpPr>
          <p:cNvPr id="51" name="Rectangle 50">
            <a:extLst>
              <a:ext uri="{FF2B5EF4-FFF2-40B4-BE49-F238E27FC236}">
                <a16:creationId xmlns:a16="http://schemas.microsoft.com/office/drawing/2014/main" id="{602617F3-5A42-4B8F-892D-40FE57AAEF7D}"/>
              </a:ext>
            </a:extLst>
          </p:cNvPr>
          <p:cNvSpPr/>
          <p:nvPr/>
        </p:nvSpPr>
        <p:spPr bwMode="auto">
          <a:xfrm>
            <a:off x="6233520" y="4993153"/>
            <a:ext cx="403753" cy="34811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nvGrpSpPr>
          <p:cNvPr id="46" name="Group 45">
            <a:extLst>
              <a:ext uri="{FF2B5EF4-FFF2-40B4-BE49-F238E27FC236}">
                <a16:creationId xmlns:a16="http://schemas.microsoft.com/office/drawing/2014/main" id="{147B596A-1A65-4EA9-B261-C7BCECD8BFF2}"/>
              </a:ext>
            </a:extLst>
          </p:cNvPr>
          <p:cNvGrpSpPr/>
          <p:nvPr/>
        </p:nvGrpSpPr>
        <p:grpSpPr>
          <a:xfrm>
            <a:off x="5257049" y="5315444"/>
            <a:ext cx="1458860" cy="564329"/>
            <a:chOff x="3733049" y="5315443"/>
            <a:chExt cx="1458860" cy="564329"/>
          </a:xfrm>
        </p:grpSpPr>
        <p:grpSp>
          <p:nvGrpSpPr>
            <p:cNvPr id="47" name="Group 46">
              <a:extLst>
                <a:ext uri="{FF2B5EF4-FFF2-40B4-BE49-F238E27FC236}">
                  <a16:creationId xmlns:a16="http://schemas.microsoft.com/office/drawing/2014/main" id="{6FDE5882-6BA1-4EE6-9316-ACD8D2813481}"/>
                </a:ext>
              </a:extLst>
            </p:cNvPr>
            <p:cNvGrpSpPr/>
            <p:nvPr/>
          </p:nvGrpSpPr>
          <p:grpSpPr>
            <a:xfrm>
              <a:off x="4085070" y="5365750"/>
              <a:ext cx="1106839" cy="449255"/>
              <a:chOff x="4085070" y="5365750"/>
              <a:chExt cx="1106839" cy="449255"/>
            </a:xfrm>
            <a:solidFill>
              <a:schemeClr val="bg1"/>
            </a:solidFill>
          </p:grpSpPr>
          <p:sp>
            <p:nvSpPr>
              <p:cNvPr id="57" name="Rectangle 56">
                <a:extLst>
                  <a:ext uri="{FF2B5EF4-FFF2-40B4-BE49-F238E27FC236}">
                    <a16:creationId xmlns:a16="http://schemas.microsoft.com/office/drawing/2014/main" id="{15D73444-6AD3-4A0D-BF18-46140D2D5C0D}"/>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1" name="Rectangle 60">
                <a:extLst>
                  <a:ext uri="{FF2B5EF4-FFF2-40B4-BE49-F238E27FC236}">
                    <a16:creationId xmlns:a16="http://schemas.microsoft.com/office/drawing/2014/main" id="{EEB0F470-917D-4E21-BA3E-31D52172F31F}"/>
                  </a:ext>
                </a:extLst>
              </p:cNvPr>
              <p:cNvSpPr/>
              <p:nvPr/>
            </p:nvSpPr>
            <p:spPr bwMode="auto">
              <a:xfrm rot="5400000">
                <a:off x="3931480" y="5560248"/>
                <a:ext cx="414330" cy="9518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54" name="Group 53">
              <a:extLst>
                <a:ext uri="{FF2B5EF4-FFF2-40B4-BE49-F238E27FC236}">
                  <a16:creationId xmlns:a16="http://schemas.microsoft.com/office/drawing/2014/main" id="{8CD3AF13-00DF-448D-82DF-7FD7988017DB}"/>
                </a:ext>
              </a:extLst>
            </p:cNvPr>
            <p:cNvGrpSpPr/>
            <p:nvPr/>
          </p:nvGrpSpPr>
          <p:grpSpPr>
            <a:xfrm>
              <a:off x="3733049" y="5315443"/>
              <a:ext cx="1434410" cy="564329"/>
              <a:chOff x="3722832" y="5310208"/>
              <a:chExt cx="1434410" cy="564329"/>
            </a:xfrm>
          </p:grpSpPr>
          <p:cxnSp>
            <p:nvCxnSpPr>
              <p:cNvPr id="55" name="Straight Connector 54">
                <a:extLst>
                  <a:ext uri="{FF2B5EF4-FFF2-40B4-BE49-F238E27FC236}">
                    <a16:creationId xmlns:a16="http://schemas.microsoft.com/office/drawing/2014/main" id="{322324AE-612A-43E2-98C1-149867D388BC}"/>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Arc 55">
                <a:extLst>
                  <a:ext uri="{FF2B5EF4-FFF2-40B4-BE49-F238E27FC236}">
                    <a16:creationId xmlns:a16="http://schemas.microsoft.com/office/drawing/2014/main" id="{8B94CD5F-026B-4677-B152-35AAB6E7B02E}"/>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spTree>
    <p:extLst>
      <p:ext uri="{BB962C8B-B14F-4D97-AF65-F5344CB8AC3E}">
        <p14:creationId xmlns:p14="http://schemas.microsoft.com/office/powerpoint/2010/main" val="25940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52"/>
                                        </p:tgtEl>
                                      </p:cBhvr>
                                    </p:animEffect>
                                    <p:set>
                                      <p:cBhvr>
                                        <p:cTn id="7" dur="1" fill="hold">
                                          <p:stCondLst>
                                            <p:cond delay="499"/>
                                          </p:stCondLst>
                                        </p:cTn>
                                        <p:tgtEl>
                                          <p:spTgt spid="5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7"/>
                                        </p:tgtEl>
                                      </p:cBhvr>
                                    </p:animEffect>
                                    <p:set>
                                      <p:cBhvr>
                                        <p:cTn id="10" dur="1" fill="hold">
                                          <p:stCondLst>
                                            <p:cond delay="499"/>
                                          </p:stCondLst>
                                        </p:cTn>
                                        <p:tgtEl>
                                          <p:spTgt spid="37"/>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childTnLst>
                          </p:cTn>
                        </p:par>
                        <p:par>
                          <p:cTn id="20" fill="hold">
                            <p:stCondLst>
                              <p:cond delay="500"/>
                            </p:stCondLst>
                            <p:childTnLst>
                              <p:par>
                                <p:cTn id="21" presetID="42" presetClass="path" presetSubtype="0" accel="50000" fill="hold" nodeType="afterEffect">
                                  <p:stCondLst>
                                    <p:cond delay="0"/>
                                  </p:stCondLst>
                                  <p:childTnLst>
                                    <p:animMotion origin="layout" path="M -1.25E-6 4.07407E-6 L -0.08086 0.06551 " pathEditMode="relative" rAng="0" ptsTypes="AA">
                                      <p:cBhvr>
                                        <p:cTn id="22" dur="1500" fill="hold"/>
                                        <p:tgtEl>
                                          <p:spTgt spid="59"/>
                                        </p:tgtEl>
                                        <p:attrNameLst>
                                          <p:attrName>ppt_x</p:attrName>
                                          <p:attrName>ppt_y</p:attrName>
                                        </p:attrNameLst>
                                      </p:cBhvr>
                                      <p:rCtr x="-4049" y="3264"/>
                                    </p:animMotion>
                                  </p:childTnLst>
                                </p:cTn>
                              </p:par>
                              <p:par>
                                <p:cTn id="23" presetID="42" presetClass="path" presetSubtype="0" accel="50000" fill="hold" nodeType="withEffect">
                                  <p:stCondLst>
                                    <p:cond delay="0"/>
                                  </p:stCondLst>
                                  <p:childTnLst>
                                    <p:animMotion origin="layout" path="M -4.79167E-6 4.07407E-6 L -0.09908 0.11088 " pathEditMode="relative" rAng="0" ptsTypes="AA">
                                      <p:cBhvr>
                                        <p:cTn id="24" dur="1500" fill="hold"/>
                                        <p:tgtEl>
                                          <p:spTgt spid="69"/>
                                        </p:tgtEl>
                                        <p:attrNameLst>
                                          <p:attrName>ppt_x</p:attrName>
                                          <p:attrName>ppt_y</p:attrName>
                                        </p:attrNameLst>
                                      </p:cBhvr>
                                      <p:rCtr x="-4961" y="5532"/>
                                    </p:animMotion>
                                  </p:childTnLst>
                                </p:cTn>
                              </p:par>
                              <p:par>
                                <p:cTn id="25" presetID="42" presetClass="path" presetSubtype="0" accel="50000" fill="hold" nodeType="withEffect">
                                  <p:stCondLst>
                                    <p:cond delay="0"/>
                                  </p:stCondLst>
                                  <p:childTnLst>
                                    <p:animMotion origin="layout" path="M 1.66667E-6 4.07407E-6 L -0.12005 0.16088 " pathEditMode="relative" rAng="0" ptsTypes="AA">
                                      <p:cBhvr>
                                        <p:cTn id="26" dur="1500" fill="hold"/>
                                        <p:tgtEl>
                                          <p:spTgt spid="70"/>
                                        </p:tgtEl>
                                        <p:attrNameLst>
                                          <p:attrName>ppt_x</p:attrName>
                                          <p:attrName>ppt_y</p:attrName>
                                        </p:attrNameLst>
                                      </p:cBhvr>
                                      <p:rCtr x="-6003" y="8032"/>
                                    </p:animMotion>
                                  </p:childTnLst>
                                </p:cTn>
                              </p:par>
                              <p:par>
                                <p:cTn id="27" presetID="42" presetClass="path" presetSubtype="0" accel="50000" fill="hold" nodeType="withEffect">
                                  <p:stCondLst>
                                    <p:cond delay="0"/>
                                  </p:stCondLst>
                                  <p:childTnLst>
                                    <p:animMotion origin="layout" path="M -1.875E-6 4.07407E-6 L -0.14101 0.20879 " pathEditMode="relative" rAng="0" ptsTypes="AA">
                                      <p:cBhvr>
                                        <p:cTn id="28" dur="1500" fill="hold"/>
                                        <p:tgtEl>
                                          <p:spTgt spid="71"/>
                                        </p:tgtEl>
                                        <p:attrNameLst>
                                          <p:attrName>ppt_x</p:attrName>
                                          <p:attrName>ppt_y</p:attrName>
                                        </p:attrNameLst>
                                      </p:cBhvr>
                                      <p:rCtr x="-7057" y="10440"/>
                                    </p:animMotion>
                                  </p:childTnLst>
                                </p:cTn>
                              </p:par>
                            </p:childTnLst>
                          </p:cTn>
                        </p:par>
                        <p:par>
                          <p:cTn id="29" fill="hold">
                            <p:stCondLst>
                              <p:cond delay="2000"/>
                            </p:stCondLst>
                            <p:childTnLst>
                              <p:par>
                                <p:cTn id="30" presetID="1" presetClass="exit" presetSubtype="0" fill="hold" nodeType="afterEffect">
                                  <p:stCondLst>
                                    <p:cond delay="0"/>
                                  </p:stCondLst>
                                  <p:childTnLst>
                                    <p:set>
                                      <p:cBhvr>
                                        <p:cTn id="31" dur="1" fill="hold">
                                          <p:stCondLst>
                                            <p:cond delay="0"/>
                                          </p:stCondLst>
                                        </p:cTn>
                                        <p:tgtEl>
                                          <p:spTgt spid="59"/>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69"/>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70"/>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71"/>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xit" presetSubtype="0" fill="hold" nodeType="withEffect">
                                  <p:stCondLst>
                                    <p:cond delay="0"/>
                                  </p:stCondLst>
                                  <p:childTnLst>
                                    <p:animEffect transition="out" filter="fade">
                                      <p:cBhvr>
                                        <p:cTn id="46" dur="500"/>
                                        <p:tgtEl>
                                          <p:spTgt spid="17"/>
                                        </p:tgtEl>
                                      </p:cBhvr>
                                    </p:animEffect>
                                    <p:set>
                                      <p:cBhvr>
                                        <p:cTn id="47" dur="1" fill="hold">
                                          <p:stCondLst>
                                            <p:cond delay="499"/>
                                          </p:stCondLst>
                                        </p:cTn>
                                        <p:tgtEl>
                                          <p:spTgt spid="17"/>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xit" presetSubtype="0" fill="hold" nodeType="withEffect">
                                  <p:stCondLst>
                                    <p:cond delay="0"/>
                                  </p:stCondLst>
                                  <p:childTnLst>
                                    <p:animEffect transition="out" filter="fade">
                                      <p:cBhvr>
                                        <p:cTn id="57" dur="500"/>
                                        <p:tgtEl>
                                          <p:spTgt spid="22"/>
                                        </p:tgtEl>
                                      </p:cBhvr>
                                    </p:animEffect>
                                    <p:set>
                                      <p:cBhvr>
                                        <p:cTn id="58" dur="1" fill="hold">
                                          <p:stCondLst>
                                            <p:cond delay="499"/>
                                          </p:stCondLst>
                                        </p:cTn>
                                        <p:tgtEl>
                                          <p:spTgt spid="22"/>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51"/>
                                        </p:tgtEl>
                                      </p:cBhvr>
                                    </p:animEffect>
                                    <p:set>
                                      <p:cBhvr>
                                        <p:cTn id="61" dur="1" fill="hold">
                                          <p:stCondLst>
                                            <p:cond delay="499"/>
                                          </p:stCondLst>
                                        </p:cTn>
                                        <p:tgtEl>
                                          <p:spTgt spid="51"/>
                                        </p:tgtEl>
                                        <p:attrNameLst>
                                          <p:attrName>style.visibility</p:attrName>
                                        </p:attrNameLst>
                                      </p:cBhvr>
                                      <p:to>
                                        <p:strVal val="hidden"/>
                                      </p:to>
                                    </p:set>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7" grpId="0"/>
      <p:bldP spid="52" grpId="0"/>
      <p:bldP spid="48" grpId="0"/>
      <p:bldP spid="49" grpId="0"/>
      <p:bldP spid="53" grpId="0" animBg="1"/>
      <p:bldP spid="51"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BE591810-5EF8-4E8F-8392-0EC5F4049424}"/>
              </a:ext>
            </a:extLst>
          </p:cNvPr>
          <p:cNvGrpSpPr/>
          <p:nvPr/>
        </p:nvGrpSpPr>
        <p:grpSpPr>
          <a:xfrm>
            <a:off x="5635776" y="3200428"/>
            <a:ext cx="236924" cy="1220664"/>
            <a:chOff x="4111776" y="3200428"/>
            <a:chExt cx="236924" cy="1220664"/>
          </a:xfrm>
        </p:grpSpPr>
        <p:pic>
          <p:nvPicPr>
            <p:cNvPr id="58" name="Picture 57" descr="A picture containing object  Description automatically generated">
              <a:extLst>
                <a:ext uri="{FF2B5EF4-FFF2-40B4-BE49-F238E27FC236}">
                  <a16:creationId xmlns:a16="http://schemas.microsoft.com/office/drawing/2014/main" id="{68C218A8-ACE9-4722-908E-C91264D106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776" y="3200428"/>
              <a:ext cx="236924" cy="228611"/>
            </a:xfrm>
            <a:prstGeom prst="rect">
              <a:avLst/>
            </a:prstGeom>
          </p:spPr>
        </p:pic>
        <p:pic>
          <p:nvPicPr>
            <p:cNvPr id="60" name="Picture 59" descr="A picture containing object  Description automatically generated">
              <a:extLst>
                <a:ext uri="{FF2B5EF4-FFF2-40B4-BE49-F238E27FC236}">
                  <a16:creationId xmlns:a16="http://schemas.microsoft.com/office/drawing/2014/main" id="{D7370089-641C-4FD4-AACD-5CAC29333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776" y="3531112"/>
              <a:ext cx="236924" cy="228611"/>
            </a:xfrm>
            <a:prstGeom prst="rect">
              <a:avLst/>
            </a:prstGeom>
          </p:spPr>
        </p:pic>
        <p:pic>
          <p:nvPicPr>
            <p:cNvPr id="72" name="Picture 71" descr="A picture containing object  Description automatically generated">
              <a:extLst>
                <a:ext uri="{FF2B5EF4-FFF2-40B4-BE49-F238E27FC236}">
                  <a16:creationId xmlns:a16="http://schemas.microsoft.com/office/drawing/2014/main" id="{0541518D-356A-454E-AAD2-91C3B555A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776" y="3861796"/>
              <a:ext cx="236924" cy="228611"/>
            </a:xfrm>
            <a:prstGeom prst="rect">
              <a:avLst/>
            </a:prstGeom>
          </p:spPr>
        </p:pic>
        <p:pic>
          <p:nvPicPr>
            <p:cNvPr id="73" name="Picture 72" descr="A picture containing object  Description automatically generated">
              <a:extLst>
                <a:ext uri="{FF2B5EF4-FFF2-40B4-BE49-F238E27FC236}">
                  <a16:creationId xmlns:a16="http://schemas.microsoft.com/office/drawing/2014/main" id="{D6FC06CB-07F5-4E64-B233-F50E8F380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776" y="4192481"/>
              <a:ext cx="236924" cy="228611"/>
            </a:xfrm>
            <a:prstGeom prst="rect">
              <a:avLst/>
            </a:prstGeom>
          </p:spPr>
        </p:pic>
      </p:gr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2:1</a:t>
            </a:r>
          </a:p>
        </p:txBody>
      </p:sp>
      <p:sp>
        <p:nvSpPr>
          <p:cNvPr id="4" name="TextBox 3">
            <a:extLst>
              <a:ext uri="{FF2B5EF4-FFF2-40B4-BE49-F238E27FC236}">
                <a16:creationId xmlns:a16="http://schemas.microsoft.com/office/drawing/2014/main" id="{C4215D05-BC50-46B4-9878-927D15DB6420}"/>
              </a:ext>
            </a:extLst>
          </p:cNvPr>
          <p:cNvSpPr txBox="1"/>
          <p:nvPr/>
        </p:nvSpPr>
        <p:spPr bwMode="auto">
          <a:xfrm>
            <a:off x="2187751"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84 sticks shared equally between 4 children. How many sticks each?</a:t>
            </a:r>
            <a:endParaRPr lang="en-GB" sz="2000" dirty="0">
              <a:solidFill>
                <a:srgbClr val="FF0000"/>
              </a:solidFill>
              <a:latin typeface="Myriad Pro Semibold" charset="0"/>
              <a:ea typeface="Myriad Pro Semibold" charset="0"/>
              <a:cs typeface="Myriad Pro Semibold" charset="0"/>
            </a:endParaRPr>
          </a:p>
        </p:txBody>
      </p:sp>
      <p:sp>
        <p:nvSpPr>
          <p:cNvPr id="5" name="TextBox 4">
            <a:extLst>
              <a:ext uri="{FF2B5EF4-FFF2-40B4-BE49-F238E27FC236}">
                <a16:creationId xmlns:a16="http://schemas.microsoft.com/office/drawing/2014/main" id="{FA21B689-462D-4448-BC90-747A5F82B398}"/>
              </a:ext>
            </a:extLst>
          </p:cNvPr>
          <p:cNvSpPr txBox="1"/>
          <p:nvPr/>
        </p:nvSpPr>
        <p:spPr bwMode="auto">
          <a:xfrm>
            <a:off x="5170805" y="1524945"/>
            <a:ext cx="1370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84  ÷  4  =</a:t>
            </a:r>
            <a:endParaRPr lang="en-GB" sz="2000" dirty="0">
              <a:solidFill>
                <a:srgbClr val="C00000"/>
              </a:solidFill>
              <a:latin typeface="Myriad Pro Semibold" charset="0"/>
              <a:ea typeface="Myriad Pro Semibold" charset="0"/>
              <a:cs typeface="Myriad Pro Semibold" charset="0"/>
            </a:endParaRPr>
          </a:p>
        </p:txBody>
      </p:sp>
      <p:sp>
        <p:nvSpPr>
          <p:cNvPr id="6" name="Rectangle 5">
            <a:extLst>
              <a:ext uri="{FF2B5EF4-FFF2-40B4-BE49-F238E27FC236}">
                <a16:creationId xmlns:a16="http://schemas.microsoft.com/office/drawing/2014/main" id="{64234FDE-AFCF-42FF-A789-E19E3C60A706}"/>
              </a:ext>
            </a:extLst>
          </p:cNvPr>
          <p:cNvSpPr/>
          <p:nvPr/>
        </p:nvSpPr>
        <p:spPr bwMode="auto">
          <a:xfrm>
            <a:off x="6727641" y="151542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nvGrpSpPr>
          <p:cNvPr id="23" name="Group 22">
            <a:extLst>
              <a:ext uri="{FF2B5EF4-FFF2-40B4-BE49-F238E27FC236}">
                <a16:creationId xmlns:a16="http://schemas.microsoft.com/office/drawing/2014/main" id="{51ACC14A-D6FC-4682-833C-7C6290F58CD2}"/>
              </a:ext>
            </a:extLst>
          </p:cNvPr>
          <p:cNvGrpSpPr/>
          <p:nvPr/>
        </p:nvGrpSpPr>
        <p:grpSpPr>
          <a:xfrm>
            <a:off x="5641691" y="4496427"/>
            <a:ext cx="995582" cy="400110"/>
            <a:chOff x="4117691" y="4496427"/>
            <a:chExt cx="995582" cy="400110"/>
          </a:xfrm>
        </p:grpSpPr>
        <p:sp>
          <p:nvSpPr>
            <p:cNvPr id="12" name="TextBox 11">
              <a:extLst>
                <a:ext uri="{FF2B5EF4-FFF2-40B4-BE49-F238E27FC236}">
                  <a16:creationId xmlns:a16="http://schemas.microsoft.com/office/drawing/2014/main" id="{40EBACF9-C45C-4D46-9F9D-56A53CB7A121}"/>
                </a:ext>
              </a:extLst>
            </p:cNvPr>
            <p:cNvSpPr txBox="1"/>
            <p:nvPr/>
          </p:nvSpPr>
          <p:spPr bwMode="auto">
            <a:xfrm>
              <a:off x="4117691" y="4496427"/>
              <a:ext cx="5918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b="1" dirty="0">
                  <a:solidFill>
                    <a:srgbClr val="000000"/>
                  </a:solidFill>
                  <a:latin typeface="Myriad Pro Semibold" charset="0"/>
                  <a:ea typeface="Myriad Pro Semibold" charset="0"/>
                  <a:cs typeface="Myriad Pro Semibold" charset="0"/>
                </a:rPr>
                <a:t>10s</a:t>
              </a:r>
              <a:endParaRPr lang="en-GB" sz="2000" b="1" dirty="0">
                <a:solidFill>
                  <a:srgbClr val="C00000"/>
                </a:solidFill>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C396E97B-DD08-4046-A4BE-99D6E3BE6F0F}"/>
                </a:ext>
              </a:extLst>
            </p:cNvPr>
            <p:cNvSpPr txBox="1"/>
            <p:nvPr/>
          </p:nvSpPr>
          <p:spPr bwMode="auto">
            <a:xfrm>
              <a:off x="4668921" y="4496427"/>
              <a:ext cx="444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b="1" dirty="0">
                  <a:solidFill>
                    <a:srgbClr val="000000"/>
                  </a:solidFill>
                  <a:latin typeface="Myriad Pro Semibold" charset="0"/>
                  <a:ea typeface="Myriad Pro Semibold" charset="0"/>
                  <a:cs typeface="Myriad Pro Semibold" charset="0"/>
                </a:rPr>
                <a:t>1s</a:t>
              </a:r>
              <a:endParaRPr lang="en-GB" sz="2000" b="1" dirty="0">
                <a:solidFill>
                  <a:srgbClr val="C00000"/>
                </a:solidFill>
                <a:latin typeface="Myriad Pro Semibold" charset="0"/>
                <a:ea typeface="Myriad Pro Semibold" charset="0"/>
                <a:cs typeface="Myriad Pro Semibold" charset="0"/>
              </a:endParaRPr>
            </a:p>
          </p:txBody>
        </p:sp>
      </p:grpSp>
      <p:sp>
        <p:nvSpPr>
          <p:cNvPr id="15" name="TextBox 14">
            <a:extLst>
              <a:ext uri="{FF2B5EF4-FFF2-40B4-BE49-F238E27FC236}">
                <a16:creationId xmlns:a16="http://schemas.microsoft.com/office/drawing/2014/main" id="{2D69E83D-E732-4CB7-8E20-E4DE879E2919}"/>
              </a:ext>
            </a:extLst>
          </p:cNvPr>
          <p:cNvSpPr txBox="1"/>
          <p:nvPr/>
        </p:nvSpPr>
        <p:spPr bwMode="auto">
          <a:xfrm>
            <a:off x="7455249" y="4941161"/>
            <a:ext cx="23190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70C0"/>
                </a:solidFill>
                <a:latin typeface="Myriad Pro Semibold" charset="0"/>
                <a:ea typeface="Myriad Pro Semibold" charset="0"/>
                <a:cs typeface="Myriad Pro Semibold" charset="0"/>
              </a:rPr>
              <a:t>8 tens ÷ 4 = 2 tens</a:t>
            </a:r>
          </a:p>
        </p:txBody>
      </p:sp>
      <p:sp>
        <p:nvSpPr>
          <p:cNvPr id="16" name="TextBox 15">
            <a:extLst>
              <a:ext uri="{FF2B5EF4-FFF2-40B4-BE49-F238E27FC236}">
                <a16:creationId xmlns:a16="http://schemas.microsoft.com/office/drawing/2014/main" id="{03C0B2EA-E20C-4FE4-AF39-A21064B25EA0}"/>
              </a:ext>
            </a:extLst>
          </p:cNvPr>
          <p:cNvSpPr txBox="1"/>
          <p:nvPr/>
        </p:nvSpPr>
        <p:spPr bwMode="auto">
          <a:xfrm>
            <a:off x="7443643" y="5350763"/>
            <a:ext cx="23423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FF0000"/>
                </a:solidFill>
                <a:latin typeface="Myriad Pro Semibold" charset="0"/>
                <a:ea typeface="Myriad Pro Semibold" charset="0"/>
                <a:cs typeface="Myriad Pro Semibold" charset="0"/>
              </a:rPr>
              <a:t>4 ones ÷ 4 = 1 one</a:t>
            </a:r>
          </a:p>
        </p:txBody>
      </p:sp>
      <p:pic>
        <p:nvPicPr>
          <p:cNvPr id="50" name="Picture 49">
            <a:extLst>
              <a:ext uri="{FF2B5EF4-FFF2-40B4-BE49-F238E27FC236}">
                <a16:creationId xmlns:a16="http://schemas.microsoft.com/office/drawing/2014/main" id="{6ED505B1-B3CC-43F3-96D2-24DD78E683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9588" y="3170878"/>
            <a:ext cx="204253" cy="1274693"/>
          </a:xfrm>
          <a:prstGeom prst="rect">
            <a:avLst/>
          </a:prstGeom>
        </p:spPr>
      </p:pic>
      <p:grpSp>
        <p:nvGrpSpPr>
          <p:cNvPr id="3" name="Group 2">
            <a:extLst>
              <a:ext uri="{FF2B5EF4-FFF2-40B4-BE49-F238E27FC236}">
                <a16:creationId xmlns:a16="http://schemas.microsoft.com/office/drawing/2014/main" id="{4307227A-0799-40A7-8C17-0DD5B26703EF}"/>
              </a:ext>
            </a:extLst>
          </p:cNvPr>
          <p:cNvGrpSpPr/>
          <p:nvPr/>
        </p:nvGrpSpPr>
        <p:grpSpPr>
          <a:xfrm>
            <a:off x="4923842" y="3160915"/>
            <a:ext cx="319224" cy="1298969"/>
            <a:chOff x="3399842" y="3160914"/>
            <a:chExt cx="319224" cy="1298969"/>
          </a:xfrm>
        </p:grpSpPr>
        <p:pic>
          <p:nvPicPr>
            <p:cNvPr id="38" name="Picture 37" descr="A close up of a logo  Description automatically generated">
              <a:extLst>
                <a:ext uri="{FF2B5EF4-FFF2-40B4-BE49-F238E27FC236}">
                  <a16:creationId xmlns:a16="http://schemas.microsoft.com/office/drawing/2014/main" id="{10F99DD9-E172-40E1-8504-8DF77200F6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9842" y="3160914"/>
              <a:ext cx="319224" cy="319224"/>
            </a:xfrm>
            <a:prstGeom prst="rect">
              <a:avLst/>
            </a:prstGeom>
          </p:spPr>
        </p:pic>
        <p:pic>
          <p:nvPicPr>
            <p:cNvPr id="39" name="Picture 38" descr="A close up of a logo  Description automatically generated">
              <a:extLst>
                <a:ext uri="{FF2B5EF4-FFF2-40B4-BE49-F238E27FC236}">
                  <a16:creationId xmlns:a16="http://schemas.microsoft.com/office/drawing/2014/main" id="{3F6897C7-2D4A-459A-BAD8-644597F6FA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9842" y="3487496"/>
              <a:ext cx="319224" cy="319224"/>
            </a:xfrm>
            <a:prstGeom prst="rect">
              <a:avLst/>
            </a:prstGeom>
          </p:spPr>
        </p:pic>
        <p:pic>
          <p:nvPicPr>
            <p:cNvPr id="40" name="Picture 39" descr="A close up of a logo  Description automatically generated">
              <a:extLst>
                <a:ext uri="{FF2B5EF4-FFF2-40B4-BE49-F238E27FC236}">
                  <a16:creationId xmlns:a16="http://schemas.microsoft.com/office/drawing/2014/main" id="{A19E1733-61AB-4C20-8420-EC97BDA05B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9842" y="3814078"/>
              <a:ext cx="319224" cy="319224"/>
            </a:xfrm>
            <a:prstGeom prst="rect">
              <a:avLst/>
            </a:prstGeom>
          </p:spPr>
        </p:pic>
        <p:pic>
          <p:nvPicPr>
            <p:cNvPr id="41" name="Picture 40" descr="A close up of a logo  Description automatically generated">
              <a:extLst>
                <a:ext uri="{FF2B5EF4-FFF2-40B4-BE49-F238E27FC236}">
                  <a16:creationId xmlns:a16="http://schemas.microsoft.com/office/drawing/2014/main" id="{74D28725-DD09-48E5-A0E5-F1AC1AE6FD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9842" y="4140659"/>
              <a:ext cx="319224" cy="319224"/>
            </a:xfrm>
            <a:prstGeom prst="rect">
              <a:avLst/>
            </a:prstGeom>
          </p:spPr>
        </p:pic>
      </p:grpSp>
      <p:grpSp>
        <p:nvGrpSpPr>
          <p:cNvPr id="8" name="Group 7">
            <a:extLst>
              <a:ext uri="{FF2B5EF4-FFF2-40B4-BE49-F238E27FC236}">
                <a16:creationId xmlns:a16="http://schemas.microsoft.com/office/drawing/2014/main" id="{2639B6E9-D4E2-4DBE-853D-787946B1D32E}"/>
              </a:ext>
            </a:extLst>
          </p:cNvPr>
          <p:cNvGrpSpPr/>
          <p:nvPr/>
        </p:nvGrpSpPr>
        <p:grpSpPr>
          <a:xfrm>
            <a:off x="5258384" y="3160915"/>
            <a:ext cx="319224" cy="1298969"/>
            <a:chOff x="3734384" y="3160914"/>
            <a:chExt cx="319224" cy="1298969"/>
          </a:xfrm>
        </p:grpSpPr>
        <p:pic>
          <p:nvPicPr>
            <p:cNvPr id="42" name="Picture 41" descr="A close up of a logo  Description automatically generated">
              <a:extLst>
                <a:ext uri="{FF2B5EF4-FFF2-40B4-BE49-F238E27FC236}">
                  <a16:creationId xmlns:a16="http://schemas.microsoft.com/office/drawing/2014/main" id="{A8B6649E-9776-4740-930B-3447DA7FE9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384" y="3160914"/>
              <a:ext cx="319224" cy="319224"/>
            </a:xfrm>
            <a:prstGeom prst="rect">
              <a:avLst/>
            </a:prstGeom>
          </p:spPr>
        </p:pic>
        <p:pic>
          <p:nvPicPr>
            <p:cNvPr id="43" name="Picture 42" descr="A close up of a logo  Description automatically generated">
              <a:extLst>
                <a:ext uri="{FF2B5EF4-FFF2-40B4-BE49-F238E27FC236}">
                  <a16:creationId xmlns:a16="http://schemas.microsoft.com/office/drawing/2014/main" id="{6011D4C5-B8F3-4077-97D8-084BAE996B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384" y="3487496"/>
              <a:ext cx="319224" cy="319224"/>
            </a:xfrm>
            <a:prstGeom prst="rect">
              <a:avLst/>
            </a:prstGeom>
          </p:spPr>
        </p:pic>
        <p:pic>
          <p:nvPicPr>
            <p:cNvPr id="44" name="Picture 43" descr="A close up of a logo  Description automatically generated">
              <a:extLst>
                <a:ext uri="{FF2B5EF4-FFF2-40B4-BE49-F238E27FC236}">
                  <a16:creationId xmlns:a16="http://schemas.microsoft.com/office/drawing/2014/main" id="{9ACB478E-2F3F-4DED-81D5-22CD0EFF3B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384" y="3814078"/>
              <a:ext cx="319224" cy="319224"/>
            </a:xfrm>
            <a:prstGeom prst="rect">
              <a:avLst/>
            </a:prstGeom>
          </p:spPr>
        </p:pic>
        <p:pic>
          <p:nvPicPr>
            <p:cNvPr id="45" name="Picture 44" descr="A close up of a logo  Description automatically generated">
              <a:extLst>
                <a:ext uri="{FF2B5EF4-FFF2-40B4-BE49-F238E27FC236}">
                  <a16:creationId xmlns:a16="http://schemas.microsoft.com/office/drawing/2014/main" id="{2CD3A989-9EE1-466F-BE75-3CCAF1CDD6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384" y="4140659"/>
              <a:ext cx="319224" cy="319224"/>
            </a:xfrm>
            <a:prstGeom prst="rect">
              <a:avLst/>
            </a:prstGeom>
          </p:spPr>
        </p:pic>
      </p:grpSp>
      <p:sp>
        <p:nvSpPr>
          <p:cNvPr id="48" name="TextBox 47">
            <a:extLst>
              <a:ext uri="{FF2B5EF4-FFF2-40B4-BE49-F238E27FC236}">
                <a16:creationId xmlns:a16="http://schemas.microsoft.com/office/drawing/2014/main" id="{964E0D94-CEA2-41E7-9A08-2741E7C0CFAA}"/>
              </a:ext>
            </a:extLst>
          </p:cNvPr>
          <p:cNvSpPr txBox="1"/>
          <p:nvPr/>
        </p:nvSpPr>
        <p:spPr bwMode="auto">
          <a:xfrm>
            <a:off x="4784392" y="2140760"/>
            <a:ext cx="26232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3 – share the 1s:</a:t>
            </a:r>
            <a:endParaRPr lang="en-GB" sz="2000" dirty="0">
              <a:solidFill>
                <a:srgbClr val="FF0000"/>
              </a:solidFill>
              <a:latin typeface="Myriad Pro Semibold" charset="0"/>
              <a:ea typeface="Myriad Pro Semibold" charset="0"/>
              <a:cs typeface="Myriad Pro Semibold" charset="0"/>
            </a:endParaRPr>
          </a:p>
        </p:txBody>
      </p:sp>
      <p:sp>
        <p:nvSpPr>
          <p:cNvPr id="49" name="TextBox 48">
            <a:extLst>
              <a:ext uri="{FF2B5EF4-FFF2-40B4-BE49-F238E27FC236}">
                <a16:creationId xmlns:a16="http://schemas.microsoft.com/office/drawing/2014/main" id="{54D5344F-E238-4CB3-A680-DDE84362F98C}"/>
              </a:ext>
            </a:extLst>
          </p:cNvPr>
          <p:cNvSpPr txBox="1"/>
          <p:nvPr/>
        </p:nvSpPr>
        <p:spPr bwMode="auto">
          <a:xfrm>
            <a:off x="3895910" y="5937691"/>
            <a:ext cx="4400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FF0000"/>
                </a:solidFill>
                <a:latin typeface="Myriad Pro Semibold" charset="0"/>
                <a:ea typeface="Myriad Pro Semibold" charset="0"/>
                <a:cs typeface="Myriad Pro Semibold" charset="0"/>
              </a:rPr>
              <a:t>4 ones divided by 4 is equal to 1 one.</a:t>
            </a:r>
          </a:p>
        </p:txBody>
      </p:sp>
      <p:sp>
        <p:nvSpPr>
          <p:cNvPr id="53" name="Rectangle 52">
            <a:extLst>
              <a:ext uri="{FF2B5EF4-FFF2-40B4-BE49-F238E27FC236}">
                <a16:creationId xmlns:a16="http://schemas.microsoft.com/office/drawing/2014/main" id="{69E74BB8-613E-4AB6-A4E3-09DFC0BBD989}"/>
              </a:ext>
            </a:extLst>
          </p:cNvPr>
          <p:cNvSpPr/>
          <p:nvPr/>
        </p:nvSpPr>
        <p:spPr bwMode="auto">
          <a:xfrm>
            <a:off x="4879227" y="3131591"/>
            <a:ext cx="724649" cy="1364837"/>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4" name="Image 23"/>
          <p:cNvPicPr>
            <a:picLocks noChangeAspect="1"/>
          </p:cNvPicPr>
          <p:nvPr/>
        </p:nvPicPr>
        <p:blipFill>
          <a:blip r:embed="rId6" cstate="print"/>
          <a:stretch>
            <a:fillRect/>
          </a:stretch>
        </p:blipFill>
        <p:spPr>
          <a:xfrm>
            <a:off x="5419109" y="4974647"/>
            <a:ext cx="1388238" cy="885600"/>
          </a:xfrm>
          <a:prstGeom prst="rect">
            <a:avLst/>
          </a:prstGeom>
        </p:spPr>
      </p:pic>
      <p:sp>
        <p:nvSpPr>
          <p:cNvPr id="46" name="TextBox 45">
            <a:extLst>
              <a:ext uri="{FF2B5EF4-FFF2-40B4-BE49-F238E27FC236}">
                <a16:creationId xmlns:a16="http://schemas.microsoft.com/office/drawing/2014/main" id="{60140272-41B8-4DFF-BCAF-82EC3E4EF3CA}"/>
              </a:ext>
            </a:extLst>
          </p:cNvPr>
          <p:cNvSpPr txBox="1"/>
          <p:nvPr/>
        </p:nvSpPr>
        <p:spPr bwMode="auto">
          <a:xfrm>
            <a:off x="5464739" y="2140760"/>
            <a:ext cx="126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Summary</a:t>
            </a:r>
            <a:endParaRPr lang="en-GB" sz="2000" dirty="0">
              <a:solidFill>
                <a:srgbClr val="FF0000"/>
              </a:solidFill>
              <a:latin typeface="Myriad Pro Semibold" charset="0"/>
              <a:ea typeface="Myriad Pro Semibold" charset="0"/>
              <a:cs typeface="Myriad Pro Semibold" charset="0"/>
            </a:endParaRPr>
          </a:p>
        </p:txBody>
      </p:sp>
      <p:pic>
        <p:nvPicPr>
          <p:cNvPr id="9" name="Image 8"/>
          <p:cNvPicPr>
            <a:picLocks noChangeAspect="1"/>
          </p:cNvPicPr>
          <p:nvPr/>
        </p:nvPicPr>
        <p:blipFill>
          <a:blip r:embed="rId7" cstate="print"/>
          <a:stretch>
            <a:fillRect/>
          </a:stretch>
        </p:blipFill>
        <p:spPr>
          <a:xfrm>
            <a:off x="5419109" y="4974647"/>
            <a:ext cx="1388238" cy="885600"/>
          </a:xfrm>
          <a:prstGeom prst="rect">
            <a:avLst/>
          </a:prstGeom>
        </p:spPr>
      </p:pic>
      <p:sp>
        <p:nvSpPr>
          <p:cNvPr id="47" name="TextBox 46">
            <a:extLst>
              <a:ext uri="{FF2B5EF4-FFF2-40B4-BE49-F238E27FC236}">
                <a16:creationId xmlns:a16="http://schemas.microsoft.com/office/drawing/2014/main" id="{DB915674-30FF-440E-AE1B-39F514D96C4E}"/>
              </a:ext>
            </a:extLst>
          </p:cNvPr>
          <p:cNvSpPr txBox="1"/>
          <p:nvPr/>
        </p:nvSpPr>
        <p:spPr bwMode="auto">
          <a:xfrm>
            <a:off x="4617069" y="5937691"/>
            <a:ext cx="2957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Each child gets 21 sticks.</a:t>
            </a:r>
          </a:p>
        </p:txBody>
      </p:sp>
      <p:grpSp>
        <p:nvGrpSpPr>
          <p:cNvPr id="56" name="Group 55">
            <a:extLst>
              <a:ext uri="{FF2B5EF4-FFF2-40B4-BE49-F238E27FC236}">
                <a16:creationId xmlns:a16="http://schemas.microsoft.com/office/drawing/2014/main" id="{F5B427CF-5DA5-47BD-BCA9-606FDCCC1AA9}"/>
              </a:ext>
            </a:extLst>
          </p:cNvPr>
          <p:cNvGrpSpPr/>
          <p:nvPr/>
        </p:nvGrpSpPr>
        <p:grpSpPr>
          <a:xfrm>
            <a:off x="5257049" y="5315444"/>
            <a:ext cx="1458860" cy="564329"/>
            <a:chOff x="3733049" y="5315443"/>
            <a:chExt cx="1458860" cy="564329"/>
          </a:xfrm>
        </p:grpSpPr>
        <p:grpSp>
          <p:nvGrpSpPr>
            <p:cNvPr id="57" name="Group 56">
              <a:extLst>
                <a:ext uri="{FF2B5EF4-FFF2-40B4-BE49-F238E27FC236}">
                  <a16:creationId xmlns:a16="http://schemas.microsoft.com/office/drawing/2014/main" id="{256CD338-ED8E-4EDB-958C-9CB868462CCF}"/>
                </a:ext>
              </a:extLst>
            </p:cNvPr>
            <p:cNvGrpSpPr/>
            <p:nvPr/>
          </p:nvGrpSpPr>
          <p:grpSpPr>
            <a:xfrm>
              <a:off x="4085070" y="5365750"/>
              <a:ext cx="1106839" cy="449255"/>
              <a:chOff x="4085070" y="5365750"/>
              <a:chExt cx="1106839" cy="449255"/>
            </a:xfrm>
            <a:solidFill>
              <a:schemeClr val="bg1"/>
            </a:solidFill>
          </p:grpSpPr>
          <p:sp>
            <p:nvSpPr>
              <p:cNvPr id="63" name="Rectangle 62">
                <a:extLst>
                  <a:ext uri="{FF2B5EF4-FFF2-40B4-BE49-F238E27FC236}">
                    <a16:creationId xmlns:a16="http://schemas.microsoft.com/office/drawing/2014/main" id="{A101F6CD-750F-4AAA-8234-179708F2B4E3}"/>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4" name="Rectangle 63">
                <a:extLst>
                  <a:ext uri="{FF2B5EF4-FFF2-40B4-BE49-F238E27FC236}">
                    <a16:creationId xmlns:a16="http://schemas.microsoft.com/office/drawing/2014/main" id="{A6EE4DD7-2A47-42FD-A31B-A1BF41955F7E}"/>
                  </a:ext>
                </a:extLst>
              </p:cNvPr>
              <p:cNvSpPr/>
              <p:nvPr/>
            </p:nvSpPr>
            <p:spPr bwMode="auto">
              <a:xfrm rot="5400000">
                <a:off x="3931480" y="5560248"/>
                <a:ext cx="414330" cy="9518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59" name="Group 58">
              <a:extLst>
                <a:ext uri="{FF2B5EF4-FFF2-40B4-BE49-F238E27FC236}">
                  <a16:creationId xmlns:a16="http://schemas.microsoft.com/office/drawing/2014/main" id="{4980F8C9-3D3D-436F-A4A0-9EA562894422}"/>
                </a:ext>
              </a:extLst>
            </p:cNvPr>
            <p:cNvGrpSpPr/>
            <p:nvPr/>
          </p:nvGrpSpPr>
          <p:grpSpPr>
            <a:xfrm>
              <a:off x="3733049" y="5315443"/>
              <a:ext cx="1434410" cy="564329"/>
              <a:chOff x="3722832" y="5310208"/>
              <a:chExt cx="1434410" cy="564329"/>
            </a:xfrm>
          </p:grpSpPr>
          <p:cxnSp>
            <p:nvCxnSpPr>
              <p:cNvPr id="61" name="Straight Connector 60">
                <a:extLst>
                  <a:ext uri="{FF2B5EF4-FFF2-40B4-BE49-F238E27FC236}">
                    <a16:creationId xmlns:a16="http://schemas.microsoft.com/office/drawing/2014/main" id="{CD18D9B1-BD91-4530-87B1-85DBF7E66A41}"/>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Arc 61">
                <a:extLst>
                  <a:ext uri="{FF2B5EF4-FFF2-40B4-BE49-F238E27FC236}">
                    <a16:creationId xmlns:a16="http://schemas.microsoft.com/office/drawing/2014/main" id="{0FB4E873-2A2E-4455-92D0-76F739954C52}"/>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spTree>
    <p:extLst>
      <p:ext uri="{BB962C8B-B14F-4D97-AF65-F5344CB8AC3E}">
        <p14:creationId xmlns:p14="http://schemas.microsoft.com/office/powerpoint/2010/main" val="27643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49"/>
                                        </p:tgtEl>
                                      </p:cBhvr>
                                    </p:animEffect>
                                    <p:set>
                                      <p:cBhvr>
                                        <p:cTn id="7" dur="1" fill="hold">
                                          <p:stCondLst>
                                            <p:cond delay="499"/>
                                          </p:stCondLst>
                                        </p:cTn>
                                        <p:tgtEl>
                                          <p:spTgt spid="4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8"/>
                                        </p:tgtEl>
                                      </p:cBhvr>
                                    </p:animEffect>
                                    <p:set>
                                      <p:cBhvr>
                                        <p:cTn id="10" dur="1" fill="hold">
                                          <p:stCondLst>
                                            <p:cond delay="499"/>
                                          </p:stCondLst>
                                        </p:cTn>
                                        <p:tgtEl>
                                          <p:spTgt spid="48"/>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500"/>
                                        <p:tgtEl>
                                          <p:spTgt spid="4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3"/>
                                        </p:tgtEl>
                                      </p:cBhvr>
                                    </p:animEffect>
                                    <p:set>
                                      <p:cBhvr>
                                        <p:cTn id="19" dur="1" fill="hold">
                                          <p:stCondLst>
                                            <p:cond delay="499"/>
                                          </p:stCondLst>
                                        </p:cTn>
                                        <p:tgtEl>
                                          <p:spTgt spid="5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xit" presetSubtype="0" fill="hold"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3" grpId="0" animBg="1"/>
      <p:bldP spid="46" grpId="0"/>
      <p:bldP spid="47"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2:1</a:t>
            </a:r>
          </a:p>
        </p:txBody>
      </p:sp>
      <p:sp>
        <p:nvSpPr>
          <p:cNvPr id="4" name="TextBox 3">
            <a:extLst>
              <a:ext uri="{FF2B5EF4-FFF2-40B4-BE49-F238E27FC236}">
                <a16:creationId xmlns:a16="http://schemas.microsoft.com/office/drawing/2014/main" id="{C4215D05-BC50-46B4-9878-927D15DB6420}"/>
              </a:ext>
            </a:extLst>
          </p:cNvPr>
          <p:cNvSpPr txBox="1"/>
          <p:nvPr/>
        </p:nvSpPr>
        <p:spPr bwMode="auto">
          <a:xfrm>
            <a:off x="2187751"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84 sticks shared equally between 4 children. How many sticks each?</a:t>
            </a:r>
            <a:endParaRPr lang="en-GB" sz="2000" dirty="0">
              <a:solidFill>
                <a:srgbClr val="FF0000"/>
              </a:solidFill>
              <a:latin typeface="Myriad Pro Semibold" charset="0"/>
              <a:ea typeface="Myriad Pro Semibold" charset="0"/>
              <a:cs typeface="Myriad Pro Semibold" charset="0"/>
            </a:endParaRPr>
          </a:p>
        </p:txBody>
      </p:sp>
      <p:sp>
        <p:nvSpPr>
          <p:cNvPr id="5" name="TextBox 4">
            <a:extLst>
              <a:ext uri="{FF2B5EF4-FFF2-40B4-BE49-F238E27FC236}">
                <a16:creationId xmlns:a16="http://schemas.microsoft.com/office/drawing/2014/main" id="{FA21B689-462D-4448-BC90-747A5F82B398}"/>
              </a:ext>
            </a:extLst>
          </p:cNvPr>
          <p:cNvSpPr txBox="1"/>
          <p:nvPr/>
        </p:nvSpPr>
        <p:spPr bwMode="auto">
          <a:xfrm>
            <a:off x="5170805" y="1524945"/>
            <a:ext cx="1370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84  ÷  4  =</a:t>
            </a:r>
            <a:endParaRPr lang="en-GB" sz="2000" dirty="0">
              <a:solidFill>
                <a:srgbClr val="C00000"/>
              </a:solidFill>
              <a:latin typeface="Myriad Pro Semibold" charset="0"/>
              <a:ea typeface="Myriad Pro Semibold" charset="0"/>
              <a:cs typeface="Myriad Pro Semibold" charset="0"/>
            </a:endParaRPr>
          </a:p>
        </p:txBody>
      </p:sp>
      <p:sp>
        <p:nvSpPr>
          <p:cNvPr id="6" name="Rectangle 5">
            <a:extLst>
              <a:ext uri="{FF2B5EF4-FFF2-40B4-BE49-F238E27FC236}">
                <a16:creationId xmlns:a16="http://schemas.microsoft.com/office/drawing/2014/main" id="{64234FDE-AFCF-42FF-A789-E19E3C60A706}"/>
              </a:ext>
            </a:extLst>
          </p:cNvPr>
          <p:cNvSpPr/>
          <p:nvPr/>
        </p:nvSpPr>
        <p:spPr bwMode="auto">
          <a:xfrm>
            <a:off x="6727641" y="151542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TextBox 6">
            <a:extLst>
              <a:ext uri="{FF2B5EF4-FFF2-40B4-BE49-F238E27FC236}">
                <a16:creationId xmlns:a16="http://schemas.microsoft.com/office/drawing/2014/main" id="{0BE85104-4E45-474E-84EF-3D318FE24C60}"/>
              </a:ext>
            </a:extLst>
          </p:cNvPr>
          <p:cNvSpPr txBox="1"/>
          <p:nvPr/>
        </p:nvSpPr>
        <p:spPr bwMode="auto">
          <a:xfrm>
            <a:off x="6731457" y="152494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21</a:t>
            </a:r>
          </a:p>
        </p:txBody>
      </p:sp>
      <p:grpSp>
        <p:nvGrpSpPr>
          <p:cNvPr id="26" name="Group 25">
            <a:extLst>
              <a:ext uri="{FF2B5EF4-FFF2-40B4-BE49-F238E27FC236}">
                <a16:creationId xmlns:a16="http://schemas.microsoft.com/office/drawing/2014/main" id="{A6B535AC-A5E9-405B-BC61-E748499EA6FF}"/>
              </a:ext>
            </a:extLst>
          </p:cNvPr>
          <p:cNvGrpSpPr/>
          <p:nvPr/>
        </p:nvGrpSpPr>
        <p:grpSpPr>
          <a:xfrm>
            <a:off x="5494644" y="2344967"/>
            <a:ext cx="1455172" cy="400110"/>
            <a:chOff x="3970644" y="2344967"/>
            <a:chExt cx="1455172" cy="400110"/>
          </a:xfrm>
        </p:grpSpPr>
        <p:sp>
          <p:nvSpPr>
            <p:cNvPr id="12" name="TextBox 11">
              <a:extLst>
                <a:ext uri="{FF2B5EF4-FFF2-40B4-BE49-F238E27FC236}">
                  <a16:creationId xmlns:a16="http://schemas.microsoft.com/office/drawing/2014/main" id="{40EBACF9-C45C-4D46-9F9D-56A53CB7A121}"/>
                </a:ext>
              </a:extLst>
            </p:cNvPr>
            <p:cNvSpPr txBox="1"/>
            <p:nvPr/>
          </p:nvSpPr>
          <p:spPr bwMode="auto">
            <a:xfrm>
              <a:off x="3970644" y="2344967"/>
              <a:ext cx="5918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b="1" dirty="0">
                  <a:solidFill>
                    <a:srgbClr val="000000"/>
                  </a:solidFill>
                  <a:latin typeface="Myriad Pro Semibold" charset="0"/>
                  <a:ea typeface="Myriad Pro Semibold" charset="0"/>
                  <a:cs typeface="Myriad Pro Semibold" charset="0"/>
                </a:rPr>
                <a:t>10s</a:t>
              </a:r>
              <a:endParaRPr lang="en-GB" sz="2000" b="1" dirty="0">
                <a:solidFill>
                  <a:srgbClr val="C00000"/>
                </a:solidFill>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C396E97B-DD08-4046-A4BE-99D6E3BE6F0F}"/>
                </a:ext>
              </a:extLst>
            </p:cNvPr>
            <p:cNvSpPr txBox="1"/>
            <p:nvPr/>
          </p:nvSpPr>
          <p:spPr bwMode="auto">
            <a:xfrm>
              <a:off x="4981464" y="2344967"/>
              <a:ext cx="444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b="1" dirty="0">
                  <a:solidFill>
                    <a:srgbClr val="000000"/>
                  </a:solidFill>
                  <a:latin typeface="Myriad Pro Semibold" charset="0"/>
                  <a:ea typeface="Myriad Pro Semibold" charset="0"/>
                  <a:cs typeface="Myriad Pro Semibold" charset="0"/>
                </a:rPr>
                <a:t>1s</a:t>
              </a:r>
              <a:endParaRPr lang="en-GB" sz="2000" b="1" dirty="0">
                <a:solidFill>
                  <a:srgbClr val="C00000"/>
                </a:solidFill>
                <a:latin typeface="Myriad Pro Semibold" charset="0"/>
                <a:ea typeface="Myriad Pro Semibold" charset="0"/>
                <a:cs typeface="Myriad Pro Semibold" charset="0"/>
              </a:endParaRPr>
            </a:p>
          </p:txBody>
        </p:sp>
      </p:grpSp>
      <p:grpSp>
        <p:nvGrpSpPr>
          <p:cNvPr id="10" name="Group 9">
            <a:extLst>
              <a:ext uri="{FF2B5EF4-FFF2-40B4-BE49-F238E27FC236}">
                <a16:creationId xmlns:a16="http://schemas.microsoft.com/office/drawing/2014/main" id="{73A06068-D1B3-4D4C-94DD-3AFE79C430BA}"/>
              </a:ext>
            </a:extLst>
          </p:cNvPr>
          <p:cNvGrpSpPr/>
          <p:nvPr/>
        </p:nvGrpSpPr>
        <p:grpSpPr>
          <a:xfrm>
            <a:off x="4549588" y="3160915"/>
            <a:ext cx="1323113" cy="1298969"/>
            <a:chOff x="3025587" y="3160914"/>
            <a:chExt cx="1323113" cy="1298969"/>
          </a:xfrm>
        </p:grpSpPr>
        <p:grpSp>
          <p:nvGrpSpPr>
            <p:cNvPr id="21" name="Group 20">
              <a:extLst>
                <a:ext uri="{FF2B5EF4-FFF2-40B4-BE49-F238E27FC236}">
                  <a16:creationId xmlns:a16="http://schemas.microsoft.com/office/drawing/2014/main" id="{BE591810-5EF8-4E8F-8392-0EC5F4049424}"/>
                </a:ext>
              </a:extLst>
            </p:cNvPr>
            <p:cNvGrpSpPr/>
            <p:nvPr/>
          </p:nvGrpSpPr>
          <p:grpSpPr>
            <a:xfrm>
              <a:off x="4111776" y="3200428"/>
              <a:ext cx="236924" cy="1220664"/>
              <a:chOff x="4111776" y="3200428"/>
              <a:chExt cx="236924" cy="1220664"/>
            </a:xfrm>
          </p:grpSpPr>
          <p:pic>
            <p:nvPicPr>
              <p:cNvPr id="58" name="Picture 57" descr="A picture containing object  Description automatically generated">
                <a:extLst>
                  <a:ext uri="{FF2B5EF4-FFF2-40B4-BE49-F238E27FC236}">
                    <a16:creationId xmlns:a16="http://schemas.microsoft.com/office/drawing/2014/main" id="{68C218A8-ACE9-4722-908E-C91264D106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776" y="3200428"/>
                <a:ext cx="236924" cy="228611"/>
              </a:xfrm>
              <a:prstGeom prst="rect">
                <a:avLst/>
              </a:prstGeom>
            </p:spPr>
          </p:pic>
          <p:pic>
            <p:nvPicPr>
              <p:cNvPr id="60" name="Picture 59" descr="A picture containing object  Description automatically generated">
                <a:extLst>
                  <a:ext uri="{FF2B5EF4-FFF2-40B4-BE49-F238E27FC236}">
                    <a16:creationId xmlns:a16="http://schemas.microsoft.com/office/drawing/2014/main" id="{D7370089-641C-4FD4-AACD-5CAC29333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776" y="3531112"/>
                <a:ext cx="236924" cy="228611"/>
              </a:xfrm>
              <a:prstGeom prst="rect">
                <a:avLst/>
              </a:prstGeom>
            </p:spPr>
          </p:pic>
          <p:pic>
            <p:nvPicPr>
              <p:cNvPr id="72" name="Picture 71" descr="A picture containing object  Description automatically generated">
                <a:extLst>
                  <a:ext uri="{FF2B5EF4-FFF2-40B4-BE49-F238E27FC236}">
                    <a16:creationId xmlns:a16="http://schemas.microsoft.com/office/drawing/2014/main" id="{0541518D-356A-454E-AAD2-91C3B555A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776" y="3861796"/>
                <a:ext cx="236924" cy="228611"/>
              </a:xfrm>
              <a:prstGeom prst="rect">
                <a:avLst/>
              </a:prstGeom>
            </p:spPr>
          </p:pic>
          <p:pic>
            <p:nvPicPr>
              <p:cNvPr id="73" name="Picture 72" descr="A picture containing object  Description automatically generated">
                <a:extLst>
                  <a:ext uri="{FF2B5EF4-FFF2-40B4-BE49-F238E27FC236}">
                    <a16:creationId xmlns:a16="http://schemas.microsoft.com/office/drawing/2014/main" id="{D6FC06CB-07F5-4E64-B233-F50E8F380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776" y="4192481"/>
                <a:ext cx="236924" cy="228611"/>
              </a:xfrm>
              <a:prstGeom prst="rect">
                <a:avLst/>
              </a:prstGeom>
            </p:spPr>
          </p:pic>
        </p:grpSp>
        <p:pic>
          <p:nvPicPr>
            <p:cNvPr id="50" name="Picture 49">
              <a:extLst>
                <a:ext uri="{FF2B5EF4-FFF2-40B4-BE49-F238E27FC236}">
                  <a16:creationId xmlns:a16="http://schemas.microsoft.com/office/drawing/2014/main" id="{6ED505B1-B3CC-43F3-96D2-24DD78E683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5587" y="3170877"/>
              <a:ext cx="204253" cy="1274693"/>
            </a:xfrm>
            <a:prstGeom prst="rect">
              <a:avLst/>
            </a:prstGeom>
          </p:spPr>
        </p:pic>
        <p:grpSp>
          <p:nvGrpSpPr>
            <p:cNvPr id="3" name="Group 2">
              <a:extLst>
                <a:ext uri="{FF2B5EF4-FFF2-40B4-BE49-F238E27FC236}">
                  <a16:creationId xmlns:a16="http://schemas.microsoft.com/office/drawing/2014/main" id="{4307227A-0799-40A7-8C17-0DD5B26703EF}"/>
                </a:ext>
              </a:extLst>
            </p:cNvPr>
            <p:cNvGrpSpPr/>
            <p:nvPr/>
          </p:nvGrpSpPr>
          <p:grpSpPr>
            <a:xfrm>
              <a:off x="3399842" y="3160914"/>
              <a:ext cx="319224" cy="1298969"/>
              <a:chOff x="3399842" y="3160914"/>
              <a:chExt cx="319224" cy="1298969"/>
            </a:xfrm>
          </p:grpSpPr>
          <p:pic>
            <p:nvPicPr>
              <p:cNvPr id="38" name="Picture 37" descr="A close up of a logo  Description automatically generated">
                <a:extLst>
                  <a:ext uri="{FF2B5EF4-FFF2-40B4-BE49-F238E27FC236}">
                    <a16:creationId xmlns:a16="http://schemas.microsoft.com/office/drawing/2014/main" id="{10F99DD9-E172-40E1-8504-8DF77200F6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9842" y="3160914"/>
                <a:ext cx="319224" cy="319224"/>
              </a:xfrm>
              <a:prstGeom prst="rect">
                <a:avLst/>
              </a:prstGeom>
            </p:spPr>
          </p:pic>
          <p:pic>
            <p:nvPicPr>
              <p:cNvPr id="39" name="Picture 38" descr="A close up of a logo  Description automatically generated">
                <a:extLst>
                  <a:ext uri="{FF2B5EF4-FFF2-40B4-BE49-F238E27FC236}">
                    <a16:creationId xmlns:a16="http://schemas.microsoft.com/office/drawing/2014/main" id="{3F6897C7-2D4A-459A-BAD8-644597F6FA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9842" y="3487496"/>
                <a:ext cx="319224" cy="319224"/>
              </a:xfrm>
              <a:prstGeom prst="rect">
                <a:avLst/>
              </a:prstGeom>
            </p:spPr>
          </p:pic>
          <p:pic>
            <p:nvPicPr>
              <p:cNvPr id="40" name="Picture 39" descr="A close up of a logo  Description automatically generated">
                <a:extLst>
                  <a:ext uri="{FF2B5EF4-FFF2-40B4-BE49-F238E27FC236}">
                    <a16:creationId xmlns:a16="http://schemas.microsoft.com/office/drawing/2014/main" id="{A19E1733-61AB-4C20-8420-EC97BDA05B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9842" y="3814078"/>
                <a:ext cx="319224" cy="319224"/>
              </a:xfrm>
              <a:prstGeom prst="rect">
                <a:avLst/>
              </a:prstGeom>
            </p:spPr>
          </p:pic>
          <p:pic>
            <p:nvPicPr>
              <p:cNvPr id="41" name="Picture 40" descr="A close up of a logo  Description automatically generated">
                <a:extLst>
                  <a:ext uri="{FF2B5EF4-FFF2-40B4-BE49-F238E27FC236}">
                    <a16:creationId xmlns:a16="http://schemas.microsoft.com/office/drawing/2014/main" id="{74D28725-DD09-48E5-A0E5-F1AC1AE6FD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9842" y="4140659"/>
                <a:ext cx="319224" cy="319224"/>
              </a:xfrm>
              <a:prstGeom prst="rect">
                <a:avLst/>
              </a:prstGeom>
            </p:spPr>
          </p:pic>
        </p:grpSp>
        <p:grpSp>
          <p:nvGrpSpPr>
            <p:cNvPr id="8" name="Group 7">
              <a:extLst>
                <a:ext uri="{FF2B5EF4-FFF2-40B4-BE49-F238E27FC236}">
                  <a16:creationId xmlns:a16="http://schemas.microsoft.com/office/drawing/2014/main" id="{2639B6E9-D4E2-4DBE-853D-787946B1D32E}"/>
                </a:ext>
              </a:extLst>
            </p:cNvPr>
            <p:cNvGrpSpPr/>
            <p:nvPr/>
          </p:nvGrpSpPr>
          <p:grpSpPr>
            <a:xfrm>
              <a:off x="3734384" y="3160914"/>
              <a:ext cx="319224" cy="1298969"/>
              <a:chOff x="3734384" y="3160914"/>
              <a:chExt cx="319224" cy="1298969"/>
            </a:xfrm>
          </p:grpSpPr>
          <p:pic>
            <p:nvPicPr>
              <p:cNvPr id="42" name="Picture 41" descr="A close up of a logo  Description automatically generated">
                <a:extLst>
                  <a:ext uri="{FF2B5EF4-FFF2-40B4-BE49-F238E27FC236}">
                    <a16:creationId xmlns:a16="http://schemas.microsoft.com/office/drawing/2014/main" id="{A8B6649E-9776-4740-930B-3447DA7FE9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384" y="3160914"/>
                <a:ext cx="319224" cy="319224"/>
              </a:xfrm>
              <a:prstGeom prst="rect">
                <a:avLst/>
              </a:prstGeom>
            </p:spPr>
          </p:pic>
          <p:pic>
            <p:nvPicPr>
              <p:cNvPr id="43" name="Picture 42" descr="A close up of a logo  Description automatically generated">
                <a:extLst>
                  <a:ext uri="{FF2B5EF4-FFF2-40B4-BE49-F238E27FC236}">
                    <a16:creationId xmlns:a16="http://schemas.microsoft.com/office/drawing/2014/main" id="{6011D4C5-B8F3-4077-97D8-084BAE996B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384" y="3487496"/>
                <a:ext cx="319224" cy="319224"/>
              </a:xfrm>
              <a:prstGeom prst="rect">
                <a:avLst/>
              </a:prstGeom>
            </p:spPr>
          </p:pic>
          <p:pic>
            <p:nvPicPr>
              <p:cNvPr id="44" name="Picture 43" descr="A close up of a logo  Description automatically generated">
                <a:extLst>
                  <a:ext uri="{FF2B5EF4-FFF2-40B4-BE49-F238E27FC236}">
                    <a16:creationId xmlns:a16="http://schemas.microsoft.com/office/drawing/2014/main" id="{9ACB478E-2F3F-4DED-81D5-22CD0EFF3B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384" y="3814078"/>
                <a:ext cx="319224" cy="319224"/>
              </a:xfrm>
              <a:prstGeom prst="rect">
                <a:avLst/>
              </a:prstGeom>
            </p:spPr>
          </p:pic>
          <p:pic>
            <p:nvPicPr>
              <p:cNvPr id="45" name="Picture 44" descr="A close up of a logo  Description automatically generated">
                <a:extLst>
                  <a:ext uri="{FF2B5EF4-FFF2-40B4-BE49-F238E27FC236}">
                    <a16:creationId xmlns:a16="http://schemas.microsoft.com/office/drawing/2014/main" id="{2CD3A989-9EE1-466F-BE75-3CCAF1CDD6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384" y="4140659"/>
                <a:ext cx="319224" cy="319224"/>
              </a:xfrm>
              <a:prstGeom prst="rect">
                <a:avLst/>
              </a:prstGeom>
            </p:spPr>
          </p:pic>
        </p:grpSp>
      </p:grpSp>
      <p:sp>
        <p:nvSpPr>
          <p:cNvPr id="46" name="TextBox 45">
            <a:extLst>
              <a:ext uri="{FF2B5EF4-FFF2-40B4-BE49-F238E27FC236}">
                <a16:creationId xmlns:a16="http://schemas.microsoft.com/office/drawing/2014/main" id="{60140272-41B8-4DFF-BCAF-82EC3E4EF3CA}"/>
              </a:ext>
            </a:extLst>
          </p:cNvPr>
          <p:cNvSpPr txBox="1"/>
          <p:nvPr/>
        </p:nvSpPr>
        <p:spPr bwMode="auto">
          <a:xfrm>
            <a:off x="5464739" y="2140760"/>
            <a:ext cx="126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Summary</a:t>
            </a:r>
            <a:endParaRPr lang="en-GB" sz="2000" dirty="0">
              <a:solidFill>
                <a:srgbClr val="FF0000"/>
              </a:solidFill>
              <a:latin typeface="Myriad Pro Semibold" charset="0"/>
              <a:ea typeface="Myriad Pro Semibold" charset="0"/>
              <a:cs typeface="Myriad Pro Semibold" charset="0"/>
            </a:endParaRPr>
          </a:p>
        </p:txBody>
      </p:sp>
      <p:pic>
        <p:nvPicPr>
          <p:cNvPr id="9" name="Image 8"/>
          <p:cNvPicPr>
            <a:picLocks noChangeAspect="1"/>
          </p:cNvPicPr>
          <p:nvPr/>
        </p:nvPicPr>
        <p:blipFill>
          <a:blip r:embed="rId6" cstate="print"/>
          <a:stretch>
            <a:fillRect/>
          </a:stretch>
        </p:blipFill>
        <p:spPr>
          <a:xfrm>
            <a:off x="5419109" y="4974647"/>
            <a:ext cx="1388238" cy="885600"/>
          </a:xfrm>
          <a:prstGeom prst="rect">
            <a:avLst/>
          </a:prstGeom>
        </p:spPr>
      </p:pic>
      <p:sp>
        <p:nvSpPr>
          <p:cNvPr id="47" name="TextBox 46">
            <a:extLst>
              <a:ext uri="{FF2B5EF4-FFF2-40B4-BE49-F238E27FC236}">
                <a16:creationId xmlns:a16="http://schemas.microsoft.com/office/drawing/2014/main" id="{DB915674-30FF-440E-AE1B-39F514D96C4E}"/>
              </a:ext>
            </a:extLst>
          </p:cNvPr>
          <p:cNvSpPr txBox="1"/>
          <p:nvPr/>
        </p:nvSpPr>
        <p:spPr bwMode="auto">
          <a:xfrm>
            <a:off x="4617069" y="5937691"/>
            <a:ext cx="2957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Each child gets 21 sticks.</a:t>
            </a:r>
          </a:p>
        </p:txBody>
      </p:sp>
      <p:pic>
        <p:nvPicPr>
          <p:cNvPr id="18" name="Picture 17" descr="A close up of a logo  Description automatically generated">
            <a:extLst>
              <a:ext uri="{FF2B5EF4-FFF2-40B4-BE49-F238E27FC236}">
                <a16:creationId xmlns:a16="http://schemas.microsoft.com/office/drawing/2014/main" id="{A20944BD-6DF7-4147-9031-802C667D41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8013" y="3336100"/>
            <a:ext cx="2229581" cy="643437"/>
          </a:xfrm>
          <a:prstGeom prst="rect">
            <a:avLst/>
          </a:prstGeom>
        </p:spPr>
      </p:pic>
      <p:pic>
        <p:nvPicPr>
          <p:cNvPr id="20" name="Picture 19">
            <a:extLst>
              <a:ext uri="{FF2B5EF4-FFF2-40B4-BE49-F238E27FC236}">
                <a16:creationId xmlns:a16="http://schemas.microsoft.com/office/drawing/2014/main" id="{18A53112-F67F-40C4-819E-D57C2CC1A5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95300" y="3387013"/>
            <a:ext cx="882855" cy="1548736"/>
          </a:xfrm>
          <a:prstGeom prst="rect">
            <a:avLst/>
          </a:prstGeom>
        </p:spPr>
      </p:pic>
      <p:pic>
        <p:nvPicPr>
          <p:cNvPr id="25" name="Picture 24" descr="A picture containing toiletry, cosmetic  Description automatically generated">
            <a:extLst>
              <a:ext uri="{FF2B5EF4-FFF2-40B4-BE49-F238E27FC236}">
                <a16:creationId xmlns:a16="http://schemas.microsoft.com/office/drawing/2014/main" id="{D5C0F24D-5693-4FF3-AB1A-59010154EDC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86360" y="3387013"/>
            <a:ext cx="441427" cy="1548736"/>
          </a:xfrm>
          <a:prstGeom prst="rect">
            <a:avLst/>
          </a:prstGeom>
        </p:spPr>
      </p:pic>
      <p:sp>
        <p:nvSpPr>
          <p:cNvPr id="51" name="TextBox 50">
            <a:extLst>
              <a:ext uri="{FF2B5EF4-FFF2-40B4-BE49-F238E27FC236}">
                <a16:creationId xmlns:a16="http://schemas.microsoft.com/office/drawing/2014/main" id="{3515B5AD-4168-4186-919A-F523C8E1112D}"/>
              </a:ext>
            </a:extLst>
          </p:cNvPr>
          <p:cNvSpPr txBox="1"/>
          <p:nvPr/>
        </p:nvSpPr>
        <p:spPr bwMode="auto">
          <a:xfrm>
            <a:off x="5550094" y="3370193"/>
            <a:ext cx="3786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800" dirty="0">
                <a:solidFill>
                  <a:srgbClr val="0070C0"/>
                </a:solidFill>
                <a:latin typeface="Myriad Pro" panose="020B0503030403020204" pitchFamily="34" charset="0"/>
                <a:ea typeface="Myriad Pro Semibold" charset="0"/>
                <a:cs typeface="Myriad Pro Semibold" charset="0"/>
              </a:rPr>
              <a:t>8</a:t>
            </a:r>
          </a:p>
        </p:txBody>
      </p:sp>
      <p:sp>
        <p:nvSpPr>
          <p:cNvPr id="52" name="TextBox 51">
            <a:extLst>
              <a:ext uri="{FF2B5EF4-FFF2-40B4-BE49-F238E27FC236}">
                <a16:creationId xmlns:a16="http://schemas.microsoft.com/office/drawing/2014/main" id="{B62CB1DA-C9E1-43DB-8AB2-09EF196CDD1D}"/>
              </a:ext>
            </a:extLst>
          </p:cNvPr>
          <p:cNvSpPr txBox="1"/>
          <p:nvPr/>
        </p:nvSpPr>
        <p:spPr bwMode="auto">
          <a:xfrm>
            <a:off x="5550094" y="2870983"/>
            <a:ext cx="3786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800" dirty="0">
                <a:solidFill>
                  <a:srgbClr val="0070C0"/>
                </a:solidFill>
                <a:latin typeface="Myriad Pro" panose="020B0503030403020204" pitchFamily="34" charset="0"/>
                <a:ea typeface="Myriad Pro Semibold" charset="0"/>
                <a:cs typeface="Myriad Pro Semibold" charset="0"/>
              </a:rPr>
              <a:t>2</a:t>
            </a:r>
          </a:p>
        </p:txBody>
      </p:sp>
      <p:sp>
        <p:nvSpPr>
          <p:cNvPr id="54" name="TextBox 53">
            <a:extLst>
              <a:ext uri="{FF2B5EF4-FFF2-40B4-BE49-F238E27FC236}">
                <a16:creationId xmlns:a16="http://schemas.microsoft.com/office/drawing/2014/main" id="{381D93ED-861A-4D47-8F88-64C9CC94A1A3}"/>
              </a:ext>
            </a:extLst>
          </p:cNvPr>
          <p:cNvSpPr txBox="1"/>
          <p:nvPr/>
        </p:nvSpPr>
        <p:spPr bwMode="auto">
          <a:xfrm>
            <a:off x="6589267" y="3370193"/>
            <a:ext cx="3786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800" dirty="0">
                <a:solidFill>
                  <a:srgbClr val="FF0000"/>
                </a:solidFill>
                <a:latin typeface="Myriad Pro" panose="020B0503030403020204" pitchFamily="34" charset="0"/>
                <a:ea typeface="Myriad Pro Semibold" charset="0"/>
                <a:cs typeface="Myriad Pro Semibold" charset="0"/>
              </a:rPr>
              <a:t>4</a:t>
            </a:r>
          </a:p>
        </p:txBody>
      </p:sp>
      <p:sp>
        <p:nvSpPr>
          <p:cNvPr id="55" name="TextBox 54">
            <a:extLst>
              <a:ext uri="{FF2B5EF4-FFF2-40B4-BE49-F238E27FC236}">
                <a16:creationId xmlns:a16="http://schemas.microsoft.com/office/drawing/2014/main" id="{9E75074C-55C9-460D-B890-660CC5B13BC6}"/>
              </a:ext>
            </a:extLst>
          </p:cNvPr>
          <p:cNvSpPr txBox="1"/>
          <p:nvPr/>
        </p:nvSpPr>
        <p:spPr bwMode="auto">
          <a:xfrm>
            <a:off x="6589267" y="2870983"/>
            <a:ext cx="3786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800" dirty="0">
                <a:solidFill>
                  <a:srgbClr val="FF0000"/>
                </a:solidFill>
                <a:latin typeface="Myriad Pro" panose="020B0503030403020204" pitchFamily="34" charset="0"/>
                <a:ea typeface="Myriad Pro Semibold" charset="0"/>
                <a:cs typeface="Myriad Pro Semibold" charset="0"/>
              </a:rPr>
              <a:t>1</a:t>
            </a:r>
          </a:p>
        </p:txBody>
      </p:sp>
      <p:sp>
        <p:nvSpPr>
          <p:cNvPr id="56" name="TextBox 55">
            <a:extLst>
              <a:ext uri="{FF2B5EF4-FFF2-40B4-BE49-F238E27FC236}">
                <a16:creationId xmlns:a16="http://schemas.microsoft.com/office/drawing/2014/main" id="{7D0C38FA-C058-4E43-AE35-A545B457EE63}"/>
              </a:ext>
            </a:extLst>
          </p:cNvPr>
          <p:cNvSpPr txBox="1"/>
          <p:nvPr/>
        </p:nvSpPr>
        <p:spPr bwMode="auto">
          <a:xfrm>
            <a:off x="4832172" y="3370193"/>
            <a:ext cx="3786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800" dirty="0">
                <a:solidFill>
                  <a:srgbClr val="000000"/>
                </a:solidFill>
                <a:latin typeface="Myriad Pro" panose="020B0503030403020204" pitchFamily="34" charset="0"/>
                <a:ea typeface="Myriad Pro Semibold" charset="0"/>
                <a:cs typeface="Myriad Pro Semibold" charset="0"/>
              </a:rPr>
              <a:t>4</a:t>
            </a:r>
          </a:p>
        </p:txBody>
      </p:sp>
      <p:sp>
        <p:nvSpPr>
          <p:cNvPr id="57" name="TextBox 56">
            <a:extLst>
              <a:ext uri="{FF2B5EF4-FFF2-40B4-BE49-F238E27FC236}">
                <a16:creationId xmlns:a16="http://schemas.microsoft.com/office/drawing/2014/main" id="{F942B101-5A67-4058-B4CE-28C79F35CCAA}"/>
              </a:ext>
            </a:extLst>
          </p:cNvPr>
          <p:cNvSpPr txBox="1"/>
          <p:nvPr/>
        </p:nvSpPr>
        <p:spPr bwMode="auto">
          <a:xfrm>
            <a:off x="5550094" y="3370193"/>
            <a:ext cx="3786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800" dirty="0">
                <a:solidFill>
                  <a:srgbClr val="000000"/>
                </a:solidFill>
                <a:latin typeface="Myriad Pro" panose="020B0503030403020204" pitchFamily="34" charset="0"/>
                <a:ea typeface="Myriad Pro Semibold" charset="0"/>
                <a:cs typeface="Myriad Pro Semibold" charset="0"/>
              </a:rPr>
              <a:t>8</a:t>
            </a:r>
          </a:p>
        </p:txBody>
      </p:sp>
      <p:sp>
        <p:nvSpPr>
          <p:cNvPr id="59" name="TextBox 58">
            <a:extLst>
              <a:ext uri="{FF2B5EF4-FFF2-40B4-BE49-F238E27FC236}">
                <a16:creationId xmlns:a16="http://schemas.microsoft.com/office/drawing/2014/main" id="{A9F1464C-EACE-4A60-90DE-CD51D13EBBAA}"/>
              </a:ext>
            </a:extLst>
          </p:cNvPr>
          <p:cNvSpPr txBox="1"/>
          <p:nvPr/>
        </p:nvSpPr>
        <p:spPr bwMode="auto">
          <a:xfrm>
            <a:off x="5550094" y="2870983"/>
            <a:ext cx="3786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800" dirty="0">
                <a:solidFill>
                  <a:srgbClr val="000000"/>
                </a:solidFill>
                <a:latin typeface="Myriad Pro" panose="020B0503030403020204" pitchFamily="34" charset="0"/>
                <a:ea typeface="Myriad Pro Semibold" charset="0"/>
                <a:cs typeface="Myriad Pro Semibold" charset="0"/>
              </a:rPr>
              <a:t>2</a:t>
            </a:r>
          </a:p>
        </p:txBody>
      </p:sp>
      <p:sp>
        <p:nvSpPr>
          <p:cNvPr id="61" name="TextBox 60">
            <a:extLst>
              <a:ext uri="{FF2B5EF4-FFF2-40B4-BE49-F238E27FC236}">
                <a16:creationId xmlns:a16="http://schemas.microsoft.com/office/drawing/2014/main" id="{70333F72-B9DE-4F3D-A717-FC136530425D}"/>
              </a:ext>
            </a:extLst>
          </p:cNvPr>
          <p:cNvSpPr txBox="1"/>
          <p:nvPr/>
        </p:nvSpPr>
        <p:spPr bwMode="auto">
          <a:xfrm>
            <a:off x="6589267" y="3370193"/>
            <a:ext cx="3786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800" dirty="0">
                <a:solidFill>
                  <a:srgbClr val="000000"/>
                </a:solidFill>
                <a:latin typeface="Myriad Pro" panose="020B0503030403020204" pitchFamily="34" charset="0"/>
                <a:ea typeface="Myriad Pro Semibold" charset="0"/>
                <a:cs typeface="Myriad Pro Semibold" charset="0"/>
              </a:rPr>
              <a:t>4</a:t>
            </a:r>
          </a:p>
        </p:txBody>
      </p:sp>
      <p:sp>
        <p:nvSpPr>
          <p:cNvPr id="62" name="TextBox 61">
            <a:extLst>
              <a:ext uri="{FF2B5EF4-FFF2-40B4-BE49-F238E27FC236}">
                <a16:creationId xmlns:a16="http://schemas.microsoft.com/office/drawing/2014/main" id="{D6F7766A-448D-449B-B132-B5A06ADC76F1}"/>
              </a:ext>
            </a:extLst>
          </p:cNvPr>
          <p:cNvSpPr txBox="1"/>
          <p:nvPr/>
        </p:nvSpPr>
        <p:spPr bwMode="auto">
          <a:xfrm>
            <a:off x="6589267" y="2870983"/>
            <a:ext cx="3786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800" dirty="0">
                <a:solidFill>
                  <a:srgbClr val="000000"/>
                </a:solidFill>
                <a:latin typeface="Myriad Pro" panose="020B0503030403020204" pitchFamily="34" charset="0"/>
                <a:ea typeface="Myriad Pro Semibold" charset="0"/>
                <a:cs typeface="Myriad Pro Semibold" charset="0"/>
              </a:rPr>
              <a:t>1</a:t>
            </a:r>
          </a:p>
        </p:txBody>
      </p:sp>
      <p:sp>
        <p:nvSpPr>
          <p:cNvPr id="63" name="TextBox 62">
            <a:extLst>
              <a:ext uri="{FF2B5EF4-FFF2-40B4-BE49-F238E27FC236}">
                <a16:creationId xmlns:a16="http://schemas.microsoft.com/office/drawing/2014/main" id="{C8795004-0BDC-4FF4-853D-EC23BE39B137}"/>
              </a:ext>
            </a:extLst>
          </p:cNvPr>
          <p:cNvSpPr txBox="1"/>
          <p:nvPr/>
        </p:nvSpPr>
        <p:spPr bwMode="auto">
          <a:xfrm>
            <a:off x="7455249" y="4941161"/>
            <a:ext cx="23190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70C0"/>
                </a:solidFill>
                <a:latin typeface="Myriad Pro Semibold" charset="0"/>
                <a:ea typeface="Myriad Pro Semibold" charset="0"/>
                <a:cs typeface="Myriad Pro Semibold" charset="0"/>
              </a:rPr>
              <a:t>8 tens ÷ 4 = 2 tens</a:t>
            </a:r>
          </a:p>
        </p:txBody>
      </p:sp>
      <p:sp>
        <p:nvSpPr>
          <p:cNvPr id="64" name="TextBox 63">
            <a:extLst>
              <a:ext uri="{FF2B5EF4-FFF2-40B4-BE49-F238E27FC236}">
                <a16:creationId xmlns:a16="http://schemas.microsoft.com/office/drawing/2014/main" id="{D19E9057-58A7-4314-AE47-C0A884A9D236}"/>
              </a:ext>
            </a:extLst>
          </p:cNvPr>
          <p:cNvSpPr txBox="1"/>
          <p:nvPr/>
        </p:nvSpPr>
        <p:spPr bwMode="auto">
          <a:xfrm>
            <a:off x="7443643" y="5350763"/>
            <a:ext cx="23423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FF0000"/>
                </a:solidFill>
                <a:latin typeface="Myriad Pro Semibold" charset="0"/>
                <a:ea typeface="Myriad Pro Semibold" charset="0"/>
                <a:cs typeface="Myriad Pro Semibold" charset="0"/>
              </a:rPr>
              <a:t>4 ones ÷ 4 = 1 one</a:t>
            </a:r>
          </a:p>
        </p:txBody>
      </p:sp>
      <p:grpSp>
        <p:nvGrpSpPr>
          <p:cNvPr id="48" name="Group 47">
            <a:extLst>
              <a:ext uri="{FF2B5EF4-FFF2-40B4-BE49-F238E27FC236}">
                <a16:creationId xmlns:a16="http://schemas.microsoft.com/office/drawing/2014/main" id="{7376E588-693E-4E44-89EE-6D7896B7A8E4}"/>
              </a:ext>
            </a:extLst>
          </p:cNvPr>
          <p:cNvGrpSpPr/>
          <p:nvPr/>
        </p:nvGrpSpPr>
        <p:grpSpPr>
          <a:xfrm>
            <a:off x="5257049" y="5315444"/>
            <a:ext cx="1458860" cy="564329"/>
            <a:chOff x="3733049" y="5315443"/>
            <a:chExt cx="1458860" cy="564329"/>
          </a:xfrm>
        </p:grpSpPr>
        <p:grpSp>
          <p:nvGrpSpPr>
            <p:cNvPr id="49" name="Group 48">
              <a:extLst>
                <a:ext uri="{FF2B5EF4-FFF2-40B4-BE49-F238E27FC236}">
                  <a16:creationId xmlns:a16="http://schemas.microsoft.com/office/drawing/2014/main" id="{CCC402DA-7D03-44EB-87A7-7D170DDEA8E5}"/>
                </a:ext>
              </a:extLst>
            </p:cNvPr>
            <p:cNvGrpSpPr/>
            <p:nvPr/>
          </p:nvGrpSpPr>
          <p:grpSpPr>
            <a:xfrm>
              <a:off x="4085070" y="5365750"/>
              <a:ext cx="1106839" cy="449255"/>
              <a:chOff x="4085070" y="5365750"/>
              <a:chExt cx="1106839" cy="449255"/>
            </a:xfrm>
            <a:solidFill>
              <a:schemeClr val="bg1"/>
            </a:solidFill>
          </p:grpSpPr>
          <p:sp>
            <p:nvSpPr>
              <p:cNvPr id="67" name="Rectangle 66">
                <a:extLst>
                  <a:ext uri="{FF2B5EF4-FFF2-40B4-BE49-F238E27FC236}">
                    <a16:creationId xmlns:a16="http://schemas.microsoft.com/office/drawing/2014/main" id="{1F089319-9057-4616-AFA9-DE528EA83548}"/>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8" name="Rectangle 67">
                <a:extLst>
                  <a:ext uri="{FF2B5EF4-FFF2-40B4-BE49-F238E27FC236}">
                    <a16:creationId xmlns:a16="http://schemas.microsoft.com/office/drawing/2014/main" id="{E1F47037-9A70-4C88-8518-DE98829BB102}"/>
                  </a:ext>
                </a:extLst>
              </p:cNvPr>
              <p:cNvSpPr/>
              <p:nvPr/>
            </p:nvSpPr>
            <p:spPr bwMode="auto">
              <a:xfrm rot="5400000">
                <a:off x="3931480" y="5560248"/>
                <a:ext cx="414330" cy="9518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53" name="Group 52">
              <a:extLst>
                <a:ext uri="{FF2B5EF4-FFF2-40B4-BE49-F238E27FC236}">
                  <a16:creationId xmlns:a16="http://schemas.microsoft.com/office/drawing/2014/main" id="{94C789C7-4E68-4C76-BC90-A380A16FA9E0}"/>
                </a:ext>
              </a:extLst>
            </p:cNvPr>
            <p:cNvGrpSpPr/>
            <p:nvPr/>
          </p:nvGrpSpPr>
          <p:grpSpPr>
            <a:xfrm>
              <a:off x="3733049" y="5315443"/>
              <a:ext cx="1434410" cy="564329"/>
              <a:chOff x="3722832" y="5310208"/>
              <a:chExt cx="1434410" cy="564329"/>
            </a:xfrm>
          </p:grpSpPr>
          <p:cxnSp>
            <p:nvCxnSpPr>
              <p:cNvPr id="65" name="Straight Connector 64">
                <a:extLst>
                  <a:ext uri="{FF2B5EF4-FFF2-40B4-BE49-F238E27FC236}">
                    <a16:creationId xmlns:a16="http://schemas.microsoft.com/office/drawing/2014/main" id="{1BC7F1D3-4592-4A1F-9638-C2F7DF51F5AE}"/>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Arc 65">
                <a:extLst>
                  <a:ext uri="{FF2B5EF4-FFF2-40B4-BE49-F238E27FC236}">
                    <a16:creationId xmlns:a16="http://schemas.microsoft.com/office/drawing/2014/main" id="{F1FEC060-9E36-4EB6-B66E-F25111A18041}"/>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spTree>
    <p:extLst>
      <p:ext uri="{BB962C8B-B14F-4D97-AF65-F5344CB8AC3E}">
        <p14:creationId xmlns:p14="http://schemas.microsoft.com/office/powerpoint/2010/main" val="71403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6"/>
                                        </p:tgtEl>
                                      </p:cBhvr>
                                    </p:animEffect>
                                    <p:set>
                                      <p:cBhvr>
                                        <p:cTn id="10" dur="1" fill="hold">
                                          <p:stCondLst>
                                            <p:cond delay="499"/>
                                          </p:stCondLst>
                                        </p:cTn>
                                        <p:tgtEl>
                                          <p:spTgt spid="4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48"/>
                                        </p:tgtEl>
                                      </p:cBhvr>
                                    </p:animEffect>
                                    <p:set>
                                      <p:cBhvr>
                                        <p:cTn id="19" dur="1" fill="hold">
                                          <p:stCondLst>
                                            <p:cond delay="499"/>
                                          </p:stCondLst>
                                        </p:cTn>
                                        <p:tgtEl>
                                          <p:spTgt spid="48"/>
                                        </p:tgtEl>
                                        <p:attrNameLst>
                                          <p:attrName>style.visibility</p:attrName>
                                        </p:attrNameLst>
                                      </p:cBhvr>
                                      <p:to>
                                        <p:strVal val="hidden"/>
                                      </p:to>
                                    </p:set>
                                  </p:childTnLst>
                                </p:cTn>
                              </p:par>
                              <p:par>
                                <p:cTn id="20" presetID="64" presetClass="path" presetSubtype="0" accel="50000" fill="hold" grpId="0" nodeType="withEffect">
                                  <p:stCondLst>
                                    <p:cond delay="0"/>
                                  </p:stCondLst>
                                  <p:childTnLst>
                                    <p:animMotion origin="layout" path="M 2.77778E-6 1.48148E-6 L 0.0309 -0.2956 " pathEditMode="relative" rAng="0" ptsTypes="AA">
                                      <p:cBhvr>
                                        <p:cTn id="21" dur="1500" fill="hold"/>
                                        <p:tgtEl>
                                          <p:spTgt spid="63"/>
                                        </p:tgtEl>
                                        <p:attrNameLst>
                                          <p:attrName>ppt_x</p:attrName>
                                          <p:attrName>ppt_y</p:attrName>
                                        </p:attrNameLst>
                                      </p:cBhvr>
                                      <p:rCtr x="1545" y="-14792"/>
                                    </p:animMotion>
                                  </p:childTnLst>
                                </p:cTn>
                              </p:par>
                              <p:par>
                                <p:cTn id="22" presetID="64" presetClass="path" presetSubtype="0" accel="50000" fill="hold" grpId="0" nodeType="withEffect">
                                  <p:stCondLst>
                                    <p:cond delay="0"/>
                                  </p:stCondLst>
                                  <p:childTnLst>
                                    <p:animMotion origin="layout" path="M 2.77778E-6 -7.40741E-7 L 0.02986 -0.29838 " pathEditMode="relative" rAng="0" ptsTypes="AA">
                                      <p:cBhvr>
                                        <p:cTn id="23" dur="1500" fill="hold"/>
                                        <p:tgtEl>
                                          <p:spTgt spid="64"/>
                                        </p:tgtEl>
                                        <p:attrNameLst>
                                          <p:attrName>ppt_x</p:attrName>
                                          <p:attrName>ppt_y</p:attrName>
                                        </p:attrNameLst>
                                      </p:cBhvr>
                                      <p:rCtr x="1493" y="-14931"/>
                                    </p:animMotion>
                                  </p:childTnLst>
                                </p:cTn>
                              </p:par>
                              <p:par>
                                <p:cTn id="24" presetID="10" presetClass="entr" presetSubtype="0" fill="hold" grpId="1" nodeType="withEffect">
                                  <p:stCondLst>
                                    <p:cond delay="100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cTn>
                              </p:par>
                              <p:par>
                                <p:cTn id="27" presetID="10" presetClass="entr" presetSubtype="0" fill="hold" grpId="1" nodeType="withEffect">
                                  <p:stCondLst>
                                    <p:cond delay="100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500"/>
                                        <p:tgtEl>
                                          <p:spTgt spid="54"/>
                                        </p:tgtEl>
                                      </p:cBhvr>
                                    </p:animEffect>
                                  </p:childTnLst>
                                </p:cTn>
                              </p:par>
                              <p:par>
                                <p:cTn id="30" presetID="10" presetClass="entr" presetSubtype="0" fill="hold" grpId="1" nodeType="withEffect">
                                  <p:stCondLst>
                                    <p:cond delay="100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par>
                                <p:cTn id="33" presetID="10" presetClass="entr" presetSubtype="0" fill="hold" grpId="1" nodeType="withEffect">
                                  <p:stCondLst>
                                    <p:cond delay="10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par>
                                <p:cTn id="36" presetID="10" presetClass="entr" presetSubtype="0" fill="hold" nodeType="withEffect">
                                  <p:stCondLst>
                                    <p:cond delay="100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100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childTnLst>
                                </p:cTn>
                              </p:par>
                              <p:par>
                                <p:cTn id="42" presetID="10" presetClass="entr" presetSubtype="0" fill="hold" nodeType="withEffect">
                                  <p:stCondLst>
                                    <p:cond delay="100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51"/>
                                        </p:tgtEl>
                                      </p:cBhvr>
                                    </p:animEffect>
                                    <p:set>
                                      <p:cBhvr>
                                        <p:cTn id="49" dur="1" fill="hold">
                                          <p:stCondLst>
                                            <p:cond delay="499"/>
                                          </p:stCondLst>
                                        </p:cTn>
                                        <p:tgtEl>
                                          <p:spTgt spid="51"/>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54"/>
                                        </p:tgtEl>
                                      </p:cBhvr>
                                    </p:animEffect>
                                    <p:set>
                                      <p:cBhvr>
                                        <p:cTn id="58" dur="1" fill="hold">
                                          <p:stCondLst>
                                            <p:cond delay="499"/>
                                          </p:stCondLst>
                                        </p:cTn>
                                        <p:tgtEl>
                                          <p:spTgt spid="54"/>
                                        </p:tgtEl>
                                        <p:attrNameLst>
                                          <p:attrName>style.visibility</p:attrName>
                                        </p:attrNameLst>
                                      </p:cBhvr>
                                      <p:to>
                                        <p:strVal val="hidden"/>
                                      </p:to>
                                    </p:se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63"/>
                                        </p:tgtEl>
                                      </p:cBhvr>
                                    </p:animEffect>
                                    <p:set>
                                      <p:cBhvr>
                                        <p:cTn id="67" dur="1" fill="hold">
                                          <p:stCondLst>
                                            <p:cond delay="499"/>
                                          </p:stCondLst>
                                        </p:cTn>
                                        <p:tgtEl>
                                          <p:spTgt spid="63"/>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64"/>
                                        </p:tgtEl>
                                      </p:cBhvr>
                                    </p:animEffect>
                                    <p:set>
                                      <p:cBhvr>
                                        <p:cTn id="70" dur="1" fill="hold">
                                          <p:stCondLst>
                                            <p:cond delay="499"/>
                                          </p:stCondLst>
                                        </p:cTn>
                                        <p:tgtEl>
                                          <p:spTgt spid="64"/>
                                        </p:tgtEl>
                                        <p:attrNameLst>
                                          <p:attrName>style.visibility</p:attrName>
                                        </p:attrNameLst>
                                      </p:cBhvr>
                                      <p:to>
                                        <p:strVal val="hidden"/>
                                      </p:to>
                                    </p:set>
                                  </p:childTnLst>
                                </p:cTn>
                              </p:par>
                            </p:childTnLst>
                          </p:cTn>
                        </p:par>
                        <p:par>
                          <p:cTn id="71" fill="hold">
                            <p:stCondLst>
                              <p:cond delay="500"/>
                            </p:stCondLst>
                            <p:childTnLst>
                              <p:par>
                                <p:cTn id="72" presetID="10" presetClass="exit" presetSubtype="0" fill="hold" grpId="0" nodeType="afterEffect">
                                  <p:stCondLst>
                                    <p:cond delay="0"/>
                                  </p:stCondLst>
                                  <p:childTnLst>
                                    <p:animEffect transition="out" filter="fade">
                                      <p:cBhvr>
                                        <p:cTn id="73" dur="500"/>
                                        <p:tgtEl>
                                          <p:spTgt spid="52"/>
                                        </p:tgtEl>
                                      </p:cBhvr>
                                    </p:animEffect>
                                    <p:set>
                                      <p:cBhvr>
                                        <p:cTn id="74" dur="1" fill="hold">
                                          <p:stCondLst>
                                            <p:cond delay="499"/>
                                          </p:stCondLst>
                                        </p:cTn>
                                        <p:tgtEl>
                                          <p:spTgt spid="52"/>
                                        </p:tgtEl>
                                        <p:attrNameLst>
                                          <p:attrName>style.visibility</p:attrName>
                                        </p:attrNameLst>
                                      </p:cBhvr>
                                      <p:to>
                                        <p:strVal val="hidden"/>
                                      </p:to>
                                    </p:set>
                                  </p:childTnLst>
                                </p:cTn>
                              </p:par>
                              <p:par>
                                <p:cTn id="75" presetID="10" presetClass="exit" presetSubtype="0" fill="hold" grpId="0" nodeType="withEffect">
                                  <p:stCondLst>
                                    <p:cond delay="0"/>
                                  </p:stCondLst>
                                  <p:childTnLst>
                                    <p:animEffect transition="out" filter="fade">
                                      <p:cBhvr>
                                        <p:cTn id="76" dur="500"/>
                                        <p:tgtEl>
                                          <p:spTgt spid="55"/>
                                        </p:tgtEl>
                                      </p:cBhvr>
                                    </p:animEffect>
                                    <p:set>
                                      <p:cBhvr>
                                        <p:cTn id="77" dur="1" fill="hold">
                                          <p:stCondLst>
                                            <p:cond delay="499"/>
                                          </p:stCondLst>
                                        </p:cTn>
                                        <p:tgtEl>
                                          <p:spTgt spid="55"/>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20"/>
                                        </p:tgtEl>
                                      </p:cBhvr>
                                    </p:animEffect>
                                    <p:set>
                                      <p:cBhvr>
                                        <p:cTn id="80" dur="1" fill="hold">
                                          <p:stCondLst>
                                            <p:cond delay="499"/>
                                          </p:stCondLst>
                                        </p:cTn>
                                        <p:tgtEl>
                                          <p:spTgt spid="20"/>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25"/>
                                        </p:tgtEl>
                                      </p:cBhvr>
                                    </p:animEffect>
                                    <p:set>
                                      <p:cBhvr>
                                        <p:cTn id="83" dur="1" fill="hold">
                                          <p:stCondLst>
                                            <p:cond delay="499"/>
                                          </p:stCondLst>
                                        </p:cTn>
                                        <p:tgtEl>
                                          <p:spTgt spid="25"/>
                                        </p:tgtEl>
                                        <p:attrNameLst>
                                          <p:attrName>style.visibility</p:attrName>
                                        </p:attrNameLst>
                                      </p:cBhvr>
                                      <p:to>
                                        <p:strVal val="hidden"/>
                                      </p:to>
                                    </p:set>
                                  </p:childTnLst>
                                </p:cTn>
                              </p:par>
                              <p:par>
                                <p:cTn id="84" presetID="10" presetClass="entr" presetSubtype="0" fill="hold" grpId="0" nodeType="withEffect">
                                  <p:stCondLst>
                                    <p:cond delay="0"/>
                                  </p:stCondLst>
                                  <p:childTnLst>
                                    <p:set>
                                      <p:cBhvr>
                                        <p:cTn id="85" dur="1" fill="hold">
                                          <p:stCondLst>
                                            <p:cond delay="0"/>
                                          </p:stCondLst>
                                        </p:cTn>
                                        <p:tgtEl>
                                          <p:spTgt spid="59"/>
                                        </p:tgtEl>
                                        <p:attrNameLst>
                                          <p:attrName>style.visibility</p:attrName>
                                        </p:attrNameLst>
                                      </p:cBhvr>
                                      <p:to>
                                        <p:strVal val="visible"/>
                                      </p:to>
                                    </p:set>
                                    <p:animEffect transition="in" filter="fade">
                                      <p:cBhvr>
                                        <p:cTn id="86" dur="500"/>
                                        <p:tgtEl>
                                          <p:spTgt spid="5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500"/>
                                        <p:tgtEl>
                                          <p:spTgt spid="6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fade">
                                      <p:cBhvr>
                                        <p:cTn id="92" dur="500"/>
                                        <p:tgtEl>
                                          <p:spTgt spid="5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1"/>
                                        </p:tgtEl>
                                        <p:attrNameLst>
                                          <p:attrName>style.visibility</p:attrName>
                                        </p:attrNameLst>
                                      </p:cBhvr>
                                      <p:to>
                                        <p:strVal val="visible"/>
                                      </p:to>
                                    </p:set>
                                    <p:animEffect transition="in" filter="fade">
                                      <p:cBhvr>
                                        <p:cTn id="95" dur="500"/>
                                        <p:tgtEl>
                                          <p:spTgt spid="6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7"/>
                                        </p:tgtEl>
                                        <p:attrNameLst>
                                          <p:attrName>style.visibility</p:attrName>
                                        </p:attrNameLst>
                                      </p:cBhvr>
                                      <p:to>
                                        <p:strVal val="visible"/>
                                      </p:to>
                                    </p:set>
                                    <p:animEffect transition="in" filter="fade">
                                      <p:cBhvr>
                                        <p:cTn id="10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6" grpId="0"/>
      <p:bldP spid="47" grpId="0"/>
      <p:bldP spid="51" grpId="0"/>
      <p:bldP spid="51" grpId="1"/>
      <p:bldP spid="52" grpId="0"/>
      <p:bldP spid="52" grpId="1"/>
      <p:bldP spid="54" grpId="0"/>
      <p:bldP spid="54" grpId="1"/>
      <p:bldP spid="55" grpId="0"/>
      <p:bldP spid="55" grpId="1"/>
      <p:bldP spid="56" grpId="0"/>
      <p:bldP spid="57" grpId="0"/>
      <p:bldP spid="59" grpId="0"/>
      <p:bldP spid="61" grpId="0"/>
      <p:bldP spid="62" grpId="0"/>
      <p:bldP spid="63" grpId="0"/>
      <p:bldP spid="63" grpId="1"/>
      <p:bldP spid="64" grpId="0"/>
      <p:bldP spid="6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B99A863-0CB5-4EA9-9FDD-785A497161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050971" y="2989365"/>
            <a:ext cx="4090058" cy="1300584"/>
          </a:xfrm>
          <a:prstGeom prst="rect">
            <a:avLst/>
          </a:prstGeom>
        </p:spPr>
      </p:pic>
      <p:pic>
        <p:nvPicPr>
          <p:cNvPr id="5" name="Picture 4">
            <a:extLst>
              <a:ext uri="{FF2B5EF4-FFF2-40B4-BE49-F238E27FC236}">
                <a16:creationId xmlns:a16="http://schemas.microsoft.com/office/drawing/2014/main" id="{BA94A41E-C44A-438E-B04E-AD8F9AB442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601" y="2497652"/>
            <a:ext cx="7839279" cy="1261932"/>
          </a:xfrm>
          <a:prstGeom prst="rect">
            <a:avLst/>
          </a:prstGeom>
        </p:spPr>
      </p:pic>
      <p:pic>
        <p:nvPicPr>
          <p:cNvPr id="7" name="Picture 6">
            <a:extLst>
              <a:ext uri="{FF2B5EF4-FFF2-40B4-BE49-F238E27FC236}">
                <a16:creationId xmlns:a16="http://schemas.microsoft.com/office/drawing/2014/main" id="{6CC8315A-A7B1-47B9-B765-08C7833743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7576" y="2224878"/>
            <a:ext cx="4090058" cy="1281884"/>
          </a:xfrm>
          <a:prstGeom prst="rect">
            <a:avLst/>
          </a:prstGeom>
        </p:spPr>
      </p:pic>
      <p:pic>
        <p:nvPicPr>
          <p:cNvPr id="9" name="Picture 8">
            <a:extLst>
              <a:ext uri="{FF2B5EF4-FFF2-40B4-BE49-F238E27FC236}">
                <a16:creationId xmlns:a16="http://schemas.microsoft.com/office/drawing/2014/main" id="{375D335D-6CF9-4C4C-9C49-62A7DE9CDC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9346" y="3559003"/>
            <a:ext cx="4090058" cy="1281884"/>
          </a:xfrm>
          <a:prstGeom prst="rect">
            <a:avLst/>
          </a:prstGeom>
        </p:spPr>
      </p:pic>
      <p:sp>
        <p:nvSpPr>
          <p:cNvPr id="2" name="Text Placeholder 1"/>
          <p:cNvSpPr>
            <a:spLocks noGrp="1"/>
          </p:cNvSpPr>
          <p:nvPr>
            <p:ph type="body" sz="quarter" idx="11"/>
          </p:nvPr>
        </p:nvSpPr>
        <p:spPr/>
        <p:txBody>
          <a:bodyPr/>
          <a:lstStyle/>
          <a:p>
            <a:pPr>
              <a:tabLst>
                <a:tab pos="2243138" algn="l"/>
              </a:tabLst>
            </a:pPr>
            <a:r>
              <a:rPr lang="en-GB" altLang="en-US" dirty="0">
                <a:latin typeface="Myriad Pro" panose="020B0503030403020204" pitchFamily="34" charset="0"/>
                <a:ea typeface="Myriad Pro" panose="020B0503030403020204" pitchFamily="34" charset="0"/>
                <a:cs typeface="Myriad Pro" panose="020B0503030403020204" pitchFamily="34" charset="0"/>
              </a:rPr>
              <a:t>2.14 </a:t>
            </a:r>
            <a:r>
              <a:rPr lang="en-GB" dirty="0"/>
              <a:t>Short multiplication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1:2</a:t>
            </a:r>
          </a:p>
        </p:txBody>
      </p:sp>
      <p:sp>
        <p:nvSpPr>
          <p:cNvPr id="3" name="Rectangle 2">
            <a:extLst>
              <a:ext uri="{FF2B5EF4-FFF2-40B4-BE49-F238E27FC236}">
                <a16:creationId xmlns:a16="http://schemas.microsoft.com/office/drawing/2014/main" id="{BC3F1E3A-BA37-4727-B42B-7455173047EB}"/>
              </a:ext>
            </a:extLst>
          </p:cNvPr>
          <p:cNvSpPr/>
          <p:nvPr/>
        </p:nvSpPr>
        <p:spPr>
          <a:xfrm>
            <a:off x="2279576" y="764705"/>
            <a:ext cx="7632848" cy="830997"/>
          </a:xfrm>
          <a:prstGeom prst="rect">
            <a:avLst/>
          </a:prstGeom>
        </p:spPr>
        <p:txBody>
          <a:bodyPr wrap="square">
            <a:spAutoFit/>
          </a:bodyPr>
          <a:lstStyle/>
          <a:p>
            <a:pPr algn="ctr">
              <a:spcAft>
                <a:spcPts val="800"/>
              </a:spcAft>
            </a:pPr>
            <a:r>
              <a:rPr lang="en-GB" sz="2400" dirty="0">
                <a:latin typeface="Myriad Pro" panose="020B0503030403020204" pitchFamily="34" charset="0"/>
                <a:ea typeface="Calibri" panose="020F0502020204030204" pitchFamily="34" charset="0"/>
                <a:cs typeface="Times New Roman" panose="02020603050405020304" pitchFamily="18" charset="0"/>
              </a:rPr>
              <a:t>2</a:t>
            </a:r>
            <a:r>
              <a:rPr lang="en-GB" sz="2400" dirty="0">
                <a:latin typeface="Myriad Pro" panose="020B0503030403020204" pitchFamily="34" charset="0"/>
                <a:ea typeface="Calibri" panose="020F0502020204030204" pitchFamily="34" charset="0"/>
              </a:rPr>
              <a:t> rows, each with 34 chairs. How many chairs altogether?</a:t>
            </a:r>
            <a:r>
              <a:rPr lang="en-GB" sz="2400" dirty="0">
                <a:latin typeface="Myriad Pro" panose="020B0503030403020204" pitchFamily="34" charset="0"/>
              </a:rPr>
              <a:t> </a:t>
            </a: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734E1C52-0966-437E-BC83-AEB77267DEFD}"/>
              </a:ext>
            </a:extLst>
          </p:cNvPr>
          <p:cNvSpPr/>
          <p:nvPr/>
        </p:nvSpPr>
        <p:spPr>
          <a:xfrm>
            <a:off x="4965010" y="4936184"/>
            <a:ext cx="2160240" cy="461665"/>
          </a:xfrm>
          <a:prstGeom prst="rect">
            <a:avLst/>
          </a:prstGeom>
        </p:spPr>
        <p:txBody>
          <a:bodyPr wrap="square">
            <a:spAutoFit/>
          </a:bodyPr>
          <a:lstStyle/>
          <a:p>
            <a:pPr algn="ctr">
              <a:spcAft>
                <a:spcPts val="800"/>
              </a:spcAft>
            </a:pPr>
            <a:r>
              <a:rPr lang="en-GB" sz="2400" dirty="0">
                <a:latin typeface="Myriad Pro" panose="020B0503030403020204" pitchFamily="34" charset="0"/>
                <a:ea typeface="Calibri" panose="020F0502020204030204" pitchFamily="34" charset="0"/>
                <a:cs typeface="Times New Roman" panose="02020603050405020304" pitchFamily="18" charset="0"/>
              </a:rPr>
              <a:t>34 = 30 + 4</a:t>
            </a:r>
          </a:p>
        </p:txBody>
      </p:sp>
      <p:sp>
        <p:nvSpPr>
          <p:cNvPr id="10" name="Rectangle 9">
            <a:extLst>
              <a:ext uri="{FF2B5EF4-FFF2-40B4-BE49-F238E27FC236}">
                <a16:creationId xmlns:a16="http://schemas.microsoft.com/office/drawing/2014/main" id="{A84306A1-002E-45E2-BE19-39463654329F}"/>
              </a:ext>
            </a:extLst>
          </p:cNvPr>
          <p:cNvSpPr/>
          <p:nvPr/>
        </p:nvSpPr>
        <p:spPr>
          <a:xfrm>
            <a:off x="4427417" y="5324684"/>
            <a:ext cx="3665307" cy="461665"/>
          </a:xfrm>
          <a:prstGeom prst="rect">
            <a:avLst/>
          </a:prstGeom>
        </p:spPr>
        <p:txBody>
          <a:bodyPr wrap="square">
            <a:spAutoFit/>
          </a:bodyPr>
          <a:lstStyle/>
          <a:p>
            <a:pPr algn="ctr">
              <a:spcAft>
                <a:spcPts val="800"/>
              </a:spcAft>
            </a:pPr>
            <a:r>
              <a:rPr lang="en-GB" sz="2400" dirty="0">
                <a:latin typeface="Myriad Pro" panose="020B0503030403020204" pitchFamily="34" charset="0"/>
                <a:ea typeface="Calibri" panose="020F0502020204030204" pitchFamily="34" charset="0"/>
                <a:cs typeface="Times New Roman" panose="02020603050405020304" pitchFamily="18" charset="0"/>
              </a:rPr>
              <a:t>34 × 2 = 30 × 2 + 4 × 2</a:t>
            </a:r>
          </a:p>
        </p:txBody>
      </p:sp>
      <p:sp>
        <p:nvSpPr>
          <p:cNvPr id="12" name="Rectangle: Rounded Corners 11">
            <a:extLst>
              <a:ext uri="{FF2B5EF4-FFF2-40B4-BE49-F238E27FC236}">
                <a16:creationId xmlns:a16="http://schemas.microsoft.com/office/drawing/2014/main" id="{4C9F8289-8586-4013-AF81-A3D7E9BD0149}"/>
              </a:ext>
            </a:extLst>
          </p:cNvPr>
          <p:cNvSpPr/>
          <p:nvPr/>
        </p:nvSpPr>
        <p:spPr bwMode="auto">
          <a:xfrm>
            <a:off x="5678040" y="2154775"/>
            <a:ext cx="648000" cy="2686113"/>
          </a:xfrm>
          <a:prstGeom prst="roundRect">
            <a:avLst>
              <a:gd name="adj" fmla="val 3666"/>
            </a:avLst>
          </a:prstGeom>
          <a:noFill/>
          <a:ln w="1905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3" name="Rectangle: Rounded Corners 12">
            <a:extLst>
              <a:ext uri="{FF2B5EF4-FFF2-40B4-BE49-F238E27FC236}">
                <a16:creationId xmlns:a16="http://schemas.microsoft.com/office/drawing/2014/main" id="{BBC6FA41-BB20-4C2A-AA6D-EE1CDEBEF2AC}"/>
              </a:ext>
            </a:extLst>
          </p:cNvPr>
          <p:cNvSpPr/>
          <p:nvPr/>
        </p:nvSpPr>
        <p:spPr bwMode="auto">
          <a:xfrm>
            <a:off x="6433392" y="2154775"/>
            <a:ext cx="216000" cy="2686113"/>
          </a:xfrm>
          <a:prstGeom prst="roundRect">
            <a:avLst>
              <a:gd name="adj" fmla="val 4699"/>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6" name="Rectangle 15">
            <a:extLst>
              <a:ext uri="{FF2B5EF4-FFF2-40B4-BE49-F238E27FC236}">
                <a16:creationId xmlns:a16="http://schemas.microsoft.com/office/drawing/2014/main" id="{B1AD4CAA-89CE-4782-8956-30E2125E5459}"/>
              </a:ext>
            </a:extLst>
          </p:cNvPr>
          <p:cNvSpPr/>
          <p:nvPr/>
        </p:nvSpPr>
        <p:spPr>
          <a:xfrm>
            <a:off x="5642964" y="5720176"/>
            <a:ext cx="3111485" cy="461665"/>
          </a:xfrm>
          <a:prstGeom prst="rect">
            <a:avLst/>
          </a:prstGeom>
        </p:spPr>
        <p:txBody>
          <a:bodyPr wrap="square">
            <a:spAutoFit/>
          </a:bodyPr>
          <a:lstStyle/>
          <a:p>
            <a:pPr>
              <a:spcAft>
                <a:spcPts val="800"/>
              </a:spcAft>
            </a:pPr>
            <a:r>
              <a:rPr lang="en-GB" sz="2400" dirty="0">
                <a:latin typeface="Myriad Pro" panose="020B0503030403020204" pitchFamily="34" charset="0"/>
                <a:ea typeface="Calibri" panose="020F0502020204030204" pitchFamily="34" charset="0"/>
                <a:cs typeface="Times New Roman" panose="02020603050405020304" pitchFamily="18" charset="0"/>
              </a:rPr>
              <a:t>= 60 + 8</a:t>
            </a:r>
          </a:p>
        </p:txBody>
      </p:sp>
      <p:sp>
        <p:nvSpPr>
          <p:cNvPr id="17" name="Rectangle 16">
            <a:extLst>
              <a:ext uri="{FF2B5EF4-FFF2-40B4-BE49-F238E27FC236}">
                <a16:creationId xmlns:a16="http://schemas.microsoft.com/office/drawing/2014/main" id="{84E916DB-A227-4954-8F20-9FA23EDC23BE}"/>
              </a:ext>
            </a:extLst>
          </p:cNvPr>
          <p:cNvSpPr/>
          <p:nvPr/>
        </p:nvSpPr>
        <p:spPr>
          <a:xfrm>
            <a:off x="5653918" y="6112171"/>
            <a:ext cx="3111485" cy="461665"/>
          </a:xfrm>
          <a:prstGeom prst="rect">
            <a:avLst/>
          </a:prstGeom>
        </p:spPr>
        <p:txBody>
          <a:bodyPr wrap="square">
            <a:spAutoFit/>
          </a:bodyPr>
          <a:lstStyle/>
          <a:p>
            <a:pPr>
              <a:spcAft>
                <a:spcPts val="800"/>
              </a:spcAft>
            </a:pPr>
            <a:r>
              <a:rPr lang="en-GB" sz="2400" dirty="0">
                <a:latin typeface="Myriad Pro" panose="020B0503030403020204" pitchFamily="34" charset="0"/>
                <a:ea typeface="Calibri" panose="020F0502020204030204" pitchFamily="34" charset="0"/>
                <a:cs typeface="Times New Roman" panose="02020603050405020304" pitchFamily="18" charset="0"/>
              </a:rPr>
              <a:t>= 68</a:t>
            </a:r>
          </a:p>
        </p:txBody>
      </p:sp>
    </p:spTree>
    <p:extLst>
      <p:ext uri="{BB962C8B-B14F-4D97-AF65-F5344CB8AC3E}">
        <p14:creationId xmlns:p14="http://schemas.microsoft.com/office/powerpoint/2010/main" val="371148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64" presetClass="path" presetSubtype="0" accel="50000" decel="50000" fill="hold" nodeType="afterEffect">
                                  <p:stCondLst>
                                    <p:cond delay="200"/>
                                  </p:stCondLst>
                                  <p:childTnLst>
                                    <p:animMotion origin="layout" path="M 4.16667E-6 1.48148E-6 L 4.16667E-6 -0.25 " pathEditMode="relative" rAng="0" ptsTypes="AA">
                                      <p:cBhvr>
                                        <p:cTn id="10" dur="1000" fill="hold"/>
                                        <p:tgtEl>
                                          <p:spTgt spid="5"/>
                                        </p:tgtEl>
                                        <p:attrNameLst>
                                          <p:attrName>ppt_x</p:attrName>
                                          <p:attrName>ppt_y</p:attrName>
                                        </p:attrNameLst>
                                      </p:cBhvr>
                                      <p:rCtr x="0" y="-12500"/>
                                    </p:animMotion>
                                  </p:childTnLst>
                                </p:cTn>
                              </p:par>
                            </p:childTnLst>
                          </p:cTn>
                        </p:par>
                        <p:par>
                          <p:cTn id="11" fill="hold">
                            <p:stCondLst>
                              <p:cond delay="1700"/>
                            </p:stCondLst>
                            <p:childTnLst>
                              <p:par>
                                <p:cTn id="12" presetID="10" presetClass="entr" presetSubtype="0" fill="hold" nodeType="afterEffect">
                                  <p:stCondLst>
                                    <p:cond delay="2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childTnLst>
                          </p:cTn>
                        </p:par>
                        <p:par>
                          <p:cTn id="48" fill="hold">
                            <p:stCondLst>
                              <p:cond delay="500"/>
                            </p:stCondLst>
                            <p:childTnLst>
                              <p:par>
                                <p:cTn id="49" presetID="10" presetClass="exit" presetSubtype="0" fill="hold" nodeType="afterEffect">
                                  <p:stCondLst>
                                    <p:cond delay="0"/>
                                  </p:stCondLst>
                                  <p:childTnLst>
                                    <p:animEffect transition="out" filter="fade">
                                      <p:cBhvr>
                                        <p:cTn id="50" dur="1000"/>
                                        <p:tgtEl>
                                          <p:spTgt spid="7"/>
                                        </p:tgtEl>
                                      </p:cBhvr>
                                    </p:animEffect>
                                    <p:set>
                                      <p:cBhvr>
                                        <p:cTn id="51" dur="1" fill="hold">
                                          <p:stCondLst>
                                            <p:cond delay="999"/>
                                          </p:stCondLst>
                                        </p:cTn>
                                        <p:tgtEl>
                                          <p:spTgt spid="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1000"/>
                                        <p:tgtEl>
                                          <p:spTgt spid="9"/>
                                        </p:tgtEl>
                                      </p:cBhvr>
                                    </p:animEffect>
                                    <p:set>
                                      <p:cBhvr>
                                        <p:cTn id="54" dur="1" fill="hold">
                                          <p:stCondLst>
                                            <p:cond delay="999"/>
                                          </p:stCondLst>
                                        </p:cTn>
                                        <p:tgtEl>
                                          <p:spTgt spid="9"/>
                                        </p:tgtEl>
                                        <p:attrNameLst>
                                          <p:attrName>style.visibility</p:attrName>
                                        </p:attrNameLst>
                                      </p:cBhvr>
                                      <p:to>
                                        <p:strVal val="hidden"/>
                                      </p:to>
                                    </p:set>
                                  </p:childTnLst>
                                </p:cTn>
                              </p:par>
                            </p:childTnLst>
                          </p:cTn>
                        </p:par>
                        <p:par>
                          <p:cTn id="55" fill="hold">
                            <p:stCondLst>
                              <p:cond delay="1500"/>
                            </p:stCondLst>
                            <p:childTnLst>
                              <p:par>
                                <p:cTn id="56" presetID="10" presetClass="entr" presetSubtype="0"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P spid="12" grpId="0" animBg="1"/>
      <p:bldP spid="12" grpId="1" animBg="1"/>
      <p:bldP spid="13" grpId="0" animBg="1"/>
      <p:bldP spid="13" grpId="1" animBg="1"/>
      <p:bldP spid="16" grpId="0"/>
      <p:bldP spid="17"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2:2</a:t>
            </a:r>
          </a:p>
        </p:txBody>
      </p:sp>
      <p:graphicFrame>
        <p:nvGraphicFramePr>
          <p:cNvPr id="24" name="Table 23">
            <a:extLst>
              <a:ext uri="{FF2B5EF4-FFF2-40B4-BE49-F238E27FC236}">
                <a16:creationId xmlns:a16="http://schemas.microsoft.com/office/drawing/2014/main" id="{89E25251-F2B8-4E26-9ED4-A2EAFB22DB8D}"/>
              </a:ext>
            </a:extLst>
          </p:cNvPr>
          <p:cNvGraphicFramePr>
            <a:graphicFrameLocks noGrp="1"/>
          </p:cNvGraphicFramePr>
          <p:nvPr/>
        </p:nvGraphicFramePr>
        <p:xfrm>
          <a:off x="1862427" y="2411804"/>
          <a:ext cx="8467149" cy="2376000"/>
        </p:xfrm>
        <a:graphic>
          <a:graphicData uri="http://schemas.openxmlformats.org/drawingml/2006/table">
            <a:tbl>
              <a:tblPr firstRow="1" firstCol="1" bandRow="1"/>
              <a:tblGrid>
                <a:gridCol w="1440000">
                  <a:extLst>
                    <a:ext uri="{9D8B030D-6E8A-4147-A177-3AD203B41FA5}">
                      <a16:colId xmlns:a16="http://schemas.microsoft.com/office/drawing/2014/main" val="4061252988"/>
                    </a:ext>
                  </a:extLst>
                </a:gridCol>
                <a:gridCol w="596854">
                  <a:extLst>
                    <a:ext uri="{9D8B030D-6E8A-4147-A177-3AD203B41FA5}">
                      <a16:colId xmlns:a16="http://schemas.microsoft.com/office/drawing/2014/main" val="167688930"/>
                    </a:ext>
                  </a:extLst>
                </a:gridCol>
                <a:gridCol w="1440000">
                  <a:extLst>
                    <a:ext uri="{9D8B030D-6E8A-4147-A177-3AD203B41FA5}">
                      <a16:colId xmlns:a16="http://schemas.microsoft.com/office/drawing/2014/main" val="2873042499"/>
                    </a:ext>
                  </a:extLst>
                </a:gridCol>
                <a:gridCol w="598295">
                  <a:extLst>
                    <a:ext uri="{9D8B030D-6E8A-4147-A177-3AD203B41FA5}">
                      <a16:colId xmlns:a16="http://schemas.microsoft.com/office/drawing/2014/main" val="3390713205"/>
                    </a:ext>
                  </a:extLst>
                </a:gridCol>
                <a:gridCol w="1440000">
                  <a:extLst>
                    <a:ext uri="{9D8B030D-6E8A-4147-A177-3AD203B41FA5}">
                      <a16:colId xmlns:a16="http://schemas.microsoft.com/office/drawing/2014/main" val="2602694415"/>
                    </a:ext>
                  </a:extLst>
                </a:gridCol>
                <a:gridCol w="2952000">
                  <a:extLst>
                    <a:ext uri="{9D8B030D-6E8A-4147-A177-3AD203B41FA5}">
                      <a16:colId xmlns:a16="http://schemas.microsoft.com/office/drawing/2014/main" val="412938311"/>
                    </a:ext>
                  </a:extLst>
                </a:gridCol>
              </a:tblGrid>
              <a:tr h="1188000">
                <a:tc>
                  <a:txBody>
                    <a:bodyPr/>
                    <a:lstStyle/>
                    <a:p>
                      <a:pPr algn="ctr">
                        <a:lnSpc>
                          <a:spcPct val="107000"/>
                        </a:lnSpc>
                        <a:spcBef>
                          <a:spcPts val="400"/>
                        </a:spcBef>
                        <a:spcAft>
                          <a:spcPts val="400"/>
                        </a:spcAft>
                      </a:pPr>
                      <a:r>
                        <a:rPr lang="en-GB" sz="2400" dirty="0">
                          <a:effectLst/>
                          <a:latin typeface="Myriad Pro" panose="020B0503030403020204" pitchFamily="34" charset="0"/>
                          <a:ea typeface="Calibri" panose="020F0502020204030204" pitchFamily="34" charset="0"/>
                          <a:cs typeface="Times New Roman" panose="02020603050405020304" pitchFamily="18" charset="0"/>
                        </a:rPr>
                        <a:t>84</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400"/>
                        </a:spcAft>
                      </a:pPr>
                      <a:r>
                        <a:rPr lang="en-GB" sz="2400" dirty="0">
                          <a:effectLst/>
                          <a:latin typeface="Myriad Pro" panose="020B0503030403020204" pitchFamily="34" charset="0"/>
                          <a:ea typeface="Calibri" panose="020F0502020204030204" pitchFamily="34" charset="0"/>
                          <a:cs typeface="Calibri" panose="020F0502020204030204" pitchFamily="34" charset="0"/>
                        </a:rPr>
                        <a:t>÷</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400"/>
                        </a:spcAft>
                      </a:pPr>
                      <a:r>
                        <a:rPr lang="en-GB" sz="2400" dirty="0">
                          <a:effectLst/>
                          <a:latin typeface="Myriad Pro" panose="020B0503030403020204" pitchFamily="34" charset="0"/>
                          <a:ea typeface="Calibri" panose="020F0502020204030204" pitchFamily="34" charset="0"/>
                          <a:cs typeface="Times New Roman" panose="02020603050405020304" pitchFamily="18" charset="0"/>
                        </a:rPr>
                        <a:t>4</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400"/>
                        </a:spcAft>
                      </a:pPr>
                      <a:r>
                        <a:rPr lang="en-GB" sz="2400">
                          <a:effectLst/>
                          <a:latin typeface="Myriad Pro" panose="020B0503030403020204" pitchFamily="34" charset="0"/>
                          <a:ea typeface="Calibri" panose="020F0502020204030204" pitchFamily="34" charset="0"/>
                          <a:cs typeface="Times New Roman" panose="02020603050405020304" pitchFamily="18" charset="0"/>
                        </a:rPr>
                        <a:t>=</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400"/>
                        </a:spcAft>
                      </a:pPr>
                      <a:r>
                        <a:rPr lang="en-GB" sz="2400">
                          <a:effectLst/>
                          <a:latin typeface="Myriad Pro" panose="020B0503030403020204" pitchFamily="34" charset="0"/>
                          <a:ea typeface="Calibri" panose="020F0502020204030204" pitchFamily="34" charset="0"/>
                          <a:cs typeface="Times New Roman" panose="02020603050405020304" pitchFamily="18" charset="0"/>
                        </a:rPr>
                        <a:t>21</a:t>
                      </a:r>
                      <a:r>
                        <a:rPr lang="en-GB" sz="2400">
                          <a:effectLst/>
                          <a:latin typeface="Calibri" panose="020F0502020204030204" pitchFamily="34" charset="0"/>
                          <a:ea typeface="Calibri" panose="020F0502020204030204" pitchFamily="34" charset="0"/>
                          <a:cs typeface="Times New Roman" panose="02020603050405020304" pitchFamily="18" charset="0"/>
                        </a:rPr>
                        <a:t> </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400"/>
                        </a:spcAft>
                      </a:pP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2142545"/>
                  </a:ext>
                </a:extLst>
              </a:tr>
              <a:tr h="1188000">
                <a:tc>
                  <a:txBody>
                    <a:bodyPr/>
                    <a:lstStyle/>
                    <a:p>
                      <a:pPr algn="ctr">
                        <a:lnSpc>
                          <a:spcPct val="107000"/>
                        </a:lnSpc>
                        <a:spcBef>
                          <a:spcPts val="400"/>
                        </a:spcBef>
                        <a:spcAft>
                          <a:spcPts val="400"/>
                        </a:spcAft>
                      </a:pPr>
                      <a:r>
                        <a:rPr lang="en-GB" sz="2400" dirty="0">
                          <a:effectLst/>
                          <a:latin typeface="Myriad Pro" panose="020B0503030403020204" pitchFamily="34" charset="0"/>
                          <a:ea typeface="Calibri" panose="020F0502020204030204" pitchFamily="34" charset="0"/>
                          <a:cs typeface="Times New Roman" panose="02020603050405020304" pitchFamily="18" charset="0"/>
                        </a:rPr>
                        <a:t>dividend</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400"/>
                        </a:spcAft>
                      </a:pPr>
                      <a:r>
                        <a:rPr lang="en-GB" sz="2400">
                          <a:effectLst/>
                          <a:latin typeface="Myriad Pro" panose="020B0503030403020204" pitchFamily="34" charset="0"/>
                          <a:ea typeface="Calibri" panose="020F0502020204030204" pitchFamily="34" charset="0"/>
                          <a:cs typeface="Calibri" panose="020F0502020204030204" pitchFamily="34" charset="0"/>
                        </a:rPr>
                        <a:t>÷</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400"/>
                        </a:spcAft>
                      </a:pPr>
                      <a:r>
                        <a:rPr lang="en-GB" sz="2400" dirty="0">
                          <a:effectLst/>
                          <a:latin typeface="Myriad Pro" panose="020B0503030403020204" pitchFamily="34" charset="0"/>
                          <a:ea typeface="Calibri" panose="020F0502020204030204" pitchFamily="34" charset="0"/>
                          <a:cs typeface="Times New Roman" panose="02020603050405020304" pitchFamily="18" charset="0"/>
                        </a:rPr>
                        <a:t>divisor</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400"/>
                        </a:spcAft>
                      </a:pPr>
                      <a:r>
                        <a:rPr lang="en-GB" sz="2400" dirty="0">
                          <a:effectLst/>
                          <a:latin typeface="Myriad Pro" panose="020B0503030403020204" pitchFamily="34" charset="0"/>
                          <a:ea typeface="Calibri" panose="020F0502020204030204" pitchFamily="34" charset="0"/>
                          <a:cs typeface="Times New Roman" panose="02020603050405020304" pitchFamily="18" charset="0"/>
                        </a:rPr>
                        <a:t>=</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400"/>
                        </a:spcAft>
                      </a:pPr>
                      <a:r>
                        <a:rPr lang="en-GB" sz="2400" dirty="0">
                          <a:effectLst/>
                          <a:latin typeface="Myriad Pro" panose="020B0503030403020204" pitchFamily="34" charset="0"/>
                          <a:ea typeface="Calibri" panose="020F0502020204030204" pitchFamily="34" charset="0"/>
                          <a:cs typeface="Times New Roman" panose="02020603050405020304" pitchFamily="18" charset="0"/>
                        </a:rPr>
                        <a:t>quotient</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400"/>
                        </a:spcAft>
                      </a:pPr>
                      <a:endParaRPr lang="en-GB" sz="24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4432494"/>
                  </a:ext>
                </a:extLst>
              </a:tr>
            </a:tbl>
          </a:graphicData>
        </a:graphic>
      </p:graphicFrame>
      <p:pic>
        <p:nvPicPr>
          <p:cNvPr id="27" name="Image 26"/>
          <p:cNvPicPr>
            <a:picLocks noChangeAspect="1"/>
          </p:cNvPicPr>
          <p:nvPr/>
        </p:nvPicPr>
        <p:blipFill>
          <a:blip r:embed="rId3" cstate="print"/>
          <a:stretch>
            <a:fillRect/>
          </a:stretch>
        </p:blipFill>
        <p:spPr>
          <a:xfrm>
            <a:off x="8127228" y="2520661"/>
            <a:ext cx="1458914" cy="958714"/>
          </a:xfrm>
          <a:prstGeom prst="rect">
            <a:avLst/>
          </a:prstGeom>
        </p:spPr>
      </p:pic>
      <p:pic>
        <p:nvPicPr>
          <p:cNvPr id="28" name="Image 27"/>
          <p:cNvPicPr>
            <a:picLocks noChangeAspect="1"/>
          </p:cNvPicPr>
          <p:nvPr/>
        </p:nvPicPr>
        <p:blipFill>
          <a:blip r:embed="rId4" cstate="print"/>
          <a:stretch>
            <a:fillRect/>
          </a:stretch>
        </p:blipFill>
        <p:spPr>
          <a:xfrm>
            <a:off x="7648803" y="3705453"/>
            <a:ext cx="2415764" cy="957600"/>
          </a:xfrm>
          <a:prstGeom prst="rect">
            <a:avLst/>
          </a:prstGeom>
        </p:spPr>
      </p:pic>
      <p:grpSp>
        <p:nvGrpSpPr>
          <p:cNvPr id="6" name="Group 5">
            <a:extLst>
              <a:ext uri="{FF2B5EF4-FFF2-40B4-BE49-F238E27FC236}">
                <a16:creationId xmlns:a16="http://schemas.microsoft.com/office/drawing/2014/main" id="{7252C1F5-5EC9-4ED7-B897-2154E40CCD39}"/>
              </a:ext>
            </a:extLst>
          </p:cNvPr>
          <p:cNvGrpSpPr>
            <a:grpSpLocks noChangeAspect="1"/>
          </p:cNvGrpSpPr>
          <p:nvPr/>
        </p:nvGrpSpPr>
        <p:grpSpPr>
          <a:xfrm>
            <a:off x="7983581" y="2907164"/>
            <a:ext cx="1508085" cy="572157"/>
            <a:chOff x="3733049" y="5315443"/>
            <a:chExt cx="1487450" cy="564329"/>
          </a:xfrm>
        </p:grpSpPr>
        <p:grpSp>
          <p:nvGrpSpPr>
            <p:cNvPr id="7" name="Group 6">
              <a:extLst>
                <a:ext uri="{FF2B5EF4-FFF2-40B4-BE49-F238E27FC236}">
                  <a16:creationId xmlns:a16="http://schemas.microsoft.com/office/drawing/2014/main" id="{EF9008D4-4882-442B-A7B0-9655C735C43E}"/>
                </a:ext>
              </a:extLst>
            </p:cNvPr>
            <p:cNvGrpSpPr/>
            <p:nvPr/>
          </p:nvGrpSpPr>
          <p:grpSpPr>
            <a:xfrm>
              <a:off x="4081007" y="5354684"/>
              <a:ext cx="1139492" cy="487195"/>
              <a:chOff x="4081007" y="5354684"/>
              <a:chExt cx="1139492" cy="487195"/>
            </a:xfrm>
            <a:solidFill>
              <a:schemeClr val="bg1"/>
            </a:solidFill>
          </p:grpSpPr>
          <p:sp>
            <p:nvSpPr>
              <p:cNvPr id="11" name="Rectangle 10">
                <a:extLst>
                  <a:ext uri="{FF2B5EF4-FFF2-40B4-BE49-F238E27FC236}">
                    <a16:creationId xmlns:a16="http://schemas.microsoft.com/office/drawing/2014/main" id="{840FCE65-46D0-4B55-8831-03B4D9DC7F86}"/>
                  </a:ext>
                </a:extLst>
              </p:cNvPr>
              <p:cNvSpPr/>
              <p:nvPr/>
            </p:nvSpPr>
            <p:spPr bwMode="auto">
              <a:xfrm>
                <a:off x="4085070" y="5354684"/>
                <a:ext cx="1135429" cy="64031"/>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2" name="Rectangle 11">
                <a:extLst>
                  <a:ext uri="{FF2B5EF4-FFF2-40B4-BE49-F238E27FC236}">
                    <a16:creationId xmlns:a16="http://schemas.microsoft.com/office/drawing/2014/main" id="{264E63B1-74C2-4608-B9B7-C5D51378FC19}"/>
                  </a:ext>
                </a:extLst>
              </p:cNvPr>
              <p:cNvSpPr/>
              <p:nvPr/>
            </p:nvSpPr>
            <p:spPr bwMode="auto">
              <a:xfrm rot="5400000">
                <a:off x="3895556" y="5551200"/>
                <a:ext cx="476130" cy="10522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8" name="Group 7">
              <a:extLst>
                <a:ext uri="{FF2B5EF4-FFF2-40B4-BE49-F238E27FC236}">
                  <a16:creationId xmlns:a16="http://schemas.microsoft.com/office/drawing/2014/main" id="{D4E22099-AE18-4B63-9760-D66C75415CB4}"/>
                </a:ext>
              </a:extLst>
            </p:cNvPr>
            <p:cNvGrpSpPr/>
            <p:nvPr/>
          </p:nvGrpSpPr>
          <p:grpSpPr>
            <a:xfrm>
              <a:off x="3733049" y="5315443"/>
              <a:ext cx="1434410" cy="564329"/>
              <a:chOff x="3722832" y="5310208"/>
              <a:chExt cx="1434410" cy="564329"/>
            </a:xfrm>
          </p:grpSpPr>
          <p:cxnSp>
            <p:nvCxnSpPr>
              <p:cNvPr id="9" name="Straight Connector 8">
                <a:extLst>
                  <a:ext uri="{FF2B5EF4-FFF2-40B4-BE49-F238E27FC236}">
                    <a16:creationId xmlns:a16="http://schemas.microsoft.com/office/drawing/2014/main" id="{6F044556-BFD8-4945-95A3-FA42CF0BB667}"/>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Arc 9">
                <a:extLst>
                  <a:ext uri="{FF2B5EF4-FFF2-40B4-BE49-F238E27FC236}">
                    <a16:creationId xmlns:a16="http://schemas.microsoft.com/office/drawing/2014/main" id="{58D1698B-6C0C-49A8-9F72-8A40CDCD262A}"/>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grpSp>
        <p:nvGrpSpPr>
          <p:cNvPr id="14" name="Group 13">
            <a:extLst>
              <a:ext uri="{FF2B5EF4-FFF2-40B4-BE49-F238E27FC236}">
                <a16:creationId xmlns:a16="http://schemas.microsoft.com/office/drawing/2014/main" id="{0C4E2F98-1EBB-463F-98A3-27615640B461}"/>
              </a:ext>
            </a:extLst>
          </p:cNvPr>
          <p:cNvGrpSpPr>
            <a:grpSpLocks noChangeAspect="1"/>
          </p:cNvGrpSpPr>
          <p:nvPr/>
        </p:nvGrpSpPr>
        <p:grpSpPr>
          <a:xfrm>
            <a:off x="8243137" y="4067086"/>
            <a:ext cx="1720014" cy="578710"/>
            <a:chOff x="3733049" y="5315443"/>
            <a:chExt cx="1696479" cy="570792"/>
          </a:xfrm>
        </p:grpSpPr>
        <p:grpSp>
          <p:nvGrpSpPr>
            <p:cNvPr id="15" name="Group 14">
              <a:extLst>
                <a:ext uri="{FF2B5EF4-FFF2-40B4-BE49-F238E27FC236}">
                  <a16:creationId xmlns:a16="http://schemas.microsoft.com/office/drawing/2014/main" id="{02270F21-9A88-470E-A4DB-CCACA8B5CBFC}"/>
                </a:ext>
              </a:extLst>
            </p:cNvPr>
            <p:cNvGrpSpPr/>
            <p:nvPr/>
          </p:nvGrpSpPr>
          <p:grpSpPr>
            <a:xfrm>
              <a:off x="4085069" y="5354684"/>
              <a:ext cx="1344459" cy="531551"/>
              <a:chOff x="4085069" y="5354684"/>
              <a:chExt cx="1344459" cy="531551"/>
            </a:xfrm>
            <a:solidFill>
              <a:schemeClr val="bg1"/>
            </a:solidFill>
          </p:grpSpPr>
          <p:sp>
            <p:nvSpPr>
              <p:cNvPr id="19" name="Rectangle 18">
                <a:extLst>
                  <a:ext uri="{FF2B5EF4-FFF2-40B4-BE49-F238E27FC236}">
                    <a16:creationId xmlns:a16="http://schemas.microsoft.com/office/drawing/2014/main" id="{5E8C57CB-F2D6-4EC1-A24E-C0FFDD6C2401}"/>
                  </a:ext>
                </a:extLst>
              </p:cNvPr>
              <p:cNvSpPr/>
              <p:nvPr/>
            </p:nvSpPr>
            <p:spPr bwMode="auto">
              <a:xfrm>
                <a:off x="4085070" y="5354684"/>
                <a:ext cx="1344458" cy="64031"/>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0" name="Rectangle 19">
                <a:extLst>
                  <a:ext uri="{FF2B5EF4-FFF2-40B4-BE49-F238E27FC236}">
                    <a16:creationId xmlns:a16="http://schemas.microsoft.com/office/drawing/2014/main" id="{EDFD9733-3A77-4D72-899E-C1C5C7533553}"/>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16" name="Group 15">
              <a:extLst>
                <a:ext uri="{FF2B5EF4-FFF2-40B4-BE49-F238E27FC236}">
                  <a16:creationId xmlns:a16="http://schemas.microsoft.com/office/drawing/2014/main" id="{BFD3281B-DA8B-47CE-9E50-270C3D3CD734}"/>
                </a:ext>
              </a:extLst>
            </p:cNvPr>
            <p:cNvGrpSpPr/>
            <p:nvPr/>
          </p:nvGrpSpPr>
          <p:grpSpPr>
            <a:xfrm>
              <a:off x="3733049" y="5315443"/>
              <a:ext cx="1663599" cy="564329"/>
              <a:chOff x="3722832" y="5310208"/>
              <a:chExt cx="1663599" cy="564329"/>
            </a:xfrm>
          </p:grpSpPr>
          <p:cxnSp>
            <p:nvCxnSpPr>
              <p:cNvPr id="17" name="Straight Connector 16">
                <a:extLst>
                  <a:ext uri="{FF2B5EF4-FFF2-40B4-BE49-F238E27FC236}">
                    <a16:creationId xmlns:a16="http://schemas.microsoft.com/office/drawing/2014/main" id="{FCD59B90-2EF5-4758-AE72-EDF08D39351A}"/>
                  </a:ext>
                </a:extLst>
              </p:cNvPr>
              <p:cNvCxnSpPr/>
              <p:nvPr/>
            </p:nvCxnSpPr>
            <p:spPr bwMode="auto">
              <a:xfrm>
                <a:off x="4095242" y="5385595"/>
                <a:ext cx="1291189"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rc 17">
                <a:extLst>
                  <a:ext uri="{FF2B5EF4-FFF2-40B4-BE49-F238E27FC236}">
                    <a16:creationId xmlns:a16="http://schemas.microsoft.com/office/drawing/2014/main" id="{F87C9116-A8E2-4080-AB2D-D6BC8FB44E80}"/>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spTree>
    <p:extLst>
      <p:ext uri="{BB962C8B-B14F-4D97-AF65-F5344CB8AC3E}">
        <p14:creationId xmlns:p14="http://schemas.microsoft.com/office/powerpoint/2010/main" val="386762786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5MD-4 Divide using a formal written method</a:t>
            </a:r>
          </a:p>
        </p:txBody>
      </p:sp>
      <p:grpSp>
        <p:nvGrpSpPr>
          <p:cNvPr id="10" name="Group 9">
            <a:extLst>
              <a:ext uri="{FF2B5EF4-FFF2-40B4-BE49-F238E27FC236}">
                <a16:creationId xmlns:a16="http://schemas.microsoft.com/office/drawing/2014/main" id="{5BA4449E-1F12-49E3-BD50-6A2D9E9BFB15}"/>
              </a:ext>
            </a:extLst>
          </p:cNvPr>
          <p:cNvGrpSpPr/>
          <p:nvPr/>
        </p:nvGrpSpPr>
        <p:grpSpPr>
          <a:xfrm>
            <a:off x="2033483" y="1397000"/>
            <a:ext cx="8125034" cy="4470400"/>
            <a:chOff x="509483" y="1397000"/>
            <a:chExt cx="8125034" cy="4470400"/>
          </a:xfrm>
        </p:grpSpPr>
        <p:pic>
          <p:nvPicPr>
            <p:cNvPr id="7" name="Picture 6">
              <a:extLst>
                <a:ext uri="{FF2B5EF4-FFF2-40B4-BE49-F238E27FC236}">
                  <a16:creationId xmlns:a16="http://schemas.microsoft.com/office/drawing/2014/main" id="{D4AA2D7E-116D-457A-A720-DF0480B809CD}"/>
                </a:ext>
              </a:extLst>
            </p:cNvPr>
            <p:cNvPicPr>
              <a:picLocks noChangeAspect="1"/>
            </p:cNvPicPr>
            <p:nvPr/>
          </p:nvPicPr>
          <p:blipFill>
            <a:blip r:embed="rId3"/>
            <a:stretch>
              <a:fillRect/>
            </a:stretch>
          </p:blipFill>
          <p:spPr>
            <a:xfrm>
              <a:off x="509483" y="1397000"/>
              <a:ext cx="8125034" cy="4470400"/>
            </a:xfrm>
            <a:prstGeom prst="rect">
              <a:avLst/>
            </a:prstGeom>
          </p:spPr>
        </p:pic>
        <p:sp>
          <p:nvSpPr>
            <p:cNvPr id="8" name="Rectangle 7">
              <a:extLst>
                <a:ext uri="{FF2B5EF4-FFF2-40B4-BE49-F238E27FC236}">
                  <a16:creationId xmlns:a16="http://schemas.microsoft.com/office/drawing/2014/main" id="{BB3208AB-50D2-4724-829E-72FD9ABCBD56}"/>
                </a:ext>
              </a:extLst>
            </p:cNvPr>
            <p:cNvSpPr/>
            <p:nvPr/>
          </p:nvSpPr>
          <p:spPr>
            <a:xfrm>
              <a:off x="889000" y="5060950"/>
              <a:ext cx="3460750" cy="52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9B4FA6B4-1E04-4322-9B3B-5E2181EDA227}"/>
                </a:ext>
              </a:extLst>
            </p:cNvPr>
            <p:cNvSpPr/>
            <p:nvPr/>
          </p:nvSpPr>
          <p:spPr>
            <a:xfrm>
              <a:off x="4914900" y="5060950"/>
              <a:ext cx="3460750" cy="52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222067470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a:t>
            </a:r>
            <a:r>
              <a:rPr lang="en-GB" sz="2400" b="1" dirty="0"/>
              <a:t>4</a:t>
            </a:r>
            <a:r>
              <a:rPr lang="en-GB" sz="2400" b="1" i="0" u="none" strike="noStrike" dirty="0">
                <a:effectLst/>
              </a:rPr>
              <a:t>, Learning Outcome </a:t>
            </a:r>
            <a:r>
              <a:rPr lang="en-GB" sz="2400" b="1" dirty="0"/>
              <a:t>23</a:t>
            </a:r>
            <a:r>
              <a:rPr lang="en-GB" sz="2400" b="1" i="0" u="none" strike="noStrike" dirty="0">
                <a:effectLst/>
              </a:rPr>
              <a:t>	</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08214929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23</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divide a two-digit number by a single-digit number using short division (with exchanging)</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8819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4, Learning Outcome 23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2.15 Division: partitioning leading to short division</a:t>
            </a:r>
            <a:r>
              <a:rPr lang="en-GB" sz="2000" dirty="0"/>
              <a:t> </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242613929"/>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2:5-2:6 and 2:10</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17-19 and 21-22</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Graphical user interface, text  Description automatically generated">
            <a:extLst>
              <a:ext uri="{FF2B5EF4-FFF2-40B4-BE49-F238E27FC236}">
                <a16:creationId xmlns:a16="http://schemas.microsoft.com/office/drawing/2014/main" id="{BD085091-AC14-4984-BEA2-73E9409C32A5}"/>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63" b="63"/>
          <a:stretch>
            <a:fillRect/>
          </a:stretch>
        </p:blipFill>
        <p:spPr/>
      </p:pic>
    </p:spTree>
    <p:extLst>
      <p:ext uri="{BB962C8B-B14F-4D97-AF65-F5344CB8AC3E}">
        <p14:creationId xmlns:p14="http://schemas.microsoft.com/office/powerpoint/2010/main" val="836469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2:5</a:t>
            </a:r>
          </a:p>
        </p:txBody>
      </p:sp>
      <p:sp>
        <p:nvSpPr>
          <p:cNvPr id="3" name="TextBox 2">
            <a:extLst>
              <a:ext uri="{FF2B5EF4-FFF2-40B4-BE49-F238E27FC236}">
                <a16:creationId xmlns:a16="http://schemas.microsoft.com/office/drawing/2014/main" id="{452CDABD-DCA6-4326-8738-2E1572DBCE57}"/>
              </a:ext>
            </a:extLst>
          </p:cNvPr>
          <p:cNvSpPr txBox="1"/>
          <p:nvPr/>
        </p:nvSpPr>
        <p:spPr bwMode="auto">
          <a:xfrm>
            <a:off x="2187751"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72 sticks shared equally between 3 children. How many sticks each?</a:t>
            </a:r>
            <a:endParaRPr lang="en-GB" sz="2000" dirty="0">
              <a:solidFill>
                <a:srgbClr val="FF0000"/>
              </a:solidFill>
              <a:latin typeface="Myriad Pro Semibold" charset="0"/>
              <a:ea typeface="Myriad Pro Semibold" charset="0"/>
              <a:cs typeface="Myriad Pro Semibold" charset="0"/>
            </a:endParaRPr>
          </a:p>
        </p:txBody>
      </p:sp>
      <p:grpSp>
        <p:nvGrpSpPr>
          <p:cNvPr id="8" name="Group 7">
            <a:extLst>
              <a:ext uri="{FF2B5EF4-FFF2-40B4-BE49-F238E27FC236}">
                <a16:creationId xmlns:a16="http://schemas.microsoft.com/office/drawing/2014/main" id="{2B48D6F4-4E0E-4444-A262-7510C45BD922}"/>
              </a:ext>
            </a:extLst>
          </p:cNvPr>
          <p:cNvGrpSpPr/>
          <p:nvPr/>
        </p:nvGrpSpPr>
        <p:grpSpPr>
          <a:xfrm>
            <a:off x="5086751" y="1515420"/>
            <a:ext cx="2018501" cy="461665"/>
            <a:chOff x="3646804" y="1515419"/>
            <a:chExt cx="2018501" cy="461665"/>
          </a:xfrm>
        </p:grpSpPr>
        <p:sp>
          <p:nvSpPr>
            <p:cNvPr id="4" name="TextBox 3">
              <a:extLst>
                <a:ext uri="{FF2B5EF4-FFF2-40B4-BE49-F238E27FC236}">
                  <a16:creationId xmlns:a16="http://schemas.microsoft.com/office/drawing/2014/main" id="{28C8BDF2-17E5-4E27-AF8A-44C62F74330C}"/>
                </a:ext>
              </a:extLst>
            </p:cNvPr>
            <p:cNvSpPr txBox="1"/>
            <p:nvPr/>
          </p:nvSpPr>
          <p:spPr bwMode="auto">
            <a:xfrm>
              <a:off x="3646804" y="1524945"/>
              <a:ext cx="13708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72  ÷  3  =</a:t>
              </a:r>
              <a:endParaRPr lang="en-GB" sz="2000" dirty="0">
                <a:solidFill>
                  <a:srgbClr val="C00000"/>
                </a:solidFill>
                <a:latin typeface="Myriad Pro Semibold" charset="0"/>
                <a:ea typeface="Myriad Pro Semibold" charset="0"/>
                <a:cs typeface="Myriad Pro Semibold" charset="0"/>
              </a:endParaRPr>
            </a:p>
          </p:txBody>
        </p:sp>
        <p:sp>
          <p:nvSpPr>
            <p:cNvPr id="5" name="Rectangle 4">
              <a:extLst>
                <a:ext uri="{FF2B5EF4-FFF2-40B4-BE49-F238E27FC236}">
                  <a16:creationId xmlns:a16="http://schemas.microsoft.com/office/drawing/2014/main" id="{0995B3F4-B2CF-4B4A-851D-4C97AB36F39A}"/>
                </a:ext>
              </a:extLst>
            </p:cNvPr>
            <p:cNvSpPr/>
            <p:nvPr/>
          </p:nvSpPr>
          <p:spPr bwMode="auto">
            <a:xfrm>
              <a:off x="5203640" y="151541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sp>
        <p:nvSpPr>
          <p:cNvPr id="6" name="TextBox 5">
            <a:extLst>
              <a:ext uri="{FF2B5EF4-FFF2-40B4-BE49-F238E27FC236}">
                <a16:creationId xmlns:a16="http://schemas.microsoft.com/office/drawing/2014/main" id="{DFDA4298-65B3-4B3D-9061-D5343DF9B7AF}"/>
              </a:ext>
            </a:extLst>
          </p:cNvPr>
          <p:cNvSpPr txBox="1"/>
          <p:nvPr/>
        </p:nvSpPr>
        <p:spPr bwMode="auto">
          <a:xfrm>
            <a:off x="3564619" y="2140760"/>
            <a:ext cx="50627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1 – write the divisor and the dividend:</a:t>
            </a:r>
            <a:endParaRPr lang="en-GB" sz="2000" dirty="0">
              <a:solidFill>
                <a:srgbClr val="FF0000"/>
              </a:solidFill>
              <a:latin typeface="Myriad Pro Semibold" charset="0"/>
              <a:ea typeface="Myriad Pro Semibold" charset="0"/>
              <a:cs typeface="Myriad Pro Semibold" charset="0"/>
            </a:endParaRPr>
          </a:p>
        </p:txBody>
      </p:sp>
      <p:pic>
        <p:nvPicPr>
          <p:cNvPr id="38" name="Image 37"/>
          <p:cNvPicPr>
            <a:picLocks noChangeAspect="1"/>
          </p:cNvPicPr>
          <p:nvPr/>
        </p:nvPicPr>
        <p:blipFill>
          <a:blip r:embed="rId3" cstate="print"/>
          <a:stretch>
            <a:fillRect/>
          </a:stretch>
        </p:blipFill>
        <p:spPr>
          <a:xfrm>
            <a:off x="3526272" y="2633409"/>
            <a:ext cx="1328400" cy="885600"/>
          </a:xfrm>
          <a:prstGeom prst="rect">
            <a:avLst/>
          </a:prstGeom>
        </p:spPr>
      </p:pic>
      <p:sp>
        <p:nvSpPr>
          <p:cNvPr id="41" name="Rectangle 40">
            <a:extLst>
              <a:ext uri="{FF2B5EF4-FFF2-40B4-BE49-F238E27FC236}">
                <a16:creationId xmlns:a16="http://schemas.microsoft.com/office/drawing/2014/main" id="{D4168B37-DCC3-4212-9207-D683546BF8BC}"/>
              </a:ext>
            </a:extLst>
          </p:cNvPr>
          <p:cNvSpPr/>
          <p:nvPr/>
        </p:nvSpPr>
        <p:spPr bwMode="auto">
          <a:xfrm>
            <a:off x="3824288" y="2669382"/>
            <a:ext cx="797718"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nvGrpSpPr>
          <p:cNvPr id="43" name="Group 42">
            <a:extLst>
              <a:ext uri="{FF2B5EF4-FFF2-40B4-BE49-F238E27FC236}">
                <a16:creationId xmlns:a16="http://schemas.microsoft.com/office/drawing/2014/main" id="{DF130F91-A00D-4A34-A37F-1DA692203C61}"/>
              </a:ext>
            </a:extLst>
          </p:cNvPr>
          <p:cNvGrpSpPr/>
          <p:nvPr/>
        </p:nvGrpSpPr>
        <p:grpSpPr>
          <a:xfrm>
            <a:off x="6157906" y="2957294"/>
            <a:ext cx="2507822" cy="1771188"/>
            <a:chOff x="4633906" y="2957294"/>
            <a:chExt cx="2507822" cy="1771188"/>
          </a:xfrm>
        </p:grpSpPr>
        <p:pic>
          <p:nvPicPr>
            <p:cNvPr id="22" name="Picture 21" descr="A close up of a logo  Description automatically generated">
              <a:extLst>
                <a:ext uri="{FF2B5EF4-FFF2-40B4-BE49-F238E27FC236}">
                  <a16:creationId xmlns:a16="http://schemas.microsoft.com/office/drawing/2014/main" id="{C55A714F-B02C-469A-A62F-619A7D4E76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2220" y="2964656"/>
              <a:ext cx="2259508" cy="428958"/>
            </a:xfrm>
            <a:prstGeom prst="rect">
              <a:avLst/>
            </a:prstGeom>
          </p:spPr>
        </p:pic>
        <p:pic>
          <p:nvPicPr>
            <p:cNvPr id="24" name="Picture 23" descr="A picture containing clipart  Description automatically generated">
              <a:extLst>
                <a:ext uri="{FF2B5EF4-FFF2-40B4-BE49-F238E27FC236}">
                  <a16:creationId xmlns:a16="http://schemas.microsoft.com/office/drawing/2014/main" id="{B144CD2E-7B89-4D0F-8CA6-C5D920254F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7111" y="3024338"/>
              <a:ext cx="224454" cy="224454"/>
            </a:xfrm>
            <a:prstGeom prst="rect">
              <a:avLst/>
            </a:prstGeom>
          </p:spPr>
        </p:pic>
        <p:pic>
          <p:nvPicPr>
            <p:cNvPr id="26" name="Picture 25">
              <a:extLst>
                <a:ext uri="{FF2B5EF4-FFF2-40B4-BE49-F238E27FC236}">
                  <a16:creationId xmlns:a16="http://schemas.microsoft.com/office/drawing/2014/main" id="{40EED4BA-E5B6-4D34-BC4A-527621F045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8987" y="3024338"/>
              <a:ext cx="224454" cy="224454"/>
            </a:xfrm>
            <a:prstGeom prst="rect">
              <a:avLst/>
            </a:prstGeom>
          </p:spPr>
        </p:pic>
        <p:pic>
          <p:nvPicPr>
            <p:cNvPr id="31" name="Picture 30" descr="A picture containing clipart  Description automatically generated">
              <a:extLst>
                <a:ext uri="{FF2B5EF4-FFF2-40B4-BE49-F238E27FC236}">
                  <a16:creationId xmlns:a16="http://schemas.microsoft.com/office/drawing/2014/main" id="{55281D67-A1F9-4AEE-836F-AC27078490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7111" y="3270953"/>
              <a:ext cx="224454" cy="224454"/>
            </a:xfrm>
            <a:prstGeom prst="rect">
              <a:avLst/>
            </a:prstGeom>
          </p:spPr>
        </p:pic>
        <p:pic>
          <p:nvPicPr>
            <p:cNvPr id="32" name="Picture 31" descr="A picture containing clipart  Description automatically generated">
              <a:extLst>
                <a:ext uri="{FF2B5EF4-FFF2-40B4-BE49-F238E27FC236}">
                  <a16:creationId xmlns:a16="http://schemas.microsoft.com/office/drawing/2014/main" id="{6ADCF70F-90B2-46D8-A562-228DE4A6E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7111" y="3517568"/>
              <a:ext cx="224454" cy="224454"/>
            </a:xfrm>
            <a:prstGeom prst="rect">
              <a:avLst/>
            </a:prstGeom>
          </p:spPr>
        </p:pic>
        <p:pic>
          <p:nvPicPr>
            <p:cNvPr id="33" name="Picture 32" descr="A picture containing clipart  Description automatically generated">
              <a:extLst>
                <a:ext uri="{FF2B5EF4-FFF2-40B4-BE49-F238E27FC236}">
                  <a16:creationId xmlns:a16="http://schemas.microsoft.com/office/drawing/2014/main" id="{33D76EBD-8591-4628-A17D-EF235136AB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7111" y="3764183"/>
              <a:ext cx="224454" cy="224454"/>
            </a:xfrm>
            <a:prstGeom prst="rect">
              <a:avLst/>
            </a:prstGeom>
          </p:spPr>
        </p:pic>
        <p:pic>
          <p:nvPicPr>
            <p:cNvPr id="34" name="Picture 33" descr="A picture containing clipart  Description automatically generated">
              <a:extLst>
                <a:ext uri="{FF2B5EF4-FFF2-40B4-BE49-F238E27FC236}">
                  <a16:creationId xmlns:a16="http://schemas.microsoft.com/office/drawing/2014/main" id="{338F3639-8555-401B-98CE-645989F00A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7111" y="4010798"/>
              <a:ext cx="224454" cy="224454"/>
            </a:xfrm>
            <a:prstGeom prst="rect">
              <a:avLst/>
            </a:prstGeom>
          </p:spPr>
        </p:pic>
        <p:pic>
          <p:nvPicPr>
            <p:cNvPr id="35" name="Picture 34" descr="A picture containing clipart  Description automatically generated">
              <a:extLst>
                <a:ext uri="{FF2B5EF4-FFF2-40B4-BE49-F238E27FC236}">
                  <a16:creationId xmlns:a16="http://schemas.microsoft.com/office/drawing/2014/main" id="{7941F214-3D38-434A-AFDA-EA570F6AD1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7111" y="4257413"/>
              <a:ext cx="224454" cy="224454"/>
            </a:xfrm>
            <a:prstGeom prst="rect">
              <a:avLst/>
            </a:prstGeom>
          </p:spPr>
        </p:pic>
        <p:pic>
          <p:nvPicPr>
            <p:cNvPr id="36" name="Picture 35" descr="A picture containing clipart  Description automatically generated">
              <a:extLst>
                <a:ext uri="{FF2B5EF4-FFF2-40B4-BE49-F238E27FC236}">
                  <a16:creationId xmlns:a16="http://schemas.microsoft.com/office/drawing/2014/main" id="{F408F290-CFC5-4BD1-B9D8-546BBAEC40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7111" y="4504028"/>
              <a:ext cx="224454" cy="224454"/>
            </a:xfrm>
            <a:prstGeom prst="rect">
              <a:avLst/>
            </a:prstGeom>
          </p:spPr>
        </p:pic>
        <p:pic>
          <p:nvPicPr>
            <p:cNvPr id="37" name="Picture 36">
              <a:extLst>
                <a:ext uri="{FF2B5EF4-FFF2-40B4-BE49-F238E27FC236}">
                  <a16:creationId xmlns:a16="http://schemas.microsoft.com/office/drawing/2014/main" id="{F3E735B0-17FC-4577-98B7-DBE48A48BF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8987" y="3270953"/>
              <a:ext cx="224454" cy="224454"/>
            </a:xfrm>
            <a:prstGeom prst="rect">
              <a:avLst/>
            </a:prstGeom>
          </p:spPr>
        </p:pic>
        <p:sp>
          <p:nvSpPr>
            <p:cNvPr id="42" name="TextBox 41">
              <a:extLst>
                <a:ext uri="{FF2B5EF4-FFF2-40B4-BE49-F238E27FC236}">
                  <a16:creationId xmlns:a16="http://schemas.microsoft.com/office/drawing/2014/main" id="{10F1BEC2-CFC9-4366-BA33-6AAA1865790B}"/>
                </a:ext>
              </a:extLst>
            </p:cNvPr>
            <p:cNvSpPr txBox="1"/>
            <p:nvPr/>
          </p:nvSpPr>
          <p:spPr bwMode="auto">
            <a:xfrm>
              <a:off x="4633906" y="295729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3</a:t>
              </a:r>
              <a:endParaRPr lang="en-GB" sz="2000" dirty="0">
                <a:solidFill>
                  <a:srgbClr val="C00000"/>
                </a:solidFill>
                <a:latin typeface="Myriad Pro" panose="020B0503030403020204" pitchFamily="34" charset="0"/>
                <a:ea typeface="Myriad Pro Semibold" charset="0"/>
                <a:cs typeface="Myriad Pro Semibold" charset="0"/>
              </a:endParaRPr>
            </a:p>
          </p:txBody>
        </p:sp>
      </p:grpSp>
      <p:sp>
        <p:nvSpPr>
          <p:cNvPr id="10" name="Rectangle 9">
            <a:extLst>
              <a:ext uri="{FF2B5EF4-FFF2-40B4-BE49-F238E27FC236}">
                <a16:creationId xmlns:a16="http://schemas.microsoft.com/office/drawing/2014/main" id="{CE8AE436-0805-4552-A71E-35D3F1F3B312}"/>
              </a:ext>
            </a:extLst>
          </p:cNvPr>
          <p:cNvSpPr/>
          <p:nvPr/>
        </p:nvSpPr>
        <p:spPr bwMode="auto">
          <a:xfrm>
            <a:off x="3689771" y="2957294"/>
            <a:ext cx="133427" cy="51486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nvGrpSpPr>
          <p:cNvPr id="25" name="Group 24">
            <a:extLst>
              <a:ext uri="{FF2B5EF4-FFF2-40B4-BE49-F238E27FC236}">
                <a16:creationId xmlns:a16="http://schemas.microsoft.com/office/drawing/2014/main" id="{649EB488-CAB0-4C56-832A-987121852892}"/>
              </a:ext>
            </a:extLst>
          </p:cNvPr>
          <p:cNvGrpSpPr/>
          <p:nvPr/>
        </p:nvGrpSpPr>
        <p:grpSpPr>
          <a:xfrm>
            <a:off x="3341811" y="2937937"/>
            <a:ext cx="1458860" cy="564329"/>
            <a:chOff x="3733049" y="5315443"/>
            <a:chExt cx="1458860" cy="564329"/>
          </a:xfrm>
        </p:grpSpPr>
        <p:grpSp>
          <p:nvGrpSpPr>
            <p:cNvPr id="27" name="Group 26">
              <a:extLst>
                <a:ext uri="{FF2B5EF4-FFF2-40B4-BE49-F238E27FC236}">
                  <a16:creationId xmlns:a16="http://schemas.microsoft.com/office/drawing/2014/main" id="{1C7BC5CF-80F8-4A96-BE1B-C3CAB357549A}"/>
                </a:ext>
              </a:extLst>
            </p:cNvPr>
            <p:cNvGrpSpPr/>
            <p:nvPr/>
          </p:nvGrpSpPr>
          <p:grpSpPr>
            <a:xfrm>
              <a:off x="4085070" y="5365750"/>
              <a:ext cx="1106839" cy="507156"/>
              <a:chOff x="4085070" y="5365750"/>
              <a:chExt cx="1106839" cy="507156"/>
            </a:xfrm>
            <a:solidFill>
              <a:schemeClr val="bg1"/>
            </a:solidFill>
          </p:grpSpPr>
          <p:sp>
            <p:nvSpPr>
              <p:cNvPr id="39" name="Rectangle 38">
                <a:extLst>
                  <a:ext uri="{FF2B5EF4-FFF2-40B4-BE49-F238E27FC236}">
                    <a16:creationId xmlns:a16="http://schemas.microsoft.com/office/drawing/2014/main" id="{32F22AA6-EF36-4549-B2CD-ADF8DF1662F8}"/>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0" name="Rectangle 39">
                <a:extLst>
                  <a:ext uri="{FF2B5EF4-FFF2-40B4-BE49-F238E27FC236}">
                    <a16:creationId xmlns:a16="http://schemas.microsoft.com/office/drawing/2014/main" id="{6D023D0E-1AFC-4393-900C-55CE21DC49E3}"/>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28" name="Group 27">
              <a:extLst>
                <a:ext uri="{FF2B5EF4-FFF2-40B4-BE49-F238E27FC236}">
                  <a16:creationId xmlns:a16="http://schemas.microsoft.com/office/drawing/2014/main" id="{3FF9DC0A-A8C1-4665-B57B-D392E87AA689}"/>
                </a:ext>
              </a:extLst>
            </p:cNvPr>
            <p:cNvGrpSpPr/>
            <p:nvPr/>
          </p:nvGrpSpPr>
          <p:grpSpPr>
            <a:xfrm>
              <a:off x="3733049" y="5315443"/>
              <a:ext cx="1434410" cy="564329"/>
              <a:chOff x="3722832" y="5310208"/>
              <a:chExt cx="1434410" cy="564329"/>
            </a:xfrm>
          </p:grpSpPr>
          <p:cxnSp>
            <p:nvCxnSpPr>
              <p:cNvPr id="29" name="Straight Connector 28">
                <a:extLst>
                  <a:ext uri="{FF2B5EF4-FFF2-40B4-BE49-F238E27FC236}">
                    <a16:creationId xmlns:a16="http://schemas.microsoft.com/office/drawing/2014/main" id="{8CAC3F00-8018-4145-B645-AB0963D5E015}"/>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Arc 29">
                <a:extLst>
                  <a:ext uri="{FF2B5EF4-FFF2-40B4-BE49-F238E27FC236}">
                    <a16:creationId xmlns:a16="http://schemas.microsoft.com/office/drawing/2014/main" id="{584AB8A9-FAD8-47F5-A96A-DF38C0A58A56}"/>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grpSp>
        <p:nvGrpSpPr>
          <p:cNvPr id="44" name="Group 43">
            <a:extLst>
              <a:ext uri="{FF2B5EF4-FFF2-40B4-BE49-F238E27FC236}">
                <a16:creationId xmlns:a16="http://schemas.microsoft.com/office/drawing/2014/main" id="{EA285DB2-D7BB-4E90-A2BC-C34E7A93836B}"/>
              </a:ext>
            </a:extLst>
          </p:cNvPr>
          <p:cNvGrpSpPr>
            <a:grpSpLocks noChangeAspect="1"/>
          </p:cNvGrpSpPr>
          <p:nvPr/>
        </p:nvGrpSpPr>
        <p:grpSpPr>
          <a:xfrm>
            <a:off x="6043973" y="2896923"/>
            <a:ext cx="2640444" cy="578710"/>
            <a:chOff x="3733049" y="5315443"/>
            <a:chExt cx="2604314" cy="570792"/>
          </a:xfrm>
        </p:grpSpPr>
        <p:grpSp>
          <p:nvGrpSpPr>
            <p:cNvPr id="45" name="Group 44">
              <a:extLst>
                <a:ext uri="{FF2B5EF4-FFF2-40B4-BE49-F238E27FC236}">
                  <a16:creationId xmlns:a16="http://schemas.microsoft.com/office/drawing/2014/main" id="{17762C69-BD01-4B9E-83E3-0F834EE80646}"/>
                </a:ext>
              </a:extLst>
            </p:cNvPr>
            <p:cNvGrpSpPr/>
            <p:nvPr/>
          </p:nvGrpSpPr>
          <p:grpSpPr>
            <a:xfrm>
              <a:off x="4085069" y="5354684"/>
              <a:ext cx="2252294" cy="531551"/>
              <a:chOff x="4085069" y="5354684"/>
              <a:chExt cx="2252294" cy="531551"/>
            </a:xfrm>
            <a:solidFill>
              <a:schemeClr val="bg1"/>
            </a:solidFill>
          </p:grpSpPr>
          <p:sp>
            <p:nvSpPr>
              <p:cNvPr id="49" name="Rectangle 48">
                <a:extLst>
                  <a:ext uri="{FF2B5EF4-FFF2-40B4-BE49-F238E27FC236}">
                    <a16:creationId xmlns:a16="http://schemas.microsoft.com/office/drawing/2014/main" id="{7E66A9F0-5E10-4DE9-8BBD-DCEA50630267}"/>
                  </a:ext>
                </a:extLst>
              </p:cNvPr>
              <p:cNvSpPr/>
              <p:nvPr/>
            </p:nvSpPr>
            <p:spPr bwMode="auto">
              <a:xfrm>
                <a:off x="4085069" y="5354684"/>
                <a:ext cx="2252294" cy="64031"/>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0" name="Rectangle 49">
                <a:extLst>
                  <a:ext uri="{FF2B5EF4-FFF2-40B4-BE49-F238E27FC236}">
                    <a16:creationId xmlns:a16="http://schemas.microsoft.com/office/drawing/2014/main" id="{B7D4B533-C72F-4F5B-9EA7-F65D35D41BEC}"/>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46" name="Group 45">
              <a:extLst>
                <a:ext uri="{FF2B5EF4-FFF2-40B4-BE49-F238E27FC236}">
                  <a16:creationId xmlns:a16="http://schemas.microsoft.com/office/drawing/2014/main" id="{99D572B7-01CE-443B-A999-709A6BFAA33A}"/>
                </a:ext>
              </a:extLst>
            </p:cNvPr>
            <p:cNvGrpSpPr/>
            <p:nvPr/>
          </p:nvGrpSpPr>
          <p:grpSpPr>
            <a:xfrm>
              <a:off x="3733049" y="5315443"/>
              <a:ext cx="2585883" cy="564329"/>
              <a:chOff x="3722832" y="5310208"/>
              <a:chExt cx="2585883" cy="564329"/>
            </a:xfrm>
          </p:grpSpPr>
          <p:cxnSp>
            <p:nvCxnSpPr>
              <p:cNvPr id="47" name="Straight Connector 46">
                <a:extLst>
                  <a:ext uri="{FF2B5EF4-FFF2-40B4-BE49-F238E27FC236}">
                    <a16:creationId xmlns:a16="http://schemas.microsoft.com/office/drawing/2014/main" id="{A9CCC315-3723-4F9A-9435-AC782FD79A96}"/>
                  </a:ext>
                </a:extLst>
              </p:cNvPr>
              <p:cNvCxnSpPr/>
              <p:nvPr/>
            </p:nvCxnSpPr>
            <p:spPr bwMode="auto">
              <a:xfrm>
                <a:off x="4095242" y="5385595"/>
                <a:ext cx="2213473"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Arc 47">
                <a:extLst>
                  <a:ext uri="{FF2B5EF4-FFF2-40B4-BE49-F238E27FC236}">
                    <a16:creationId xmlns:a16="http://schemas.microsoft.com/office/drawing/2014/main" id="{852769CF-A4DA-41BC-8E30-446378DF7346}"/>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spTree>
    <p:extLst>
      <p:ext uri="{BB962C8B-B14F-4D97-AF65-F5344CB8AC3E}">
        <p14:creationId xmlns:p14="http://schemas.microsoft.com/office/powerpoint/2010/main" val="4139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par>
                                <p:cTn id="25" presetID="10"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2:5</a:t>
            </a:r>
          </a:p>
        </p:txBody>
      </p:sp>
      <p:sp>
        <p:nvSpPr>
          <p:cNvPr id="3" name="TextBox 2">
            <a:extLst>
              <a:ext uri="{FF2B5EF4-FFF2-40B4-BE49-F238E27FC236}">
                <a16:creationId xmlns:a16="http://schemas.microsoft.com/office/drawing/2014/main" id="{452CDABD-DCA6-4326-8738-2E1572DBCE57}"/>
              </a:ext>
            </a:extLst>
          </p:cNvPr>
          <p:cNvSpPr txBox="1"/>
          <p:nvPr/>
        </p:nvSpPr>
        <p:spPr bwMode="auto">
          <a:xfrm>
            <a:off x="2187751"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72 sticks shared equally between 3 children. How many sticks each?</a:t>
            </a:r>
            <a:endParaRPr lang="en-GB" sz="2000" dirty="0">
              <a:solidFill>
                <a:srgbClr val="FF0000"/>
              </a:solidFill>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DFDA4298-65B3-4B3D-9061-D5343DF9B7AF}"/>
              </a:ext>
            </a:extLst>
          </p:cNvPr>
          <p:cNvSpPr txBox="1"/>
          <p:nvPr/>
        </p:nvSpPr>
        <p:spPr bwMode="auto">
          <a:xfrm>
            <a:off x="3564619" y="2140760"/>
            <a:ext cx="50627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1 – write the divisor and the dividend:</a:t>
            </a:r>
            <a:endParaRPr lang="en-GB" sz="2000" dirty="0">
              <a:solidFill>
                <a:srgbClr val="FF0000"/>
              </a:solidFill>
              <a:latin typeface="Myriad Pro Semibold" charset="0"/>
              <a:ea typeface="Myriad Pro Semibold" charset="0"/>
              <a:cs typeface="Myriad Pro Semibold" charset="0"/>
            </a:endParaRPr>
          </a:p>
        </p:txBody>
      </p:sp>
      <p:pic>
        <p:nvPicPr>
          <p:cNvPr id="28" name="Picture 27" descr="A close up of a logo  Description automatically generated">
            <a:extLst>
              <a:ext uri="{FF2B5EF4-FFF2-40B4-BE49-F238E27FC236}">
                <a16:creationId xmlns:a16="http://schemas.microsoft.com/office/drawing/2014/main" id="{22026FF8-EBC8-4DB6-9E26-FD4E49C0C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9095" y="2996620"/>
            <a:ext cx="289297" cy="773120"/>
          </a:xfrm>
          <a:prstGeom prst="rect">
            <a:avLst/>
          </a:prstGeom>
        </p:spPr>
      </p:pic>
      <p:pic>
        <p:nvPicPr>
          <p:cNvPr id="38" name="Image 37"/>
          <p:cNvPicPr>
            <a:picLocks noChangeAspect="1"/>
          </p:cNvPicPr>
          <p:nvPr/>
        </p:nvPicPr>
        <p:blipFill>
          <a:blip r:embed="rId4" cstate="print"/>
          <a:stretch>
            <a:fillRect/>
          </a:stretch>
        </p:blipFill>
        <p:spPr>
          <a:xfrm>
            <a:off x="3526272" y="2633409"/>
            <a:ext cx="1328400" cy="885600"/>
          </a:xfrm>
          <a:prstGeom prst="rect">
            <a:avLst/>
          </a:prstGeom>
        </p:spPr>
      </p:pic>
      <p:pic>
        <p:nvPicPr>
          <p:cNvPr id="39" name="Picture 38" descr="A close up of a logo  Description automatically generated">
            <a:extLst>
              <a:ext uri="{FF2B5EF4-FFF2-40B4-BE49-F238E27FC236}">
                <a16:creationId xmlns:a16="http://schemas.microsoft.com/office/drawing/2014/main" id="{0B92182F-8832-4C4E-AF7E-770606FC9E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6220" y="2964656"/>
            <a:ext cx="2259508" cy="428958"/>
          </a:xfrm>
          <a:prstGeom prst="rect">
            <a:avLst/>
          </a:prstGeom>
        </p:spPr>
      </p:pic>
      <p:pic>
        <p:nvPicPr>
          <p:cNvPr id="41" name="Picture 40">
            <a:extLst>
              <a:ext uri="{FF2B5EF4-FFF2-40B4-BE49-F238E27FC236}">
                <a16:creationId xmlns:a16="http://schemas.microsoft.com/office/drawing/2014/main" id="{99BABFAE-C505-43F8-8BA5-359179BEC7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2987" y="3024338"/>
            <a:ext cx="224454" cy="224454"/>
          </a:xfrm>
          <a:prstGeom prst="rect">
            <a:avLst/>
          </a:prstGeom>
        </p:spPr>
      </p:pic>
      <p:grpSp>
        <p:nvGrpSpPr>
          <p:cNvPr id="12" name="Group 11">
            <a:extLst>
              <a:ext uri="{FF2B5EF4-FFF2-40B4-BE49-F238E27FC236}">
                <a16:creationId xmlns:a16="http://schemas.microsoft.com/office/drawing/2014/main" id="{B01C7093-8D90-4D25-AD55-75706DD96933}"/>
              </a:ext>
            </a:extLst>
          </p:cNvPr>
          <p:cNvGrpSpPr/>
          <p:nvPr/>
        </p:nvGrpSpPr>
        <p:grpSpPr>
          <a:xfrm>
            <a:off x="6841111" y="3024338"/>
            <a:ext cx="224454" cy="717684"/>
            <a:chOff x="5317111" y="3024338"/>
            <a:chExt cx="224454" cy="717684"/>
          </a:xfrm>
        </p:grpSpPr>
        <p:pic>
          <p:nvPicPr>
            <p:cNvPr id="40" name="Picture 39" descr="A picture containing clipart  Description automatically generated">
              <a:extLst>
                <a:ext uri="{FF2B5EF4-FFF2-40B4-BE49-F238E27FC236}">
                  <a16:creationId xmlns:a16="http://schemas.microsoft.com/office/drawing/2014/main" id="{27071D8D-CB64-4B0D-8FBC-CD43FD22CD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3024338"/>
              <a:ext cx="224454" cy="224454"/>
            </a:xfrm>
            <a:prstGeom prst="rect">
              <a:avLst/>
            </a:prstGeom>
          </p:spPr>
        </p:pic>
        <p:pic>
          <p:nvPicPr>
            <p:cNvPr id="42" name="Picture 41" descr="A picture containing clipart  Description automatically generated">
              <a:extLst>
                <a:ext uri="{FF2B5EF4-FFF2-40B4-BE49-F238E27FC236}">
                  <a16:creationId xmlns:a16="http://schemas.microsoft.com/office/drawing/2014/main" id="{FCBA48F5-4DA3-4592-A288-000FC31F25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3270953"/>
              <a:ext cx="224454" cy="224454"/>
            </a:xfrm>
            <a:prstGeom prst="rect">
              <a:avLst/>
            </a:prstGeom>
          </p:spPr>
        </p:pic>
        <p:pic>
          <p:nvPicPr>
            <p:cNvPr id="43" name="Picture 42" descr="A picture containing clipart  Description automatically generated">
              <a:extLst>
                <a:ext uri="{FF2B5EF4-FFF2-40B4-BE49-F238E27FC236}">
                  <a16:creationId xmlns:a16="http://schemas.microsoft.com/office/drawing/2014/main" id="{F16787F7-5767-4536-940F-7D5666E8C2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3517568"/>
              <a:ext cx="224454" cy="224454"/>
            </a:xfrm>
            <a:prstGeom prst="rect">
              <a:avLst/>
            </a:prstGeom>
          </p:spPr>
        </p:pic>
      </p:grpSp>
      <p:grpSp>
        <p:nvGrpSpPr>
          <p:cNvPr id="14" name="Group 13">
            <a:extLst>
              <a:ext uri="{FF2B5EF4-FFF2-40B4-BE49-F238E27FC236}">
                <a16:creationId xmlns:a16="http://schemas.microsoft.com/office/drawing/2014/main" id="{541B036B-F6BF-4595-AC66-1C0106BC0FA7}"/>
              </a:ext>
            </a:extLst>
          </p:cNvPr>
          <p:cNvGrpSpPr/>
          <p:nvPr/>
        </p:nvGrpSpPr>
        <p:grpSpPr>
          <a:xfrm>
            <a:off x="6841111" y="3764183"/>
            <a:ext cx="224454" cy="717684"/>
            <a:chOff x="5317111" y="3764183"/>
            <a:chExt cx="224454" cy="717684"/>
          </a:xfrm>
        </p:grpSpPr>
        <p:pic>
          <p:nvPicPr>
            <p:cNvPr id="44" name="Picture 43" descr="A picture containing clipart  Description automatically generated">
              <a:extLst>
                <a:ext uri="{FF2B5EF4-FFF2-40B4-BE49-F238E27FC236}">
                  <a16:creationId xmlns:a16="http://schemas.microsoft.com/office/drawing/2014/main" id="{5C0AC8C2-A31F-4DA7-A30C-750F538A54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3764183"/>
              <a:ext cx="224454" cy="224454"/>
            </a:xfrm>
            <a:prstGeom prst="rect">
              <a:avLst/>
            </a:prstGeom>
          </p:spPr>
        </p:pic>
        <p:pic>
          <p:nvPicPr>
            <p:cNvPr id="45" name="Picture 44" descr="A picture containing clipart  Description automatically generated">
              <a:extLst>
                <a:ext uri="{FF2B5EF4-FFF2-40B4-BE49-F238E27FC236}">
                  <a16:creationId xmlns:a16="http://schemas.microsoft.com/office/drawing/2014/main" id="{FCBFC673-C08F-4E4B-9F1B-B7508CD6C0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4010798"/>
              <a:ext cx="224454" cy="224454"/>
            </a:xfrm>
            <a:prstGeom prst="rect">
              <a:avLst/>
            </a:prstGeom>
          </p:spPr>
        </p:pic>
        <p:pic>
          <p:nvPicPr>
            <p:cNvPr id="46" name="Picture 45" descr="A picture containing clipart  Description automatically generated">
              <a:extLst>
                <a:ext uri="{FF2B5EF4-FFF2-40B4-BE49-F238E27FC236}">
                  <a16:creationId xmlns:a16="http://schemas.microsoft.com/office/drawing/2014/main" id="{C2FF60BC-06BE-45C7-A7B8-B0D6AA5B9A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4257413"/>
              <a:ext cx="224454" cy="224454"/>
            </a:xfrm>
            <a:prstGeom prst="rect">
              <a:avLst/>
            </a:prstGeom>
          </p:spPr>
        </p:pic>
      </p:grpSp>
      <p:pic>
        <p:nvPicPr>
          <p:cNvPr id="47" name="Picture 46" descr="A picture containing clipart  Description automatically generated">
            <a:extLst>
              <a:ext uri="{FF2B5EF4-FFF2-40B4-BE49-F238E27FC236}">
                <a16:creationId xmlns:a16="http://schemas.microsoft.com/office/drawing/2014/main" id="{26955888-6E20-4A06-A4C4-F14EC1695D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41111" y="4504028"/>
            <a:ext cx="224454" cy="224454"/>
          </a:xfrm>
          <a:prstGeom prst="rect">
            <a:avLst/>
          </a:prstGeom>
        </p:spPr>
      </p:pic>
      <p:pic>
        <p:nvPicPr>
          <p:cNvPr id="48" name="Picture 47">
            <a:extLst>
              <a:ext uri="{FF2B5EF4-FFF2-40B4-BE49-F238E27FC236}">
                <a16:creationId xmlns:a16="http://schemas.microsoft.com/office/drawing/2014/main" id="{CFFFAF1D-E359-4C29-8519-F7E1167D43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2987" y="3270953"/>
            <a:ext cx="224454" cy="224454"/>
          </a:xfrm>
          <a:prstGeom prst="rect">
            <a:avLst/>
          </a:prstGeom>
        </p:spPr>
      </p:pic>
      <p:sp>
        <p:nvSpPr>
          <p:cNvPr id="49" name="TextBox 48">
            <a:extLst>
              <a:ext uri="{FF2B5EF4-FFF2-40B4-BE49-F238E27FC236}">
                <a16:creationId xmlns:a16="http://schemas.microsoft.com/office/drawing/2014/main" id="{707FF9BE-F7AA-49E7-BB5D-E0A1BE0319E9}"/>
              </a:ext>
            </a:extLst>
          </p:cNvPr>
          <p:cNvSpPr txBox="1"/>
          <p:nvPr/>
        </p:nvSpPr>
        <p:spPr bwMode="auto">
          <a:xfrm>
            <a:off x="6157906" y="295729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3</a:t>
            </a:r>
            <a:endParaRPr lang="en-GB" sz="2000" dirty="0">
              <a:solidFill>
                <a:srgbClr val="C00000"/>
              </a:solidFill>
              <a:latin typeface="Myriad Pro" panose="020B0503030403020204" pitchFamily="34" charset="0"/>
              <a:ea typeface="Myriad Pro Semibold" charset="0"/>
              <a:cs typeface="Myriad Pro Semibold" charset="0"/>
            </a:endParaRPr>
          </a:p>
        </p:txBody>
      </p:sp>
      <p:sp>
        <p:nvSpPr>
          <p:cNvPr id="62" name="TextBox 61">
            <a:extLst>
              <a:ext uri="{FF2B5EF4-FFF2-40B4-BE49-F238E27FC236}">
                <a16:creationId xmlns:a16="http://schemas.microsoft.com/office/drawing/2014/main" id="{8A4B59FD-C8F1-40F5-92BB-98F936CCA90B}"/>
              </a:ext>
            </a:extLst>
          </p:cNvPr>
          <p:cNvSpPr txBox="1"/>
          <p:nvPr/>
        </p:nvSpPr>
        <p:spPr bwMode="auto">
          <a:xfrm>
            <a:off x="4534292" y="5610225"/>
            <a:ext cx="3123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70C0"/>
                </a:solidFill>
                <a:latin typeface="Myriad Pro Semibold" charset="0"/>
                <a:ea typeface="Myriad Pro Semibold" charset="0"/>
                <a:cs typeface="Myriad Pro Semibold" charset="0"/>
              </a:rPr>
              <a:t>7 tens ÷ 3 = 2 tens r 1 ten</a:t>
            </a:r>
          </a:p>
        </p:txBody>
      </p:sp>
      <p:pic>
        <p:nvPicPr>
          <p:cNvPr id="8" name="Image 7"/>
          <p:cNvPicPr>
            <a:picLocks noChangeAspect="1"/>
          </p:cNvPicPr>
          <p:nvPr/>
        </p:nvPicPr>
        <p:blipFill>
          <a:blip r:embed="rId8" cstate="print"/>
          <a:stretch>
            <a:fillRect/>
          </a:stretch>
        </p:blipFill>
        <p:spPr>
          <a:xfrm>
            <a:off x="3526272" y="2633409"/>
            <a:ext cx="1328400" cy="885600"/>
          </a:xfrm>
          <a:prstGeom prst="rect">
            <a:avLst/>
          </a:prstGeom>
        </p:spPr>
      </p:pic>
      <p:sp>
        <p:nvSpPr>
          <p:cNvPr id="64" name="TextBox 63">
            <a:extLst>
              <a:ext uri="{FF2B5EF4-FFF2-40B4-BE49-F238E27FC236}">
                <a16:creationId xmlns:a16="http://schemas.microsoft.com/office/drawing/2014/main" id="{B308B250-81DA-4608-971D-98E31511009B}"/>
              </a:ext>
            </a:extLst>
          </p:cNvPr>
          <p:cNvSpPr txBox="1"/>
          <p:nvPr/>
        </p:nvSpPr>
        <p:spPr bwMode="auto">
          <a:xfrm>
            <a:off x="4715463" y="2142040"/>
            <a:ext cx="2761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2 – share the 10s:</a:t>
            </a:r>
            <a:endParaRPr lang="en-GB" sz="2000" dirty="0">
              <a:solidFill>
                <a:srgbClr val="FF0000"/>
              </a:solidFill>
              <a:latin typeface="Myriad Pro Semibold" charset="0"/>
              <a:ea typeface="Myriad Pro Semibold" charset="0"/>
              <a:cs typeface="Myriad Pro Semibold" charset="0"/>
            </a:endParaRPr>
          </a:p>
        </p:txBody>
      </p:sp>
      <p:pic>
        <p:nvPicPr>
          <p:cNvPr id="10" name="Image 9"/>
          <p:cNvPicPr>
            <a:picLocks noChangeAspect="1"/>
          </p:cNvPicPr>
          <p:nvPr/>
        </p:nvPicPr>
        <p:blipFill>
          <a:blip r:embed="rId9" cstate="print"/>
          <a:stretch>
            <a:fillRect/>
          </a:stretch>
        </p:blipFill>
        <p:spPr>
          <a:xfrm>
            <a:off x="3526272" y="2633409"/>
            <a:ext cx="1328400" cy="885600"/>
          </a:xfrm>
          <a:prstGeom prst="rect">
            <a:avLst/>
          </a:prstGeom>
        </p:spPr>
      </p:pic>
      <p:sp>
        <p:nvSpPr>
          <p:cNvPr id="65" name="Rectangle 64">
            <a:extLst>
              <a:ext uri="{FF2B5EF4-FFF2-40B4-BE49-F238E27FC236}">
                <a16:creationId xmlns:a16="http://schemas.microsoft.com/office/drawing/2014/main" id="{D0672437-ACA1-4E90-89B2-C45FE64F6C3A}"/>
              </a:ext>
            </a:extLst>
          </p:cNvPr>
          <p:cNvSpPr/>
          <p:nvPr/>
        </p:nvSpPr>
        <p:spPr bwMode="auto">
          <a:xfrm>
            <a:off x="3824288" y="2669382"/>
            <a:ext cx="797718"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nvGrpSpPr>
          <p:cNvPr id="66" name="Group 65">
            <a:extLst>
              <a:ext uri="{FF2B5EF4-FFF2-40B4-BE49-F238E27FC236}">
                <a16:creationId xmlns:a16="http://schemas.microsoft.com/office/drawing/2014/main" id="{C076C575-0243-4455-B2CA-47E6DD47977B}"/>
              </a:ext>
            </a:extLst>
          </p:cNvPr>
          <p:cNvGrpSpPr/>
          <p:nvPr/>
        </p:nvGrpSpPr>
        <p:grpSpPr>
          <a:xfrm>
            <a:off x="6542715" y="3024338"/>
            <a:ext cx="224454" cy="717684"/>
            <a:chOff x="5317111" y="3024338"/>
            <a:chExt cx="224454" cy="717684"/>
          </a:xfrm>
        </p:grpSpPr>
        <p:pic>
          <p:nvPicPr>
            <p:cNvPr id="67" name="Picture 66" descr="A picture containing clipart  Description automatically generated">
              <a:extLst>
                <a:ext uri="{FF2B5EF4-FFF2-40B4-BE49-F238E27FC236}">
                  <a16:creationId xmlns:a16="http://schemas.microsoft.com/office/drawing/2014/main" id="{F5DDA9B1-74D0-4457-9F09-269F7E29E6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3024338"/>
              <a:ext cx="224454" cy="224454"/>
            </a:xfrm>
            <a:prstGeom prst="rect">
              <a:avLst/>
            </a:prstGeom>
          </p:spPr>
        </p:pic>
        <p:pic>
          <p:nvPicPr>
            <p:cNvPr id="68" name="Picture 67" descr="A picture containing clipart  Description automatically generated">
              <a:extLst>
                <a:ext uri="{FF2B5EF4-FFF2-40B4-BE49-F238E27FC236}">
                  <a16:creationId xmlns:a16="http://schemas.microsoft.com/office/drawing/2014/main" id="{05709DE7-B9DC-4A4A-A500-DA72FFAA85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3270953"/>
              <a:ext cx="224454" cy="224454"/>
            </a:xfrm>
            <a:prstGeom prst="rect">
              <a:avLst/>
            </a:prstGeom>
          </p:spPr>
        </p:pic>
        <p:pic>
          <p:nvPicPr>
            <p:cNvPr id="69" name="Picture 68" descr="A picture containing clipart  Description automatically generated">
              <a:extLst>
                <a:ext uri="{FF2B5EF4-FFF2-40B4-BE49-F238E27FC236}">
                  <a16:creationId xmlns:a16="http://schemas.microsoft.com/office/drawing/2014/main" id="{43BDD03A-E3D1-4D3B-9244-F25FC87CE0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3517568"/>
              <a:ext cx="224454" cy="224454"/>
            </a:xfrm>
            <a:prstGeom prst="rect">
              <a:avLst/>
            </a:prstGeom>
          </p:spPr>
        </p:pic>
      </p:grpSp>
      <p:grpSp>
        <p:nvGrpSpPr>
          <p:cNvPr id="70" name="Group 69">
            <a:extLst>
              <a:ext uri="{FF2B5EF4-FFF2-40B4-BE49-F238E27FC236}">
                <a16:creationId xmlns:a16="http://schemas.microsoft.com/office/drawing/2014/main" id="{6D4AD0AE-4ED6-4349-A404-6F2A3EF7D98E}"/>
              </a:ext>
            </a:extLst>
          </p:cNvPr>
          <p:cNvGrpSpPr/>
          <p:nvPr/>
        </p:nvGrpSpPr>
        <p:grpSpPr>
          <a:xfrm>
            <a:off x="6841111" y="3024338"/>
            <a:ext cx="224454" cy="717684"/>
            <a:chOff x="5317111" y="3764183"/>
            <a:chExt cx="224454" cy="717684"/>
          </a:xfrm>
        </p:grpSpPr>
        <p:pic>
          <p:nvPicPr>
            <p:cNvPr id="71" name="Picture 70" descr="A picture containing clipart  Description automatically generated">
              <a:extLst>
                <a:ext uri="{FF2B5EF4-FFF2-40B4-BE49-F238E27FC236}">
                  <a16:creationId xmlns:a16="http://schemas.microsoft.com/office/drawing/2014/main" id="{64B31AA7-EE34-467F-BD06-4D27AF6E93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3764183"/>
              <a:ext cx="224454" cy="224454"/>
            </a:xfrm>
            <a:prstGeom prst="rect">
              <a:avLst/>
            </a:prstGeom>
          </p:spPr>
        </p:pic>
        <p:pic>
          <p:nvPicPr>
            <p:cNvPr id="72" name="Picture 71" descr="A picture containing clipart  Description automatically generated">
              <a:extLst>
                <a:ext uri="{FF2B5EF4-FFF2-40B4-BE49-F238E27FC236}">
                  <a16:creationId xmlns:a16="http://schemas.microsoft.com/office/drawing/2014/main" id="{39AB6529-0E46-4743-8AFA-F816C4CF14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4010798"/>
              <a:ext cx="224454" cy="224454"/>
            </a:xfrm>
            <a:prstGeom prst="rect">
              <a:avLst/>
            </a:prstGeom>
          </p:spPr>
        </p:pic>
        <p:pic>
          <p:nvPicPr>
            <p:cNvPr id="73" name="Picture 72" descr="A picture containing clipart  Description automatically generated">
              <a:extLst>
                <a:ext uri="{FF2B5EF4-FFF2-40B4-BE49-F238E27FC236}">
                  <a16:creationId xmlns:a16="http://schemas.microsoft.com/office/drawing/2014/main" id="{57A30738-10BD-4F97-946C-6E1DBCCC03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4257413"/>
              <a:ext cx="224454" cy="224454"/>
            </a:xfrm>
            <a:prstGeom prst="rect">
              <a:avLst/>
            </a:prstGeom>
          </p:spPr>
        </p:pic>
      </p:grpSp>
      <p:pic>
        <p:nvPicPr>
          <p:cNvPr id="74" name="Picture 73" descr="A picture containing clipart  Description automatically generated">
            <a:extLst>
              <a:ext uri="{FF2B5EF4-FFF2-40B4-BE49-F238E27FC236}">
                <a16:creationId xmlns:a16="http://schemas.microsoft.com/office/drawing/2014/main" id="{90666854-46A4-4A6B-8AAD-FF4627016D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34381" y="3024338"/>
            <a:ext cx="224454" cy="224454"/>
          </a:xfrm>
          <a:prstGeom prst="rect">
            <a:avLst/>
          </a:prstGeom>
        </p:spPr>
      </p:pic>
      <p:sp>
        <p:nvSpPr>
          <p:cNvPr id="75" name="TextBox 74">
            <a:extLst>
              <a:ext uri="{FF2B5EF4-FFF2-40B4-BE49-F238E27FC236}">
                <a16:creationId xmlns:a16="http://schemas.microsoft.com/office/drawing/2014/main" id="{CBFE4D74-1A3A-455D-88E0-3F21DBFE3898}"/>
              </a:ext>
            </a:extLst>
          </p:cNvPr>
          <p:cNvSpPr txBox="1"/>
          <p:nvPr/>
        </p:nvSpPr>
        <p:spPr bwMode="auto">
          <a:xfrm>
            <a:off x="6634748" y="2625016"/>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70C0"/>
                </a:solidFill>
                <a:latin typeface="Myriad Pro" panose="020B0503030403020204" pitchFamily="34" charset="0"/>
                <a:ea typeface="Myriad Pro Semibold" charset="0"/>
                <a:cs typeface="Myriad Pro Semibold" charset="0"/>
              </a:rPr>
              <a:t>2</a:t>
            </a:r>
          </a:p>
        </p:txBody>
      </p:sp>
      <p:pic>
        <p:nvPicPr>
          <p:cNvPr id="80" name="Picture 79" descr="A close up of a logo  Description automatically generated">
            <a:extLst>
              <a:ext uri="{FF2B5EF4-FFF2-40B4-BE49-F238E27FC236}">
                <a16:creationId xmlns:a16="http://schemas.microsoft.com/office/drawing/2014/main" id="{19D2716F-B8DC-414C-A822-AC1EFC4E4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9041" y="2996620"/>
            <a:ext cx="289297" cy="773120"/>
          </a:xfrm>
          <a:prstGeom prst="rect">
            <a:avLst/>
          </a:prstGeom>
        </p:spPr>
      </p:pic>
      <p:sp>
        <p:nvSpPr>
          <p:cNvPr id="81" name="Rectangle 80">
            <a:extLst>
              <a:ext uri="{FF2B5EF4-FFF2-40B4-BE49-F238E27FC236}">
                <a16:creationId xmlns:a16="http://schemas.microsoft.com/office/drawing/2014/main" id="{A6EDDA8E-B9FF-4D1D-B4AE-87FFDD3ED714}"/>
              </a:ext>
            </a:extLst>
          </p:cNvPr>
          <p:cNvSpPr/>
          <p:nvPr/>
        </p:nvSpPr>
        <p:spPr bwMode="auto">
          <a:xfrm>
            <a:off x="4282679" y="2669382"/>
            <a:ext cx="337467"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nvGrpSpPr>
          <p:cNvPr id="50" name="Group 49">
            <a:extLst>
              <a:ext uri="{FF2B5EF4-FFF2-40B4-BE49-F238E27FC236}">
                <a16:creationId xmlns:a16="http://schemas.microsoft.com/office/drawing/2014/main" id="{F7970446-A976-4A32-B615-0E54B7F80801}"/>
              </a:ext>
            </a:extLst>
          </p:cNvPr>
          <p:cNvGrpSpPr/>
          <p:nvPr/>
        </p:nvGrpSpPr>
        <p:grpSpPr>
          <a:xfrm>
            <a:off x="5086751" y="1515420"/>
            <a:ext cx="2018501" cy="461665"/>
            <a:chOff x="3646804" y="1515419"/>
            <a:chExt cx="2018501" cy="461665"/>
          </a:xfrm>
        </p:grpSpPr>
        <p:sp>
          <p:nvSpPr>
            <p:cNvPr id="51" name="TextBox 50">
              <a:extLst>
                <a:ext uri="{FF2B5EF4-FFF2-40B4-BE49-F238E27FC236}">
                  <a16:creationId xmlns:a16="http://schemas.microsoft.com/office/drawing/2014/main" id="{0A23E42D-AA4C-4368-8184-C8ED46E62847}"/>
                </a:ext>
              </a:extLst>
            </p:cNvPr>
            <p:cNvSpPr txBox="1"/>
            <p:nvPr/>
          </p:nvSpPr>
          <p:spPr bwMode="auto">
            <a:xfrm>
              <a:off x="3646804" y="1524945"/>
              <a:ext cx="13708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72  ÷  3  =</a:t>
              </a:r>
              <a:endParaRPr lang="en-GB" sz="2000" dirty="0">
                <a:solidFill>
                  <a:srgbClr val="C00000"/>
                </a:solidFill>
                <a:latin typeface="Myriad Pro Semibold" charset="0"/>
                <a:ea typeface="Myriad Pro Semibold" charset="0"/>
                <a:cs typeface="Myriad Pro Semibold" charset="0"/>
              </a:endParaRPr>
            </a:p>
          </p:txBody>
        </p:sp>
        <p:sp>
          <p:nvSpPr>
            <p:cNvPr id="52" name="Rectangle 51">
              <a:extLst>
                <a:ext uri="{FF2B5EF4-FFF2-40B4-BE49-F238E27FC236}">
                  <a16:creationId xmlns:a16="http://schemas.microsoft.com/office/drawing/2014/main" id="{48023F84-0FB6-41FA-A8C2-94CEC50AD8ED}"/>
                </a:ext>
              </a:extLst>
            </p:cNvPr>
            <p:cNvSpPr/>
            <p:nvPr/>
          </p:nvSpPr>
          <p:spPr bwMode="auto">
            <a:xfrm>
              <a:off x="5203640" y="151541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53" name="Group 52">
            <a:extLst>
              <a:ext uri="{FF2B5EF4-FFF2-40B4-BE49-F238E27FC236}">
                <a16:creationId xmlns:a16="http://schemas.microsoft.com/office/drawing/2014/main" id="{B97012A3-AD28-4146-8899-86962820CDCC}"/>
              </a:ext>
            </a:extLst>
          </p:cNvPr>
          <p:cNvGrpSpPr/>
          <p:nvPr/>
        </p:nvGrpSpPr>
        <p:grpSpPr>
          <a:xfrm>
            <a:off x="3341811" y="2937937"/>
            <a:ext cx="1458860" cy="564329"/>
            <a:chOff x="3733049" y="5315443"/>
            <a:chExt cx="1458860" cy="564329"/>
          </a:xfrm>
        </p:grpSpPr>
        <p:grpSp>
          <p:nvGrpSpPr>
            <p:cNvPr id="54" name="Group 53">
              <a:extLst>
                <a:ext uri="{FF2B5EF4-FFF2-40B4-BE49-F238E27FC236}">
                  <a16:creationId xmlns:a16="http://schemas.microsoft.com/office/drawing/2014/main" id="{65ADCB0B-946A-4FC9-9E73-CF18C4C43521}"/>
                </a:ext>
              </a:extLst>
            </p:cNvPr>
            <p:cNvGrpSpPr/>
            <p:nvPr/>
          </p:nvGrpSpPr>
          <p:grpSpPr>
            <a:xfrm>
              <a:off x="4085070" y="5365750"/>
              <a:ext cx="1106839" cy="507156"/>
              <a:chOff x="4085070" y="5365750"/>
              <a:chExt cx="1106839" cy="507156"/>
            </a:xfrm>
            <a:solidFill>
              <a:schemeClr val="bg1"/>
            </a:solidFill>
          </p:grpSpPr>
          <p:sp>
            <p:nvSpPr>
              <p:cNvPr id="58" name="Rectangle 57">
                <a:extLst>
                  <a:ext uri="{FF2B5EF4-FFF2-40B4-BE49-F238E27FC236}">
                    <a16:creationId xmlns:a16="http://schemas.microsoft.com/office/drawing/2014/main" id="{26F47936-1672-4B1A-91AF-CBB1614C4DC0}"/>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9" name="Rectangle 58">
                <a:extLst>
                  <a:ext uri="{FF2B5EF4-FFF2-40B4-BE49-F238E27FC236}">
                    <a16:creationId xmlns:a16="http://schemas.microsoft.com/office/drawing/2014/main" id="{292F652B-F65E-431C-A9AD-40C3A7D5EBF7}"/>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55" name="Group 54">
              <a:extLst>
                <a:ext uri="{FF2B5EF4-FFF2-40B4-BE49-F238E27FC236}">
                  <a16:creationId xmlns:a16="http://schemas.microsoft.com/office/drawing/2014/main" id="{B2BB3430-5D2F-49F2-9454-895415519908}"/>
                </a:ext>
              </a:extLst>
            </p:cNvPr>
            <p:cNvGrpSpPr/>
            <p:nvPr/>
          </p:nvGrpSpPr>
          <p:grpSpPr>
            <a:xfrm>
              <a:off x="3733049" y="5315443"/>
              <a:ext cx="1434410" cy="564329"/>
              <a:chOff x="3722832" y="5310208"/>
              <a:chExt cx="1434410" cy="564329"/>
            </a:xfrm>
          </p:grpSpPr>
          <p:cxnSp>
            <p:nvCxnSpPr>
              <p:cNvPr id="56" name="Straight Connector 55">
                <a:extLst>
                  <a:ext uri="{FF2B5EF4-FFF2-40B4-BE49-F238E27FC236}">
                    <a16:creationId xmlns:a16="http://schemas.microsoft.com/office/drawing/2014/main" id="{99329757-8298-44E4-B8E8-782BC6C1EFB0}"/>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Arc 56">
                <a:extLst>
                  <a:ext uri="{FF2B5EF4-FFF2-40B4-BE49-F238E27FC236}">
                    <a16:creationId xmlns:a16="http://schemas.microsoft.com/office/drawing/2014/main" id="{77D9DA5C-B9DD-4C2E-88B7-C6E891521493}"/>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grpSp>
        <p:nvGrpSpPr>
          <p:cNvPr id="60" name="Group 59">
            <a:extLst>
              <a:ext uri="{FF2B5EF4-FFF2-40B4-BE49-F238E27FC236}">
                <a16:creationId xmlns:a16="http://schemas.microsoft.com/office/drawing/2014/main" id="{0BB438B5-D2AB-49C5-89A4-A367973E431F}"/>
              </a:ext>
            </a:extLst>
          </p:cNvPr>
          <p:cNvGrpSpPr>
            <a:grpSpLocks noChangeAspect="1"/>
          </p:cNvGrpSpPr>
          <p:nvPr/>
        </p:nvGrpSpPr>
        <p:grpSpPr>
          <a:xfrm>
            <a:off x="6043973" y="2896923"/>
            <a:ext cx="2640444" cy="578710"/>
            <a:chOff x="3733049" y="5315443"/>
            <a:chExt cx="2604314" cy="570792"/>
          </a:xfrm>
        </p:grpSpPr>
        <p:grpSp>
          <p:nvGrpSpPr>
            <p:cNvPr id="61" name="Group 60">
              <a:extLst>
                <a:ext uri="{FF2B5EF4-FFF2-40B4-BE49-F238E27FC236}">
                  <a16:creationId xmlns:a16="http://schemas.microsoft.com/office/drawing/2014/main" id="{E64A61A7-82E5-430A-A7FA-FF467E6F8C51}"/>
                </a:ext>
              </a:extLst>
            </p:cNvPr>
            <p:cNvGrpSpPr/>
            <p:nvPr/>
          </p:nvGrpSpPr>
          <p:grpSpPr>
            <a:xfrm>
              <a:off x="4085069" y="5354684"/>
              <a:ext cx="2252294" cy="531551"/>
              <a:chOff x="4085069" y="5354684"/>
              <a:chExt cx="2252294" cy="531551"/>
            </a:xfrm>
            <a:solidFill>
              <a:schemeClr val="bg1"/>
            </a:solidFill>
          </p:grpSpPr>
          <p:sp>
            <p:nvSpPr>
              <p:cNvPr id="78" name="Rectangle 77">
                <a:extLst>
                  <a:ext uri="{FF2B5EF4-FFF2-40B4-BE49-F238E27FC236}">
                    <a16:creationId xmlns:a16="http://schemas.microsoft.com/office/drawing/2014/main" id="{C9C746B7-EF55-47B4-B780-3189BEE2A0B6}"/>
                  </a:ext>
                </a:extLst>
              </p:cNvPr>
              <p:cNvSpPr/>
              <p:nvPr/>
            </p:nvSpPr>
            <p:spPr bwMode="auto">
              <a:xfrm>
                <a:off x="4085069" y="5354684"/>
                <a:ext cx="2252294" cy="64031"/>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9" name="Rectangle 78">
                <a:extLst>
                  <a:ext uri="{FF2B5EF4-FFF2-40B4-BE49-F238E27FC236}">
                    <a16:creationId xmlns:a16="http://schemas.microsoft.com/office/drawing/2014/main" id="{ED2EA4AB-8D5E-4162-B6AB-62C2A737F68B}"/>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63" name="Group 62">
              <a:extLst>
                <a:ext uri="{FF2B5EF4-FFF2-40B4-BE49-F238E27FC236}">
                  <a16:creationId xmlns:a16="http://schemas.microsoft.com/office/drawing/2014/main" id="{88618F9B-340D-4780-AABE-F3932B363749}"/>
                </a:ext>
              </a:extLst>
            </p:cNvPr>
            <p:cNvGrpSpPr/>
            <p:nvPr/>
          </p:nvGrpSpPr>
          <p:grpSpPr>
            <a:xfrm>
              <a:off x="3733049" y="5315443"/>
              <a:ext cx="2585883" cy="564329"/>
              <a:chOff x="3722832" y="5310208"/>
              <a:chExt cx="2585883" cy="564329"/>
            </a:xfrm>
          </p:grpSpPr>
          <p:cxnSp>
            <p:nvCxnSpPr>
              <p:cNvPr id="76" name="Straight Connector 75">
                <a:extLst>
                  <a:ext uri="{FF2B5EF4-FFF2-40B4-BE49-F238E27FC236}">
                    <a16:creationId xmlns:a16="http://schemas.microsoft.com/office/drawing/2014/main" id="{86FC3DEA-716D-403E-8195-F7D01E1C41E7}"/>
                  </a:ext>
                </a:extLst>
              </p:cNvPr>
              <p:cNvCxnSpPr/>
              <p:nvPr/>
            </p:nvCxnSpPr>
            <p:spPr bwMode="auto">
              <a:xfrm>
                <a:off x="4095242" y="5385595"/>
                <a:ext cx="2213473"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Arc 76">
                <a:extLst>
                  <a:ext uri="{FF2B5EF4-FFF2-40B4-BE49-F238E27FC236}">
                    <a16:creationId xmlns:a16="http://schemas.microsoft.com/office/drawing/2014/main" id="{84916F77-8FBF-4B01-B574-1029DC5585C7}"/>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spTree>
    <p:extLst>
      <p:ext uri="{BB962C8B-B14F-4D97-AF65-F5344CB8AC3E}">
        <p14:creationId xmlns:p14="http://schemas.microsoft.com/office/powerpoint/2010/main" val="210209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500"/>
                                        <p:tgtEl>
                                          <p:spTgt spid="6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xit" presetSubtype="0" fill="hold" nodeType="withEffect">
                                  <p:stCondLst>
                                    <p:cond delay="0"/>
                                  </p:stCondLst>
                                  <p:childTnLst>
                                    <p:animEffect transition="out" filter="fade">
                                      <p:cBhvr>
                                        <p:cTn id="18" dur="500"/>
                                        <p:tgtEl>
                                          <p:spTgt spid="38"/>
                                        </p:tgtEl>
                                      </p:cBhvr>
                                    </p:animEffect>
                                    <p:set>
                                      <p:cBhvr>
                                        <p:cTn id="19" dur="1" fill="hold">
                                          <p:stCondLst>
                                            <p:cond delay="499"/>
                                          </p:stCondLst>
                                        </p:cTn>
                                        <p:tgtEl>
                                          <p:spTgt spid="38"/>
                                        </p:tgtEl>
                                        <p:attrNameLst>
                                          <p:attrName>style.visibility</p:attrName>
                                        </p:attrNameLst>
                                      </p:cBhvr>
                                      <p:to>
                                        <p:strVal val="hidden"/>
                                      </p:to>
                                    </p:set>
                                  </p:childTnLst>
                                </p:cTn>
                              </p:par>
                            </p:childTnLst>
                          </p:cTn>
                        </p:par>
                        <p:par>
                          <p:cTn id="20" fill="hold">
                            <p:stCondLst>
                              <p:cond delay="500"/>
                            </p:stCondLst>
                            <p:childTnLst>
                              <p:par>
                                <p:cTn id="21" presetID="35" presetClass="path" presetSubtype="0" accel="50000" fill="hold" nodeType="afterEffect">
                                  <p:stCondLst>
                                    <p:cond delay="0"/>
                                  </p:stCondLst>
                                  <p:childTnLst>
                                    <p:animMotion origin="layout" path="M -2.5E-6 2.96296E-6 L -0.02539 -0.00116 " pathEditMode="relative" rAng="0" ptsTypes="AA">
                                      <p:cBhvr>
                                        <p:cTn id="22" dur="1000" fill="hold"/>
                                        <p:tgtEl>
                                          <p:spTgt spid="70"/>
                                        </p:tgtEl>
                                        <p:attrNameLst>
                                          <p:attrName>ppt_x</p:attrName>
                                          <p:attrName>ppt_y</p:attrName>
                                        </p:attrNameLst>
                                      </p:cBhvr>
                                      <p:rCtr x="-1276" y="-69"/>
                                    </p:animMotion>
                                  </p:childTnLst>
                                </p:cTn>
                              </p:par>
                            </p:childTnLst>
                          </p:cTn>
                        </p:par>
                        <p:par>
                          <p:cTn id="23" fill="hold">
                            <p:stCondLst>
                              <p:cond delay="1500"/>
                            </p:stCondLst>
                            <p:childTnLst>
                              <p:par>
                                <p:cTn id="24" presetID="1" presetClass="exit" presetSubtype="0" fill="hold" nodeType="afterEffect">
                                  <p:stCondLst>
                                    <p:cond delay="0"/>
                                  </p:stCondLst>
                                  <p:childTnLst>
                                    <p:set>
                                      <p:cBhvr>
                                        <p:cTn id="25" dur="1" fill="hold">
                                          <p:stCondLst>
                                            <p:cond delay="0"/>
                                          </p:stCondLst>
                                        </p:cTn>
                                        <p:tgtEl>
                                          <p:spTgt spid="70"/>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66"/>
                                        </p:tgtEl>
                                        <p:attrNameLst>
                                          <p:attrName>style.visibility</p:attrName>
                                        </p:attrNameLst>
                                      </p:cBhvr>
                                      <p:to>
                                        <p:strVal val="visible"/>
                                      </p:to>
                                    </p:se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par>
                          <p:cTn id="32" fill="hold">
                            <p:stCondLst>
                              <p:cond delay="2000"/>
                            </p:stCondLst>
                            <p:childTnLst>
                              <p:par>
                                <p:cTn id="33" presetID="64" presetClass="path" presetSubtype="0" accel="50000" fill="hold" nodeType="afterEffect">
                                  <p:stCondLst>
                                    <p:cond delay="0"/>
                                  </p:stCondLst>
                                  <p:childTnLst>
                                    <p:animMotion origin="layout" path="M 1.11022E-16 2.59259E-6 L -0.00017 -0.1081 " pathEditMode="relative" rAng="0" ptsTypes="AA">
                                      <p:cBhvr>
                                        <p:cTn id="34" dur="1000" fill="hold"/>
                                        <p:tgtEl>
                                          <p:spTgt spid="14"/>
                                        </p:tgtEl>
                                        <p:attrNameLst>
                                          <p:attrName>ppt_x</p:attrName>
                                          <p:attrName>ppt_y</p:attrName>
                                        </p:attrNameLst>
                                      </p:cBhvr>
                                      <p:rCtr x="-17" y="-5417"/>
                                    </p:animMotion>
                                  </p:childTnLst>
                                </p:cTn>
                              </p:par>
                            </p:childTnLst>
                          </p:cTn>
                        </p:par>
                        <p:par>
                          <p:cTn id="35" fill="hold">
                            <p:stCondLst>
                              <p:cond delay="3000"/>
                            </p:stCondLst>
                            <p:childTnLst>
                              <p:par>
                                <p:cTn id="36" presetID="1" presetClass="exit" presetSubtype="0" fill="hold" nodeType="afterEffect">
                                  <p:stCondLst>
                                    <p:cond delay="0"/>
                                  </p:stCondLst>
                                  <p:childTnLst>
                                    <p:set>
                                      <p:cBhvr>
                                        <p:cTn id="37" dur="1" fill="hold">
                                          <p:stCondLst>
                                            <p:cond delay="0"/>
                                          </p:stCondLst>
                                        </p:cTn>
                                        <p:tgtEl>
                                          <p:spTgt spid="14"/>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fade">
                                      <p:cBhvr>
                                        <p:cTn id="43" dur="500"/>
                                        <p:tgtEl>
                                          <p:spTgt spid="80"/>
                                        </p:tgtEl>
                                      </p:cBhvr>
                                    </p:animEffect>
                                  </p:childTnLst>
                                </p:cTn>
                              </p:par>
                            </p:childTnLst>
                          </p:cTn>
                        </p:par>
                        <p:par>
                          <p:cTn id="44" fill="hold">
                            <p:stCondLst>
                              <p:cond delay="3500"/>
                            </p:stCondLst>
                            <p:childTnLst>
                              <p:par>
                                <p:cTn id="45" presetID="64" presetClass="path" presetSubtype="0" accel="30000" fill="hold" nodeType="afterEffect">
                                  <p:stCondLst>
                                    <p:cond delay="0"/>
                                  </p:stCondLst>
                                  <p:childTnLst>
                                    <p:animMotion origin="layout" path="M -2.5E-6 1.85185E-6 L 0.0237 -0.21667 " pathEditMode="relative" rAng="0" ptsTypes="AA">
                                      <p:cBhvr>
                                        <p:cTn id="46" dur="1250" fill="hold"/>
                                        <p:tgtEl>
                                          <p:spTgt spid="47"/>
                                        </p:tgtEl>
                                        <p:attrNameLst>
                                          <p:attrName>ppt_x</p:attrName>
                                          <p:attrName>ppt_y</p:attrName>
                                        </p:attrNameLst>
                                      </p:cBhvr>
                                      <p:rCtr x="1185" y="-10833"/>
                                    </p:animMotion>
                                  </p:childTnLst>
                                </p:cTn>
                              </p:par>
                            </p:childTnLst>
                          </p:cTn>
                        </p:par>
                        <p:par>
                          <p:cTn id="47" fill="hold">
                            <p:stCondLst>
                              <p:cond delay="4750"/>
                            </p:stCondLst>
                            <p:childTnLst>
                              <p:par>
                                <p:cTn id="48" presetID="1" presetClass="exit" presetSubtype="0" fill="hold" nodeType="afterEffect">
                                  <p:stCondLst>
                                    <p:cond delay="0"/>
                                  </p:stCondLst>
                                  <p:childTnLst>
                                    <p:set>
                                      <p:cBhvr>
                                        <p:cTn id="49" dur="1" fill="hold">
                                          <p:stCondLst>
                                            <p:cond delay="0"/>
                                          </p:stCondLst>
                                        </p:cTn>
                                        <p:tgtEl>
                                          <p:spTgt spid="47"/>
                                        </p:tgtEl>
                                        <p:attrNameLst>
                                          <p:attrName>style.visibility</p:attrName>
                                        </p:attrNameLst>
                                      </p:cBhvr>
                                      <p:to>
                                        <p:strVal val="hidden"/>
                                      </p:to>
                                    </p:set>
                                  </p:childTnLst>
                                </p:cTn>
                              </p:par>
                              <p:par>
                                <p:cTn id="50" presetID="1" presetClass="entr" presetSubtype="0" fill="hold" nodeType="withEffect">
                                  <p:stCondLst>
                                    <p:cond delay="0"/>
                                  </p:stCondLst>
                                  <p:childTnLst>
                                    <p:set>
                                      <p:cBhvr>
                                        <p:cTn id="51" dur="1" fill="hold">
                                          <p:stCondLst>
                                            <p:cond delay="0"/>
                                          </p:stCondLst>
                                        </p:cTn>
                                        <p:tgtEl>
                                          <p:spTgt spid="7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75"/>
                                        </p:tgtEl>
                                        <p:attrNameLst>
                                          <p:attrName>style.visibility</p:attrName>
                                        </p:attrNameLst>
                                      </p:cBhvr>
                                      <p:to>
                                        <p:strVal val="visible"/>
                                      </p:to>
                                    </p:set>
                                    <p:animEffect transition="in" filter="fade">
                                      <p:cBhvr>
                                        <p:cTn id="56" dur="500"/>
                                        <p:tgtEl>
                                          <p:spTgt spid="75"/>
                                        </p:tgtEl>
                                      </p:cBhvr>
                                    </p:animEffect>
                                  </p:childTnLst>
                                </p:cTn>
                              </p:par>
                              <p:par>
                                <p:cTn id="57" presetID="10" presetClass="entr" presetSubtype="0" fill="hold"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par>
                                <p:cTn id="60" presetID="1" presetClass="entr" presetSubtype="0"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childTnLst>
                                </p:cTn>
                              </p:par>
                              <p:par>
                                <p:cTn id="62" presetID="10" presetClass="exit" presetSubtype="0" fill="hold" nodeType="withEffect">
                                  <p:stCondLst>
                                    <p:cond delay="0"/>
                                  </p:stCondLst>
                                  <p:childTnLst>
                                    <p:animEffect transition="out" filter="fade">
                                      <p:cBhvr>
                                        <p:cTn id="63" dur="500"/>
                                        <p:tgtEl>
                                          <p:spTgt spid="8"/>
                                        </p:tgtEl>
                                      </p:cBhvr>
                                    </p:animEffect>
                                    <p:set>
                                      <p:cBhvr>
                                        <p:cTn id="64" dur="1" fill="hold">
                                          <p:stCondLst>
                                            <p:cond delay="499"/>
                                          </p:stCondLst>
                                        </p:cTn>
                                        <p:tgtEl>
                                          <p:spTgt spid="8"/>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65"/>
                                        </p:tgtEl>
                                      </p:cBhvr>
                                    </p:animEffect>
                                    <p:set>
                                      <p:cBhvr>
                                        <p:cTn id="67" dur="1" fill="hold">
                                          <p:stCondLst>
                                            <p:cond delay="499"/>
                                          </p:stCondLst>
                                        </p:cTn>
                                        <p:tgtEl>
                                          <p:spTgt spid="6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2" grpId="0"/>
      <p:bldP spid="64" grpId="0"/>
      <p:bldP spid="65" grpId="0" animBg="1"/>
      <p:bldP spid="75" grpId="0"/>
      <p:bldP spid="81"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2:5</a:t>
            </a:r>
          </a:p>
        </p:txBody>
      </p:sp>
      <p:sp>
        <p:nvSpPr>
          <p:cNvPr id="3" name="TextBox 2">
            <a:extLst>
              <a:ext uri="{FF2B5EF4-FFF2-40B4-BE49-F238E27FC236}">
                <a16:creationId xmlns:a16="http://schemas.microsoft.com/office/drawing/2014/main" id="{452CDABD-DCA6-4326-8738-2E1572DBCE57}"/>
              </a:ext>
            </a:extLst>
          </p:cNvPr>
          <p:cNvSpPr txBox="1"/>
          <p:nvPr/>
        </p:nvSpPr>
        <p:spPr bwMode="auto">
          <a:xfrm>
            <a:off x="2187751"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72 sticks shared equally between 3 children. How many sticks each?</a:t>
            </a:r>
            <a:endParaRPr lang="en-GB" sz="2000" dirty="0">
              <a:solidFill>
                <a:srgbClr val="FF0000"/>
              </a:solidFill>
              <a:latin typeface="Myriad Pro Semibold" charset="0"/>
              <a:ea typeface="Myriad Pro Semibold" charset="0"/>
              <a:cs typeface="Myriad Pro Semibold" charset="0"/>
            </a:endParaRPr>
          </a:p>
        </p:txBody>
      </p:sp>
      <p:pic>
        <p:nvPicPr>
          <p:cNvPr id="28" name="Picture 27" descr="A close up of a logo  Description automatically generated">
            <a:extLst>
              <a:ext uri="{FF2B5EF4-FFF2-40B4-BE49-F238E27FC236}">
                <a16:creationId xmlns:a16="http://schemas.microsoft.com/office/drawing/2014/main" id="{22026FF8-EBC8-4DB6-9E26-FD4E49C0C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9095" y="2996620"/>
            <a:ext cx="289297" cy="773120"/>
          </a:xfrm>
          <a:prstGeom prst="rect">
            <a:avLst/>
          </a:prstGeom>
        </p:spPr>
      </p:pic>
      <p:pic>
        <p:nvPicPr>
          <p:cNvPr id="39" name="Picture 38" descr="A close up of a logo  Description automatically generated">
            <a:extLst>
              <a:ext uri="{FF2B5EF4-FFF2-40B4-BE49-F238E27FC236}">
                <a16:creationId xmlns:a16="http://schemas.microsoft.com/office/drawing/2014/main" id="{0B92182F-8832-4C4E-AF7E-770606FC9E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6220" y="2964656"/>
            <a:ext cx="2259508" cy="428958"/>
          </a:xfrm>
          <a:prstGeom prst="rect">
            <a:avLst/>
          </a:prstGeom>
        </p:spPr>
      </p:pic>
      <p:pic>
        <p:nvPicPr>
          <p:cNvPr id="41" name="Picture 40">
            <a:extLst>
              <a:ext uri="{FF2B5EF4-FFF2-40B4-BE49-F238E27FC236}">
                <a16:creationId xmlns:a16="http://schemas.microsoft.com/office/drawing/2014/main" id="{99BABFAE-C505-43F8-8BA5-359179BEC7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2987" y="3024338"/>
            <a:ext cx="224454" cy="224454"/>
          </a:xfrm>
          <a:prstGeom prst="rect">
            <a:avLst/>
          </a:prstGeom>
        </p:spPr>
      </p:pic>
      <p:pic>
        <p:nvPicPr>
          <p:cNvPr id="48" name="Picture 47">
            <a:extLst>
              <a:ext uri="{FF2B5EF4-FFF2-40B4-BE49-F238E27FC236}">
                <a16:creationId xmlns:a16="http://schemas.microsoft.com/office/drawing/2014/main" id="{CFFFAF1D-E359-4C29-8519-F7E1167D43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2987" y="3270953"/>
            <a:ext cx="224454" cy="224454"/>
          </a:xfrm>
          <a:prstGeom prst="rect">
            <a:avLst/>
          </a:prstGeom>
        </p:spPr>
      </p:pic>
      <p:sp>
        <p:nvSpPr>
          <p:cNvPr id="49" name="TextBox 48">
            <a:extLst>
              <a:ext uri="{FF2B5EF4-FFF2-40B4-BE49-F238E27FC236}">
                <a16:creationId xmlns:a16="http://schemas.microsoft.com/office/drawing/2014/main" id="{707FF9BE-F7AA-49E7-BB5D-E0A1BE0319E9}"/>
              </a:ext>
            </a:extLst>
          </p:cNvPr>
          <p:cNvSpPr txBox="1"/>
          <p:nvPr/>
        </p:nvSpPr>
        <p:spPr bwMode="auto">
          <a:xfrm>
            <a:off x="6157906" y="295729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3</a:t>
            </a:r>
            <a:endParaRPr lang="en-GB" sz="2000" dirty="0">
              <a:solidFill>
                <a:srgbClr val="C00000"/>
              </a:solidFill>
              <a:latin typeface="Myriad Pro" panose="020B0503030403020204" pitchFamily="34" charset="0"/>
              <a:ea typeface="Myriad Pro Semibold" charset="0"/>
              <a:cs typeface="Myriad Pro Semibold" charset="0"/>
            </a:endParaRPr>
          </a:p>
        </p:txBody>
      </p:sp>
      <p:sp>
        <p:nvSpPr>
          <p:cNvPr id="62" name="TextBox 61">
            <a:extLst>
              <a:ext uri="{FF2B5EF4-FFF2-40B4-BE49-F238E27FC236}">
                <a16:creationId xmlns:a16="http://schemas.microsoft.com/office/drawing/2014/main" id="{8A4B59FD-C8F1-40F5-92BB-98F936CCA90B}"/>
              </a:ext>
            </a:extLst>
          </p:cNvPr>
          <p:cNvSpPr txBox="1"/>
          <p:nvPr/>
        </p:nvSpPr>
        <p:spPr bwMode="auto">
          <a:xfrm>
            <a:off x="4534292" y="5610225"/>
            <a:ext cx="3123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70C0"/>
                </a:solidFill>
                <a:latin typeface="Myriad Pro Semibold" charset="0"/>
                <a:ea typeface="Myriad Pro Semibold" charset="0"/>
                <a:cs typeface="Myriad Pro Semibold" charset="0"/>
              </a:rPr>
              <a:t>7 tens ÷ 3 = 2 tens r 1 ten</a:t>
            </a:r>
          </a:p>
        </p:txBody>
      </p:sp>
      <p:sp>
        <p:nvSpPr>
          <p:cNvPr id="64" name="TextBox 63">
            <a:extLst>
              <a:ext uri="{FF2B5EF4-FFF2-40B4-BE49-F238E27FC236}">
                <a16:creationId xmlns:a16="http://schemas.microsoft.com/office/drawing/2014/main" id="{B308B250-81DA-4608-971D-98E31511009B}"/>
              </a:ext>
            </a:extLst>
          </p:cNvPr>
          <p:cNvSpPr txBox="1"/>
          <p:nvPr/>
        </p:nvSpPr>
        <p:spPr bwMode="auto">
          <a:xfrm>
            <a:off x="4715463" y="2142040"/>
            <a:ext cx="2761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2 – share the 10s:</a:t>
            </a:r>
            <a:endParaRPr lang="en-GB" sz="2000" dirty="0">
              <a:solidFill>
                <a:srgbClr val="FF0000"/>
              </a:solidFill>
              <a:latin typeface="Myriad Pro Semibold" charset="0"/>
              <a:ea typeface="Myriad Pro Semibold" charset="0"/>
              <a:cs typeface="Myriad Pro Semibold" charset="0"/>
            </a:endParaRPr>
          </a:p>
        </p:txBody>
      </p:sp>
      <p:pic>
        <p:nvPicPr>
          <p:cNvPr id="10" name="Image 9"/>
          <p:cNvPicPr>
            <a:picLocks noChangeAspect="1"/>
          </p:cNvPicPr>
          <p:nvPr/>
        </p:nvPicPr>
        <p:blipFill>
          <a:blip r:embed="rId6" cstate="print"/>
          <a:stretch>
            <a:fillRect/>
          </a:stretch>
        </p:blipFill>
        <p:spPr>
          <a:xfrm>
            <a:off x="3526272" y="2633409"/>
            <a:ext cx="1328400" cy="885600"/>
          </a:xfrm>
          <a:prstGeom prst="rect">
            <a:avLst/>
          </a:prstGeom>
        </p:spPr>
      </p:pic>
      <p:grpSp>
        <p:nvGrpSpPr>
          <p:cNvPr id="66" name="Group 65">
            <a:extLst>
              <a:ext uri="{FF2B5EF4-FFF2-40B4-BE49-F238E27FC236}">
                <a16:creationId xmlns:a16="http://schemas.microsoft.com/office/drawing/2014/main" id="{C076C575-0243-4455-B2CA-47E6DD47977B}"/>
              </a:ext>
            </a:extLst>
          </p:cNvPr>
          <p:cNvGrpSpPr/>
          <p:nvPr/>
        </p:nvGrpSpPr>
        <p:grpSpPr>
          <a:xfrm>
            <a:off x="6542715" y="3024338"/>
            <a:ext cx="224454" cy="717684"/>
            <a:chOff x="5317111" y="3024338"/>
            <a:chExt cx="224454" cy="717684"/>
          </a:xfrm>
        </p:grpSpPr>
        <p:pic>
          <p:nvPicPr>
            <p:cNvPr id="67" name="Picture 66" descr="A picture containing clipart  Description automatically generated">
              <a:extLst>
                <a:ext uri="{FF2B5EF4-FFF2-40B4-BE49-F238E27FC236}">
                  <a16:creationId xmlns:a16="http://schemas.microsoft.com/office/drawing/2014/main" id="{F5DDA9B1-74D0-4457-9F09-269F7E29E6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3024338"/>
              <a:ext cx="224454" cy="224454"/>
            </a:xfrm>
            <a:prstGeom prst="rect">
              <a:avLst/>
            </a:prstGeom>
          </p:spPr>
        </p:pic>
        <p:pic>
          <p:nvPicPr>
            <p:cNvPr id="68" name="Picture 67" descr="A picture containing clipart  Description automatically generated">
              <a:extLst>
                <a:ext uri="{FF2B5EF4-FFF2-40B4-BE49-F238E27FC236}">
                  <a16:creationId xmlns:a16="http://schemas.microsoft.com/office/drawing/2014/main" id="{05709DE7-B9DC-4A4A-A500-DA72FFAA85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3270953"/>
              <a:ext cx="224454" cy="224454"/>
            </a:xfrm>
            <a:prstGeom prst="rect">
              <a:avLst/>
            </a:prstGeom>
          </p:spPr>
        </p:pic>
        <p:pic>
          <p:nvPicPr>
            <p:cNvPr id="69" name="Picture 68" descr="A picture containing clipart  Description automatically generated">
              <a:extLst>
                <a:ext uri="{FF2B5EF4-FFF2-40B4-BE49-F238E27FC236}">
                  <a16:creationId xmlns:a16="http://schemas.microsoft.com/office/drawing/2014/main" id="{43BDD03A-E3D1-4D3B-9244-F25FC87CE0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3517568"/>
              <a:ext cx="224454" cy="224454"/>
            </a:xfrm>
            <a:prstGeom prst="rect">
              <a:avLst/>
            </a:prstGeom>
          </p:spPr>
        </p:pic>
      </p:grpSp>
      <p:grpSp>
        <p:nvGrpSpPr>
          <p:cNvPr id="70" name="Group 69">
            <a:extLst>
              <a:ext uri="{FF2B5EF4-FFF2-40B4-BE49-F238E27FC236}">
                <a16:creationId xmlns:a16="http://schemas.microsoft.com/office/drawing/2014/main" id="{6D4AD0AE-4ED6-4349-A404-6F2A3EF7D98E}"/>
              </a:ext>
            </a:extLst>
          </p:cNvPr>
          <p:cNvGrpSpPr/>
          <p:nvPr/>
        </p:nvGrpSpPr>
        <p:grpSpPr>
          <a:xfrm>
            <a:off x="6841111" y="3024338"/>
            <a:ext cx="224454" cy="717684"/>
            <a:chOff x="5317111" y="3764183"/>
            <a:chExt cx="224454" cy="717684"/>
          </a:xfrm>
        </p:grpSpPr>
        <p:pic>
          <p:nvPicPr>
            <p:cNvPr id="71" name="Picture 70" descr="A picture containing clipart  Description automatically generated">
              <a:extLst>
                <a:ext uri="{FF2B5EF4-FFF2-40B4-BE49-F238E27FC236}">
                  <a16:creationId xmlns:a16="http://schemas.microsoft.com/office/drawing/2014/main" id="{64B31AA7-EE34-467F-BD06-4D27AF6E93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3764183"/>
              <a:ext cx="224454" cy="224454"/>
            </a:xfrm>
            <a:prstGeom prst="rect">
              <a:avLst/>
            </a:prstGeom>
          </p:spPr>
        </p:pic>
        <p:pic>
          <p:nvPicPr>
            <p:cNvPr id="72" name="Picture 71" descr="A picture containing clipart  Description automatically generated">
              <a:extLst>
                <a:ext uri="{FF2B5EF4-FFF2-40B4-BE49-F238E27FC236}">
                  <a16:creationId xmlns:a16="http://schemas.microsoft.com/office/drawing/2014/main" id="{39AB6529-0E46-4743-8AFA-F816C4CF14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4010798"/>
              <a:ext cx="224454" cy="224454"/>
            </a:xfrm>
            <a:prstGeom prst="rect">
              <a:avLst/>
            </a:prstGeom>
          </p:spPr>
        </p:pic>
        <p:pic>
          <p:nvPicPr>
            <p:cNvPr id="73" name="Picture 72" descr="A picture containing clipart  Description automatically generated">
              <a:extLst>
                <a:ext uri="{FF2B5EF4-FFF2-40B4-BE49-F238E27FC236}">
                  <a16:creationId xmlns:a16="http://schemas.microsoft.com/office/drawing/2014/main" id="{57A30738-10BD-4F97-946C-6E1DBCCC03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4257413"/>
              <a:ext cx="224454" cy="224454"/>
            </a:xfrm>
            <a:prstGeom prst="rect">
              <a:avLst/>
            </a:prstGeom>
          </p:spPr>
        </p:pic>
      </p:grpSp>
      <p:pic>
        <p:nvPicPr>
          <p:cNvPr id="74" name="Picture 73" descr="A picture containing clipart  Description automatically generated">
            <a:extLst>
              <a:ext uri="{FF2B5EF4-FFF2-40B4-BE49-F238E27FC236}">
                <a16:creationId xmlns:a16="http://schemas.microsoft.com/office/drawing/2014/main" id="{90666854-46A4-4A6B-8AAD-FF4627016D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34381" y="3024338"/>
            <a:ext cx="224454" cy="224454"/>
          </a:xfrm>
          <a:prstGeom prst="rect">
            <a:avLst/>
          </a:prstGeom>
        </p:spPr>
      </p:pic>
      <p:sp>
        <p:nvSpPr>
          <p:cNvPr id="75" name="TextBox 74">
            <a:extLst>
              <a:ext uri="{FF2B5EF4-FFF2-40B4-BE49-F238E27FC236}">
                <a16:creationId xmlns:a16="http://schemas.microsoft.com/office/drawing/2014/main" id="{CBFE4D74-1A3A-455D-88E0-3F21DBFE3898}"/>
              </a:ext>
            </a:extLst>
          </p:cNvPr>
          <p:cNvSpPr txBox="1"/>
          <p:nvPr/>
        </p:nvSpPr>
        <p:spPr bwMode="auto">
          <a:xfrm>
            <a:off x="6634748" y="2625016"/>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70C0"/>
                </a:solidFill>
                <a:latin typeface="Myriad Pro" panose="020B0503030403020204" pitchFamily="34" charset="0"/>
                <a:ea typeface="Myriad Pro Semibold" charset="0"/>
                <a:cs typeface="Myriad Pro Semibold" charset="0"/>
              </a:rPr>
              <a:t>2</a:t>
            </a:r>
          </a:p>
        </p:txBody>
      </p:sp>
      <p:pic>
        <p:nvPicPr>
          <p:cNvPr id="80" name="Picture 79" descr="A close up of a logo  Description automatically generated">
            <a:extLst>
              <a:ext uri="{FF2B5EF4-FFF2-40B4-BE49-F238E27FC236}">
                <a16:creationId xmlns:a16="http://schemas.microsoft.com/office/drawing/2014/main" id="{19D2716F-B8DC-414C-A822-AC1EFC4E4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9041" y="2996620"/>
            <a:ext cx="289297" cy="773120"/>
          </a:xfrm>
          <a:prstGeom prst="rect">
            <a:avLst/>
          </a:prstGeom>
        </p:spPr>
      </p:pic>
      <p:sp>
        <p:nvSpPr>
          <p:cNvPr id="50" name="TextBox 49">
            <a:extLst>
              <a:ext uri="{FF2B5EF4-FFF2-40B4-BE49-F238E27FC236}">
                <a16:creationId xmlns:a16="http://schemas.microsoft.com/office/drawing/2014/main" id="{4B989F09-5E74-4806-A0F4-3A80797470CF}"/>
              </a:ext>
            </a:extLst>
          </p:cNvPr>
          <p:cNvSpPr txBox="1"/>
          <p:nvPr/>
        </p:nvSpPr>
        <p:spPr bwMode="auto">
          <a:xfrm>
            <a:off x="4927154" y="2142040"/>
            <a:ext cx="23376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3 – exchange:</a:t>
            </a:r>
            <a:endParaRPr lang="en-GB" sz="2000" dirty="0">
              <a:solidFill>
                <a:srgbClr val="FF0000"/>
              </a:solidFill>
              <a:latin typeface="Myriad Pro Semibold" charset="0"/>
              <a:ea typeface="Myriad Pro Semibold" charset="0"/>
              <a:cs typeface="Myriad Pro Semibold" charset="0"/>
            </a:endParaRPr>
          </a:p>
        </p:txBody>
      </p:sp>
      <p:grpSp>
        <p:nvGrpSpPr>
          <p:cNvPr id="7" name="Group 6">
            <a:extLst>
              <a:ext uri="{FF2B5EF4-FFF2-40B4-BE49-F238E27FC236}">
                <a16:creationId xmlns:a16="http://schemas.microsoft.com/office/drawing/2014/main" id="{4AAA91DD-B391-46BA-A5E1-79A19EF46CC2}"/>
              </a:ext>
            </a:extLst>
          </p:cNvPr>
          <p:cNvGrpSpPr/>
          <p:nvPr/>
        </p:nvGrpSpPr>
        <p:grpSpPr>
          <a:xfrm>
            <a:off x="7702773" y="3024338"/>
            <a:ext cx="224454" cy="2443086"/>
            <a:chOff x="6178773" y="3024338"/>
            <a:chExt cx="224454" cy="2443086"/>
          </a:xfrm>
        </p:grpSpPr>
        <p:pic>
          <p:nvPicPr>
            <p:cNvPr id="51" name="Picture 50">
              <a:extLst>
                <a:ext uri="{FF2B5EF4-FFF2-40B4-BE49-F238E27FC236}">
                  <a16:creationId xmlns:a16="http://schemas.microsoft.com/office/drawing/2014/main" id="{851D5025-08F5-4968-B62B-FEEA97BAE3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773" y="3024338"/>
              <a:ext cx="224454" cy="224454"/>
            </a:xfrm>
            <a:prstGeom prst="rect">
              <a:avLst/>
            </a:prstGeom>
          </p:spPr>
        </p:pic>
        <p:pic>
          <p:nvPicPr>
            <p:cNvPr id="52" name="Picture 51">
              <a:extLst>
                <a:ext uri="{FF2B5EF4-FFF2-40B4-BE49-F238E27FC236}">
                  <a16:creationId xmlns:a16="http://schemas.microsoft.com/office/drawing/2014/main" id="{77F79558-2647-4083-8032-162D0FDA61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773" y="3270853"/>
              <a:ext cx="224454" cy="224454"/>
            </a:xfrm>
            <a:prstGeom prst="rect">
              <a:avLst/>
            </a:prstGeom>
          </p:spPr>
        </p:pic>
        <p:pic>
          <p:nvPicPr>
            <p:cNvPr id="53" name="Picture 52">
              <a:extLst>
                <a:ext uri="{FF2B5EF4-FFF2-40B4-BE49-F238E27FC236}">
                  <a16:creationId xmlns:a16="http://schemas.microsoft.com/office/drawing/2014/main" id="{51AC8D2B-BB02-4F68-8467-CAB90A4A23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773" y="3517368"/>
              <a:ext cx="224454" cy="224454"/>
            </a:xfrm>
            <a:prstGeom prst="rect">
              <a:avLst/>
            </a:prstGeom>
          </p:spPr>
        </p:pic>
        <p:pic>
          <p:nvPicPr>
            <p:cNvPr id="54" name="Picture 53">
              <a:extLst>
                <a:ext uri="{FF2B5EF4-FFF2-40B4-BE49-F238E27FC236}">
                  <a16:creationId xmlns:a16="http://schemas.microsoft.com/office/drawing/2014/main" id="{AD87F0A3-364B-4641-95F9-D0D0636FC3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773" y="3763883"/>
              <a:ext cx="224454" cy="224454"/>
            </a:xfrm>
            <a:prstGeom prst="rect">
              <a:avLst/>
            </a:prstGeom>
          </p:spPr>
        </p:pic>
        <p:pic>
          <p:nvPicPr>
            <p:cNvPr id="55" name="Picture 54">
              <a:extLst>
                <a:ext uri="{FF2B5EF4-FFF2-40B4-BE49-F238E27FC236}">
                  <a16:creationId xmlns:a16="http://schemas.microsoft.com/office/drawing/2014/main" id="{AB502E0D-D88D-4FA5-83F9-328739A93B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773" y="4010398"/>
              <a:ext cx="224454" cy="224454"/>
            </a:xfrm>
            <a:prstGeom prst="rect">
              <a:avLst/>
            </a:prstGeom>
          </p:spPr>
        </p:pic>
        <p:pic>
          <p:nvPicPr>
            <p:cNvPr id="56" name="Picture 55">
              <a:extLst>
                <a:ext uri="{FF2B5EF4-FFF2-40B4-BE49-F238E27FC236}">
                  <a16:creationId xmlns:a16="http://schemas.microsoft.com/office/drawing/2014/main" id="{BC02B65B-B31E-4DEE-867A-2D50E50DB9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773" y="4256913"/>
              <a:ext cx="224454" cy="224454"/>
            </a:xfrm>
            <a:prstGeom prst="rect">
              <a:avLst/>
            </a:prstGeom>
          </p:spPr>
        </p:pic>
        <p:pic>
          <p:nvPicPr>
            <p:cNvPr id="57" name="Picture 56">
              <a:extLst>
                <a:ext uri="{FF2B5EF4-FFF2-40B4-BE49-F238E27FC236}">
                  <a16:creationId xmlns:a16="http://schemas.microsoft.com/office/drawing/2014/main" id="{A5895071-478E-49F6-9750-015BFECC1F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773" y="4503428"/>
              <a:ext cx="224454" cy="224454"/>
            </a:xfrm>
            <a:prstGeom prst="rect">
              <a:avLst/>
            </a:prstGeom>
          </p:spPr>
        </p:pic>
        <p:pic>
          <p:nvPicPr>
            <p:cNvPr id="58" name="Picture 57">
              <a:extLst>
                <a:ext uri="{FF2B5EF4-FFF2-40B4-BE49-F238E27FC236}">
                  <a16:creationId xmlns:a16="http://schemas.microsoft.com/office/drawing/2014/main" id="{F41FE8EE-FC92-4984-AABD-4028904F85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773" y="4749943"/>
              <a:ext cx="224454" cy="224454"/>
            </a:xfrm>
            <a:prstGeom prst="rect">
              <a:avLst/>
            </a:prstGeom>
          </p:spPr>
        </p:pic>
        <p:pic>
          <p:nvPicPr>
            <p:cNvPr id="59" name="Picture 58">
              <a:extLst>
                <a:ext uri="{FF2B5EF4-FFF2-40B4-BE49-F238E27FC236}">
                  <a16:creationId xmlns:a16="http://schemas.microsoft.com/office/drawing/2014/main" id="{C5D35ABC-35A8-4E02-B89A-AEC2AC1E95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773" y="4996458"/>
              <a:ext cx="224454" cy="224454"/>
            </a:xfrm>
            <a:prstGeom prst="rect">
              <a:avLst/>
            </a:prstGeom>
          </p:spPr>
        </p:pic>
        <p:pic>
          <p:nvPicPr>
            <p:cNvPr id="60" name="Picture 59">
              <a:extLst>
                <a:ext uri="{FF2B5EF4-FFF2-40B4-BE49-F238E27FC236}">
                  <a16:creationId xmlns:a16="http://schemas.microsoft.com/office/drawing/2014/main" id="{6FBB9540-CC92-44E3-8DD0-7DE051FB16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773" y="5242970"/>
              <a:ext cx="224454" cy="224454"/>
            </a:xfrm>
            <a:prstGeom prst="rect">
              <a:avLst/>
            </a:prstGeom>
          </p:spPr>
        </p:pic>
      </p:grpSp>
      <p:pic>
        <p:nvPicPr>
          <p:cNvPr id="9" name="Image 8"/>
          <p:cNvPicPr>
            <a:picLocks noChangeAspect="1"/>
          </p:cNvPicPr>
          <p:nvPr/>
        </p:nvPicPr>
        <p:blipFill>
          <a:blip r:embed="rId8" cstate="print"/>
          <a:stretch>
            <a:fillRect/>
          </a:stretch>
        </p:blipFill>
        <p:spPr>
          <a:xfrm>
            <a:off x="3526272" y="2633409"/>
            <a:ext cx="1328400" cy="885600"/>
          </a:xfrm>
          <a:prstGeom prst="rect">
            <a:avLst/>
          </a:prstGeom>
        </p:spPr>
      </p:pic>
      <p:sp>
        <p:nvSpPr>
          <p:cNvPr id="81" name="Rectangle 80">
            <a:extLst>
              <a:ext uri="{FF2B5EF4-FFF2-40B4-BE49-F238E27FC236}">
                <a16:creationId xmlns:a16="http://schemas.microsoft.com/office/drawing/2014/main" id="{A6EDDA8E-B9FF-4D1D-B4AE-87FFDD3ED714}"/>
              </a:ext>
            </a:extLst>
          </p:cNvPr>
          <p:cNvSpPr/>
          <p:nvPr/>
        </p:nvSpPr>
        <p:spPr bwMode="auto">
          <a:xfrm>
            <a:off x="4282679" y="2669382"/>
            <a:ext cx="337467"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nvGrpSpPr>
          <p:cNvPr id="40" name="Group 39">
            <a:extLst>
              <a:ext uri="{FF2B5EF4-FFF2-40B4-BE49-F238E27FC236}">
                <a16:creationId xmlns:a16="http://schemas.microsoft.com/office/drawing/2014/main" id="{008905EF-A00E-40F6-BA1E-DA89CA4DF217}"/>
              </a:ext>
            </a:extLst>
          </p:cNvPr>
          <p:cNvGrpSpPr/>
          <p:nvPr/>
        </p:nvGrpSpPr>
        <p:grpSpPr>
          <a:xfrm>
            <a:off x="5086751" y="1515420"/>
            <a:ext cx="2018501" cy="461665"/>
            <a:chOff x="3646804" y="1515419"/>
            <a:chExt cx="2018501" cy="461665"/>
          </a:xfrm>
        </p:grpSpPr>
        <p:sp>
          <p:nvSpPr>
            <p:cNvPr id="42" name="TextBox 41">
              <a:extLst>
                <a:ext uri="{FF2B5EF4-FFF2-40B4-BE49-F238E27FC236}">
                  <a16:creationId xmlns:a16="http://schemas.microsoft.com/office/drawing/2014/main" id="{D7CAEDED-F563-4877-B8CE-00748D2DDA40}"/>
                </a:ext>
              </a:extLst>
            </p:cNvPr>
            <p:cNvSpPr txBox="1"/>
            <p:nvPr/>
          </p:nvSpPr>
          <p:spPr bwMode="auto">
            <a:xfrm>
              <a:off x="3646804" y="1524945"/>
              <a:ext cx="13708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72  ÷  3  =</a:t>
              </a:r>
              <a:endParaRPr lang="en-GB" sz="2000" dirty="0">
                <a:solidFill>
                  <a:srgbClr val="C00000"/>
                </a:solidFill>
                <a:latin typeface="Myriad Pro Semibold" charset="0"/>
                <a:ea typeface="Myriad Pro Semibold" charset="0"/>
                <a:cs typeface="Myriad Pro Semibold" charset="0"/>
              </a:endParaRPr>
            </a:p>
          </p:txBody>
        </p:sp>
        <p:sp>
          <p:nvSpPr>
            <p:cNvPr id="43" name="Rectangle 42">
              <a:extLst>
                <a:ext uri="{FF2B5EF4-FFF2-40B4-BE49-F238E27FC236}">
                  <a16:creationId xmlns:a16="http://schemas.microsoft.com/office/drawing/2014/main" id="{AA07FACD-1D22-45CD-8533-D8F9C0DE0C35}"/>
                </a:ext>
              </a:extLst>
            </p:cNvPr>
            <p:cNvSpPr/>
            <p:nvPr/>
          </p:nvSpPr>
          <p:spPr bwMode="auto">
            <a:xfrm>
              <a:off x="5203640" y="151541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44" name="Group 43">
            <a:extLst>
              <a:ext uri="{FF2B5EF4-FFF2-40B4-BE49-F238E27FC236}">
                <a16:creationId xmlns:a16="http://schemas.microsoft.com/office/drawing/2014/main" id="{8343729D-5ED9-47DE-92E4-FCC152E116D9}"/>
              </a:ext>
            </a:extLst>
          </p:cNvPr>
          <p:cNvGrpSpPr/>
          <p:nvPr/>
        </p:nvGrpSpPr>
        <p:grpSpPr>
          <a:xfrm>
            <a:off x="3341811" y="2937937"/>
            <a:ext cx="1458860" cy="564329"/>
            <a:chOff x="3733049" y="5315443"/>
            <a:chExt cx="1458860" cy="564329"/>
          </a:xfrm>
        </p:grpSpPr>
        <p:grpSp>
          <p:nvGrpSpPr>
            <p:cNvPr id="45" name="Group 44">
              <a:extLst>
                <a:ext uri="{FF2B5EF4-FFF2-40B4-BE49-F238E27FC236}">
                  <a16:creationId xmlns:a16="http://schemas.microsoft.com/office/drawing/2014/main" id="{76254E9B-7164-420B-9420-8BAE73522810}"/>
                </a:ext>
              </a:extLst>
            </p:cNvPr>
            <p:cNvGrpSpPr/>
            <p:nvPr/>
          </p:nvGrpSpPr>
          <p:grpSpPr>
            <a:xfrm>
              <a:off x="4085070" y="5365750"/>
              <a:ext cx="1106839" cy="507156"/>
              <a:chOff x="4085070" y="5365750"/>
              <a:chExt cx="1106839" cy="507156"/>
            </a:xfrm>
            <a:solidFill>
              <a:schemeClr val="bg1"/>
            </a:solidFill>
          </p:grpSpPr>
          <p:sp>
            <p:nvSpPr>
              <p:cNvPr id="63" name="Rectangle 62">
                <a:extLst>
                  <a:ext uri="{FF2B5EF4-FFF2-40B4-BE49-F238E27FC236}">
                    <a16:creationId xmlns:a16="http://schemas.microsoft.com/office/drawing/2014/main" id="{5C648A5A-B92E-46AC-95E7-F4EDBBC464A0}"/>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5" name="Rectangle 64">
                <a:extLst>
                  <a:ext uri="{FF2B5EF4-FFF2-40B4-BE49-F238E27FC236}">
                    <a16:creationId xmlns:a16="http://schemas.microsoft.com/office/drawing/2014/main" id="{71C1BC21-07AD-4EE5-A38E-B45DD64E25B3}"/>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46" name="Group 45">
              <a:extLst>
                <a:ext uri="{FF2B5EF4-FFF2-40B4-BE49-F238E27FC236}">
                  <a16:creationId xmlns:a16="http://schemas.microsoft.com/office/drawing/2014/main" id="{0BFE9F6B-AC95-4EB1-B9B1-9564344B0DB1}"/>
                </a:ext>
              </a:extLst>
            </p:cNvPr>
            <p:cNvGrpSpPr/>
            <p:nvPr/>
          </p:nvGrpSpPr>
          <p:grpSpPr>
            <a:xfrm>
              <a:off x="3733049" y="5315443"/>
              <a:ext cx="1434410" cy="564329"/>
              <a:chOff x="3722832" y="5310208"/>
              <a:chExt cx="1434410" cy="564329"/>
            </a:xfrm>
          </p:grpSpPr>
          <p:cxnSp>
            <p:nvCxnSpPr>
              <p:cNvPr id="47" name="Straight Connector 46">
                <a:extLst>
                  <a:ext uri="{FF2B5EF4-FFF2-40B4-BE49-F238E27FC236}">
                    <a16:creationId xmlns:a16="http://schemas.microsoft.com/office/drawing/2014/main" id="{DCDFE667-AC65-4872-99B6-8E93D758E0D1}"/>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Arc 60">
                <a:extLst>
                  <a:ext uri="{FF2B5EF4-FFF2-40B4-BE49-F238E27FC236}">
                    <a16:creationId xmlns:a16="http://schemas.microsoft.com/office/drawing/2014/main" id="{8DC66588-8280-4C88-84DD-9206C8124780}"/>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grpSp>
        <p:nvGrpSpPr>
          <p:cNvPr id="76" name="Group 75">
            <a:extLst>
              <a:ext uri="{FF2B5EF4-FFF2-40B4-BE49-F238E27FC236}">
                <a16:creationId xmlns:a16="http://schemas.microsoft.com/office/drawing/2014/main" id="{E85206E4-CF7D-407B-96F1-DBA2CD49D0A9}"/>
              </a:ext>
            </a:extLst>
          </p:cNvPr>
          <p:cNvGrpSpPr>
            <a:grpSpLocks noChangeAspect="1"/>
          </p:cNvGrpSpPr>
          <p:nvPr/>
        </p:nvGrpSpPr>
        <p:grpSpPr>
          <a:xfrm>
            <a:off x="6043973" y="2896923"/>
            <a:ext cx="2640444" cy="578710"/>
            <a:chOff x="3733049" y="5315443"/>
            <a:chExt cx="2604314" cy="570792"/>
          </a:xfrm>
        </p:grpSpPr>
        <p:grpSp>
          <p:nvGrpSpPr>
            <p:cNvPr id="77" name="Group 76">
              <a:extLst>
                <a:ext uri="{FF2B5EF4-FFF2-40B4-BE49-F238E27FC236}">
                  <a16:creationId xmlns:a16="http://schemas.microsoft.com/office/drawing/2014/main" id="{93AA8919-DA89-47ED-98CA-4142244AE4B0}"/>
                </a:ext>
              </a:extLst>
            </p:cNvPr>
            <p:cNvGrpSpPr/>
            <p:nvPr/>
          </p:nvGrpSpPr>
          <p:grpSpPr>
            <a:xfrm>
              <a:off x="4085069" y="5354684"/>
              <a:ext cx="2252294" cy="531551"/>
              <a:chOff x="4085069" y="5354684"/>
              <a:chExt cx="2252294" cy="531551"/>
            </a:xfrm>
            <a:solidFill>
              <a:schemeClr val="bg1"/>
            </a:solidFill>
          </p:grpSpPr>
          <p:sp>
            <p:nvSpPr>
              <p:cNvPr id="83" name="Rectangle 82">
                <a:extLst>
                  <a:ext uri="{FF2B5EF4-FFF2-40B4-BE49-F238E27FC236}">
                    <a16:creationId xmlns:a16="http://schemas.microsoft.com/office/drawing/2014/main" id="{F497CAAF-FCFF-4CD4-8542-06129DD777B2}"/>
                  </a:ext>
                </a:extLst>
              </p:cNvPr>
              <p:cNvSpPr/>
              <p:nvPr/>
            </p:nvSpPr>
            <p:spPr bwMode="auto">
              <a:xfrm>
                <a:off x="4085069" y="5354684"/>
                <a:ext cx="2252294" cy="64031"/>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4" name="Rectangle 83">
                <a:extLst>
                  <a:ext uri="{FF2B5EF4-FFF2-40B4-BE49-F238E27FC236}">
                    <a16:creationId xmlns:a16="http://schemas.microsoft.com/office/drawing/2014/main" id="{4523C3E6-AE8F-4466-BAE0-86379C6FAE69}"/>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78" name="Group 77">
              <a:extLst>
                <a:ext uri="{FF2B5EF4-FFF2-40B4-BE49-F238E27FC236}">
                  <a16:creationId xmlns:a16="http://schemas.microsoft.com/office/drawing/2014/main" id="{8199C524-826A-439B-8EFC-AAEC541C5099}"/>
                </a:ext>
              </a:extLst>
            </p:cNvPr>
            <p:cNvGrpSpPr/>
            <p:nvPr/>
          </p:nvGrpSpPr>
          <p:grpSpPr>
            <a:xfrm>
              <a:off x="3733049" y="5315443"/>
              <a:ext cx="2585883" cy="564329"/>
              <a:chOff x="3722832" y="5310208"/>
              <a:chExt cx="2585883" cy="564329"/>
            </a:xfrm>
          </p:grpSpPr>
          <p:cxnSp>
            <p:nvCxnSpPr>
              <p:cNvPr id="79" name="Straight Connector 78">
                <a:extLst>
                  <a:ext uri="{FF2B5EF4-FFF2-40B4-BE49-F238E27FC236}">
                    <a16:creationId xmlns:a16="http://schemas.microsoft.com/office/drawing/2014/main" id="{DECDDB84-01A2-44A0-B633-116E2B46B319}"/>
                  </a:ext>
                </a:extLst>
              </p:cNvPr>
              <p:cNvCxnSpPr/>
              <p:nvPr/>
            </p:nvCxnSpPr>
            <p:spPr bwMode="auto">
              <a:xfrm>
                <a:off x="4095242" y="5385595"/>
                <a:ext cx="2213473"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Arc 81">
                <a:extLst>
                  <a:ext uri="{FF2B5EF4-FFF2-40B4-BE49-F238E27FC236}">
                    <a16:creationId xmlns:a16="http://schemas.microsoft.com/office/drawing/2014/main" id="{158FC934-FEEA-4921-B39D-7A9665BE3826}"/>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spTree>
    <p:extLst>
      <p:ext uri="{BB962C8B-B14F-4D97-AF65-F5344CB8AC3E}">
        <p14:creationId xmlns:p14="http://schemas.microsoft.com/office/powerpoint/2010/main" val="421065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64"/>
                                        </p:tgtEl>
                                      </p:cBhvr>
                                    </p:animEffect>
                                    <p:set>
                                      <p:cBhvr>
                                        <p:cTn id="7" dur="1" fill="hold">
                                          <p:stCondLst>
                                            <p:cond delay="499"/>
                                          </p:stCondLst>
                                        </p:cTn>
                                        <p:tgtEl>
                                          <p:spTgt spid="6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74"/>
                                        </p:tgtEl>
                                      </p:cBhvr>
                                    </p:animEffect>
                                    <p:set>
                                      <p:cBhvr>
                                        <p:cTn id="16" dur="1" fill="hold">
                                          <p:stCondLst>
                                            <p:cond delay="499"/>
                                          </p:stCondLst>
                                        </p:cTn>
                                        <p:tgtEl>
                                          <p:spTgt spid="74"/>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xit" presetSubtype="0" fill="hold" nodeType="with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50"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2:5</a:t>
            </a:r>
          </a:p>
        </p:txBody>
      </p:sp>
      <p:sp>
        <p:nvSpPr>
          <p:cNvPr id="3" name="TextBox 2">
            <a:extLst>
              <a:ext uri="{FF2B5EF4-FFF2-40B4-BE49-F238E27FC236}">
                <a16:creationId xmlns:a16="http://schemas.microsoft.com/office/drawing/2014/main" id="{452CDABD-DCA6-4326-8738-2E1572DBCE57}"/>
              </a:ext>
            </a:extLst>
          </p:cNvPr>
          <p:cNvSpPr txBox="1"/>
          <p:nvPr/>
        </p:nvSpPr>
        <p:spPr bwMode="auto">
          <a:xfrm>
            <a:off x="2187751"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72 sticks shared equally between 3 children. How many sticks each?</a:t>
            </a:r>
            <a:endParaRPr lang="en-GB" sz="2000" dirty="0">
              <a:solidFill>
                <a:srgbClr val="FF0000"/>
              </a:solidFill>
              <a:latin typeface="Myriad Pro Semibold" charset="0"/>
              <a:ea typeface="Myriad Pro Semibold" charset="0"/>
              <a:cs typeface="Myriad Pro Semibold" charset="0"/>
            </a:endParaRPr>
          </a:p>
        </p:txBody>
      </p:sp>
      <p:pic>
        <p:nvPicPr>
          <p:cNvPr id="28" name="Picture 27" descr="A close up of a logo  Description automatically generated">
            <a:extLst>
              <a:ext uri="{FF2B5EF4-FFF2-40B4-BE49-F238E27FC236}">
                <a16:creationId xmlns:a16="http://schemas.microsoft.com/office/drawing/2014/main" id="{22026FF8-EBC8-4DB6-9E26-FD4E49C0C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9095" y="2996620"/>
            <a:ext cx="289297" cy="773120"/>
          </a:xfrm>
          <a:prstGeom prst="rect">
            <a:avLst/>
          </a:prstGeom>
        </p:spPr>
      </p:pic>
      <p:pic>
        <p:nvPicPr>
          <p:cNvPr id="30" name="Picture 29" descr="A close up of a logo  Description automatically generated">
            <a:extLst>
              <a:ext uri="{FF2B5EF4-FFF2-40B4-BE49-F238E27FC236}">
                <a16:creationId xmlns:a16="http://schemas.microsoft.com/office/drawing/2014/main" id="{95D4169F-6766-487F-A5A7-05707E2315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3882" y="2996620"/>
            <a:ext cx="289297" cy="773120"/>
          </a:xfrm>
          <a:prstGeom prst="rect">
            <a:avLst/>
          </a:prstGeom>
        </p:spPr>
      </p:pic>
      <p:pic>
        <p:nvPicPr>
          <p:cNvPr id="39" name="Picture 38" descr="A close up of a logo  Description automatically generated">
            <a:extLst>
              <a:ext uri="{FF2B5EF4-FFF2-40B4-BE49-F238E27FC236}">
                <a16:creationId xmlns:a16="http://schemas.microsoft.com/office/drawing/2014/main" id="{0B92182F-8832-4C4E-AF7E-770606FC9E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6220" y="2964656"/>
            <a:ext cx="2259508" cy="428958"/>
          </a:xfrm>
          <a:prstGeom prst="rect">
            <a:avLst/>
          </a:prstGeom>
        </p:spPr>
      </p:pic>
      <p:pic>
        <p:nvPicPr>
          <p:cNvPr id="41" name="Picture 40">
            <a:extLst>
              <a:ext uri="{FF2B5EF4-FFF2-40B4-BE49-F238E27FC236}">
                <a16:creationId xmlns:a16="http://schemas.microsoft.com/office/drawing/2014/main" id="{99BABFAE-C505-43F8-8BA5-359179BEC7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2987" y="3024338"/>
            <a:ext cx="224454" cy="224454"/>
          </a:xfrm>
          <a:prstGeom prst="rect">
            <a:avLst/>
          </a:prstGeom>
        </p:spPr>
      </p:pic>
      <p:pic>
        <p:nvPicPr>
          <p:cNvPr id="48" name="Picture 47">
            <a:extLst>
              <a:ext uri="{FF2B5EF4-FFF2-40B4-BE49-F238E27FC236}">
                <a16:creationId xmlns:a16="http://schemas.microsoft.com/office/drawing/2014/main" id="{CFFFAF1D-E359-4C29-8519-F7E1167D43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2987" y="3270953"/>
            <a:ext cx="224454" cy="224454"/>
          </a:xfrm>
          <a:prstGeom prst="rect">
            <a:avLst/>
          </a:prstGeom>
        </p:spPr>
      </p:pic>
      <p:sp>
        <p:nvSpPr>
          <p:cNvPr id="49" name="TextBox 48">
            <a:extLst>
              <a:ext uri="{FF2B5EF4-FFF2-40B4-BE49-F238E27FC236}">
                <a16:creationId xmlns:a16="http://schemas.microsoft.com/office/drawing/2014/main" id="{707FF9BE-F7AA-49E7-BB5D-E0A1BE0319E9}"/>
              </a:ext>
            </a:extLst>
          </p:cNvPr>
          <p:cNvSpPr txBox="1"/>
          <p:nvPr/>
        </p:nvSpPr>
        <p:spPr bwMode="auto">
          <a:xfrm>
            <a:off x="6157906" y="295729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3</a:t>
            </a:r>
            <a:endParaRPr lang="en-GB" sz="2000" dirty="0">
              <a:solidFill>
                <a:srgbClr val="C00000"/>
              </a:solidFill>
              <a:latin typeface="Myriad Pro" panose="020B0503030403020204" pitchFamily="34" charset="0"/>
              <a:ea typeface="Myriad Pro Semibold" charset="0"/>
              <a:cs typeface="Myriad Pro Semibold" charset="0"/>
            </a:endParaRPr>
          </a:p>
        </p:txBody>
      </p:sp>
      <p:sp>
        <p:nvSpPr>
          <p:cNvPr id="62" name="TextBox 61">
            <a:extLst>
              <a:ext uri="{FF2B5EF4-FFF2-40B4-BE49-F238E27FC236}">
                <a16:creationId xmlns:a16="http://schemas.microsoft.com/office/drawing/2014/main" id="{8A4B59FD-C8F1-40F5-92BB-98F936CCA90B}"/>
              </a:ext>
            </a:extLst>
          </p:cNvPr>
          <p:cNvSpPr txBox="1"/>
          <p:nvPr/>
        </p:nvSpPr>
        <p:spPr bwMode="auto">
          <a:xfrm>
            <a:off x="4534292" y="5610225"/>
            <a:ext cx="3123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70C0"/>
                </a:solidFill>
                <a:latin typeface="Myriad Pro Semibold" charset="0"/>
                <a:ea typeface="Myriad Pro Semibold" charset="0"/>
                <a:cs typeface="Myriad Pro Semibold" charset="0"/>
              </a:rPr>
              <a:t>7 tens ÷ 3 = 2 tens r 1 ten</a:t>
            </a:r>
          </a:p>
        </p:txBody>
      </p:sp>
      <p:sp>
        <p:nvSpPr>
          <p:cNvPr id="63" name="TextBox 62">
            <a:extLst>
              <a:ext uri="{FF2B5EF4-FFF2-40B4-BE49-F238E27FC236}">
                <a16:creationId xmlns:a16="http://schemas.microsoft.com/office/drawing/2014/main" id="{F9CE7A53-57C0-4099-8335-47C001530128}"/>
              </a:ext>
            </a:extLst>
          </p:cNvPr>
          <p:cNvSpPr txBox="1"/>
          <p:nvPr/>
        </p:nvSpPr>
        <p:spPr bwMode="auto">
          <a:xfrm>
            <a:off x="4805423" y="6019827"/>
            <a:ext cx="25811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FF0000"/>
                </a:solidFill>
                <a:latin typeface="Myriad Pro Semibold" charset="0"/>
                <a:ea typeface="Myriad Pro Semibold" charset="0"/>
                <a:cs typeface="Myriad Pro Semibold" charset="0"/>
              </a:rPr>
              <a:t>12 ones ÷ 3 = 4 ones</a:t>
            </a:r>
          </a:p>
        </p:txBody>
      </p:sp>
      <p:sp>
        <p:nvSpPr>
          <p:cNvPr id="64" name="TextBox 63">
            <a:extLst>
              <a:ext uri="{FF2B5EF4-FFF2-40B4-BE49-F238E27FC236}">
                <a16:creationId xmlns:a16="http://schemas.microsoft.com/office/drawing/2014/main" id="{B308B250-81DA-4608-971D-98E31511009B}"/>
              </a:ext>
            </a:extLst>
          </p:cNvPr>
          <p:cNvSpPr txBox="1"/>
          <p:nvPr/>
        </p:nvSpPr>
        <p:spPr bwMode="auto">
          <a:xfrm>
            <a:off x="4784392" y="2142040"/>
            <a:ext cx="26232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4 – share the 1s:</a:t>
            </a:r>
            <a:endParaRPr lang="en-GB" sz="2000" dirty="0">
              <a:solidFill>
                <a:srgbClr val="FF0000"/>
              </a:solidFill>
              <a:latin typeface="Myriad Pro Semibold" charset="0"/>
              <a:ea typeface="Myriad Pro Semibold" charset="0"/>
              <a:cs typeface="Myriad Pro Semibold" charset="0"/>
            </a:endParaRPr>
          </a:p>
        </p:txBody>
      </p:sp>
      <p:grpSp>
        <p:nvGrpSpPr>
          <p:cNvPr id="66" name="Group 65">
            <a:extLst>
              <a:ext uri="{FF2B5EF4-FFF2-40B4-BE49-F238E27FC236}">
                <a16:creationId xmlns:a16="http://schemas.microsoft.com/office/drawing/2014/main" id="{C076C575-0243-4455-B2CA-47E6DD47977B}"/>
              </a:ext>
            </a:extLst>
          </p:cNvPr>
          <p:cNvGrpSpPr/>
          <p:nvPr/>
        </p:nvGrpSpPr>
        <p:grpSpPr>
          <a:xfrm>
            <a:off x="6542715" y="3024338"/>
            <a:ext cx="224454" cy="717684"/>
            <a:chOff x="5317111" y="3024338"/>
            <a:chExt cx="224454" cy="717684"/>
          </a:xfrm>
        </p:grpSpPr>
        <p:pic>
          <p:nvPicPr>
            <p:cNvPr id="67" name="Picture 66" descr="A picture containing clipart  Description automatically generated">
              <a:extLst>
                <a:ext uri="{FF2B5EF4-FFF2-40B4-BE49-F238E27FC236}">
                  <a16:creationId xmlns:a16="http://schemas.microsoft.com/office/drawing/2014/main" id="{F5DDA9B1-74D0-4457-9F09-269F7E29E6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3024338"/>
              <a:ext cx="224454" cy="224454"/>
            </a:xfrm>
            <a:prstGeom prst="rect">
              <a:avLst/>
            </a:prstGeom>
          </p:spPr>
        </p:pic>
        <p:pic>
          <p:nvPicPr>
            <p:cNvPr id="68" name="Picture 67" descr="A picture containing clipart  Description automatically generated">
              <a:extLst>
                <a:ext uri="{FF2B5EF4-FFF2-40B4-BE49-F238E27FC236}">
                  <a16:creationId xmlns:a16="http://schemas.microsoft.com/office/drawing/2014/main" id="{05709DE7-B9DC-4A4A-A500-DA72FFAA85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3270953"/>
              <a:ext cx="224454" cy="224454"/>
            </a:xfrm>
            <a:prstGeom prst="rect">
              <a:avLst/>
            </a:prstGeom>
          </p:spPr>
        </p:pic>
        <p:pic>
          <p:nvPicPr>
            <p:cNvPr id="69" name="Picture 68" descr="A picture containing clipart  Description automatically generated">
              <a:extLst>
                <a:ext uri="{FF2B5EF4-FFF2-40B4-BE49-F238E27FC236}">
                  <a16:creationId xmlns:a16="http://schemas.microsoft.com/office/drawing/2014/main" id="{43BDD03A-E3D1-4D3B-9244-F25FC87CE0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3517568"/>
              <a:ext cx="224454" cy="224454"/>
            </a:xfrm>
            <a:prstGeom prst="rect">
              <a:avLst/>
            </a:prstGeom>
          </p:spPr>
        </p:pic>
      </p:grpSp>
      <p:grpSp>
        <p:nvGrpSpPr>
          <p:cNvPr id="70" name="Group 69">
            <a:extLst>
              <a:ext uri="{FF2B5EF4-FFF2-40B4-BE49-F238E27FC236}">
                <a16:creationId xmlns:a16="http://schemas.microsoft.com/office/drawing/2014/main" id="{6D4AD0AE-4ED6-4349-A404-6F2A3EF7D98E}"/>
              </a:ext>
            </a:extLst>
          </p:cNvPr>
          <p:cNvGrpSpPr/>
          <p:nvPr/>
        </p:nvGrpSpPr>
        <p:grpSpPr>
          <a:xfrm>
            <a:off x="6841111" y="3024338"/>
            <a:ext cx="224454" cy="717684"/>
            <a:chOff x="5317111" y="3764183"/>
            <a:chExt cx="224454" cy="717684"/>
          </a:xfrm>
        </p:grpSpPr>
        <p:pic>
          <p:nvPicPr>
            <p:cNvPr id="71" name="Picture 70" descr="A picture containing clipart  Description automatically generated">
              <a:extLst>
                <a:ext uri="{FF2B5EF4-FFF2-40B4-BE49-F238E27FC236}">
                  <a16:creationId xmlns:a16="http://schemas.microsoft.com/office/drawing/2014/main" id="{64B31AA7-EE34-467F-BD06-4D27AF6E93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3764183"/>
              <a:ext cx="224454" cy="224454"/>
            </a:xfrm>
            <a:prstGeom prst="rect">
              <a:avLst/>
            </a:prstGeom>
          </p:spPr>
        </p:pic>
        <p:pic>
          <p:nvPicPr>
            <p:cNvPr id="72" name="Picture 71" descr="A picture containing clipart  Description automatically generated">
              <a:extLst>
                <a:ext uri="{FF2B5EF4-FFF2-40B4-BE49-F238E27FC236}">
                  <a16:creationId xmlns:a16="http://schemas.microsoft.com/office/drawing/2014/main" id="{39AB6529-0E46-4743-8AFA-F816C4CF14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4010798"/>
              <a:ext cx="224454" cy="224454"/>
            </a:xfrm>
            <a:prstGeom prst="rect">
              <a:avLst/>
            </a:prstGeom>
          </p:spPr>
        </p:pic>
        <p:pic>
          <p:nvPicPr>
            <p:cNvPr id="73" name="Picture 72" descr="A picture containing clipart  Description automatically generated">
              <a:extLst>
                <a:ext uri="{FF2B5EF4-FFF2-40B4-BE49-F238E27FC236}">
                  <a16:creationId xmlns:a16="http://schemas.microsoft.com/office/drawing/2014/main" id="{57A30738-10BD-4F97-946C-6E1DBCCC03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4257413"/>
              <a:ext cx="224454" cy="224454"/>
            </a:xfrm>
            <a:prstGeom prst="rect">
              <a:avLst/>
            </a:prstGeom>
          </p:spPr>
        </p:pic>
      </p:grpSp>
      <p:sp>
        <p:nvSpPr>
          <p:cNvPr id="75" name="TextBox 74">
            <a:extLst>
              <a:ext uri="{FF2B5EF4-FFF2-40B4-BE49-F238E27FC236}">
                <a16:creationId xmlns:a16="http://schemas.microsoft.com/office/drawing/2014/main" id="{CBFE4D74-1A3A-455D-88E0-3F21DBFE3898}"/>
              </a:ext>
            </a:extLst>
          </p:cNvPr>
          <p:cNvSpPr txBox="1"/>
          <p:nvPr/>
        </p:nvSpPr>
        <p:spPr bwMode="auto">
          <a:xfrm>
            <a:off x="6634748" y="2625016"/>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70C0"/>
                </a:solidFill>
                <a:latin typeface="Myriad Pro" panose="020B0503030403020204" pitchFamily="34" charset="0"/>
                <a:ea typeface="Myriad Pro Semibold" charset="0"/>
                <a:cs typeface="Myriad Pro Semibold" charset="0"/>
              </a:rPr>
              <a:t>2</a:t>
            </a:r>
          </a:p>
        </p:txBody>
      </p:sp>
      <p:pic>
        <p:nvPicPr>
          <p:cNvPr id="80" name="Picture 79" descr="A close up of a logo  Description automatically generated">
            <a:extLst>
              <a:ext uri="{FF2B5EF4-FFF2-40B4-BE49-F238E27FC236}">
                <a16:creationId xmlns:a16="http://schemas.microsoft.com/office/drawing/2014/main" id="{19D2716F-B8DC-414C-A822-AC1EFC4E4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9041" y="2996620"/>
            <a:ext cx="289297" cy="773120"/>
          </a:xfrm>
          <a:prstGeom prst="rect">
            <a:avLst/>
          </a:prstGeom>
        </p:spPr>
      </p:pic>
      <p:sp>
        <p:nvSpPr>
          <p:cNvPr id="50" name="TextBox 49">
            <a:extLst>
              <a:ext uri="{FF2B5EF4-FFF2-40B4-BE49-F238E27FC236}">
                <a16:creationId xmlns:a16="http://schemas.microsoft.com/office/drawing/2014/main" id="{4B989F09-5E74-4806-A0F4-3A80797470CF}"/>
              </a:ext>
            </a:extLst>
          </p:cNvPr>
          <p:cNvSpPr txBox="1"/>
          <p:nvPr/>
        </p:nvSpPr>
        <p:spPr bwMode="auto">
          <a:xfrm>
            <a:off x="4927154" y="2142040"/>
            <a:ext cx="23376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3 – exchange:</a:t>
            </a:r>
            <a:endParaRPr lang="en-GB" sz="2000" dirty="0">
              <a:solidFill>
                <a:srgbClr val="FF0000"/>
              </a:solidFill>
              <a:latin typeface="Myriad Pro Semibold" charset="0"/>
              <a:ea typeface="Myriad Pro Semibold" charset="0"/>
              <a:cs typeface="Myriad Pro Semibold" charset="0"/>
            </a:endParaRPr>
          </a:p>
        </p:txBody>
      </p:sp>
      <p:grpSp>
        <p:nvGrpSpPr>
          <p:cNvPr id="84" name="Group 83">
            <a:extLst>
              <a:ext uri="{FF2B5EF4-FFF2-40B4-BE49-F238E27FC236}">
                <a16:creationId xmlns:a16="http://schemas.microsoft.com/office/drawing/2014/main" id="{503B93C3-DE2A-4357-B65D-22DFC39F00AC}"/>
              </a:ext>
            </a:extLst>
          </p:cNvPr>
          <p:cNvGrpSpPr/>
          <p:nvPr/>
        </p:nvGrpSpPr>
        <p:grpSpPr>
          <a:xfrm>
            <a:off x="7702773" y="3024338"/>
            <a:ext cx="224454" cy="717484"/>
            <a:chOff x="6178773" y="3024338"/>
            <a:chExt cx="224454" cy="717484"/>
          </a:xfrm>
        </p:grpSpPr>
        <p:pic>
          <p:nvPicPr>
            <p:cNvPr id="85" name="Picture 84">
              <a:extLst>
                <a:ext uri="{FF2B5EF4-FFF2-40B4-BE49-F238E27FC236}">
                  <a16:creationId xmlns:a16="http://schemas.microsoft.com/office/drawing/2014/main" id="{A6E49D81-AB51-4BC9-AB33-A844A25B65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3024338"/>
              <a:ext cx="224454" cy="224454"/>
            </a:xfrm>
            <a:prstGeom prst="rect">
              <a:avLst/>
            </a:prstGeom>
          </p:spPr>
        </p:pic>
        <p:pic>
          <p:nvPicPr>
            <p:cNvPr id="86" name="Picture 85">
              <a:extLst>
                <a:ext uri="{FF2B5EF4-FFF2-40B4-BE49-F238E27FC236}">
                  <a16:creationId xmlns:a16="http://schemas.microsoft.com/office/drawing/2014/main" id="{0AB62F65-5320-479C-8FC8-654130E9B3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3270853"/>
              <a:ext cx="224454" cy="224454"/>
            </a:xfrm>
            <a:prstGeom prst="rect">
              <a:avLst/>
            </a:prstGeom>
          </p:spPr>
        </p:pic>
        <p:pic>
          <p:nvPicPr>
            <p:cNvPr id="87" name="Picture 86">
              <a:extLst>
                <a:ext uri="{FF2B5EF4-FFF2-40B4-BE49-F238E27FC236}">
                  <a16:creationId xmlns:a16="http://schemas.microsoft.com/office/drawing/2014/main" id="{E7C8E90F-1DED-4714-A424-CD500941E3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3517368"/>
              <a:ext cx="224454" cy="224454"/>
            </a:xfrm>
            <a:prstGeom prst="rect">
              <a:avLst/>
            </a:prstGeom>
          </p:spPr>
        </p:pic>
      </p:grpSp>
      <p:grpSp>
        <p:nvGrpSpPr>
          <p:cNvPr id="12" name="Group 11">
            <a:extLst>
              <a:ext uri="{FF2B5EF4-FFF2-40B4-BE49-F238E27FC236}">
                <a16:creationId xmlns:a16="http://schemas.microsoft.com/office/drawing/2014/main" id="{CDCF47A5-B26F-4F20-BDF2-61B3B06E50C9}"/>
              </a:ext>
            </a:extLst>
          </p:cNvPr>
          <p:cNvGrpSpPr/>
          <p:nvPr/>
        </p:nvGrpSpPr>
        <p:grpSpPr>
          <a:xfrm>
            <a:off x="7702773" y="3024338"/>
            <a:ext cx="224454" cy="717484"/>
            <a:chOff x="6178773" y="3024338"/>
            <a:chExt cx="224454" cy="717484"/>
          </a:xfrm>
        </p:grpSpPr>
        <p:pic>
          <p:nvPicPr>
            <p:cNvPr id="51" name="Picture 50">
              <a:extLst>
                <a:ext uri="{FF2B5EF4-FFF2-40B4-BE49-F238E27FC236}">
                  <a16:creationId xmlns:a16="http://schemas.microsoft.com/office/drawing/2014/main" id="{851D5025-08F5-4968-B62B-FEEA97BAE3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3024338"/>
              <a:ext cx="224454" cy="224454"/>
            </a:xfrm>
            <a:prstGeom prst="rect">
              <a:avLst/>
            </a:prstGeom>
          </p:spPr>
        </p:pic>
        <p:pic>
          <p:nvPicPr>
            <p:cNvPr id="52" name="Picture 51">
              <a:extLst>
                <a:ext uri="{FF2B5EF4-FFF2-40B4-BE49-F238E27FC236}">
                  <a16:creationId xmlns:a16="http://schemas.microsoft.com/office/drawing/2014/main" id="{77F79558-2647-4083-8032-162D0FDA61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3270853"/>
              <a:ext cx="224454" cy="224454"/>
            </a:xfrm>
            <a:prstGeom prst="rect">
              <a:avLst/>
            </a:prstGeom>
          </p:spPr>
        </p:pic>
        <p:pic>
          <p:nvPicPr>
            <p:cNvPr id="53" name="Picture 52">
              <a:extLst>
                <a:ext uri="{FF2B5EF4-FFF2-40B4-BE49-F238E27FC236}">
                  <a16:creationId xmlns:a16="http://schemas.microsoft.com/office/drawing/2014/main" id="{51AC8D2B-BB02-4F68-8467-CAB90A4A23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3517368"/>
              <a:ext cx="224454" cy="224454"/>
            </a:xfrm>
            <a:prstGeom prst="rect">
              <a:avLst/>
            </a:prstGeom>
          </p:spPr>
        </p:pic>
      </p:grpSp>
      <p:grpSp>
        <p:nvGrpSpPr>
          <p:cNvPr id="14" name="Group 13">
            <a:extLst>
              <a:ext uri="{FF2B5EF4-FFF2-40B4-BE49-F238E27FC236}">
                <a16:creationId xmlns:a16="http://schemas.microsoft.com/office/drawing/2014/main" id="{2B9149B3-59A1-4DA0-9719-C17667C769EE}"/>
              </a:ext>
            </a:extLst>
          </p:cNvPr>
          <p:cNvGrpSpPr/>
          <p:nvPr/>
        </p:nvGrpSpPr>
        <p:grpSpPr>
          <a:xfrm>
            <a:off x="7702773" y="3763883"/>
            <a:ext cx="224454" cy="717484"/>
            <a:chOff x="6178773" y="3763883"/>
            <a:chExt cx="224454" cy="717484"/>
          </a:xfrm>
        </p:grpSpPr>
        <p:pic>
          <p:nvPicPr>
            <p:cNvPr id="54" name="Picture 53">
              <a:extLst>
                <a:ext uri="{FF2B5EF4-FFF2-40B4-BE49-F238E27FC236}">
                  <a16:creationId xmlns:a16="http://schemas.microsoft.com/office/drawing/2014/main" id="{AD87F0A3-364B-4641-95F9-D0D0636FC3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3763883"/>
              <a:ext cx="224454" cy="224454"/>
            </a:xfrm>
            <a:prstGeom prst="rect">
              <a:avLst/>
            </a:prstGeom>
          </p:spPr>
        </p:pic>
        <p:pic>
          <p:nvPicPr>
            <p:cNvPr id="55" name="Picture 54">
              <a:extLst>
                <a:ext uri="{FF2B5EF4-FFF2-40B4-BE49-F238E27FC236}">
                  <a16:creationId xmlns:a16="http://schemas.microsoft.com/office/drawing/2014/main" id="{AB502E0D-D88D-4FA5-83F9-328739A93B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4010398"/>
              <a:ext cx="224454" cy="224454"/>
            </a:xfrm>
            <a:prstGeom prst="rect">
              <a:avLst/>
            </a:prstGeom>
          </p:spPr>
        </p:pic>
        <p:pic>
          <p:nvPicPr>
            <p:cNvPr id="56" name="Picture 55">
              <a:extLst>
                <a:ext uri="{FF2B5EF4-FFF2-40B4-BE49-F238E27FC236}">
                  <a16:creationId xmlns:a16="http://schemas.microsoft.com/office/drawing/2014/main" id="{BC02B65B-B31E-4DEE-867A-2D50E50DB9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4256913"/>
              <a:ext cx="224454" cy="224454"/>
            </a:xfrm>
            <a:prstGeom prst="rect">
              <a:avLst/>
            </a:prstGeom>
          </p:spPr>
        </p:pic>
      </p:grpSp>
      <p:pic>
        <p:nvPicPr>
          <p:cNvPr id="57" name="Picture 56">
            <a:extLst>
              <a:ext uri="{FF2B5EF4-FFF2-40B4-BE49-F238E27FC236}">
                <a16:creationId xmlns:a16="http://schemas.microsoft.com/office/drawing/2014/main" id="{A5895071-478E-49F6-9750-015BFECC1F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02773" y="4503428"/>
            <a:ext cx="224454" cy="224454"/>
          </a:xfrm>
          <a:prstGeom prst="rect">
            <a:avLst/>
          </a:prstGeom>
        </p:spPr>
      </p:pic>
      <p:grpSp>
        <p:nvGrpSpPr>
          <p:cNvPr id="16" name="Group 15">
            <a:extLst>
              <a:ext uri="{FF2B5EF4-FFF2-40B4-BE49-F238E27FC236}">
                <a16:creationId xmlns:a16="http://schemas.microsoft.com/office/drawing/2014/main" id="{01A0E79E-0596-4B78-8741-252E54959691}"/>
              </a:ext>
            </a:extLst>
          </p:cNvPr>
          <p:cNvGrpSpPr/>
          <p:nvPr/>
        </p:nvGrpSpPr>
        <p:grpSpPr>
          <a:xfrm>
            <a:off x="7702773" y="4749944"/>
            <a:ext cx="224454" cy="717481"/>
            <a:chOff x="6178773" y="4749943"/>
            <a:chExt cx="224454" cy="717481"/>
          </a:xfrm>
        </p:grpSpPr>
        <p:pic>
          <p:nvPicPr>
            <p:cNvPr id="58" name="Picture 57">
              <a:extLst>
                <a:ext uri="{FF2B5EF4-FFF2-40B4-BE49-F238E27FC236}">
                  <a16:creationId xmlns:a16="http://schemas.microsoft.com/office/drawing/2014/main" id="{F41FE8EE-FC92-4984-AABD-4028904F85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4749943"/>
              <a:ext cx="224454" cy="224454"/>
            </a:xfrm>
            <a:prstGeom prst="rect">
              <a:avLst/>
            </a:prstGeom>
          </p:spPr>
        </p:pic>
        <p:pic>
          <p:nvPicPr>
            <p:cNvPr id="59" name="Picture 58">
              <a:extLst>
                <a:ext uri="{FF2B5EF4-FFF2-40B4-BE49-F238E27FC236}">
                  <a16:creationId xmlns:a16="http://schemas.microsoft.com/office/drawing/2014/main" id="{C5D35ABC-35A8-4E02-B89A-AEC2AC1E95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4996458"/>
              <a:ext cx="224454" cy="224454"/>
            </a:xfrm>
            <a:prstGeom prst="rect">
              <a:avLst/>
            </a:prstGeom>
          </p:spPr>
        </p:pic>
        <p:pic>
          <p:nvPicPr>
            <p:cNvPr id="60" name="Picture 59">
              <a:extLst>
                <a:ext uri="{FF2B5EF4-FFF2-40B4-BE49-F238E27FC236}">
                  <a16:creationId xmlns:a16="http://schemas.microsoft.com/office/drawing/2014/main" id="{6FBB9540-CC92-44E3-8DD0-7DE051FB16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5242970"/>
              <a:ext cx="224454" cy="224454"/>
            </a:xfrm>
            <a:prstGeom prst="rect">
              <a:avLst/>
            </a:prstGeom>
          </p:spPr>
        </p:pic>
      </p:grpSp>
      <p:pic>
        <p:nvPicPr>
          <p:cNvPr id="9" name="Image 8"/>
          <p:cNvPicPr>
            <a:picLocks noChangeAspect="1"/>
          </p:cNvPicPr>
          <p:nvPr/>
        </p:nvPicPr>
        <p:blipFill>
          <a:blip r:embed="rId8" cstate="print"/>
          <a:stretch>
            <a:fillRect/>
          </a:stretch>
        </p:blipFill>
        <p:spPr>
          <a:xfrm>
            <a:off x="3526272" y="2633409"/>
            <a:ext cx="1328400" cy="885600"/>
          </a:xfrm>
          <a:prstGeom prst="rect">
            <a:avLst/>
          </a:prstGeom>
        </p:spPr>
      </p:pic>
      <p:pic>
        <p:nvPicPr>
          <p:cNvPr id="6" name="Image 5"/>
          <p:cNvPicPr>
            <a:picLocks noChangeAspect="1"/>
          </p:cNvPicPr>
          <p:nvPr/>
        </p:nvPicPr>
        <p:blipFill>
          <a:blip r:embed="rId9" cstate="print"/>
          <a:stretch>
            <a:fillRect/>
          </a:stretch>
        </p:blipFill>
        <p:spPr>
          <a:xfrm>
            <a:off x="3526272" y="2633409"/>
            <a:ext cx="1328400" cy="885600"/>
          </a:xfrm>
          <a:prstGeom prst="rect">
            <a:avLst/>
          </a:prstGeom>
        </p:spPr>
      </p:pic>
      <p:sp>
        <p:nvSpPr>
          <p:cNvPr id="81" name="Rectangle 80">
            <a:extLst>
              <a:ext uri="{FF2B5EF4-FFF2-40B4-BE49-F238E27FC236}">
                <a16:creationId xmlns:a16="http://schemas.microsoft.com/office/drawing/2014/main" id="{A6EDDA8E-B9FF-4D1D-B4AE-87FFDD3ED714}"/>
              </a:ext>
            </a:extLst>
          </p:cNvPr>
          <p:cNvSpPr/>
          <p:nvPr/>
        </p:nvSpPr>
        <p:spPr bwMode="auto">
          <a:xfrm>
            <a:off x="4282679" y="2669382"/>
            <a:ext cx="337467"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8" name="Image 7"/>
          <p:cNvPicPr>
            <a:picLocks noChangeAspect="1"/>
          </p:cNvPicPr>
          <p:nvPr/>
        </p:nvPicPr>
        <p:blipFill>
          <a:blip r:embed="rId10" cstate="print"/>
          <a:stretch>
            <a:fillRect/>
          </a:stretch>
        </p:blipFill>
        <p:spPr>
          <a:xfrm>
            <a:off x="3526272" y="2633409"/>
            <a:ext cx="1328400" cy="885600"/>
          </a:xfrm>
          <a:prstGeom prst="rect">
            <a:avLst/>
          </a:prstGeom>
        </p:spPr>
      </p:pic>
      <p:grpSp>
        <p:nvGrpSpPr>
          <p:cNvPr id="61" name="Group 60">
            <a:extLst>
              <a:ext uri="{FF2B5EF4-FFF2-40B4-BE49-F238E27FC236}">
                <a16:creationId xmlns:a16="http://schemas.microsoft.com/office/drawing/2014/main" id="{6E25FA2D-883B-4EAD-A992-D6306FFD7B93}"/>
              </a:ext>
            </a:extLst>
          </p:cNvPr>
          <p:cNvGrpSpPr/>
          <p:nvPr/>
        </p:nvGrpSpPr>
        <p:grpSpPr>
          <a:xfrm>
            <a:off x="7406160" y="3024338"/>
            <a:ext cx="224454" cy="717484"/>
            <a:chOff x="6178773" y="3024338"/>
            <a:chExt cx="224454" cy="717484"/>
          </a:xfrm>
        </p:grpSpPr>
        <p:pic>
          <p:nvPicPr>
            <p:cNvPr id="65" name="Picture 64">
              <a:extLst>
                <a:ext uri="{FF2B5EF4-FFF2-40B4-BE49-F238E27FC236}">
                  <a16:creationId xmlns:a16="http://schemas.microsoft.com/office/drawing/2014/main" id="{17EDF0CF-E3D5-4145-9B60-81923662D0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3024338"/>
              <a:ext cx="224454" cy="224454"/>
            </a:xfrm>
            <a:prstGeom prst="rect">
              <a:avLst/>
            </a:prstGeom>
          </p:spPr>
        </p:pic>
        <p:pic>
          <p:nvPicPr>
            <p:cNvPr id="76" name="Picture 75">
              <a:extLst>
                <a:ext uri="{FF2B5EF4-FFF2-40B4-BE49-F238E27FC236}">
                  <a16:creationId xmlns:a16="http://schemas.microsoft.com/office/drawing/2014/main" id="{89301BB2-37D8-4D58-8F12-55DAF79883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3270853"/>
              <a:ext cx="224454" cy="224454"/>
            </a:xfrm>
            <a:prstGeom prst="rect">
              <a:avLst/>
            </a:prstGeom>
          </p:spPr>
        </p:pic>
        <p:pic>
          <p:nvPicPr>
            <p:cNvPr id="77" name="Picture 76">
              <a:extLst>
                <a:ext uri="{FF2B5EF4-FFF2-40B4-BE49-F238E27FC236}">
                  <a16:creationId xmlns:a16="http://schemas.microsoft.com/office/drawing/2014/main" id="{4DF0606B-485E-46B4-9397-B959AF681C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3517368"/>
              <a:ext cx="224454" cy="224454"/>
            </a:xfrm>
            <a:prstGeom prst="rect">
              <a:avLst/>
            </a:prstGeom>
          </p:spPr>
        </p:pic>
      </p:grpSp>
      <p:grpSp>
        <p:nvGrpSpPr>
          <p:cNvPr id="78" name="Group 77">
            <a:extLst>
              <a:ext uri="{FF2B5EF4-FFF2-40B4-BE49-F238E27FC236}">
                <a16:creationId xmlns:a16="http://schemas.microsoft.com/office/drawing/2014/main" id="{55525B36-1B87-41D2-B1E9-6C25980500F9}"/>
              </a:ext>
            </a:extLst>
          </p:cNvPr>
          <p:cNvGrpSpPr/>
          <p:nvPr/>
        </p:nvGrpSpPr>
        <p:grpSpPr>
          <a:xfrm>
            <a:off x="8294990" y="3024338"/>
            <a:ext cx="224454" cy="717484"/>
            <a:chOff x="6178773" y="3024338"/>
            <a:chExt cx="224454" cy="717484"/>
          </a:xfrm>
        </p:grpSpPr>
        <p:pic>
          <p:nvPicPr>
            <p:cNvPr id="79" name="Picture 78">
              <a:extLst>
                <a:ext uri="{FF2B5EF4-FFF2-40B4-BE49-F238E27FC236}">
                  <a16:creationId xmlns:a16="http://schemas.microsoft.com/office/drawing/2014/main" id="{49049CEC-8609-4C36-8183-5B162F4CB3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3024338"/>
              <a:ext cx="224454" cy="224454"/>
            </a:xfrm>
            <a:prstGeom prst="rect">
              <a:avLst/>
            </a:prstGeom>
          </p:spPr>
        </p:pic>
        <p:pic>
          <p:nvPicPr>
            <p:cNvPr id="82" name="Picture 81">
              <a:extLst>
                <a:ext uri="{FF2B5EF4-FFF2-40B4-BE49-F238E27FC236}">
                  <a16:creationId xmlns:a16="http://schemas.microsoft.com/office/drawing/2014/main" id="{80F712F4-306B-4428-822B-6F0D9B859B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3270853"/>
              <a:ext cx="224454" cy="224454"/>
            </a:xfrm>
            <a:prstGeom prst="rect">
              <a:avLst/>
            </a:prstGeom>
          </p:spPr>
        </p:pic>
        <p:pic>
          <p:nvPicPr>
            <p:cNvPr id="83" name="Picture 82">
              <a:extLst>
                <a:ext uri="{FF2B5EF4-FFF2-40B4-BE49-F238E27FC236}">
                  <a16:creationId xmlns:a16="http://schemas.microsoft.com/office/drawing/2014/main" id="{49D16877-7620-454D-B79F-BA033ED212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3517368"/>
              <a:ext cx="224454" cy="224454"/>
            </a:xfrm>
            <a:prstGeom prst="rect">
              <a:avLst/>
            </a:prstGeom>
          </p:spPr>
        </p:pic>
      </p:grpSp>
      <p:pic>
        <p:nvPicPr>
          <p:cNvPr id="88" name="Picture 87" descr="A close up of a logo  Description automatically generated">
            <a:extLst>
              <a:ext uri="{FF2B5EF4-FFF2-40B4-BE49-F238E27FC236}">
                <a16:creationId xmlns:a16="http://schemas.microsoft.com/office/drawing/2014/main" id="{D4ACD003-0C3B-4703-8313-4F38FD3BC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4807" y="2994710"/>
            <a:ext cx="289297" cy="773121"/>
          </a:xfrm>
          <a:prstGeom prst="rect">
            <a:avLst/>
          </a:prstGeom>
        </p:spPr>
      </p:pic>
      <p:pic>
        <p:nvPicPr>
          <p:cNvPr id="89" name="Picture 88" descr="A close up of a logo  Description automatically generated">
            <a:extLst>
              <a:ext uri="{FF2B5EF4-FFF2-40B4-BE49-F238E27FC236}">
                <a16:creationId xmlns:a16="http://schemas.microsoft.com/office/drawing/2014/main" id="{682A33F9-CEC1-41E6-92BA-120A5AC044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8818" y="2998066"/>
            <a:ext cx="289297" cy="773120"/>
          </a:xfrm>
          <a:prstGeom prst="rect">
            <a:avLst/>
          </a:prstGeom>
        </p:spPr>
      </p:pic>
      <p:pic>
        <p:nvPicPr>
          <p:cNvPr id="90" name="Picture 89" descr="A close up of a logo  Description automatically generated">
            <a:extLst>
              <a:ext uri="{FF2B5EF4-FFF2-40B4-BE49-F238E27FC236}">
                <a16:creationId xmlns:a16="http://schemas.microsoft.com/office/drawing/2014/main" id="{D03F814C-2311-4613-BCE9-36FFFDB4C6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2445" y="2998066"/>
            <a:ext cx="289297" cy="773120"/>
          </a:xfrm>
          <a:prstGeom prst="rect">
            <a:avLst/>
          </a:prstGeom>
        </p:spPr>
      </p:pic>
      <p:sp>
        <p:nvSpPr>
          <p:cNvPr id="91" name="TextBox 90">
            <a:extLst>
              <a:ext uri="{FF2B5EF4-FFF2-40B4-BE49-F238E27FC236}">
                <a16:creationId xmlns:a16="http://schemas.microsoft.com/office/drawing/2014/main" id="{810168B7-B415-48E9-98DD-0D05B8EA94D7}"/>
              </a:ext>
            </a:extLst>
          </p:cNvPr>
          <p:cNvSpPr txBox="1"/>
          <p:nvPr/>
        </p:nvSpPr>
        <p:spPr bwMode="auto">
          <a:xfrm>
            <a:off x="7812814" y="2625016"/>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FF0000"/>
                </a:solidFill>
                <a:latin typeface="Myriad Pro" panose="020B0503030403020204" pitchFamily="34" charset="0"/>
                <a:ea typeface="Myriad Pro Semibold" charset="0"/>
                <a:cs typeface="Myriad Pro Semibold" charset="0"/>
              </a:rPr>
              <a:t>4</a:t>
            </a:r>
          </a:p>
        </p:txBody>
      </p:sp>
      <p:sp>
        <p:nvSpPr>
          <p:cNvPr id="92" name="TextBox 91">
            <a:extLst>
              <a:ext uri="{FF2B5EF4-FFF2-40B4-BE49-F238E27FC236}">
                <a16:creationId xmlns:a16="http://schemas.microsoft.com/office/drawing/2014/main" id="{B34BA19F-45CF-484C-AE03-03F4156FB1BF}"/>
              </a:ext>
            </a:extLst>
          </p:cNvPr>
          <p:cNvSpPr txBox="1"/>
          <p:nvPr/>
        </p:nvSpPr>
        <p:spPr bwMode="auto">
          <a:xfrm>
            <a:off x="6648907" y="152494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24</a:t>
            </a:r>
          </a:p>
        </p:txBody>
      </p:sp>
      <p:grpSp>
        <p:nvGrpSpPr>
          <p:cNvPr id="93" name="Group 92">
            <a:extLst>
              <a:ext uri="{FF2B5EF4-FFF2-40B4-BE49-F238E27FC236}">
                <a16:creationId xmlns:a16="http://schemas.microsoft.com/office/drawing/2014/main" id="{D1F3D672-546B-4515-A386-ACC3C75EC33B}"/>
              </a:ext>
            </a:extLst>
          </p:cNvPr>
          <p:cNvGrpSpPr/>
          <p:nvPr/>
        </p:nvGrpSpPr>
        <p:grpSpPr>
          <a:xfrm>
            <a:off x="5086751" y="1515420"/>
            <a:ext cx="2018501" cy="461665"/>
            <a:chOff x="3646804" y="1515419"/>
            <a:chExt cx="2018501" cy="461665"/>
          </a:xfrm>
        </p:grpSpPr>
        <p:sp>
          <p:nvSpPr>
            <p:cNvPr id="94" name="TextBox 93">
              <a:extLst>
                <a:ext uri="{FF2B5EF4-FFF2-40B4-BE49-F238E27FC236}">
                  <a16:creationId xmlns:a16="http://schemas.microsoft.com/office/drawing/2014/main" id="{C2820445-72CC-457B-BD14-DBEAFB2843B4}"/>
                </a:ext>
              </a:extLst>
            </p:cNvPr>
            <p:cNvSpPr txBox="1"/>
            <p:nvPr/>
          </p:nvSpPr>
          <p:spPr bwMode="auto">
            <a:xfrm>
              <a:off x="3646804" y="1524945"/>
              <a:ext cx="13708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72  ÷  3  =</a:t>
              </a:r>
              <a:endParaRPr lang="en-GB" sz="2000" dirty="0">
                <a:solidFill>
                  <a:srgbClr val="C00000"/>
                </a:solidFill>
                <a:latin typeface="Myriad Pro Semibold" charset="0"/>
                <a:ea typeface="Myriad Pro Semibold" charset="0"/>
                <a:cs typeface="Myriad Pro Semibold" charset="0"/>
              </a:endParaRPr>
            </a:p>
          </p:txBody>
        </p:sp>
        <p:sp>
          <p:nvSpPr>
            <p:cNvPr id="95" name="Rectangle 94">
              <a:extLst>
                <a:ext uri="{FF2B5EF4-FFF2-40B4-BE49-F238E27FC236}">
                  <a16:creationId xmlns:a16="http://schemas.microsoft.com/office/drawing/2014/main" id="{0F34CBBD-1867-46C5-A3F8-DF15E716FFCD}"/>
                </a:ext>
              </a:extLst>
            </p:cNvPr>
            <p:cNvSpPr/>
            <p:nvPr/>
          </p:nvSpPr>
          <p:spPr bwMode="auto">
            <a:xfrm>
              <a:off x="5203640" y="151541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96" name="Group 95">
            <a:extLst>
              <a:ext uri="{FF2B5EF4-FFF2-40B4-BE49-F238E27FC236}">
                <a16:creationId xmlns:a16="http://schemas.microsoft.com/office/drawing/2014/main" id="{7CAF74D5-5305-42D4-90C7-15DBE6958B2C}"/>
              </a:ext>
            </a:extLst>
          </p:cNvPr>
          <p:cNvGrpSpPr/>
          <p:nvPr/>
        </p:nvGrpSpPr>
        <p:grpSpPr>
          <a:xfrm>
            <a:off x="3341811" y="2937937"/>
            <a:ext cx="1458860" cy="564329"/>
            <a:chOff x="3733049" y="5315443"/>
            <a:chExt cx="1458860" cy="564329"/>
          </a:xfrm>
        </p:grpSpPr>
        <p:grpSp>
          <p:nvGrpSpPr>
            <p:cNvPr id="97" name="Group 96">
              <a:extLst>
                <a:ext uri="{FF2B5EF4-FFF2-40B4-BE49-F238E27FC236}">
                  <a16:creationId xmlns:a16="http://schemas.microsoft.com/office/drawing/2014/main" id="{950F3716-4244-4014-9C13-5C6B9F969AD8}"/>
                </a:ext>
              </a:extLst>
            </p:cNvPr>
            <p:cNvGrpSpPr/>
            <p:nvPr/>
          </p:nvGrpSpPr>
          <p:grpSpPr>
            <a:xfrm>
              <a:off x="4085070" y="5365750"/>
              <a:ext cx="1106839" cy="507156"/>
              <a:chOff x="4085070" y="5365750"/>
              <a:chExt cx="1106839" cy="507156"/>
            </a:xfrm>
            <a:solidFill>
              <a:schemeClr val="bg1"/>
            </a:solidFill>
          </p:grpSpPr>
          <p:sp>
            <p:nvSpPr>
              <p:cNvPr id="101" name="Rectangle 100">
                <a:extLst>
                  <a:ext uri="{FF2B5EF4-FFF2-40B4-BE49-F238E27FC236}">
                    <a16:creationId xmlns:a16="http://schemas.microsoft.com/office/drawing/2014/main" id="{DBFE4612-D408-4EE3-AC63-3410FB7DF0D0}"/>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02" name="Rectangle 101">
                <a:extLst>
                  <a:ext uri="{FF2B5EF4-FFF2-40B4-BE49-F238E27FC236}">
                    <a16:creationId xmlns:a16="http://schemas.microsoft.com/office/drawing/2014/main" id="{779A6B47-D9B1-40FD-B113-F6AD64ABC34D}"/>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98" name="Group 97">
              <a:extLst>
                <a:ext uri="{FF2B5EF4-FFF2-40B4-BE49-F238E27FC236}">
                  <a16:creationId xmlns:a16="http://schemas.microsoft.com/office/drawing/2014/main" id="{9EC7441C-1734-4B76-9362-FF8AC2E20761}"/>
                </a:ext>
              </a:extLst>
            </p:cNvPr>
            <p:cNvGrpSpPr/>
            <p:nvPr/>
          </p:nvGrpSpPr>
          <p:grpSpPr>
            <a:xfrm>
              <a:off x="3733049" y="5315443"/>
              <a:ext cx="1434410" cy="564329"/>
              <a:chOff x="3722832" y="5310208"/>
              <a:chExt cx="1434410" cy="564329"/>
            </a:xfrm>
          </p:grpSpPr>
          <p:cxnSp>
            <p:nvCxnSpPr>
              <p:cNvPr id="99" name="Straight Connector 98">
                <a:extLst>
                  <a:ext uri="{FF2B5EF4-FFF2-40B4-BE49-F238E27FC236}">
                    <a16:creationId xmlns:a16="http://schemas.microsoft.com/office/drawing/2014/main" id="{68E14AB3-AA65-42C8-86DF-AA2ACC1B01D2}"/>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 name="Arc 99">
                <a:extLst>
                  <a:ext uri="{FF2B5EF4-FFF2-40B4-BE49-F238E27FC236}">
                    <a16:creationId xmlns:a16="http://schemas.microsoft.com/office/drawing/2014/main" id="{486CC261-2FBD-46AD-BAED-2C1CF0CE3386}"/>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grpSp>
        <p:nvGrpSpPr>
          <p:cNvPr id="103" name="Group 102">
            <a:extLst>
              <a:ext uri="{FF2B5EF4-FFF2-40B4-BE49-F238E27FC236}">
                <a16:creationId xmlns:a16="http://schemas.microsoft.com/office/drawing/2014/main" id="{2B00B10A-D109-4931-85D6-0C3A5982CB79}"/>
              </a:ext>
            </a:extLst>
          </p:cNvPr>
          <p:cNvGrpSpPr>
            <a:grpSpLocks noChangeAspect="1"/>
          </p:cNvGrpSpPr>
          <p:nvPr/>
        </p:nvGrpSpPr>
        <p:grpSpPr>
          <a:xfrm>
            <a:off x="6043973" y="2896923"/>
            <a:ext cx="2640444" cy="578710"/>
            <a:chOff x="3733049" y="5315443"/>
            <a:chExt cx="2604314" cy="570792"/>
          </a:xfrm>
        </p:grpSpPr>
        <p:grpSp>
          <p:nvGrpSpPr>
            <p:cNvPr id="104" name="Group 103">
              <a:extLst>
                <a:ext uri="{FF2B5EF4-FFF2-40B4-BE49-F238E27FC236}">
                  <a16:creationId xmlns:a16="http://schemas.microsoft.com/office/drawing/2014/main" id="{097FA77A-BB8E-435F-A630-2ABAA622E637}"/>
                </a:ext>
              </a:extLst>
            </p:cNvPr>
            <p:cNvGrpSpPr/>
            <p:nvPr/>
          </p:nvGrpSpPr>
          <p:grpSpPr>
            <a:xfrm>
              <a:off x="4085069" y="5354684"/>
              <a:ext cx="2252294" cy="531551"/>
              <a:chOff x="4085069" y="5354684"/>
              <a:chExt cx="2252294" cy="531551"/>
            </a:xfrm>
            <a:solidFill>
              <a:schemeClr val="bg1"/>
            </a:solidFill>
          </p:grpSpPr>
          <p:sp>
            <p:nvSpPr>
              <p:cNvPr id="108" name="Rectangle 107">
                <a:extLst>
                  <a:ext uri="{FF2B5EF4-FFF2-40B4-BE49-F238E27FC236}">
                    <a16:creationId xmlns:a16="http://schemas.microsoft.com/office/drawing/2014/main" id="{0D0257F5-959E-43E6-AA95-BC84D48DC644}"/>
                  </a:ext>
                </a:extLst>
              </p:cNvPr>
              <p:cNvSpPr/>
              <p:nvPr/>
            </p:nvSpPr>
            <p:spPr bwMode="auto">
              <a:xfrm>
                <a:off x="4085069" y="5354684"/>
                <a:ext cx="2252294" cy="64031"/>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09" name="Rectangle 108">
                <a:extLst>
                  <a:ext uri="{FF2B5EF4-FFF2-40B4-BE49-F238E27FC236}">
                    <a16:creationId xmlns:a16="http://schemas.microsoft.com/office/drawing/2014/main" id="{056C25A6-42EE-48CF-8F31-F3D4DAEEA3F6}"/>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105" name="Group 104">
              <a:extLst>
                <a:ext uri="{FF2B5EF4-FFF2-40B4-BE49-F238E27FC236}">
                  <a16:creationId xmlns:a16="http://schemas.microsoft.com/office/drawing/2014/main" id="{F0844ED6-6D4A-4841-9246-3BDDBEEB0C1C}"/>
                </a:ext>
              </a:extLst>
            </p:cNvPr>
            <p:cNvGrpSpPr/>
            <p:nvPr/>
          </p:nvGrpSpPr>
          <p:grpSpPr>
            <a:xfrm>
              <a:off x="3733049" y="5315443"/>
              <a:ext cx="2585883" cy="564329"/>
              <a:chOff x="3722832" y="5310208"/>
              <a:chExt cx="2585883" cy="564329"/>
            </a:xfrm>
          </p:grpSpPr>
          <p:cxnSp>
            <p:nvCxnSpPr>
              <p:cNvPr id="106" name="Straight Connector 105">
                <a:extLst>
                  <a:ext uri="{FF2B5EF4-FFF2-40B4-BE49-F238E27FC236}">
                    <a16:creationId xmlns:a16="http://schemas.microsoft.com/office/drawing/2014/main" id="{77707728-80D3-4849-A5DF-1E20998CAA96}"/>
                  </a:ext>
                </a:extLst>
              </p:cNvPr>
              <p:cNvCxnSpPr/>
              <p:nvPr/>
            </p:nvCxnSpPr>
            <p:spPr bwMode="auto">
              <a:xfrm>
                <a:off x="4095242" y="5385595"/>
                <a:ext cx="2213473"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Arc 106">
                <a:extLst>
                  <a:ext uri="{FF2B5EF4-FFF2-40B4-BE49-F238E27FC236}">
                    <a16:creationId xmlns:a16="http://schemas.microsoft.com/office/drawing/2014/main" id="{F0E45EB1-A602-4092-9FA2-021318670DDC}"/>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spTree>
    <p:extLst>
      <p:ext uri="{BB962C8B-B14F-4D97-AF65-F5344CB8AC3E}">
        <p14:creationId xmlns:p14="http://schemas.microsoft.com/office/powerpoint/2010/main" val="112804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50"/>
                                        </p:tgtEl>
                                      </p:cBhvr>
                                    </p:animEffect>
                                    <p:set>
                                      <p:cBhvr>
                                        <p:cTn id="7" dur="1" fill="hold">
                                          <p:stCondLst>
                                            <p:cond delay="499"/>
                                          </p:stCondLst>
                                        </p:cTn>
                                        <p:tgtEl>
                                          <p:spTgt spid="5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500"/>
                                        <p:tgtEl>
                                          <p:spTgt spid="6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xit" presetSubtype="0" fill="hold" nodeType="with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par>
                          <p:cTn id="20" fill="hold">
                            <p:stCondLst>
                              <p:cond delay="500"/>
                            </p:stCondLst>
                            <p:childTnLst>
                              <p:par>
                                <p:cTn id="21" presetID="35" presetClass="path" presetSubtype="0" accel="50000" fill="hold" nodeType="afterEffect">
                                  <p:stCondLst>
                                    <p:cond delay="0"/>
                                  </p:stCondLst>
                                  <p:childTnLst>
                                    <p:animMotion origin="layout" path="M -8.33333E-7 2.96296E-6 L -0.03246 0.00023 " pathEditMode="relative" rAng="0" ptsTypes="AA">
                                      <p:cBhvr>
                                        <p:cTn id="22" dur="1000" fill="hold"/>
                                        <p:tgtEl>
                                          <p:spTgt spid="12"/>
                                        </p:tgtEl>
                                        <p:attrNameLst>
                                          <p:attrName>ppt_x</p:attrName>
                                          <p:attrName>ppt_y</p:attrName>
                                        </p:attrNameLst>
                                      </p:cBhvr>
                                      <p:rCtr x="-1632" y="0"/>
                                    </p:animMotion>
                                  </p:childTnLst>
                                </p:cTn>
                              </p:par>
                            </p:childTnLst>
                          </p:cTn>
                        </p:par>
                        <p:par>
                          <p:cTn id="23" fill="hold">
                            <p:stCondLst>
                              <p:cond delay="1500"/>
                            </p:stCondLst>
                            <p:childTnLst>
                              <p:par>
                                <p:cTn id="24" presetID="1" presetClass="exit" presetSubtype="0" fill="hold" nodeType="afterEffect">
                                  <p:stCondLst>
                                    <p:cond delay="0"/>
                                  </p:stCondLst>
                                  <p:childTnLst>
                                    <p:set>
                                      <p:cBhvr>
                                        <p:cTn id="25" dur="1" fill="hold">
                                          <p:stCondLst>
                                            <p:cond delay="0"/>
                                          </p:stCondLst>
                                        </p:cTn>
                                        <p:tgtEl>
                                          <p:spTgt spid="12"/>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61"/>
                                        </p:tgtEl>
                                        <p:attrNameLst>
                                          <p:attrName>style.visibility</p:attrName>
                                        </p:attrNameLst>
                                      </p:cBhvr>
                                      <p:to>
                                        <p:strVal val="visible"/>
                                      </p:to>
                                    </p:se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par>
                          <p:cTn id="32" fill="hold">
                            <p:stCondLst>
                              <p:cond delay="2000"/>
                            </p:stCondLst>
                            <p:childTnLst>
                              <p:par>
                                <p:cTn id="33" presetID="64" presetClass="path" presetSubtype="0" accel="50000" fill="hold" nodeType="afterEffect">
                                  <p:stCondLst>
                                    <p:cond delay="0"/>
                                  </p:stCondLst>
                                  <p:childTnLst>
                                    <p:animMotion origin="layout" path="M -8.33333E-7 2.59259E-6 L 0.00017 -0.10787 " pathEditMode="relative" rAng="0" ptsTypes="AA">
                                      <p:cBhvr>
                                        <p:cTn id="34" dur="1000" fill="hold"/>
                                        <p:tgtEl>
                                          <p:spTgt spid="14"/>
                                        </p:tgtEl>
                                        <p:attrNameLst>
                                          <p:attrName>ppt_x</p:attrName>
                                          <p:attrName>ppt_y</p:attrName>
                                        </p:attrNameLst>
                                      </p:cBhvr>
                                      <p:rCtr x="0" y="-5394"/>
                                    </p:animMotion>
                                  </p:childTnLst>
                                </p:cTn>
                              </p:par>
                            </p:childTnLst>
                          </p:cTn>
                        </p:par>
                        <p:par>
                          <p:cTn id="35" fill="hold">
                            <p:stCondLst>
                              <p:cond delay="3000"/>
                            </p:stCondLst>
                            <p:childTnLst>
                              <p:par>
                                <p:cTn id="36" presetID="1" presetClass="exit" presetSubtype="0" fill="hold" nodeType="afterEffect">
                                  <p:stCondLst>
                                    <p:cond delay="0"/>
                                  </p:stCondLst>
                                  <p:childTnLst>
                                    <p:set>
                                      <p:cBhvr>
                                        <p:cTn id="37" dur="1" fill="hold">
                                          <p:stCondLst>
                                            <p:cond delay="0"/>
                                          </p:stCondLst>
                                        </p:cTn>
                                        <p:tgtEl>
                                          <p:spTgt spid="14"/>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84"/>
                                        </p:tgtEl>
                                        <p:attrNameLst>
                                          <p:attrName>style.visibility</p:attrName>
                                        </p:attrNameLst>
                                      </p:cBhvr>
                                      <p:to>
                                        <p:strVal val="visible"/>
                                      </p:to>
                                    </p:se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88"/>
                                        </p:tgtEl>
                                        <p:attrNameLst>
                                          <p:attrName>style.visibility</p:attrName>
                                        </p:attrNameLst>
                                      </p:cBhvr>
                                      <p:to>
                                        <p:strVal val="visible"/>
                                      </p:to>
                                    </p:set>
                                    <p:animEffect transition="in" filter="fade">
                                      <p:cBhvr>
                                        <p:cTn id="43" dur="500"/>
                                        <p:tgtEl>
                                          <p:spTgt spid="88"/>
                                        </p:tgtEl>
                                      </p:cBhvr>
                                    </p:animEffect>
                                  </p:childTnLst>
                                </p:cTn>
                              </p:par>
                            </p:childTnLst>
                          </p:cTn>
                        </p:par>
                        <p:par>
                          <p:cTn id="44" fill="hold">
                            <p:stCondLst>
                              <p:cond delay="3500"/>
                            </p:stCondLst>
                            <p:childTnLst>
                              <p:par>
                                <p:cTn id="45" presetID="64" presetClass="path" presetSubtype="0" accel="50000" fill="hold" nodeType="afterEffect">
                                  <p:stCondLst>
                                    <p:cond delay="0"/>
                                  </p:stCondLst>
                                  <p:childTnLst>
                                    <p:animMotion origin="layout" path="M 4.375E-6 3.33333E-6 L 0.02447 -0.14375 " pathEditMode="relative" rAng="0" ptsTypes="AA">
                                      <p:cBhvr>
                                        <p:cTn id="46" dur="1000" fill="hold"/>
                                        <p:tgtEl>
                                          <p:spTgt spid="57"/>
                                        </p:tgtEl>
                                        <p:attrNameLst>
                                          <p:attrName>ppt_x</p:attrName>
                                          <p:attrName>ppt_y</p:attrName>
                                        </p:attrNameLst>
                                      </p:cBhvr>
                                      <p:rCtr x="1224" y="-7199"/>
                                    </p:animMotion>
                                  </p:childTnLst>
                                </p:cTn>
                              </p:par>
                            </p:childTnLst>
                          </p:cTn>
                        </p:par>
                        <p:par>
                          <p:cTn id="47" fill="hold">
                            <p:stCondLst>
                              <p:cond delay="4500"/>
                            </p:stCondLst>
                            <p:childTnLst>
                              <p:par>
                                <p:cTn id="48" presetID="10" presetClass="entr" presetSubtype="0" fill="hold" nodeType="after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fade">
                                      <p:cBhvr>
                                        <p:cTn id="50" dur="500"/>
                                        <p:tgtEl>
                                          <p:spTgt spid="89"/>
                                        </p:tgtEl>
                                      </p:cBhvr>
                                    </p:animEffect>
                                  </p:childTnLst>
                                </p:cTn>
                              </p:par>
                            </p:childTnLst>
                          </p:cTn>
                        </p:par>
                        <p:par>
                          <p:cTn id="51" fill="hold">
                            <p:stCondLst>
                              <p:cond delay="5000"/>
                            </p:stCondLst>
                            <p:childTnLst>
                              <p:par>
                                <p:cTn id="52" presetID="64" presetClass="path" presetSubtype="0" accel="50000" fill="hold" nodeType="afterEffect">
                                  <p:stCondLst>
                                    <p:cond delay="0"/>
                                  </p:stCondLst>
                                  <p:childTnLst>
                                    <p:animMotion origin="layout" path="M 4.375E-6 2.59259E-6 L 0.04869 -0.24977 " pathEditMode="relative" rAng="0" ptsTypes="AA">
                                      <p:cBhvr>
                                        <p:cTn id="53" dur="1000" fill="hold"/>
                                        <p:tgtEl>
                                          <p:spTgt spid="16"/>
                                        </p:tgtEl>
                                        <p:attrNameLst>
                                          <p:attrName>ppt_x</p:attrName>
                                          <p:attrName>ppt_y</p:attrName>
                                        </p:attrNameLst>
                                      </p:cBhvr>
                                      <p:rCtr x="2435" y="-12500"/>
                                    </p:animMotion>
                                  </p:childTnLst>
                                </p:cTn>
                              </p:par>
                            </p:childTnLst>
                          </p:cTn>
                        </p:par>
                        <p:par>
                          <p:cTn id="54" fill="hold">
                            <p:stCondLst>
                              <p:cond delay="6000"/>
                            </p:stCondLst>
                            <p:childTnLst>
                              <p:par>
                                <p:cTn id="55" presetID="1" presetClass="exit" presetSubtype="0" fill="hold" nodeType="afterEffect">
                                  <p:stCondLst>
                                    <p:cond delay="0"/>
                                  </p:stCondLst>
                                  <p:childTnLst>
                                    <p:set>
                                      <p:cBhvr>
                                        <p:cTn id="56" dur="1" fill="hold">
                                          <p:stCondLst>
                                            <p:cond delay="0"/>
                                          </p:stCondLst>
                                        </p:cTn>
                                        <p:tgtEl>
                                          <p:spTgt spid="16"/>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78"/>
                                        </p:tgtEl>
                                        <p:attrNameLst>
                                          <p:attrName>style.visibility</p:attrName>
                                        </p:attrNameLst>
                                      </p:cBhvr>
                                      <p:to>
                                        <p:strVal val="visible"/>
                                      </p:to>
                                    </p:set>
                                  </p:childTnLst>
                                </p:cTn>
                              </p:par>
                            </p:childTnLst>
                          </p:cTn>
                        </p:par>
                        <p:par>
                          <p:cTn id="59" fill="hold">
                            <p:stCondLst>
                              <p:cond delay="6000"/>
                            </p:stCondLst>
                            <p:childTnLst>
                              <p:par>
                                <p:cTn id="60" presetID="10" presetClass="entr" presetSubtype="0" fill="hold" nodeType="after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fade">
                                      <p:cBhvr>
                                        <p:cTn id="62" dur="500"/>
                                        <p:tgtEl>
                                          <p:spTgt spid="9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1"/>
                                        </p:tgtEl>
                                        <p:attrNameLst>
                                          <p:attrName>style.visibility</p:attrName>
                                        </p:attrNameLst>
                                      </p:cBhvr>
                                      <p:to>
                                        <p:strVal val="visible"/>
                                      </p:to>
                                    </p:set>
                                    <p:animEffect transition="in" filter="fade">
                                      <p:cBhvr>
                                        <p:cTn id="67" dur="500"/>
                                        <p:tgtEl>
                                          <p:spTgt spid="91"/>
                                        </p:tgtEl>
                                      </p:cBhvr>
                                    </p:animEffect>
                                  </p:childTnLst>
                                </p:cTn>
                              </p:par>
                              <p:par>
                                <p:cTn id="68" presetID="10" presetClass="entr" presetSubtype="0" fill="hold" nodeType="with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500"/>
                                        <p:tgtEl>
                                          <p:spTgt spid="8"/>
                                        </p:tgtEl>
                                      </p:cBhvr>
                                    </p:animEffect>
                                  </p:childTnLst>
                                </p:cTn>
                              </p:par>
                              <p:par>
                                <p:cTn id="71" presetID="10" presetClass="exit" presetSubtype="0" fill="hold" nodeType="withEffect">
                                  <p:stCondLst>
                                    <p:cond delay="0"/>
                                  </p:stCondLst>
                                  <p:childTnLst>
                                    <p:animEffect transition="out" filter="fade">
                                      <p:cBhvr>
                                        <p:cTn id="72" dur="500"/>
                                        <p:tgtEl>
                                          <p:spTgt spid="6"/>
                                        </p:tgtEl>
                                      </p:cBhvr>
                                    </p:animEffect>
                                    <p:set>
                                      <p:cBhvr>
                                        <p:cTn id="73" dur="1" fill="hold">
                                          <p:stCondLst>
                                            <p:cond delay="499"/>
                                          </p:stCondLst>
                                        </p:cTn>
                                        <p:tgtEl>
                                          <p:spTgt spid="6"/>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81"/>
                                        </p:tgtEl>
                                      </p:cBhvr>
                                    </p:animEffect>
                                    <p:set>
                                      <p:cBhvr>
                                        <p:cTn id="76" dur="1" fill="hold">
                                          <p:stCondLst>
                                            <p:cond delay="499"/>
                                          </p:stCondLst>
                                        </p:cTn>
                                        <p:tgtEl>
                                          <p:spTgt spid="81"/>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63"/>
                                        </p:tgtEl>
                                        <p:attrNameLst>
                                          <p:attrName>style.visibility</p:attrName>
                                        </p:attrNameLst>
                                      </p:cBhvr>
                                      <p:to>
                                        <p:strVal val="visible"/>
                                      </p:to>
                                    </p:set>
                                    <p:animEffect transition="in" filter="fade">
                                      <p:cBhvr>
                                        <p:cTn id="81" dur="500"/>
                                        <p:tgtEl>
                                          <p:spTgt spid="6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92"/>
                                        </p:tgtEl>
                                        <p:attrNameLst>
                                          <p:attrName>style.visibility</p:attrName>
                                        </p:attrNameLst>
                                      </p:cBhvr>
                                      <p:to>
                                        <p:strVal val="visible"/>
                                      </p:to>
                                    </p:set>
                                    <p:animEffect transition="in" filter="fade">
                                      <p:cBhvr>
                                        <p:cTn id="86"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50" grpId="0"/>
      <p:bldP spid="81" grpId="0" animBg="1"/>
      <p:bldP spid="91" grpId="0"/>
      <p:bldP spid="92"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a:t>
            </a:r>
            <a:r>
              <a:rPr lang="en-GB" sz="2400" b="1" dirty="0"/>
              <a:t>4</a:t>
            </a:r>
            <a:r>
              <a:rPr lang="en-GB" sz="2400" b="1" i="0" u="none" strike="noStrike" dirty="0">
                <a:effectLst/>
              </a:rPr>
              <a:t>, Learning Outcome </a:t>
            </a:r>
            <a:r>
              <a:rPr lang="en-GB" sz="2400" b="1" dirty="0"/>
              <a:t>24</a:t>
            </a:r>
            <a:r>
              <a:rPr lang="en-GB" sz="2400" b="1" i="0" u="none" strike="noStrike" dirty="0">
                <a:effectLst/>
              </a:rPr>
              <a:t>	</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872160146"/>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24</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divide a two-digit number by a single-digit number using short division (with exchanging and remainders)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665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4, Learning Outcome 24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2.15 Division: partitioning leading to short division</a:t>
            </a:r>
            <a:r>
              <a:rPr lang="en-GB" sz="2000" dirty="0"/>
              <a:t> </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743393740"/>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2:7-2:10</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19-22</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Graphical user interface, text  Description automatically generated">
            <a:extLst>
              <a:ext uri="{FF2B5EF4-FFF2-40B4-BE49-F238E27FC236}">
                <a16:creationId xmlns:a16="http://schemas.microsoft.com/office/drawing/2014/main" id="{BD085091-AC14-4984-BEA2-73E9409C32A5}"/>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63" b="63"/>
          <a:stretch>
            <a:fillRect/>
          </a:stretch>
        </p:blipFill>
        <p:spPr/>
      </p:pic>
    </p:spTree>
    <p:extLst>
      <p:ext uri="{BB962C8B-B14F-4D97-AF65-F5344CB8AC3E}">
        <p14:creationId xmlns:p14="http://schemas.microsoft.com/office/powerpoint/2010/main" val="2647811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a:t>
            </a:r>
            <a:r>
              <a:rPr lang="en-GB" sz="2400" b="1" dirty="0"/>
              <a:t>4</a:t>
            </a:r>
            <a:r>
              <a:rPr lang="en-GB" sz="2400" b="1" i="0" u="none" strike="noStrike" dirty="0">
                <a:effectLst/>
              </a:rPr>
              <a:t>, Learning Outcome 2</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813214802"/>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multiply a two-digit number by a single-digit number using partitioning and representations (one regroup)</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6809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2:7</a:t>
            </a:r>
          </a:p>
        </p:txBody>
      </p:sp>
      <p:sp>
        <p:nvSpPr>
          <p:cNvPr id="93" name="TextBox 92">
            <a:extLst>
              <a:ext uri="{FF2B5EF4-FFF2-40B4-BE49-F238E27FC236}">
                <a16:creationId xmlns:a16="http://schemas.microsoft.com/office/drawing/2014/main" id="{FBED1103-7745-41DF-A9B7-9E0B2C70AA57}"/>
              </a:ext>
            </a:extLst>
          </p:cNvPr>
          <p:cNvSpPr txBox="1"/>
          <p:nvPr/>
        </p:nvSpPr>
        <p:spPr bwMode="auto">
          <a:xfrm>
            <a:off x="2187751"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73 sticks shared equally between 3 children. How many sticks each?</a:t>
            </a:r>
            <a:endParaRPr lang="en-GB" sz="2000" dirty="0">
              <a:solidFill>
                <a:srgbClr val="FF0000"/>
              </a:solidFill>
              <a:latin typeface="Myriad Pro Semibold" charset="0"/>
              <a:ea typeface="Myriad Pro Semibold" charset="0"/>
              <a:cs typeface="Myriad Pro Semibold" charset="0"/>
            </a:endParaRPr>
          </a:p>
        </p:txBody>
      </p:sp>
      <p:sp>
        <p:nvSpPr>
          <p:cNvPr id="96" name="TextBox 95">
            <a:extLst>
              <a:ext uri="{FF2B5EF4-FFF2-40B4-BE49-F238E27FC236}">
                <a16:creationId xmlns:a16="http://schemas.microsoft.com/office/drawing/2014/main" id="{D72DEB36-5275-4B8E-9B80-61214BEA7486}"/>
              </a:ext>
            </a:extLst>
          </p:cNvPr>
          <p:cNvSpPr txBox="1"/>
          <p:nvPr/>
        </p:nvSpPr>
        <p:spPr bwMode="auto">
          <a:xfrm>
            <a:off x="3564602" y="2140760"/>
            <a:ext cx="50627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1 – write the divisor and the dividend:</a:t>
            </a:r>
            <a:endParaRPr lang="en-GB" sz="2000" dirty="0">
              <a:solidFill>
                <a:srgbClr val="FF0000"/>
              </a:solidFill>
              <a:latin typeface="Myriad Pro Semibold" charset="0"/>
              <a:ea typeface="Myriad Pro Semibold" charset="0"/>
              <a:cs typeface="Myriad Pro Semibold" charset="0"/>
            </a:endParaRPr>
          </a:p>
        </p:txBody>
      </p:sp>
      <p:sp>
        <p:nvSpPr>
          <p:cNvPr id="98" name="Rectangle 97">
            <a:extLst>
              <a:ext uri="{FF2B5EF4-FFF2-40B4-BE49-F238E27FC236}">
                <a16:creationId xmlns:a16="http://schemas.microsoft.com/office/drawing/2014/main" id="{1B8FEFD2-DE67-4A6D-911E-8AE51A507067}"/>
              </a:ext>
            </a:extLst>
          </p:cNvPr>
          <p:cNvSpPr/>
          <p:nvPr/>
        </p:nvSpPr>
        <p:spPr bwMode="auto">
          <a:xfrm>
            <a:off x="3824288" y="2669382"/>
            <a:ext cx="797718"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0" name="Image 9"/>
          <p:cNvPicPr>
            <a:picLocks noChangeAspect="1"/>
          </p:cNvPicPr>
          <p:nvPr/>
        </p:nvPicPr>
        <p:blipFill>
          <a:blip r:embed="rId3" cstate="print"/>
          <a:stretch>
            <a:fillRect/>
          </a:stretch>
        </p:blipFill>
        <p:spPr>
          <a:xfrm>
            <a:off x="3526272" y="2633409"/>
            <a:ext cx="1394820" cy="885600"/>
          </a:xfrm>
          <a:prstGeom prst="rect">
            <a:avLst/>
          </a:prstGeom>
        </p:spPr>
      </p:pic>
      <p:grpSp>
        <p:nvGrpSpPr>
          <p:cNvPr id="17" name="Group 16">
            <a:extLst>
              <a:ext uri="{FF2B5EF4-FFF2-40B4-BE49-F238E27FC236}">
                <a16:creationId xmlns:a16="http://schemas.microsoft.com/office/drawing/2014/main" id="{B0E38408-1889-400A-A228-73C30B5283BA}"/>
              </a:ext>
            </a:extLst>
          </p:cNvPr>
          <p:cNvGrpSpPr/>
          <p:nvPr/>
        </p:nvGrpSpPr>
        <p:grpSpPr>
          <a:xfrm>
            <a:off x="6157907" y="2957294"/>
            <a:ext cx="2627947" cy="1771188"/>
            <a:chOff x="4633906" y="2957294"/>
            <a:chExt cx="2627947" cy="1771188"/>
          </a:xfrm>
        </p:grpSpPr>
        <p:grpSp>
          <p:nvGrpSpPr>
            <p:cNvPr id="15" name="Group 14">
              <a:extLst>
                <a:ext uri="{FF2B5EF4-FFF2-40B4-BE49-F238E27FC236}">
                  <a16:creationId xmlns:a16="http://schemas.microsoft.com/office/drawing/2014/main" id="{00FA9544-FF7B-44D8-9CB9-C0552FE2242F}"/>
                </a:ext>
              </a:extLst>
            </p:cNvPr>
            <p:cNvGrpSpPr/>
            <p:nvPr/>
          </p:nvGrpSpPr>
          <p:grpSpPr>
            <a:xfrm>
              <a:off x="4633906" y="2957294"/>
              <a:ext cx="2069535" cy="1771188"/>
              <a:chOff x="4633906" y="2957294"/>
              <a:chExt cx="2069535" cy="1771188"/>
            </a:xfrm>
          </p:grpSpPr>
          <p:pic>
            <p:nvPicPr>
              <p:cNvPr id="101" name="Picture 100" descr="A picture containing clipart  Description automatically generated">
                <a:extLst>
                  <a:ext uri="{FF2B5EF4-FFF2-40B4-BE49-F238E27FC236}">
                    <a16:creationId xmlns:a16="http://schemas.microsoft.com/office/drawing/2014/main" id="{B8C27134-60D6-49B9-BB78-BC8FDE1F4B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7111" y="3024338"/>
                <a:ext cx="224454" cy="224454"/>
              </a:xfrm>
              <a:prstGeom prst="rect">
                <a:avLst/>
              </a:prstGeom>
            </p:spPr>
          </p:pic>
          <p:pic>
            <p:nvPicPr>
              <p:cNvPr id="102" name="Picture 101">
                <a:extLst>
                  <a:ext uri="{FF2B5EF4-FFF2-40B4-BE49-F238E27FC236}">
                    <a16:creationId xmlns:a16="http://schemas.microsoft.com/office/drawing/2014/main" id="{ED72DCAB-32B6-4B0D-ACFD-45CA44E153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8987" y="3024338"/>
                <a:ext cx="224454" cy="224454"/>
              </a:xfrm>
              <a:prstGeom prst="rect">
                <a:avLst/>
              </a:prstGeom>
            </p:spPr>
          </p:pic>
          <p:pic>
            <p:nvPicPr>
              <p:cNvPr id="103" name="Picture 102" descr="A picture containing clipart  Description automatically generated">
                <a:extLst>
                  <a:ext uri="{FF2B5EF4-FFF2-40B4-BE49-F238E27FC236}">
                    <a16:creationId xmlns:a16="http://schemas.microsoft.com/office/drawing/2014/main" id="{145ECA97-BD7C-4F2D-AA39-AC6C57EEE2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7111" y="3270953"/>
                <a:ext cx="224454" cy="224454"/>
              </a:xfrm>
              <a:prstGeom prst="rect">
                <a:avLst/>
              </a:prstGeom>
            </p:spPr>
          </p:pic>
          <p:pic>
            <p:nvPicPr>
              <p:cNvPr id="104" name="Picture 103" descr="A picture containing clipart  Description automatically generated">
                <a:extLst>
                  <a:ext uri="{FF2B5EF4-FFF2-40B4-BE49-F238E27FC236}">
                    <a16:creationId xmlns:a16="http://schemas.microsoft.com/office/drawing/2014/main" id="{389E4B98-3015-4A10-83B8-3F9DE69EEB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7111" y="3517568"/>
                <a:ext cx="224454" cy="224454"/>
              </a:xfrm>
              <a:prstGeom prst="rect">
                <a:avLst/>
              </a:prstGeom>
            </p:spPr>
          </p:pic>
          <p:pic>
            <p:nvPicPr>
              <p:cNvPr id="105" name="Picture 104" descr="A picture containing clipart  Description automatically generated">
                <a:extLst>
                  <a:ext uri="{FF2B5EF4-FFF2-40B4-BE49-F238E27FC236}">
                    <a16:creationId xmlns:a16="http://schemas.microsoft.com/office/drawing/2014/main" id="{0E7D1E84-0890-4FBA-93E3-B34BBDBF67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7111" y="3764183"/>
                <a:ext cx="224454" cy="224454"/>
              </a:xfrm>
              <a:prstGeom prst="rect">
                <a:avLst/>
              </a:prstGeom>
            </p:spPr>
          </p:pic>
          <p:pic>
            <p:nvPicPr>
              <p:cNvPr id="106" name="Picture 105" descr="A picture containing clipart  Description automatically generated">
                <a:extLst>
                  <a:ext uri="{FF2B5EF4-FFF2-40B4-BE49-F238E27FC236}">
                    <a16:creationId xmlns:a16="http://schemas.microsoft.com/office/drawing/2014/main" id="{CCD105D7-6D4C-4686-9790-CA21BB107F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7111" y="4010798"/>
                <a:ext cx="224454" cy="224454"/>
              </a:xfrm>
              <a:prstGeom prst="rect">
                <a:avLst/>
              </a:prstGeom>
            </p:spPr>
          </p:pic>
          <p:pic>
            <p:nvPicPr>
              <p:cNvPr id="107" name="Picture 106" descr="A picture containing clipart  Description automatically generated">
                <a:extLst>
                  <a:ext uri="{FF2B5EF4-FFF2-40B4-BE49-F238E27FC236}">
                    <a16:creationId xmlns:a16="http://schemas.microsoft.com/office/drawing/2014/main" id="{CC4AEB44-8D5C-4A8D-93E1-08F153C1E3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7111" y="4257413"/>
                <a:ext cx="224454" cy="224454"/>
              </a:xfrm>
              <a:prstGeom prst="rect">
                <a:avLst/>
              </a:prstGeom>
            </p:spPr>
          </p:pic>
          <p:pic>
            <p:nvPicPr>
              <p:cNvPr id="108" name="Picture 107" descr="A picture containing clipart  Description automatically generated">
                <a:extLst>
                  <a:ext uri="{FF2B5EF4-FFF2-40B4-BE49-F238E27FC236}">
                    <a16:creationId xmlns:a16="http://schemas.microsoft.com/office/drawing/2014/main" id="{D5EBA26E-9EA1-4441-9DC7-982029CEEA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7111" y="4504028"/>
                <a:ext cx="224454" cy="224454"/>
              </a:xfrm>
              <a:prstGeom prst="rect">
                <a:avLst/>
              </a:prstGeom>
            </p:spPr>
          </p:pic>
          <p:pic>
            <p:nvPicPr>
              <p:cNvPr id="109" name="Picture 108">
                <a:extLst>
                  <a:ext uri="{FF2B5EF4-FFF2-40B4-BE49-F238E27FC236}">
                    <a16:creationId xmlns:a16="http://schemas.microsoft.com/office/drawing/2014/main" id="{69B0EBCE-E956-4573-AF4E-3A507B6BF9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8987" y="3270953"/>
                <a:ext cx="224454" cy="224454"/>
              </a:xfrm>
              <a:prstGeom prst="rect">
                <a:avLst/>
              </a:prstGeom>
            </p:spPr>
          </p:pic>
          <p:sp>
            <p:nvSpPr>
              <p:cNvPr id="110" name="TextBox 109">
                <a:extLst>
                  <a:ext uri="{FF2B5EF4-FFF2-40B4-BE49-F238E27FC236}">
                    <a16:creationId xmlns:a16="http://schemas.microsoft.com/office/drawing/2014/main" id="{35F5E4C0-9C09-462C-BFEF-4EA345B579F8}"/>
                  </a:ext>
                </a:extLst>
              </p:cNvPr>
              <p:cNvSpPr txBox="1"/>
              <p:nvPr/>
            </p:nvSpPr>
            <p:spPr bwMode="auto">
              <a:xfrm>
                <a:off x="4633906" y="295729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3</a:t>
                </a:r>
                <a:endParaRPr lang="en-GB" sz="2000" dirty="0">
                  <a:solidFill>
                    <a:srgbClr val="C00000"/>
                  </a:solidFill>
                  <a:latin typeface="Myriad Pro" panose="020B0503030403020204" pitchFamily="34" charset="0"/>
                  <a:ea typeface="Myriad Pro Semibold" charset="0"/>
                  <a:cs typeface="Myriad Pro Semibold" charset="0"/>
                </a:endParaRPr>
              </a:p>
            </p:txBody>
          </p:sp>
          <p:pic>
            <p:nvPicPr>
              <p:cNvPr id="111" name="Picture 110">
                <a:extLst>
                  <a:ext uri="{FF2B5EF4-FFF2-40B4-BE49-F238E27FC236}">
                    <a16:creationId xmlns:a16="http://schemas.microsoft.com/office/drawing/2014/main" id="{0F3984D4-C04B-4425-A9C3-1268019DDC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8987" y="3523522"/>
                <a:ext cx="224454" cy="224454"/>
              </a:xfrm>
              <a:prstGeom prst="rect">
                <a:avLst/>
              </a:prstGeom>
            </p:spPr>
          </p:pic>
        </p:grpSp>
        <p:pic>
          <p:nvPicPr>
            <p:cNvPr id="112" name="Picture 111" descr="A close up of a logo  Description automatically generated">
              <a:extLst>
                <a:ext uri="{FF2B5EF4-FFF2-40B4-BE49-F238E27FC236}">
                  <a16:creationId xmlns:a16="http://schemas.microsoft.com/office/drawing/2014/main" id="{D5D54005-1E4B-484B-9FFB-A0E9B3E699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82220" y="2972761"/>
              <a:ext cx="2379633" cy="420853"/>
            </a:xfrm>
            <a:prstGeom prst="rect">
              <a:avLst/>
            </a:prstGeom>
          </p:spPr>
        </p:pic>
      </p:grpSp>
      <p:grpSp>
        <p:nvGrpSpPr>
          <p:cNvPr id="3" name="Group 2">
            <a:extLst>
              <a:ext uri="{FF2B5EF4-FFF2-40B4-BE49-F238E27FC236}">
                <a16:creationId xmlns:a16="http://schemas.microsoft.com/office/drawing/2014/main" id="{DD03BB64-4C7F-45AA-AA74-16790E5B28CA}"/>
              </a:ext>
            </a:extLst>
          </p:cNvPr>
          <p:cNvGrpSpPr/>
          <p:nvPr/>
        </p:nvGrpSpPr>
        <p:grpSpPr>
          <a:xfrm>
            <a:off x="4820435" y="1515420"/>
            <a:ext cx="2551133" cy="461665"/>
            <a:chOff x="3293565" y="1515419"/>
            <a:chExt cx="2551133" cy="461665"/>
          </a:xfrm>
        </p:grpSpPr>
        <p:sp>
          <p:nvSpPr>
            <p:cNvPr id="113" name="TextBox 112">
              <a:extLst>
                <a:ext uri="{FF2B5EF4-FFF2-40B4-BE49-F238E27FC236}">
                  <a16:creationId xmlns:a16="http://schemas.microsoft.com/office/drawing/2014/main" id="{EE0C0F26-C290-4FAA-A31C-5674648A2202}"/>
                </a:ext>
              </a:extLst>
            </p:cNvPr>
            <p:cNvSpPr txBox="1"/>
            <p:nvPr/>
          </p:nvSpPr>
          <p:spPr bwMode="auto">
            <a:xfrm>
              <a:off x="3293565" y="1524945"/>
              <a:ext cx="1487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200" dirty="0">
                  <a:solidFill>
                    <a:srgbClr val="000000"/>
                  </a:solidFill>
                  <a:latin typeface="Myriad Pro Semibold" charset="0"/>
                  <a:ea typeface="Myriad Pro Semibold" charset="0"/>
                  <a:cs typeface="Myriad Pro Semibold" charset="0"/>
                </a:rPr>
                <a:t>73  ÷  3  =</a:t>
              </a:r>
              <a:endParaRPr lang="en-GB" sz="2200" dirty="0">
                <a:solidFill>
                  <a:srgbClr val="C00000"/>
                </a:solidFill>
                <a:latin typeface="Myriad Pro Semibold" charset="0"/>
                <a:ea typeface="Myriad Pro Semibold" charset="0"/>
                <a:cs typeface="Myriad Pro Semibold" charset="0"/>
              </a:endParaRPr>
            </a:p>
          </p:txBody>
        </p:sp>
        <p:sp>
          <p:nvSpPr>
            <p:cNvPr id="114" name="Rectangle 113">
              <a:extLst>
                <a:ext uri="{FF2B5EF4-FFF2-40B4-BE49-F238E27FC236}">
                  <a16:creationId xmlns:a16="http://schemas.microsoft.com/office/drawing/2014/main" id="{A5896F27-871F-4211-928E-ECEAA90D2AC0}"/>
                </a:ext>
              </a:extLst>
            </p:cNvPr>
            <p:cNvSpPr/>
            <p:nvPr/>
          </p:nvSpPr>
          <p:spPr bwMode="auto">
            <a:xfrm>
              <a:off x="4962115" y="1515419"/>
              <a:ext cx="882583"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sp>
        <p:nvSpPr>
          <p:cNvPr id="38" name="Rectangle 37">
            <a:extLst>
              <a:ext uri="{FF2B5EF4-FFF2-40B4-BE49-F238E27FC236}">
                <a16:creationId xmlns:a16="http://schemas.microsoft.com/office/drawing/2014/main" id="{878287DF-AAB9-4437-A1AF-8F83D2753E5C}"/>
              </a:ext>
            </a:extLst>
          </p:cNvPr>
          <p:cNvSpPr/>
          <p:nvPr/>
        </p:nvSpPr>
        <p:spPr bwMode="auto">
          <a:xfrm>
            <a:off x="3689771" y="3017490"/>
            <a:ext cx="133427" cy="45467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nvGrpSpPr>
          <p:cNvPr id="24" name="Group 23">
            <a:extLst>
              <a:ext uri="{FF2B5EF4-FFF2-40B4-BE49-F238E27FC236}">
                <a16:creationId xmlns:a16="http://schemas.microsoft.com/office/drawing/2014/main" id="{0C4B40D6-7B1D-4799-B273-DA6021C941CE}"/>
              </a:ext>
            </a:extLst>
          </p:cNvPr>
          <p:cNvGrpSpPr/>
          <p:nvPr/>
        </p:nvGrpSpPr>
        <p:grpSpPr>
          <a:xfrm>
            <a:off x="3341811" y="2935965"/>
            <a:ext cx="1458860" cy="564329"/>
            <a:chOff x="3733049" y="5315443"/>
            <a:chExt cx="1458860" cy="564329"/>
          </a:xfrm>
        </p:grpSpPr>
        <p:grpSp>
          <p:nvGrpSpPr>
            <p:cNvPr id="25" name="Group 24">
              <a:extLst>
                <a:ext uri="{FF2B5EF4-FFF2-40B4-BE49-F238E27FC236}">
                  <a16:creationId xmlns:a16="http://schemas.microsoft.com/office/drawing/2014/main" id="{D12176A0-5230-41ED-B416-39FB2E53FE25}"/>
                </a:ext>
              </a:extLst>
            </p:cNvPr>
            <p:cNvGrpSpPr/>
            <p:nvPr/>
          </p:nvGrpSpPr>
          <p:grpSpPr>
            <a:xfrm>
              <a:off x="4085070" y="5365750"/>
              <a:ext cx="1106839" cy="507156"/>
              <a:chOff x="4085070" y="5365750"/>
              <a:chExt cx="1106839" cy="507156"/>
            </a:xfrm>
            <a:solidFill>
              <a:schemeClr val="bg1"/>
            </a:solidFill>
          </p:grpSpPr>
          <p:sp>
            <p:nvSpPr>
              <p:cNvPr id="29" name="Rectangle 28">
                <a:extLst>
                  <a:ext uri="{FF2B5EF4-FFF2-40B4-BE49-F238E27FC236}">
                    <a16:creationId xmlns:a16="http://schemas.microsoft.com/office/drawing/2014/main" id="{E99428F3-8467-4BC1-A874-4128B3404A97}"/>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0" name="Rectangle 29">
                <a:extLst>
                  <a:ext uri="{FF2B5EF4-FFF2-40B4-BE49-F238E27FC236}">
                    <a16:creationId xmlns:a16="http://schemas.microsoft.com/office/drawing/2014/main" id="{7B4E90C8-A129-415D-97BB-4A4FB9C2E7AB}"/>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26" name="Group 25">
              <a:extLst>
                <a:ext uri="{FF2B5EF4-FFF2-40B4-BE49-F238E27FC236}">
                  <a16:creationId xmlns:a16="http://schemas.microsoft.com/office/drawing/2014/main" id="{2BB521A5-504E-4039-8752-F522897232E5}"/>
                </a:ext>
              </a:extLst>
            </p:cNvPr>
            <p:cNvGrpSpPr/>
            <p:nvPr/>
          </p:nvGrpSpPr>
          <p:grpSpPr>
            <a:xfrm>
              <a:off x="3733049" y="5315443"/>
              <a:ext cx="1434410" cy="564329"/>
              <a:chOff x="3722832" y="5310208"/>
              <a:chExt cx="1434410" cy="564329"/>
            </a:xfrm>
          </p:grpSpPr>
          <p:cxnSp>
            <p:nvCxnSpPr>
              <p:cNvPr id="27" name="Straight Connector 26">
                <a:extLst>
                  <a:ext uri="{FF2B5EF4-FFF2-40B4-BE49-F238E27FC236}">
                    <a16:creationId xmlns:a16="http://schemas.microsoft.com/office/drawing/2014/main" id="{5F8131E8-51E2-4D01-A445-A069E2E1002B}"/>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Arc 27">
                <a:extLst>
                  <a:ext uri="{FF2B5EF4-FFF2-40B4-BE49-F238E27FC236}">
                    <a16:creationId xmlns:a16="http://schemas.microsoft.com/office/drawing/2014/main" id="{D4C9BC0C-12EB-49BC-8748-D49D8410100E}"/>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grpSp>
        <p:nvGrpSpPr>
          <p:cNvPr id="31" name="Group 30">
            <a:extLst>
              <a:ext uri="{FF2B5EF4-FFF2-40B4-BE49-F238E27FC236}">
                <a16:creationId xmlns:a16="http://schemas.microsoft.com/office/drawing/2014/main" id="{C96614A0-28D1-4A83-B355-CEFFC44B6D0E}"/>
              </a:ext>
            </a:extLst>
          </p:cNvPr>
          <p:cNvGrpSpPr>
            <a:grpSpLocks noChangeAspect="1"/>
          </p:cNvGrpSpPr>
          <p:nvPr/>
        </p:nvGrpSpPr>
        <p:grpSpPr>
          <a:xfrm>
            <a:off x="6037624" y="2903273"/>
            <a:ext cx="2748231" cy="578710"/>
            <a:chOff x="3733049" y="5315443"/>
            <a:chExt cx="2710626" cy="570792"/>
          </a:xfrm>
        </p:grpSpPr>
        <p:grpSp>
          <p:nvGrpSpPr>
            <p:cNvPr id="32" name="Group 31">
              <a:extLst>
                <a:ext uri="{FF2B5EF4-FFF2-40B4-BE49-F238E27FC236}">
                  <a16:creationId xmlns:a16="http://schemas.microsoft.com/office/drawing/2014/main" id="{ADF75E96-EB14-4D35-9B7B-0567B3663D8D}"/>
                </a:ext>
              </a:extLst>
            </p:cNvPr>
            <p:cNvGrpSpPr/>
            <p:nvPr/>
          </p:nvGrpSpPr>
          <p:grpSpPr>
            <a:xfrm>
              <a:off x="4085069" y="5354684"/>
              <a:ext cx="2358605" cy="531551"/>
              <a:chOff x="4085069" y="5354684"/>
              <a:chExt cx="2358605" cy="531551"/>
            </a:xfrm>
            <a:solidFill>
              <a:schemeClr val="bg1"/>
            </a:solidFill>
          </p:grpSpPr>
          <p:sp>
            <p:nvSpPr>
              <p:cNvPr id="36" name="Rectangle 35">
                <a:extLst>
                  <a:ext uri="{FF2B5EF4-FFF2-40B4-BE49-F238E27FC236}">
                    <a16:creationId xmlns:a16="http://schemas.microsoft.com/office/drawing/2014/main" id="{0BE8EF76-7DD2-4E10-A002-2CAE0337F616}"/>
                  </a:ext>
                </a:extLst>
              </p:cNvPr>
              <p:cNvSpPr/>
              <p:nvPr/>
            </p:nvSpPr>
            <p:spPr bwMode="auto">
              <a:xfrm>
                <a:off x="4085069" y="5354684"/>
                <a:ext cx="2358605" cy="64031"/>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7" name="Rectangle 36">
                <a:extLst>
                  <a:ext uri="{FF2B5EF4-FFF2-40B4-BE49-F238E27FC236}">
                    <a16:creationId xmlns:a16="http://schemas.microsoft.com/office/drawing/2014/main" id="{7469A87E-C2F9-4568-BFBC-68FA23D90EA6}"/>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33" name="Group 32">
              <a:extLst>
                <a:ext uri="{FF2B5EF4-FFF2-40B4-BE49-F238E27FC236}">
                  <a16:creationId xmlns:a16="http://schemas.microsoft.com/office/drawing/2014/main" id="{91A1FA89-F257-4A66-B3F1-9755219810FF}"/>
                </a:ext>
              </a:extLst>
            </p:cNvPr>
            <p:cNvGrpSpPr/>
            <p:nvPr/>
          </p:nvGrpSpPr>
          <p:grpSpPr>
            <a:xfrm>
              <a:off x="3733049" y="5315443"/>
              <a:ext cx="2710626" cy="564329"/>
              <a:chOff x="3722832" y="5310208"/>
              <a:chExt cx="2710626" cy="564329"/>
            </a:xfrm>
          </p:grpSpPr>
          <p:cxnSp>
            <p:nvCxnSpPr>
              <p:cNvPr id="34" name="Straight Connector 33">
                <a:extLst>
                  <a:ext uri="{FF2B5EF4-FFF2-40B4-BE49-F238E27FC236}">
                    <a16:creationId xmlns:a16="http://schemas.microsoft.com/office/drawing/2014/main" id="{294F5981-143A-402E-BD38-3B32959EF36F}"/>
                  </a:ext>
                </a:extLst>
              </p:cNvPr>
              <p:cNvCxnSpPr/>
              <p:nvPr/>
            </p:nvCxnSpPr>
            <p:spPr bwMode="auto">
              <a:xfrm>
                <a:off x="4095241" y="5385595"/>
                <a:ext cx="233821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Arc 34">
                <a:extLst>
                  <a:ext uri="{FF2B5EF4-FFF2-40B4-BE49-F238E27FC236}">
                    <a16:creationId xmlns:a16="http://schemas.microsoft.com/office/drawing/2014/main" id="{7D2A99FD-357F-4D17-85F2-ABCDFE4E1015}"/>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spTree>
    <p:extLst>
      <p:ext uri="{BB962C8B-B14F-4D97-AF65-F5344CB8AC3E}">
        <p14:creationId xmlns:p14="http://schemas.microsoft.com/office/powerpoint/2010/main" val="56358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500"/>
                                        <p:tgtEl>
                                          <p:spTgt spid="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descr="A close up of a logo  Description automatically generated">
            <a:extLst>
              <a:ext uri="{FF2B5EF4-FFF2-40B4-BE49-F238E27FC236}">
                <a16:creationId xmlns:a16="http://schemas.microsoft.com/office/drawing/2014/main" id="{A8B95451-2DB3-468D-A1C4-7E2130D579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6221" y="2972762"/>
            <a:ext cx="2379633" cy="420853"/>
          </a:xfrm>
          <a:prstGeom prst="rect">
            <a:avLst/>
          </a:prstGeom>
        </p:spPr>
      </p:pic>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2:7</a:t>
            </a:r>
          </a:p>
        </p:txBody>
      </p:sp>
      <p:sp>
        <p:nvSpPr>
          <p:cNvPr id="93" name="TextBox 92">
            <a:extLst>
              <a:ext uri="{FF2B5EF4-FFF2-40B4-BE49-F238E27FC236}">
                <a16:creationId xmlns:a16="http://schemas.microsoft.com/office/drawing/2014/main" id="{FBED1103-7745-41DF-A9B7-9E0B2C70AA57}"/>
              </a:ext>
            </a:extLst>
          </p:cNvPr>
          <p:cNvSpPr txBox="1"/>
          <p:nvPr/>
        </p:nvSpPr>
        <p:spPr bwMode="auto">
          <a:xfrm>
            <a:off x="2187751"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73 sticks shared equally between 3 children. How many sticks each?</a:t>
            </a:r>
            <a:endParaRPr lang="en-GB" sz="2000" dirty="0">
              <a:solidFill>
                <a:srgbClr val="FF0000"/>
              </a:solidFill>
              <a:latin typeface="Myriad Pro Semibold" charset="0"/>
              <a:ea typeface="Myriad Pro Semibold" charset="0"/>
              <a:cs typeface="Myriad Pro Semibold" charset="0"/>
            </a:endParaRPr>
          </a:p>
        </p:txBody>
      </p:sp>
      <p:sp>
        <p:nvSpPr>
          <p:cNvPr id="96" name="TextBox 95">
            <a:extLst>
              <a:ext uri="{FF2B5EF4-FFF2-40B4-BE49-F238E27FC236}">
                <a16:creationId xmlns:a16="http://schemas.microsoft.com/office/drawing/2014/main" id="{D72DEB36-5275-4B8E-9B80-61214BEA7486}"/>
              </a:ext>
            </a:extLst>
          </p:cNvPr>
          <p:cNvSpPr txBox="1"/>
          <p:nvPr/>
        </p:nvSpPr>
        <p:spPr bwMode="auto">
          <a:xfrm>
            <a:off x="3564619" y="2140760"/>
            <a:ext cx="50627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1 – write the divisor and the dividend:</a:t>
            </a:r>
            <a:endParaRPr lang="en-GB" sz="2000" dirty="0">
              <a:solidFill>
                <a:srgbClr val="FF0000"/>
              </a:solidFill>
              <a:latin typeface="Myriad Pro Semibold" charset="0"/>
              <a:ea typeface="Myriad Pro Semibold" charset="0"/>
              <a:cs typeface="Myriad Pro Semibold" charset="0"/>
            </a:endParaRPr>
          </a:p>
        </p:txBody>
      </p:sp>
      <p:sp>
        <p:nvSpPr>
          <p:cNvPr id="98" name="Rectangle 97">
            <a:extLst>
              <a:ext uri="{FF2B5EF4-FFF2-40B4-BE49-F238E27FC236}">
                <a16:creationId xmlns:a16="http://schemas.microsoft.com/office/drawing/2014/main" id="{1B8FEFD2-DE67-4A6D-911E-8AE51A507067}"/>
              </a:ext>
            </a:extLst>
          </p:cNvPr>
          <p:cNvSpPr/>
          <p:nvPr/>
        </p:nvSpPr>
        <p:spPr bwMode="auto">
          <a:xfrm>
            <a:off x="3824288" y="2669382"/>
            <a:ext cx="797718"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0" name="Image 9"/>
          <p:cNvPicPr>
            <a:picLocks noChangeAspect="1"/>
          </p:cNvPicPr>
          <p:nvPr/>
        </p:nvPicPr>
        <p:blipFill>
          <a:blip r:embed="rId4" cstate="print"/>
          <a:stretch>
            <a:fillRect/>
          </a:stretch>
        </p:blipFill>
        <p:spPr>
          <a:xfrm>
            <a:off x="3526272" y="2633409"/>
            <a:ext cx="1394820" cy="885600"/>
          </a:xfrm>
          <a:prstGeom prst="rect">
            <a:avLst/>
          </a:prstGeom>
        </p:spPr>
      </p:pic>
      <p:pic>
        <p:nvPicPr>
          <p:cNvPr id="111" name="Picture 110">
            <a:extLst>
              <a:ext uri="{FF2B5EF4-FFF2-40B4-BE49-F238E27FC236}">
                <a16:creationId xmlns:a16="http://schemas.microsoft.com/office/drawing/2014/main" id="{0F3984D4-C04B-4425-A9C3-1268019DDC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2987" y="3523522"/>
            <a:ext cx="224454" cy="224454"/>
          </a:xfrm>
          <a:prstGeom prst="rect">
            <a:avLst/>
          </a:prstGeom>
        </p:spPr>
      </p:pic>
      <p:pic>
        <p:nvPicPr>
          <p:cNvPr id="22" name="Picture 21" descr="A close up of a logo  Description automatically generated">
            <a:extLst>
              <a:ext uri="{FF2B5EF4-FFF2-40B4-BE49-F238E27FC236}">
                <a16:creationId xmlns:a16="http://schemas.microsoft.com/office/drawing/2014/main" id="{C2BA9953-45B2-47A6-B8B3-10CC720DEA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9095" y="2996620"/>
            <a:ext cx="289297" cy="773120"/>
          </a:xfrm>
          <a:prstGeom prst="rect">
            <a:avLst/>
          </a:prstGeom>
        </p:spPr>
      </p:pic>
      <p:pic>
        <p:nvPicPr>
          <p:cNvPr id="24" name="Picture 23">
            <a:extLst>
              <a:ext uri="{FF2B5EF4-FFF2-40B4-BE49-F238E27FC236}">
                <a16:creationId xmlns:a16="http://schemas.microsoft.com/office/drawing/2014/main" id="{38116690-3946-4192-8136-8E4C2FE87D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2987" y="3024338"/>
            <a:ext cx="224454" cy="224454"/>
          </a:xfrm>
          <a:prstGeom prst="rect">
            <a:avLst/>
          </a:prstGeom>
        </p:spPr>
      </p:pic>
      <p:grpSp>
        <p:nvGrpSpPr>
          <p:cNvPr id="25" name="Group 24">
            <a:extLst>
              <a:ext uri="{FF2B5EF4-FFF2-40B4-BE49-F238E27FC236}">
                <a16:creationId xmlns:a16="http://schemas.microsoft.com/office/drawing/2014/main" id="{32F9B5EF-24A5-4257-8C8E-BC719D5AC75F}"/>
              </a:ext>
            </a:extLst>
          </p:cNvPr>
          <p:cNvGrpSpPr/>
          <p:nvPr/>
        </p:nvGrpSpPr>
        <p:grpSpPr>
          <a:xfrm>
            <a:off x="6841111" y="3024338"/>
            <a:ext cx="224454" cy="717684"/>
            <a:chOff x="5317111" y="3024338"/>
            <a:chExt cx="224454" cy="717684"/>
          </a:xfrm>
        </p:grpSpPr>
        <p:pic>
          <p:nvPicPr>
            <p:cNvPr id="26" name="Picture 25" descr="A picture containing clipart  Description automatically generated">
              <a:extLst>
                <a:ext uri="{FF2B5EF4-FFF2-40B4-BE49-F238E27FC236}">
                  <a16:creationId xmlns:a16="http://schemas.microsoft.com/office/drawing/2014/main" id="{71BF55F1-CFC9-45B4-B232-09CC21DB3A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3024338"/>
              <a:ext cx="224454" cy="224454"/>
            </a:xfrm>
            <a:prstGeom prst="rect">
              <a:avLst/>
            </a:prstGeom>
          </p:spPr>
        </p:pic>
        <p:pic>
          <p:nvPicPr>
            <p:cNvPr id="27" name="Picture 26" descr="A picture containing clipart  Description automatically generated">
              <a:extLst>
                <a:ext uri="{FF2B5EF4-FFF2-40B4-BE49-F238E27FC236}">
                  <a16:creationId xmlns:a16="http://schemas.microsoft.com/office/drawing/2014/main" id="{259D36F3-C54B-4B93-8D08-F44625E1FA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3270953"/>
              <a:ext cx="224454" cy="224454"/>
            </a:xfrm>
            <a:prstGeom prst="rect">
              <a:avLst/>
            </a:prstGeom>
          </p:spPr>
        </p:pic>
        <p:pic>
          <p:nvPicPr>
            <p:cNvPr id="28" name="Picture 27" descr="A picture containing clipart  Description automatically generated">
              <a:extLst>
                <a:ext uri="{FF2B5EF4-FFF2-40B4-BE49-F238E27FC236}">
                  <a16:creationId xmlns:a16="http://schemas.microsoft.com/office/drawing/2014/main" id="{0B3F870B-816C-4EDE-81B6-74802AF2E0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3517568"/>
              <a:ext cx="224454" cy="224454"/>
            </a:xfrm>
            <a:prstGeom prst="rect">
              <a:avLst/>
            </a:prstGeom>
          </p:spPr>
        </p:pic>
      </p:grpSp>
      <p:grpSp>
        <p:nvGrpSpPr>
          <p:cNvPr id="29" name="Group 28">
            <a:extLst>
              <a:ext uri="{FF2B5EF4-FFF2-40B4-BE49-F238E27FC236}">
                <a16:creationId xmlns:a16="http://schemas.microsoft.com/office/drawing/2014/main" id="{DB2F8ACF-8474-48CA-8560-DAF65031197B}"/>
              </a:ext>
            </a:extLst>
          </p:cNvPr>
          <p:cNvGrpSpPr/>
          <p:nvPr/>
        </p:nvGrpSpPr>
        <p:grpSpPr>
          <a:xfrm>
            <a:off x="6841111" y="3764183"/>
            <a:ext cx="224454" cy="717684"/>
            <a:chOff x="5317111" y="3764183"/>
            <a:chExt cx="224454" cy="717684"/>
          </a:xfrm>
        </p:grpSpPr>
        <p:pic>
          <p:nvPicPr>
            <p:cNvPr id="30" name="Picture 29" descr="A picture containing clipart  Description automatically generated">
              <a:extLst>
                <a:ext uri="{FF2B5EF4-FFF2-40B4-BE49-F238E27FC236}">
                  <a16:creationId xmlns:a16="http://schemas.microsoft.com/office/drawing/2014/main" id="{88BEBD35-9E7C-4DA8-8DEB-E91E4C34A0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3764183"/>
              <a:ext cx="224454" cy="224454"/>
            </a:xfrm>
            <a:prstGeom prst="rect">
              <a:avLst/>
            </a:prstGeom>
          </p:spPr>
        </p:pic>
        <p:pic>
          <p:nvPicPr>
            <p:cNvPr id="31" name="Picture 30" descr="A picture containing clipart  Description automatically generated">
              <a:extLst>
                <a:ext uri="{FF2B5EF4-FFF2-40B4-BE49-F238E27FC236}">
                  <a16:creationId xmlns:a16="http://schemas.microsoft.com/office/drawing/2014/main" id="{BF587BC1-9A05-4D39-A07F-AD739E9656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4010798"/>
              <a:ext cx="224454" cy="224454"/>
            </a:xfrm>
            <a:prstGeom prst="rect">
              <a:avLst/>
            </a:prstGeom>
          </p:spPr>
        </p:pic>
        <p:pic>
          <p:nvPicPr>
            <p:cNvPr id="32" name="Picture 31" descr="A picture containing clipart  Description automatically generated">
              <a:extLst>
                <a:ext uri="{FF2B5EF4-FFF2-40B4-BE49-F238E27FC236}">
                  <a16:creationId xmlns:a16="http://schemas.microsoft.com/office/drawing/2014/main" id="{BA8681E0-9AC6-45B8-A709-B824AFF964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4257413"/>
              <a:ext cx="224454" cy="224454"/>
            </a:xfrm>
            <a:prstGeom prst="rect">
              <a:avLst/>
            </a:prstGeom>
          </p:spPr>
        </p:pic>
      </p:grpSp>
      <p:pic>
        <p:nvPicPr>
          <p:cNvPr id="33" name="Picture 32" descr="A picture containing clipart  Description automatically generated">
            <a:extLst>
              <a:ext uri="{FF2B5EF4-FFF2-40B4-BE49-F238E27FC236}">
                <a16:creationId xmlns:a16="http://schemas.microsoft.com/office/drawing/2014/main" id="{28D4A5CF-C0DA-4E0F-90B0-66A8D2DBF9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41111" y="4504028"/>
            <a:ext cx="224454" cy="224454"/>
          </a:xfrm>
          <a:prstGeom prst="rect">
            <a:avLst/>
          </a:prstGeom>
        </p:spPr>
      </p:pic>
      <p:pic>
        <p:nvPicPr>
          <p:cNvPr id="34" name="Picture 33">
            <a:extLst>
              <a:ext uri="{FF2B5EF4-FFF2-40B4-BE49-F238E27FC236}">
                <a16:creationId xmlns:a16="http://schemas.microsoft.com/office/drawing/2014/main" id="{05962B66-0647-4C84-ADC7-75C1F48B3F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2987" y="3270953"/>
            <a:ext cx="224454" cy="224454"/>
          </a:xfrm>
          <a:prstGeom prst="rect">
            <a:avLst/>
          </a:prstGeom>
        </p:spPr>
      </p:pic>
      <p:sp>
        <p:nvSpPr>
          <p:cNvPr id="35" name="TextBox 34">
            <a:extLst>
              <a:ext uri="{FF2B5EF4-FFF2-40B4-BE49-F238E27FC236}">
                <a16:creationId xmlns:a16="http://schemas.microsoft.com/office/drawing/2014/main" id="{8D2AAD54-0718-4B48-A55E-FCC2D06BF9A8}"/>
              </a:ext>
            </a:extLst>
          </p:cNvPr>
          <p:cNvSpPr txBox="1"/>
          <p:nvPr/>
        </p:nvSpPr>
        <p:spPr bwMode="auto">
          <a:xfrm>
            <a:off x="6157906" y="295729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3</a:t>
            </a:r>
            <a:endParaRPr lang="en-GB" sz="2000" dirty="0">
              <a:solidFill>
                <a:srgbClr val="C00000"/>
              </a:solidFill>
              <a:latin typeface="Myriad Pro" panose="020B0503030403020204" pitchFamily="34" charset="0"/>
              <a:ea typeface="Myriad Pro Semibold" charset="0"/>
              <a:cs typeface="Myriad Pro Semibold" charset="0"/>
            </a:endParaRPr>
          </a:p>
        </p:txBody>
      </p:sp>
      <p:sp>
        <p:nvSpPr>
          <p:cNvPr id="36" name="TextBox 35">
            <a:extLst>
              <a:ext uri="{FF2B5EF4-FFF2-40B4-BE49-F238E27FC236}">
                <a16:creationId xmlns:a16="http://schemas.microsoft.com/office/drawing/2014/main" id="{73013491-7814-4C12-94CA-D8810CF651C4}"/>
              </a:ext>
            </a:extLst>
          </p:cNvPr>
          <p:cNvSpPr txBox="1"/>
          <p:nvPr/>
        </p:nvSpPr>
        <p:spPr bwMode="auto">
          <a:xfrm>
            <a:off x="4534292" y="5610225"/>
            <a:ext cx="3123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70C0"/>
                </a:solidFill>
                <a:latin typeface="Myriad Pro Semibold" charset="0"/>
                <a:ea typeface="Myriad Pro Semibold" charset="0"/>
                <a:cs typeface="Myriad Pro Semibold" charset="0"/>
              </a:rPr>
              <a:t>7 tens ÷ 3 = 2 tens r 1 ten</a:t>
            </a:r>
          </a:p>
        </p:txBody>
      </p:sp>
      <p:grpSp>
        <p:nvGrpSpPr>
          <p:cNvPr id="37" name="Group 36">
            <a:extLst>
              <a:ext uri="{FF2B5EF4-FFF2-40B4-BE49-F238E27FC236}">
                <a16:creationId xmlns:a16="http://schemas.microsoft.com/office/drawing/2014/main" id="{793146BA-1C12-4F78-A252-261DA7E91F90}"/>
              </a:ext>
            </a:extLst>
          </p:cNvPr>
          <p:cNvGrpSpPr/>
          <p:nvPr/>
        </p:nvGrpSpPr>
        <p:grpSpPr>
          <a:xfrm>
            <a:off x="6542715" y="3024338"/>
            <a:ext cx="224454" cy="717684"/>
            <a:chOff x="5317111" y="3024338"/>
            <a:chExt cx="224454" cy="717684"/>
          </a:xfrm>
        </p:grpSpPr>
        <p:pic>
          <p:nvPicPr>
            <p:cNvPr id="38" name="Picture 37" descr="A picture containing clipart  Description automatically generated">
              <a:extLst>
                <a:ext uri="{FF2B5EF4-FFF2-40B4-BE49-F238E27FC236}">
                  <a16:creationId xmlns:a16="http://schemas.microsoft.com/office/drawing/2014/main" id="{DB781F62-A5A6-42F2-96CD-FB3AD73AD4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3024338"/>
              <a:ext cx="224454" cy="224454"/>
            </a:xfrm>
            <a:prstGeom prst="rect">
              <a:avLst/>
            </a:prstGeom>
          </p:spPr>
        </p:pic>
        <p:pic>
          <p:nvPicPr>
            <p:cNvPr id="39" name="Picture 38" descr="A picture containing clipart  Description automatically generated">
              <a:extLst>
                <a:ext uri="{FF2B5EF4-FFF2-40B4-BE49-F238E27FC236}">
                  <a16:creationId xmlns:a16="http://schemas.microsoft.com/office/drawing/2014/main" id="{A729F1F1-2207-4A17-9A89-AC43A4BC80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3270953"/>
              <a:ext cx="224454" cy="224454"/>
            </a:xfrm>
            <a:prstGeom prst="rect">
              <a:avLst/>
            </a:prstGeom>
          </p:spPr>
        </p:pic>
        <p:pic>
          <p:nvPicPr>
            <p:cNvPr id="40" name="Picture 39" descr="A picture containing clipart  Description automatically generated">
              <a:extLst>
                <a:ext uri="{FF2B5EF4-FFF2-40B4-BE49-F238E27FC236}">
                  <a16:creationId xmlns:a16="http://schemas.microsoft.com/office/drawing/2014/main" id="{F7FA5A80-2F1D-4D14-810C-7BE4372E2E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3517568"/>
              <a:ext cx="224454" cy="224454"/>
            </a:xfrm>
            <a:prstGeom prst="rect">
              <a:avLst/>
            </a:prstGeom>
          </p:spPr>
        </p:pic>
      </p:grpSp>
      <p:grpSp>
        <p:nvGrpSpPr>
          <p:cNvPr id="41" name="Group 40">
            <a:extLst>
              <a:ext uri="{FF2B5EF4-FFF2-40B4-BE49-F238E27FC236}">
                <a16:creationId xmlns:a16="http://schemas.microsoft.com/office/drawing/2014/main" id="{D2A11C7A-015F-453E-82F9-159A0A9DBFCC}"/>
              </a:ext>
            </a:extLst>
          </p:cNvPr>
          <p:cNvGrpSpPr/>
          <p:nvPr/>
        </p:nvGrpSpPr>
        <p:grpSpPr>
          <a:xfrm>
            <a:off x="6841111" y="3024338"/>
            <a:ext cx="224454" cy="717684"/>
            <a:chOff x="5317111" y="3764183"/>
            <a:chExt cx="224454" cy="717684"/>
          </a:xfrm>
        </p:grpSpPr>
        <p:pic>
          <p:nvPicPr>
            <p:cNvPr id="42" name="Picture 41" descr="A picture containing clipart  Description automatically generated">
              <a:extLst>
                <a:ext uri="{FF2B5EF4-FFF2-40B4-BE49-F238E27FC236}">
                  <a16:creationId xmlns:a16="http://schemas.microsoft.com/office/drawing/2014/main" id="{D68E1373-09C4-4797-B017-22C4DBD470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3764183"/>
              <a:ext cx="224454" cy="224454"/>
            </a:xfrm>
            <a:prstGeom prst="rect">
              <a:avLst/>
            </a:prstGeom>
          </p:spPr>
        </p:pic>
        <p:pic>
          <p:nvPicPr>
            <p:cNvPr id="43" name="Picture 42" descr="A picture containing clipart  Description automatically generated">
              <a:extLst>
                <a:ext uri="{FF2B5EF4-FFF2-40B4-BE49-F238E27FC236}">
                  <a16:creationId xmlns:a16="http://schemas.microsoft.com/office/drawing/2014/main" id="{5F2D9689-44F5-408E-86F0-4C69D8371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4010798"/>
              <a:ext cx="224454" cy="224454"/>
            </a:xfrm>
            <a:prstGeom prst="rect">
              <a:avLst/>
            </a:prstGeom>
          </p:spPr>
        </p:pic>
        <p:pic>
          <p:nvPicPr>
            <p:cNvPr id="44" name="Picture 43" descr="A picture containing clipart  Description automatically generated">
              <a:extLst>
                <a:ext uri="{FF2B5EF4-FFF2-40B4-BE49-F238E27FC236}">
                  <a16:creationId xmlns:a16="http://schemas.microsoft.com/office/drawing/2014/main" id="{6980F51C-6DD4-4CA0-95D9-F20894509D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4257413"/>
              <a:ext cx="224454" cy="224454"/>
            </a:xfrm>
            <a:prstGeom prst="rect">
              <a:avLst/>
            </a:prstGeom>
          </p:spPr>
        </p:pic>
      </p:grpSp>
      <p:pic>
        <p:nvPicPr>
          <p:cNvPr id="45" name="Picture 44" descr="A picture containing clipart  Description automatically generated">
            <a:extLst>
              <a:ext uri="{FF2B5EF4-FFF2-40B4-BE49-F238E27FC236}">
                <a16:creationId xmlns:a16="http://schemas.microsoft.com/office/drawing/2014/main" id="{25E6AE81-DEC5-4662-A732-0BC299F3B3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34381" y="3024338"/>
            <a:ext cx="224454" cy="224454"/>
          </a:xfrm>
          <a:prstGeom prst="rect">
            <a:avLst/>
          </a:prstGeom>
        </p:spPr>
      </p:pic>
      <p:pic>
        <p:nvPicPr>
          <p:cNvPr id="46" name="Picture 45" descr="A close up of a logo  Description automatically generated">
            <a:extLst>
              <a:ext uri="{FF2B5EF4-FFF2-40B4-BE49-F238E27FC236}">
                <a16:creationId xmlns:a16="http://schemas.microsoft.com/office/drawing/2014/main" id="{6988F84A-5FA9-4554-9184-901EEE559B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9041" y="2996620"/>
            <a:ext cx="289297" cy="773120"/>
          </a:xfrm>
          <a:prstGeom prst="rect">
            <a:avLst/>
          </a:prstGeom>
        </p:spPr>
      </p:pic>
      <p:sp>
        <p:nvSpPr>
          <p:cNvPr id="47" name="TextBox 46">
            <a:extLst>
              <a:ext uri="{FF2B5EF4-FFF2-40B4-BE49-F238E27FC236}">
                <a16:creationId xmlns:a16="http://schemas.microsoft.com/office/drawing/2014/main" id="{5D44850F-7E91-4418-8351-B24EC8398ED0}"/>
              </a:ext>
            </a:extLst>
          </p:cNvPr>
          <p:cNvSpPr txBox="1"/>
          <p:nvPr/>
        </p:nvSpPr>
        <p:spPr bwMode="auto">
          <a:xfrm>
            <a:off x="4715463" y="2140760"/>
            <a:ext cx="2761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2 – share the 10s:</a:t>
            </a:r>
            <a:endParaRPr lang="en-GB" sz="2000" dirty="0">
              <a:solidFill>
                <a:srgbClr val="FF0000"/>
              </a:solidFill>
              <a:latin typeface="Myriad Pro Semibold" charset="0"/>
              <a:ea typeface="Myriad Pro Semibold" charset="0"/>
              <a:cs typeface="Myriad Pro Semibold" charset="0"/>
            </a:endParaRPr>
          </a:p>
        </p:txBody>
      </p:sp>
      <p:pic>
        <p:nvPicPr>
          <p:cNvPr id="3" name="Image 2"/>
          <p:cNvPicPr>
            <a:picLocks noChangeAspect="1"/>
          </p:cNvPicPr>
          <p:nvPr/>
        </p:nvPicPr>
        <p:blipFill>
          <a:blip r:embed="rId8" cstate="print"/>
          <a:stretch>
            <a:fillRect/>
          </a:stretch>
        </p:blipFill>
        <p:spPr>
          <a:xfrm>
            <a:off x="3526272" y="2633409"/>
            <a:ext cx="1394820" cy="885600"/>
          </a:xfrm>
          <a:prstGeom prst="rect">
            <a:avLst/>
          </a:prstGeom>
        </p:spPr>
      </p:pic>
      <p:pic>
        <p:nvPicPr>
          <p:cNvPr id="4" name="Image 3"/>
          <p:cNvPicPr>
            <a:picLocks noChangeAspect="1"/>
          </p:cNvPicPr>
          <p:nvPr/>
        </p:nvPicPr>
        <p:blipFill>
          <a:blip r:embed="rId9" cstate="print"/>
          <a:stretch>
            <a:fillRect/>
          </a:stretch>
        </p:blipFill>
        <p:spPr>
          <a:xfrm>
            <a:off x="3526272" y="2633409"/>
            <a:ext cx="1394820" cy="885600"/>
          </a:xfrm>
          <a:prstGeom prst="rect">
            <a:avLst/>
          </a:prstGeom>
        </p:spPr>
      </p:pic>
      <p:sp>
        <p:nvSpPr>
          <p:cNvPr id="50" name="TextBox 49">
            <a:extLst>
              <a:ext uri="{FF2B5EF4-FFF2-40B4-BE49-F238E27FC236}">
                <a16:creationId xmlns:a16="http://schemas.microsoft.com/office/drawing/2014/main" id="{58A1C909-91C1-4DB7-B7B7-7B39874C8220}"/>
              </a:ext>
            </a:extLst>
          </p:cNvPr>
          <p:cNvSpPr txBox="1"/>
          <p:nvPr/>
        </p:nvSpPr>
        <p:spPr bwMode="auto">
          <a:xfrm>
            <a:off x="6634748" y="2625016"/>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70C0"/>
                </a:solidFill>
                <a:latin typeface="Myriad Pro" panose="020B0503030403020204" pitchFamily="34" charset="0"/>
                <a:ea typeface="Myriad Pro Semibold" charset="0"/>
                <a:cs typeface="Myriad Pro Semibold" charset="0"/>
              </a:rPr>
              <a:t>2</a:t>
            </a:r>
          </a:p>
        </p:txBody>
      </p:sp>
      <p:sp>
        <p:nvSpPr>
          <p:cNvPr id="51" name="Rectangle 50">
            <a:extLst>
              <a:ext uri="{FF2B5EF4-FFF2-40B4-BE49-F238E27FC236}">
                <a16:creationId xmlns:a16="http://schemas.microsoft.com/office/drawing/2014/main" id="{6E1DCF2D-E91C-410F-B97F-5F2A25BED2B7}"/>
              </a:ext>
            </a:extLst>
          </p:cNvPr>
          <p:cNvSpPr/>
          <p:nvPr/>
        </p:nvSpPr>
        <p:spPr bwMode="auto">
          <a:xfrm>
            <a:off x="3824288" y="2669382"/>
            <a:ext cx="797718"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2" name="Rectangle 51">
            <a:extLst>
              <a:ext uri="{FF2B5EF4-FFF2-40B4-BE49-F238E27FC236}">
                <a16:creationId xmlns:a16="http://schemas.microsoft.com/office/drawing/2014/main" id="{17C50649-2849-4A14-BEEB-F2FCFD42948A}"/>
              </a:ext>
            </a:extLst>
          </p:cNvPr>
          <p:cNvSpPr/>
          <p:nvPr/>
        </p:nvSpPr>
        <p:spPr bwMode="auto">
          <a:xfrm>
            <a:off x="4282679" y="2669382"/>
            <a:ext cx="337467"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nvGrpSpPr>
          <p:cNvPr id="48" name="Group 47">
            <a:extLst>
              <a:ext uri="{FF2B5EF4-FFF2-40B4-BE49-F238E27FC236}">
                <a16:creationId xmlns:a16="http://schemas.microsoft.com/office/drawing/2014/main" id="{F5ED3D3B-F0CD-435C-8E69-AD5A7FAC6FF9}"/>
              </a:ext>
            </a:extLst>
          </p:cNvPr>
          <p:cNvGrpSpPr/>
          <p:nvPr/>
        </p:nvGrpSpPr>
        <p:grpSpPr>
          <a:xfrm>
            <a:off x="4820435" y="1515420"/>
            <a:ext cx="2551133" cy="461665"/>
            <a:chOff x="3293565" y="1515419"/>
            <a:chExt cx="2551133" cy="461665"/>
          </a:xfrm>
        </p:grpSpPr>
        <p:sp>
          <p:nvSpPr>
            <p:cNvPr id="49" name="TextBox 48">
              <a:extLst>
                <a:ext uri="{FF2B5EF4-FFF2-40B4-BE49-F238E27FC236}">
                  <a16:creationId xmlns:a16="http://schemas.microsoft.com/office/drawing/2014/main" id="{2C3630F9-C4E2-42C6-8701-8132E382998B}"/>
                </a:ext>
              </a:extLst>
            </p:cNvPr>
            <p:cNvSpPr txBox="1"/>
            <p:nvPr/>
          </p:nvSpPr>
          <p:spPr bwMode="auto">
            <a:xfrm>
              <a:off x="3293565" y="1524945"/>
              <a:ext cx="1487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200" dirty="0">
                  <a:solidFill>
                    <a:srgbClr val="000000"/>
                  </a:solidFill>
                  <a:latin typeface="Myriad Pro Semibold" charset="0"/>
                  <a:ea typeface="Myriad Pro Semibold" charset="0"/>
                  <a:cs typeface="Myriad Pro Semibold" charset="0"/>
                </a:rPr>
                <a:t>73  ÷  3  =</a:t>
              </a:r>
              <a:endParaRPr lang="en-GB" sz="2200" dirty="0">
                <a:solidFill>
                  <a:srgbClr val="C00000"/>
                </a:solidFill>
                <a:latin typeface="Myriad Pro Semibold" charset="0"/>
                <a:ea typeface="Myriad Pro Semibold" charset="0"/>
                <a:cs typeface="Myriad Pro Semibold" charset="0"/>
              </a:endParaRPr>
            </a:p>
          </p:txBody>
        </p:sp>
        <p:sp>
          <p:nvSpPr>
            <p:cNvPr id="56" name="Rectangle 55">
              <a:extLst>
                <a:ext uri="{FF2B5EF4-FFF2-40B4-BE49-F238E27FC236}">
                  <a16:creationId xmlns:a16="http://schemas.microsoft.com/office/drawing/2014/main" id="{54CC1296-9B14-4CBF-A94A-CC7AD299588D}"/>
                </a:ext>
              </a:extLst>
            </p:cNvPr>
            <p:cNvSpPr/>
            <p:nvPr/>
          </p:nvSpPr>
          <p:spPr bwMode="auto">
            <a:xfrm>
              <a:off x="4962115" y="1515419"/>
              <a:ext cx="882583"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grpSp>
      <p:grpSp>
        <p:nvGrpSpPr>
          <p:cNvPr id="58" name="Group 57">
            <a:extLst>
              <a:ext uri="{FF2B5EF4-FFF2-40B4-BE49-F238E27FC236}">
                <a16:creationId xmlns:a16="http://schemas.microsoft.com/office/drawing/2014/main" id="{7452FD1A-C2F1-419E-95D4-D8DD3C9ADE7F}"/>
              </a:ext>
            </a:extLst>
          </p:cNvPr>
          <p:cNvGrpSpPr/>
          <p:nvPr/>
        </p:nvGrpSpPr>
        <p:grpSpPr>
          <a:xfrm>
            <a:off x="3341811" y="2935965"/>
            <a:ext cx="1458860" cy="564329"/>
            <a:chOff x="3733049" y="5315443"/>
            <a:chExt cx="1458860" cy="564329"/>
          </a:xfrm>
        </p:grpSpPr>
        <p:grpSp>
          <p:nvGrpSpPr>
            <p:cNvPr id="59" name="Group 58">
              <a:extLst>
                <a:ext uri="{FF2B5EF4-FFF2-40B4-BE49-F238E27FC236}">
                  <a16:creationId xmlns:a16="http://schemas.microsoft.com/office/drawing/2014/main" id="{8576DBBD-8F01-45FC-9EA7-DF022ADDCC65}"/>
                </a:ext>
              </a:extLst>
            </p:cNvPr>
            <p:cNvGrpSpPr/>
            <p:nvPr/>
          </p:nvGrpSpPr>
          <p:grpSpPr>
            <a:xfrm>
              <a:off x="4085070" y="5365750"/>
              <a:ext cx="1106839" cy="507156"/>
              <a:chOff x="4085070" y="5365750"/>
              <a:chExt cx="1106839" cy="507156"/>
            </a:xfrm>
            <a:solidFill>
              <a:schemeClr val="bg1"/>
            </a:solidFill>
          </p:grpSpPr>
          <p:sp>
            <p:nvSpPr>
              <p:cNvPr id="63" name="Rectangle 62">
                <a:extLst>
                  <a:ext uri="{FF2B5EF4-FFF2-40B4-BE49-F238E27FC236}">
                    <a16:creationId xmlns:a16="http://schemas.microsoft.com/office/drawing/2014/main" id="{B97F1916-90C3-43B7-A1C8-40B5032A9F52}"/>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4" name="Rectangle 63">
                <a:extLst>
                  <a:ext uri="{FF2B5EF4-FFF2-40B4-BE49-F238E27FC236}">
                    <a16:creationId xmlns:a16="http://schemas.microsoft.com/office/drawing/2014/main" id="{4BB35967-906F-4901-BB8D-15CED7311EAF}"/>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60" name="Group 59">
              <a:extLst>
                <a:ext uri="{FF2B5EF4-FFF2-40B4-BE49-F238E27FC236}">
                  <a16:creationId xmlns:a16="http://schemas.microsoft.com/office/drawing/2014/main" id="{F6454C64-A89A-4451-88FA-3C19A6987589}"/>
                </a:ext>
              </a:extLst>
            </p:cNvPr>
            <p:cNvGrpSpPr/>
            <p:nvPr/>
          </p:nvGrpSpPr>
          <p:grpSpPr>
            <a:xfrm>
              <a:off x="3733049" y="5315443"/>
              <a:ext cx="1434410" cy="564329"/>
              <a:chOff x="3722832" y="5310208"/>
              <a:chExt cx="1434410" cy="564329"/>
            </a:xfrm>
          </p:grpSpPr>
          <p:cxnSp>
            <p:nvCxnSpPr>
              <p:cNvPr id="61" name="Straight Connector 60">
                <a:extLst>
                  <a:ext uri="{FF2B5EF4-FFF2-40B4-BE49-F238E27FC236}">
                    <a16:creationId xmlns:a16="http://schemas.microsoft.com/office/drawing/2014/main" id="{AC2705E8-AEC6-4281-94BF-2F8BC99A9057}"/>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Arc 61">
                <a:extLst>
                  <a:ext uri="{FF2B5EF4-FFF2-40B4-BE49-F238E27FC236}">
                    <a16:creationId xmlns:a16="http://schemas.microsoft.com/office/drawing/2014/main" id="{B784A451-E60D-493E-96F0-7127C1E5C6B2}"/>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grpSp>
        <p:nvGrpSpPr>
          <p:cNvPr id="65" name="Group 64">
            <a:extLst>
              <a:ext uri="{FF2B5EF4-FFF2-40B4-BE49-F238E27FC236}">
                <a16:creationId xmlns:a16="http://schemas.microsoft.com/office/drawing/2014/main" id="{81160794-582C-48D1-87BD-FC1C77C8CBCF}"/>
              </a:ext>
            </a:extLst>
          </p:cNvPr>
          <p:cNvGrpSpPr>
            <a:grpSpLocks noChangeAspect="1"/>
          </p:cNvGrpSpPr>
          <p:nvPr/>
        </p:nvGrpSpPr>
        <p:grpSpPr>
          <a:xfrm>
            <a:off x="6037624" y="2903273"/>
            <a:ext cx="2748231" cy="578710"/>
            <a:chOff x="3733049" y="5315443"/>
            <a:chExt cx="2710626" cy="570792"/>
          </a:xfrm>
        </p:grpSpPr>
        <p:grpSp>
          <p:nvGrpSpPr>
            <p:cNvPr id="66" name="Group 65">
              <a:extLst>
                <a:ext uri="{FF2B5EF4-FFF2-40B4-BE49-F238E27FC236}">
                  <a16:creationId xmlns:a16="http://schemas.microsoft.com/office/drawing/2014/main" id="{02B8E88F-F70A-49B1-BAE9-BAA5D9A5F38B}"/>
                </a:ext>
              </a:extLst>
            </p:cNvPr>
            <p:cNvGrpSpPr/>
            <p:nvPr/>
          </p:nvGrpSpPr>
          <p:grpSpPr>
            <a:xfrm>
              <a:off x="4085069" y="5354684"/>
              <a:ext cx="2358605" cy="531551"/>
              <a:chOff x="4085069" y="5354684"/>
              <a:chExt cx="2358605" cy="531551"/>
            </a:xfrm>
            <a:solidFill>
              <a:schemeClr val="bg1"/>
            </a:solidFill>
          </p:grpSpPr>
          <p:sp>
            <p:nvSpPr>
              <p:cNvPr id="70" name="Rectangle 69">
                <a:extLst>
                  <a:ext uri="{FF2B5EF4-FFF2-40B4-BE49-F238E27FC236}">
                    <a16:creationId xmlns:a16="http://schemas.microsoft.com/office/drawing/2014/main" id="{243971F2-7020-42C7-9437-57B4A235ECE4}"/>
                  </a:ext>
                </a:extLst>
              </p:cNvPr>
              <p:cNvSpPr/>
              <p:nvPr/>
            </p:nvSpPr>
            <p:spPr bwMode="auto">
              <a:xfrm>
                <a:off x="4085069" y="5354684"/>
                <a:ext cx="2358605" cy="52438"/>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1" name="Rectangle 70">
                <a:extLst>
                  <a:ext uri="{FF2B5EF4-FFF2-40B4-BE49-F238E27FC236}">
                    <a16:creationId xmlns:a16="http://schemas.microsoft.com/office/drawing/2014/main" id="{90FB7233-E14E-41D4-9CBE-56204A54BDEC}"/>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67" name="Group 66">
              <a:extLst>
                <a:ext uri="{FF2B5EF4-FFF2-40B4-BE49-F238E27FC236}">
                  <a16:creationId xmlns:a16="http://schemas.microsoft.com/office/drawing/2014/main" id="{DE9A955F-5C1E-464B-9A00-894892D6B3D5}"/>
                </a:ext>
              </a:extLst>
            </p:cNvPr>
            <p:cNvGrpSpPr/>
            <p:nvPr/>
          </p:nvGrpSpPr>
          <p:grpSpPr>
            <a:xfrm>
              <a:off x="3733049" y="5315443"/>
              <a:ext cx="2710626" cy="564329"/>
              <a:chOff x="3722832" y="5310208"/>
              <a:chExt cx="2710626" cy="564329"/>
            </a:xfrm>
          </p:grpSpPr>
          <p:cxnSp>
            <p:nvCxnSpPr>
              <p:cNvPr id="68" name="Straight Connector 67">
                <a:extLst>
                  <a:ext uri="{FF2B5EF4-FFF2-40B4-BE49-F238E27FC236}">
                    <a16:creationId xmlns:a16="http://schemas.microsoft.com/office/drawing/2014/main" id="{48BE88E5-8440-4323-AE7B-D744D5B7737D}"/>
                  </a:ext>
                </a:extLst>
              </p:cNvPr>
              <p:cNvCxnSpPr/>
              <p:nvPr/>
            </p:nvCxnSpPr>
            <p:spPr bwMode="auto">
              <a:xfrm>
                <a:off x="4095241" y="5385595"/>
                <a:ext cx="233821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Arc 68">
                <a:extLst>
                  <a:ext uri="{FF2B5EF4-FFF2-40B4-BE49-F238E27FC236}">
                    <a16:creationId xmlns:a16="http://schemas.microsoft.com/office/drawing/2014/main" id="{6A183A10-A572-42A5-9505-0A7E1CE318EF}"/>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spTree>
    <p:extLst>
      <p:ext uri="{BB962C8B-B14F-4D97-AF65-F5344CB8AC3E}">
        <p14:creationId xmlns:p14="http://schemas.microsoft.com/office/powerpoint/2010/main" val="194735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96"/>
                                        </p:tgtEl>
                                      </p:cBhvr>
                                    </p:animEffect>
                                    <p:set>
                                      <p:cBhvr>
                                        <p:cTn id="7" dur="1" fill="hold">
                                          <p:stCondLst>
                                            <p:cond delay="499"/>
                                          </p:stCondLst>
                                        </p:cTn>
                                        <p:tgtEl>
                                          <p:spTgt spid="9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xit" presetSubtype="0" fill="hold" nodeType="with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par>
                          <p:cTn id="20" fill="hold">
                            <p:stCondLst>
                              <p:cond delay="500"/>
                            </p:stCondLst>
                            <p:childTnLst>
                              <p:par>
                                <p:cTn id="21" presetID="35" presetClass="path" presetSubtype="0" accel="50000" fill="hold" nodeType="afterEffect">
                                  <p:stCondLst>
                                    <p:cond delay="0"/>
                                  </p:stCondLst>
                                  <p:childTnLst>
                                    <p:animMotion origin="layout" path="M -2.5E-6 2.96296E-6 L -4.58333E-6 3.7037E-7 " pathEditMode="relative" rAng="0" ptsTypes="AA">
                                      <p:cBhvr>
                                        <p:cTn id="22" dur="1000" fill="hold"/>
                                        <p:tgtEl>
                                          <p:spTgt spid="41"/>
                                        </p:tgtEl>
                                        <p:attrNameLst>
                                          <p:attrName>ppt_x</p:attrName>
                                          <p:attrName>ppt_y</p:attrName>
                                        </p:attrNameLst>
                                      </p:cBhvr>
                                      <p:rCtr x="-1185" y="-69"/>
                                    </p:animMotion>
                                  </p:childTnLst>
                                </p:cTn>
                              </p:par>
                            </p:childTnLst>
                          </p:cTn>
                        </p:par>
                        <p:par>
                          <p:cTn id="23" fill="hold">
                            <p:stCondLst>
                              <p:cond delay="1500"/>
                            </p:stCondLst>
                            <p:childTnLst>
                              <p:par>
                                <p:cTn id="24" presetID="1" presetClass="exit" presetSubtype="0" fill="hold" nodeType="afterEffect">
                                  <p:stCondLst>
                                    <p:cond delay="0"/>
                                  </p:stCondLst>
                                  <p:childTnLst>
                                    <p:set>
                                      <p:cBhvr>
                                        <p:cTn id="25" dur="1" fill="hold">
                                          <p:stCondLst>
                                            <p:cond delay="0"/>
                                          </p:stCondLst>
                                        </p:cTn>
                                        <p:tgtEl>
                                          <p:spTgt spid="41"/>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p:stCondLst>
                              <p:cond delay="2000"/>
                            </p:stCondLst>
                            <p:childTnLst>
                              <p:par>
                                <p:cTn id="33" presetID="64" presetClass="path" presetSubtype="0" accel="50000" fill="hold" nodeType="afterEffect">
                                  <p:stCondLst>
                                    <p:cond delay="0"/>
                                  </p:stCondLst>
                                  <p:childTnLst>
                                    <p:animMotion origin="layout" path="M 1.11022E-16 2.59259E-6 L -0.00017 -0.1081 " pathEditMode="relative" rAng="0" ptsTypes="AA">
                                      <p:cBhvr>
                                        <p:cTn id="34" dur="1000" fill="hold"/>
                                        <p:tgtEl>
                                          <p:spTgt spid="29"/>
                                        </p:tgtEl>
                                        <p:attrNameLst>
                                          <p:attrName>ppt_x</p:attrName>
                                          <p:attrName>ppt_y</p:attrName>
                                        </p:attrNameLst>
                                      </p:cBhvr>
                                      <p:rCtr x="-17" y="-5417"/>
                                    </p:animMotion>
                                  </p:childTnLst>
                                </p:cTn>
                              </p:par>
                            </p:childTnLst>
                          </p:cTn>
                        </p:par>
                        <p:par>
                          <p:cTn id="35" fill="hold">
                            <p:stCondLst>
                              <p:cond delay="3000"/>
                            </p:stCondLst>
                            <p:childTnLst>
                              <p:par>
                                <p:cTn id="36" presetID="1" presetClass="exit" presetSubtype="0" fill="hold" nodeType="afterEffect">
                                  <p:stCondLst>
                                    <p:cond delay="0"/>
                                  </p:stCondLst>
                                  <p:childTnLst>
                                    <p:set>
                                      <p:cBhvr>
                                        <p:cTn id="37" dur="1" fill="hold">
                                          <p:stCondLst>
                                            <p:cond delay="0"/>
                                          </p:stCondLst>
                                        </p:cTn>
                                        <p:tgtEl>
                                          <p:spTgt spid="29"/>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childTnLst>
                          </p:cTn>
                        </p:par>
                        <p:par>
                          <p:cTn id="44" fill="hold">
                            <p:stCondLst>
                              <p:cond delay="3500"/>
                            </p:stCondLst>
                            <p:childTnLst>
                              <p:par>
                                <p:cTn id="45" presetID="64" presetClass="path" presetSubtype="0" accel="30000" fill="hold" nodeType="afterEffect">
                                  <p:stCondLst>
                                    <p:cond delay="0"/>
                                  </p:stCondLst>
                                  <p:childTnLst>
                                    <p:animMotion origin="layout" path="M -2.5E-6 1.85185E-6 L 0.0237 -0.21597 " pathEditMode="relative" rAng="0" ptsTypes="AA">
                                      <p:cBhvr>
                                        <p:cTn id="46" dur="1250" fill="hold"/>
                                        <p:tgtEl>
                                          <p:spTgt spid="33"/>
                                        </p:tgtEl>
                                        <p:attrNameLst>
                                          <p:attrName>ppt_x</p:attrName>
                                          <p:attrName>ppt_y</p:attrName>
                                        </p:attrNameLst>
                                      </p:cBhvr>
                                      <p:rCtr x="1185" y="-10810"/>
                                    </p:animMotion>
                                  </p:childTnLst>
                                </p:cTn>
                              </p:par>
                            </p:childTnLst>
                          </p:cTn>
                        </p:par>
                        <p:par>
                          <p:cTn id="47" fill="hold">
                            <p:stCondLst>
                              <p:cond delay="4750"/>
                            </p:stCondLst>
                            <p:childTnLst>
                              <p:par>
                                <p:cTn id="48" presetID="1" presetClass="exit" presetSubtype="0" fill="hold" nodeType="afterEffect">
                                  <p:stCondLst>
                                    <p:cond delay="0"/>
                                  </p:stCondLst>
                                  <p:childTnLst>
                                    <p:set>
                                      <p:cBhvr>
                                        <p:cTn id="49" dur="1" fill="hold">
                                          <p:stCondLst>
                                            <p:cond delay="0"/>
                                          </p:stCondLst>
                                        </p:cTn>
                                        <p:tgtEl>
                                          <p:spTgt spid="33"/>
                                        </p:tgtEl>
                                        <p:attrNameLst>
                                          <p:attrName>style.visibility</p:attrName>
                                        </p:attrNameLst>
                                      </p:cBhvr>
                                      <p:to>
                                        <p:strVal val="hidden"/>
                                      </p:to>
                                    </p:set>
                                  </p:childTnLst>
                                </p:cTn>
                              </p:par>
                              <p:par>
                                <p:cTn id="50" presetID="1" presetClass="entr" presetSubtype="0"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500"/>
                                        <p:tgtEl>
                                          <p:spTgt spid="50"/>
                                        </p:tgtEl>
                                      </p:cBhvr>
                                    </p:animEffect>
                                  </p:childTnLst>
                                </p:cTn>
                              </p:par>
                              <p:par>
                                <p:cTn id="57" presetID="1"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par>
                                <p:cTn id="59" presetID="10" presetClass="entr" presetSubtype="0"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par>
                                <p:cTn id="62" presetID="10" presetClass="exit" presetSubtype="0" fill="hold" nodeType="withEffect">
                                  <p:stCondLst>
                                    <p:cond delay="0"/>
                                  </p:stCondLst>
                                  <p:childTnLst>
                                    <p:animEffect transition="out" filter="fade">
                                      <p:cBhvr>
                                        <p:cTn id="63" dur="500"/>
                                        <p:tgtEl>
                                          <p:spTgt spid="3"/>
                                        </p:tgtEl>
                                      </p:cBhvr>
                                    </p:animEffect>
                                    <p:set>
                                      <p:cBhvr>
                                        <p:cTn id="64" dur="1" fill="hold">
                                          <p:stCondLst>
                                            <p:cond delay="499"/>
                                          </p:stCondLst>
                                        </p:cTn>
                                        <p:tgtEl>
                                          <p:spTgt spid="3"/>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51"/>
                                        </p:tgtEl>
                                      </p:cBhvr>
                                    </p:animEffect>
                                    <p:set>
                                      <p:cBhvr>
                                        <p:cTn id="67" dur="1" fill="hold">
                                          <p:stCondLst>
                                            <p:cond delay="499"/>
                                          </p:stCondLst>
                                        </p:cTn>
                                        <p:tgtEl>
                                          <p:spTgt spid="5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36" grpId="0"/>
      <p:bldP spid="47" grpId="0"/>
      <p:bldP spid="50" grpId="0"/>
      <p:bldP spid="51" grpId="0" animBg="1"/>
      <p:bldP spid="52"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descr="A close up of a logo  Description automatically generated">
            <a:extLst>
              <a:ext uri="{FF2B5EF4-FFF2-40B4-BE49-F238E27FC236}">
                <a16:creationId xmlns:a16="http://schemas.microsoft.com/office/drawing/2014/main" id="{F99AE654-6858-4FBB-A903-ADFC50EC5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6221" y="2972762"/>
            <a:ext cx="2379633" cy="420853"/>
          </a:xfrm>
          <a:prstGeom prst="rect">
            <a:avLst/>
          </a:prstGeom>
        </p:spPr>
      </p:pic>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2:7</a:t>
            </a:r>
          </a:p>
        </p:txBody>
      </p:sp>
      <p:sp>
        <p:nvSpPr>
          <p:cNvPr id="93" name="TextBox 92">
            <a:extLst>
              <a:ext uri="{FF2B5EF4-FFF2-40B4-BE49-F238E27FC236}">
                <a16:creationId xmlns:a16="http://schemas.microsoft.com/office/drawing/2014/main" id="{FBED1103-7745-41DF-A9B7-9E0B2C70AA57}"/>
              </a:ext>
            </a:extLst>
          </p:cNvPr>
          <p:cNvSpPr txBox="1"/>
          <p:nvPr/>
        </p:nvSpPr>
        <p:spPr bwMode="auto">
          <a:xfrm>
            <a:off x="2187751"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73 sticks shared equally between 3 children. How many sticks each?</a:t>
            </a:r>
            <a:endParaRPr lang="en-GB" sz="2000" dirty="0">
              <a:solidFill>
                <a:srgbClr val="FF0000"/>
              </a:solidFill>
              <a:latin typeface="Myriad Pro Semibold" charset="0"/>
              <a:ea typeface="Myriad Pro Semibold" charset="0"/>
              <a:cs typeface="Myriad Pro Semibold" charset="0"/>
            </a:endParaRPr>
          </a:p>
        </p:txBody>
      </p:sp>
      <p:sp>
        <p:nvSpPr>
          <p:cNvPr id="96" name="TextBox 95">
            <a:extLst>
              <a:ext uri="{FF2B5EF4-FFF2-40B4-BE49-F238E27FC236}">
                <a16:creationId xmlns:a16="http://schemas.microsoft.com/office/drawing/2014/main" id="{D72DEB36-5275-4B8E-9B80-61214BEA7486}"/>
              </a:ext>
            </a:extLst>
          </p:cNvPr>
          <p:cNvSpPr txBox="1"/>
          <p:nvPr/>
        </p:nvSpPr>
        <p:spPr bwMode="auto">
          <a:xfrm>
            <a:off x="4950207" y="2140760"/>
            <a:ext cx="22915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3 – exchange:</a:t>
            </a:r>
            <a:endParaRPr lang="en-GB" sz="2000" dirty="0">
              <a:solidFill>
                <a:srgbClr val="FF0000"/>
              </a:solidFill>
              <a:latin typeface="Myriad Pro Semibold" charset="0"/>
              <a:ea typeface="Myriad Pro Semibold" charset="0"/>
              <a:cs typeface="Myriad Pro Semibold" charset="0"/>
            </a:endParaRPr>
          </a:p>
        </p:txBody>
      </p:sp>
      <p:sp>
        <p:nvSpPr>
          <p:cNvPr id="98" name="Rectangle 97">
            <a:extLst>
              <a:ext uri="{FF2B5EF4-FFF2-40B4-BE49-F238E27FC236}">
                <a16:creationId xmlns:a16="http://schemas.microsoft.com/office/drawing/2014/main" id="{1B8FEFD2-DE67-4A6D-911E-8AE51A507067}"/>
              </a:ext>
            </a:extLst>
          </p:cNvPr>
          <p:cNvSpPr/>
          <p:nvPr/>
        </p:nvSpPr>
        <p:spPr bwMode="auto">
          <a:xfrm>
            <a:off x="3824288" y="2669382"/>
            <a:ext cx="797718"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11" name="Picture 110">
            <a:extLst>
              <a:ext uri="{FF2B5EF4-FFF2-40B4-BE49-F238E27FC236}">
                <a16:creationId xmlns:a16="http://schemas.microsoft.com/office/drawing/2014/main" id="{0F3984D4-C04B-4425-A9C3-1268019DDC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2987" y="3523522"/>
            <a:ext cx="224454" cy="224454"/>
          </a:xfrm>
          <a:prstGeom prst="rect">
            <a:avLst/>
          </a:prstGeom>
        </p:spPr>
      </p:pic>
      <p:pic>
        <p:nvPicPr>
          <p:cNvPr id="22" name="Picture 21" descr="A close up of a logo  Description automatically generated">
            <a:extLst>
              <a:ext uri="{FF2B5EF4-FFF2-40B4-BE49-F238E27FC236}">
                <a16:creationId xmlns:a16="http://schemas.microsoft.com/office/drawing/2014/main" id="{C2BA9953-45B2-47A6-B8B3-10CC720DEA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9095" y="2996620"/>
            <a:ext cx="289297" cy="773120"/>
          </a:xfrm>
          <a:prstGeom prst="rect">
            <a:avLst/>
          </a:prstGeom>
        </p:spPr>
      </p:pic>
      <p:pic>
        <p:nvPicPr>
          <p:cNvPr id="24" name="Picture 23">
            <a:extLst>
              <a:ext uri="{FF2B5EF4-FFF2-40B4-BE49-F238E27FC236}">
                <a16:creationId xmlns:a16="http://schemas.microsoft.com/office/drawing/2014/main" id="{38116690-3946-4192-8136-8E4C2FE87D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2987" y="3024338"/>
            <a:ext cx="224454" cy="224454"/>
          </a:xfrm>
          <a:prstGeom prst="rect">
            <a:avLst/>
          </a:prstGeom>
        </p:spPr>
      </p:pic>
      <p:pic>
        <p:nvPicPr>
          <p:cNvPr id="34" name="Picture 33">
            <a:extLst>
              <a:ext uri="{FF2B5EF4-FFF2-40B4-BE49-F238E27FC236}">
                <a16:creationId xmlns:a16="http://schemas.microsoft.com/office/drawing/2014/main" id="{05962B66-0647-4C84-ADC7-75C1F48B3F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2987" y="3270953"/>
            <a:ext cx="224454" cy="224454"/>
          </a:xfrm>
          <a:prstGeom prst="rect">
            <a:avLst/>
          </a:prstGeom>
        </p:spPr>
      </p:pic>
      <p:sp>
        <p:nvSpPr>
          <p:cNvPr id="35" name="TextBox 34">
            <a:extLst>
              <a:ext uri="{FF2B5EF4-FFF2-40B4-BE49-F238E27FC236}">
                <a16:creationId xmlns:a16="http://schemas.microsoft.com/office/drawing/2014/main" id="{8D2AAD54-0718-4B48-A55E-FCC2D06BF9A8}"/>
              </a:ext>
            </a:extLst>
          </p:cNvPr>
          <p:cNvSpPr txBox="1"/>
          <p:nvPr/>
        </p:nvSpPr>
        <p:spPr bwMode="auto">
          <a:xfrm>
            <a:off x="6157906" y="295729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3</a:t>
            </a:r>
            <a:endParaRPr lang="en-GB" sz="2000" dirty="0">
              <a:solidFill>
                <a:srgbClr val="C00000"/>
              </a:solidFill>
              <a:latin typeface="Myriad Pro" panose="020B0503030403020204" pitchFamily="34" charset="0"/>
              <a:ea typeface="Myriad Pro Semibold" charset="0"/>
              <a:cs typeface="Myriad Pro Semibold" charset="0"/>
            </a:endParaRPr>
          </a:p>
        </p:txBody>
      </p:sp>
      <p:sp>
        <p:nvSpPr>
          <p:cNvPr id="36" name="TextBox 35">
            <a:extLst>
              <a:ext uri="{FF2B5EF4-FFF2-40B4-BE49-F238E27FC236}">
                <a16:creationId xmlns:a16="http://schemas.microsoft.com/office/drawing/2014/main" id="{73013491-7814-4C12-94CA-D8810CF651C4}"/>
              </a:ext>
            </a:extLst>
          </p:cNvPr>
          <p:cNvSpPr txBox="1"/>
          <p:nvPr/>
        </p:nvSpPr>
        <p:spPr bwMode="auto">
          <a:xfrm>
            <a:off x="4534292" y="5610225"/>
            <a:ext cx="3123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70C0"/>
                </a:solidFill>
                <a:latin typeface="Myriad Pro Semibold" charset="0"/>
                <a:ea typeface="Myriad Pro Semibold" charset="0"/>
                <a:cs typeface="Myriad Pro Semibold" charset="0"/>
              </a:rPr>
              <a:t>7 tens ÷ 3 = 2 tens r 1 ten</a:t>
            </a:r>
          </a:p>
        </p:txBody>
      </p:sp>
      <p:grpSp>
        <p:nvGrpSpPr>
          <p:cNvPr id="37" name="Group 36">
            <a:extLst>
              <a:ext uri="{FF2B5EF4-FFF2-40B4-BE49-F238E27FC236}">
                <a16:creationId xmlns:a16="http://schemas.microsoft.com/office/drawing/2014/main" id="{793146BA-1C12-4F78-A252-261DA7E91F90}"/>
              </a:ext>
            </a:extLst>
          </p:cNvPr>
          <p:cNvGrpSpPr/>
          <p:nvPr/>
        </p:nvGrpSpPr>
        <p:grpSpPr>
          <a:xfrm>
            <a:off x="6542715" y="3024338"/>
            <a:ext cx="224454" cy="717684"/>
            <a:chOff x="5317111" y="3024338"/>
            <a:chExt cx="224454" cy="717684"/>
          </a:xfrm>
        </p:grpSpPr>
        <p:pic>
          <p:nvPicPr>
            <p:cNvPr id="38" name="Picture 37" descr="A picture containing clipart  Description automatically generated">
              <a:extLst>
                <a:ext uri="{FF2B5EF4-FFF2-40B4-BE49-F238E27FC236}">
                  <a16:creationId xmlns:a16="http://schemas.microsoft.com/office/drawing/2014/main" id="{DB781F62-A5A6-42F2-96CD-FB3AD73AD4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7111" y="3024338"/>
              <a:ext cx="224454" cy="224454"/>
            </a:xfrm>
            <a:prstGeom prst="rect">
              <a:avLst/>
            </a:prstGeom>
          </p:spPr>
        </p:pic>
        <p:pic>
          <p:nvPicPr>
            <p:cNvPr id="39" name="Picture 38" descr="A picture containing clipart  Description automatically generated">
              <a:extLst>
                <a:ext uri="{FF2B5EF4-FFF2-40B4-BE49-F238E27FC236}">
                  <a16:creationId xmlns:a16="http://schemas.microsoft.com/office/drawing/2014/main" id="{A729F1F1-2207-4A17-9A89-AC43A4BC80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7111" y="3270953"/>
              <a:ext cx="224454" cy="224454"/>
            </a:xfrm>
            <a:prstGeom prst="rect">
              <a:avLst/>
            </a:prstGeom>
          </p:spPr>
        </p:pic>
        <p:pic>
          <p:nvPicPr>
            <p:cNvPr id="40" name="Picture 39" descr="A picture containing clipart  Description automatically generated">
              <a:extLst>
                <a:ext uri="{FF2B5EF4-FFF2-40B4-BE49-F238E27FC236}">
                  <a16:creationId xmlns:a16="http://schemas.microsoft.com/office/drawing/2014/main" id="{F7FA5A80-2F1D-4D14-810C-7BE4372E2E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7111" y="3517568"/>
              <a:ext cx="224454" cy="224454"/>
            </a:xfrm>
            <a:prstGeom prst="rect">
              <a:avLst/>
            </a:prstGeom>
          </p:spPr>
        </p:pic>
      </p:grpSp>
      <p:grpSp>
        <p:nvGrpSpPr>
          <p:cNvPr id="41" name="Group 40">
            <a:extLst>
              <a:ext uri="{FF2B5EF4-FFF2-40B4-BE49-F238E27FC236}">
                <a16:creationId xmlns:a16="http://schemas.microsoft.com/office/drawing/2014/main" id="{D2A11C7A-015F-453E-82F9-159A0A9DBFCC}"/>
              </a:ext>
            </a:extLst>
          </p:cNvPr>
          <p:cNvGrpSpPr/>
          <p:nvPr/>
        </p:nvGrpSpPr>
        <p:grpSpPr>
          <a:xfrm>
            <a:off x="6841111" y="3024338"/>
            <a:ext cx="224454" cy="717684"/>
            <a:chOff x="5317111" y="3764183"/>
            <a:chExt cx="224454" cy="717684"/>
          </a:xfrm>
        </p:grpSpPr>
        <p:pic>
          <p:nvPicPr>
            <p:cNvPr id="42" name="Picture 41" descr="A picture containing clipart  Description automatically generated">
              <a:extLst>
                <a:ext uri="{FF2B5EF4-FFF2-40B4-BE49-F238E27FC236}">
                  <a16:creationId xmlns:a16="http://schemas.microsoft.com/office/drawing/2014/main" id="{D68E1373-09C4-4797-B017-22C4DBD470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7111" y="3764183"/>
              <a:ext cx="224454" cy="224454"/>
            </a:xfrm>
            <a:prstGeom prst="rect">
              <a:avLst/>
            </a:prstGeom>
          </p:spPr>
        </p:pic>
        <p:pic>
          <p:nvPicPr>
            <p:cNvPr id="43" name="Picture 42" descr="A picture containing clipart  Description automatically generated">
              <a:extLst>
                <a:ext uri="{FF2B5EF4-FFF2-40B4-BE49-F238E27FC236}">
                  <a16:creationId xmlns:a16="http://schemas.microsoft.com/office/drawing/2014/main" id="{5F2D9689-44F5-408E-86F0-4C69D8371F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7111" y="4010798"/>
              <a:ext cx="224454" cy="224454"/>
            </a:xfrm>
            <a:prstGeom prst="rect">
              <a:avLst/>
            </a:prstGeom>
          </p:spPr>
        </p:pic>
        <p:pic>
          <p:nvPicPr>
            <p:cNvPr id="44" name="Picture 43" descr="A picture containing clipart  Description automatically generated">
              <a:extLst>
                <a:ext uri="{FF2B5EF4-FFF2-40B4-BE49-F238E27FC236}">
                  <a16:creationId xmlns:a16="http://schemas.microsoft.com/office/drawing/2014/main" id="{6980F51C-6DD4-4CA0-95D9-F20894509D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7111" y="4257413"/>
              <a:ext cx="224454" cy="224454"/>
            </a:xfrm>
            <a:prstGeom prst="rect">
              <a:avLst/>
            </a:prstGeom>
          </p:spPr>
        </p:pic>
      </p:grpSp>
      <p:pic>
        <p:nvPicPr>
          <p:cNvPr id="46" name="Picture 45" descr="A close up of a logo  Description automatically generated">
            <a:extLst>
              <a:ext uri="{FF2B5EF4-FFF2-40B4-BE49-F238E27FC236}">
                <a16:creationId xmlns:a16="http://schemas.microsoft.com/office/drawing/2014/main" id="{6988F84A-5FA9-4554-9184-901EEE559B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9041" y="2996620"/>
            <a:ext cx="289297" cy="773120"/>
          </a:xfrm>
          <a:prstGeom prst="rect">
            <a:avLst/>
          </a:prstGeom>
        </p:spPr>
      </p:pic>
      <p:pic>
        <p:nvPicPr>
          <p:cNvPr id="4" name="Image 3"/>
          <p:cNvPicPr>
            <a:picLocks noChangeAspect="1"/>
          </p:cNvPicPr>
          <p:nvPr/>
        </p:nvPicPr>
        <p:blipFill>
          <a:blip r:embed="rId7" cstate="print"/>
          <a:stretch>
            <a:fillRect/>
          </a:stretch>
        </p:blipFill>
        <p:spPr>
          <a:xfrm>
            <a:off x="3526272" y="2633409"/>
            <a:ext cx="1394820" cy="885600"/>
          </a:xfrm>
          <a:prstGeom prst="rect">
            <a:avLst/>
          </a:prstGeom>
        </p:spPr>
      </p:pic>
      <p:sp>
        <p:nvSpPr>
          <p:cNvPr id="47" name="TextBox 46">
            <a:extLst>
              <a:ext uri="{FF2B5EF4-FFF2-40B4-BE49-F238E27FC236}">
                <a16:creationId xmlns:a16="http://schemas.microsoft.com/office/drawing/2014/main" id="{5D44850F-7E91-4418-8351-B24EC8398ED0}"/>
              </a:ext>
            </a:extLst>
          </p:cNvPr>
          <p:cNvSpPr txBox="1"/>
          <p:nvPr/>
        </p:nvSpPr>
        <p:spPr bwMode="auto">
          <a:xfrm>
            <a:off x="4715463" y="2140760"/>
            <a:ext cx="2761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2 – share the 10s:</a:t>
            </a:r>
            <a:endParaRPr lang="en-GB" sz="2000" dirty="0">
              <a:solidFill>
                <a:srgbClr val="FF0000"/>
              </a:solidFill>
              <a:latin typeface="Myriad Pro Semibold" charset="0"/>
              <a:ea typeface="Myriad Pro Semibold" charset="0"/>
              <a:cs typeface="Myriad Pro Semibold" charset="0"/>
            </a:endParaRPr>
          </a:p>
        </p:txBody>
      </p:sp>
      <p:sp>
        <p:nvSpPr>
          <p:cNvPr id="50" name="TextBox 49">
            <a:extLst>
              <a:ext uri="{FF2B5EF4-FFF2-40B4-BE49-F238E27FC236}">
                <a16:creationId xmlns:a16="http://schemas.microsoft.com/office/drawing/2014/main" id="{58A1C909-91C1-4DB7-B7B7-7B39874C8220}"/>
              </a:ext>
            </a:extLst>
          </p:cNvPr>
          <p:cNvSpPr txBox="1"/>
          <p:nvPr/>
        </p:nvSpPr>
        <p:spPr bwMode="auto">
          <a:xfrm>
            <a:off x="6634748" y="2625016"/>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70C0"/>
                </a:solidFill>
                <a:latin typeface="Myriad Pro" panose="020B0503030403020204" pitchFamily="34" charset="0"/>
                <a:ea typeface="Myriad Pro Semibold" charset="0"/>
                <a:cs typeface="Myriad Pro Semibold" charset="0"/>
              </a:rPr>
              <a:t>2</a:t>
            </a:r>
          </a:p>
        </p:txBody>
      </p:sp>
      <p:pic>
        <p:nvPicPr>
          <p:cNvPr id="48" name="Picture 47" descr="A picture containing clipart  Description automatically generated">
            <a:extLst>
              <a:ext uri="{FF2B5EF4-FFF2-40B4-BE49-F238E27FC236}">
                <a16:creationId xmlns:a16="http://schemas.microsoft.com/office/drawing/2014/main" id="{AAD5A84B-480F-4999-B702-D8B1D2FE0E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34381" y="3024338"/>
            <a:ext cx="224454" cy="224454"/>
          </a:xfrm>
          <a:prstGeom prst="rect">
            <a:avLst/>
          </a:prstGeom>
        </p:spPr>
      </p:pic>
      <p:pic>
        <p:nvPicPr>
          <p:cNvPr id="5" name="Image 4"/>
          <p:cNvPicPr>
            <a:picLocks noChangeAspect="1"/>
          </p:cNvPicPr>
          <p:nvPr/>
        </p:nvPicPr>
        <p:blipFill>
          <a:blip r:embed="rId8" cstate="print"/>
          <a:stretch>
            <a:fillRect/>
          </a:stretch>
        </p:blipFill>
        <p:spPr>
          <a:xfrm>
            <a:off x="3526272" y="2633409"/>
            <a:ext cx="1394820" cy="885600"/>
          </a:xfrm>
          <a:prstGeom prst="rect">
            <a:avLst/>
          </a:prstGeom>
        </p:spPr>
      </p:pic>
      <p:grpSp>
        <p:nvGrpSpPr>
          <p:cNvPr id="49" name="Group 48">
            <a:extLst>
              <a:ext uri="{FF2B5EF4-FFF2-40B4-BE49-F238E27FC236}">
                <a16:creationId xmlns:a16="http://schemas.microsoft.com/office/drawing/2014/main" id="{E887395A-F7A9-4876-97A8-FD408F4FE42D}"/>
              </a:ext>
            </a:extLst>
          </p:cNvPr>
          <p:cNvGrpSpPr/>
          <p:nvPr/>
        </p:nvGrpSpPr>
        <p:grpSpPr>
          <a:xfrm>
            <a:off x="7702773" y="3024338"/>
            <a:ext cx="224454" cy="2443086"/>
            <a:chOff x="6178773" y="3024338"/>
            <a:chExt cx="224454" cy="2443086"/>
          </a:xfrm>
        </p:grpSpPr>
        <p:pic>
          <p:nvPicPr>
            <p:cNvPr id="53" name="Picture 52">
              <a:extLst>
                <a:ext uri="{FF2B5EF4-FFF2-40B4-BE49-F238E27FC236}">
                  <a16:creationId xmlns:a16="http://schemas.microsoft.com/office/drawing/2014/main" id="{F9A0B006-E4C5-49D6-84BE-7753692914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8773" y="3024338"/>
              <a:ext cx="224454" cy="224454"/>
            </a:xfrm>
            <a:prstGeom prst="rect">
              <a:avLst/>
            </a:prstGeom>
          </p:spPr>
        </p:pic>
        <p:pic>
          <p:nvPicPr>
            <p:cNvPr id="54" name="Picture 53">
              <a:extLst>
                <a:ext uri="{FF2B5EF4-FFF2-40B4-BE49-F238E27FC236}">
                  <a16:creationId xmlns:a16="http://schemas.microsoft.com/office/drawing/2014/main" id="{6094A8FE-2469-4A1C-B734-A11351D3E7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8773" y="3270853"/>
              <a:ext cx="224454" cy="224454"/>
            </a:xfrm>
            <a:prstGeom prst="rect">
              <a:avLst/>
            </a:prstGeom>
          </p:spPr>
        </p:pic>
        <p:pic>
          <p:nvPicPr>
            <p:cNvPr id="55" name="Picture 54">
              <a:extLst>
                <a:ext uri="{FF2B5EF4-FFF2-40B4-BE49-F238E27FC236}">
                  <a16:creationId xmlns:a16="http://schemas.microsoft.com/office/drawing/2014/main" id="{D2E7846A-FAB3-4DFC-B0BA-6814D6B7B8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8773" y="3517368"/>
              <a:ext cx="224454" cy="224454"/>
            </a:xfrm>
            <a:prstGeom prst="rect">
              <a:avLst/>
            </a:prstGeom>
          </p:spPr>
        </p:pic>
        <p:pic>
          <p:nvPicPr>
            <p:cNvPr id="56" name="Picture 55">
              <a:extLst>
                <a:ext uri="{FF2B5EF4-FFF2-40B4-BE49-F238E27FC236}">
                  <a16:creationId xmlns:a16="http://schemas.microsoft.com/office/drawing/2014/main" id="{890D0FCC-EDAB-48FE-9800-84CC30695D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8773" y="3763883"/>
              <a:ext cx="224454" cy="224454"/>
            </a:xfrm>
            <a:prstGeom prst="rect">
              <a:avLst/>
            </a:prstGeom>
          </p:spPr>
        </p:pic>
        <p:pic>
          <p:nvPicPr>
            <p:cNvPr id="57" name="Picture 56">
              <a:extLst>
                <a:ext uri="{FF2B5EF4-FFF2-40B4-BE49-F238E27FC236}">
                  <a16:creationId xmlns:a16="http://schemas.microsoft.com/office/drawing/2014/main" id="{3B5C2E3A-ED22-4585-92FB-6F7A32FBB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8773" y="4010398"/>
              <a:ext cx="224454" cy="224454"/>
            </a:xfrm>
            <a:prstGeom prst="rect">
              <a:avLst/>
            </a:prstGeom>
          </p:spPr>
        </p:pic>
        <p:pic>
          <p:nvPicPr>
            <p:cNvPr id="58" name="Picture 57">
              <a:extLst>
                <a:ext uri="{FF2B5EF4-FFF2-40B4-BE49-F238E27FC236}">
                  <a16:creationId xmlns:a16="http://schemas.microsoft.com/office/drawing/2014/main" id="{56723DB4-37C1-4CD5-A9E2-69AF30653A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8773" y="4256913"/>
              <a:ext cx="224454" cy="224454"/>
            </a:xfrm>
            <a:prstGeom prst="rect">
              <a:avLst/>
            </a:prstGeom>
          </p:spPr>
        </p:pic>
        <p:pic>
          <p:nvPicPr>
            <p:cNvPr id="59" name="Picture 58">
              <a:extLst>
                <a:ext uri="{FF2B5EF4-FFF2-40B4-BE49-F238E27FC236}">
                  <a16:creationId xmlns:a16="http://schemas.microsoft.com/office/drawing/2014/main" id="{4AE34208-36F2-4714-97B4-E0900389DA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8773" y="4503428"/>
              <a:ext cx="224454" cy="224454"/>
            </a:xfrm>
            <a:prstGeom prst="rect">
              <a:avLst/>
            </a:prstGeom>
          </p:spPr>
        </p:pic>
        <p:pic>
          <p:nvPicPr>
            <p:cNvPr id="60" name="Picture 59">
              <a:extLst>
                <a:ext uri="{FF2B5EF4-FFF2-40B4-BE49-F238E27FC236}">
                  <a16:creationId xmlns:a16="http://schemas.microsoft.com/office/drawing/2014/main" id="{62403210-C927-471F-91B1-CBF39505EE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8773" y="4749943"/>
              <a:ext cx="224454" cy="224454"/>
            </a:xfrm>
            <a:prstGeom prst="rect">
              <a:avLst/>
            </a:prstGeom>
          </p:spPr>
        </p:pic>
        <p:pic>
          <p:nvPicPr>
            <p:cNvPr id="61" name="Picture 60">
              <a:extLst>
                <a:ext uri="{FF2B5EF4-FFF2-40B4-BE49-F238E27FC236}">
                  <a16:creationId xmlns:a16="http://schemas.microsoft.com/office/drawing/2014/main" id="{CA80D5F3-F282-4D7E-8B69-92DFD6D544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8773" y="4996458"/>
              <a:ext cx="224454" cy="224454"/>
            </a:xfrm>
            <a:prstGeom prst="rect">
              <a:avLst/>
            </a:prstGeom>
          </p:spPr>
        </p:pic>
        <p:pic>
          <p:nvPicPr>
            <p:cNvPr id="62" name="Picture 61">
              <a:extLst>
                <a:ext uri="{FF2B5EF4-FFF2-40B4-BE49-F238E27FC236}">
                  <a16:creationId xmlns:a16="http://schemas.microsoft.com/office/drawing/2014/main" id="{B63F4A14-6A9D-431C-8030-EF46F9E508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8773" y="5242970"/>
              <a:ext cx="224454" cy="224454"/>
            </a:xfrm>
            <a:prstGeom prst="rect">
              <a:avLst/>
            </a:prstGeom>
          </p:spPr>
        </p:pic>
      </p:grpSp>
      <p:sp>
        <p:nvSpPr>
          <p:cNvPr id="52" name="Rectangle 51">
            <a:extLst>
              <a:ext uri="{FF2B5EF4-FFF2-40B4-BE49-F238E27FC236}">
                <a16:creationId xmlns:a16="http://schemas.microsoft.com/office/drawing/2014/main" id="{17C50649-2849-4A14-BEEB-F2FCFD42948A}"/>
              </a:ext>
            </a:extLst>
          </p:cNvPr>
          <p:cNvSpPr/>
          <p:nvPr/>
        </p:nvSpPr>
        <p:spPr bwMode="auto">
          <a:xfrm>
            <a:off x="4282679" y="2669382"/>
            <a:ext cx="337467"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nvGrpSpPr>
          <p:cNvPr id="45" name="Group 44">
            <a:extLst>
              <a:ext uri="{FF2B5EF4-FFF2-40B4-BE49-F238E27FC236}">
                <a16:creationId xmlns:a16="http://schemas.microsoft.com/office/drawing/2014/main" id="{6076E4B3-5703-480D-B945-BF8388EA8300}"/>
              </a:ext>
            </a:extLst>
          </p:cNvPr>
          <p:cNvGrpSpPr/>
          <p:nvPr/>
        </p:nvGrpSpPr>
        <p:grpSpPr>
          <a:xfrm>
            <a:off x="4820435" y="1515420"/>
            <a:ext cx="2551133" cy="461665"/>
            <a:chOff x="3293565" y="1515419"/>
            <a:chExt cx="2551133" cy="461665"/>
          </a:xfrm>
        </p:grpSpPr>
        <p:sp>
          <p:nvSpPr>
            <p:cNvPr id="51" name="TextBox 50">
              <a:extLst>
                <a:ext uri="{FF2B5EF4-FFF2-40B4-BE49-F238E27FC236}">
                  <a16:creationId xmlns:a16="http://schemas.microsoft.com/office/drawing/2014/main" id="{F0403A59-4145-4DB0-A565-26AEC618E273}"/>
                </a:ext>
              </a:extLst>
            </p:cNvPr>
            <p:cNvSpPr txBox="1"/>
            <p:nvPr/>
          </p:nvSpPr>
          <p:spPr bwMode="auto">
            <a:xfrm>
              <a:off x="3293565" y="1524945"/>
              <a:ext cx="1487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200" dirty="0">
                  <a:solidFill>
                    <a:srgbClr val="000000"/>
                  </a:solidFill>
                  <a:latin typeface="Myriad Pro Semibold" charset="0"/>
                  <a:ea typeface="Myriad Pro Semibold" charset="0"/>
                  <a:cs typeface="Myriad Pro Semibold" charset="0"/>
                </a:rPr>
                <a:t>73  ÷  3  =</a:t>
              </a:r>
              <a:endParaRPr lang="en-GB" sz="2200" dirty="0">
                <a:solidFill>
                  <a:srgbClr val="C00000"/>
                </a:solidFill>
                <a:latin typeface="Myriad Pro Semibold" charset="0"/>
                <a:ea typeface="Myriad Pro Semibold" charset="0"/>
                <a:cs typeface="Myriad Pro Semibold" charset="0"/>
              </a:endParaRPr>
            </a:p>
          </p:txBody>
        </p:sp>
        <p:sp>
          <p:nvSpPr>
            <p:cNvPr id="66" name="Rectangle 65">
              <a:extLst>
                <a:ext uri="{FF2B5EF4-FFF2-40B4-BE49-F238E27FC236}">
                  <a16:creationId xmlns:a16="http://schemas.microsoft.com/office/drawing/2014/main" id="{E758094E-0638-47A1-99FF-476707341F9E}"/>
                </a:ext>
              </a:extLst>
            </p:cNvPr>
            <p:cNvSpPr/>
            <p:nvPr/>
          </p:nvSpPr>
          <p:spPr bwMode="auto">
            <a:xfrm>
              <a:off x="4962115" y="1515419"/>
              <a:ext cx="882583"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67" name="Group 66">
            <a:extLst>
              <a:ext uri="{FF2B5EF4-FFF2-40B4-BE49-F238E27FC236}">
                <a16:creationId xmlns:a16="http://schemas.microsoft.com/office/drawing/2014/main" id="{D869262E-014B-45FF-84F4-65C4F9FEE47D}"/>
              </a:ext>
            </a:extLst>
          </p:cNvPr>
          <p:cNvGrpSpPr/>
          <p:nvPr/>
        </p:nvGrpSpPr>
        <p:grpSpPr>
          <a:xfrm>
            <a:off x="3341811" y="2935965"/>
            <a:ext cx="1458860" cy="564329"/>
            <a:chOff x="3733049" y="5315443"/>
            <a:chExt cx="1458860" cy="564329"/>
          </a:xfrm>
        </p:grpSpPr>
        <p:grpSp>
          <p:nvGrpSpPr>
            <p:cNvPr id="68" name="Group 67">
              <a:extLst>
                <a:ext uri="{FF2B5EF4-FFF2-40B4-BE49-F238E27FC236}">
                  <a16:creationId xmlns:a16="http://schemas.microsoft.com/office/drawing/2014/main" id="{924F5799-FA55-4614-BED1-B9F660CD8512}"/>
                </a:ext>
              </a:extLst>
            </p:cNvPr>
            <p:cNvGrpSpPr/>
            <p:nvPr/>
          </p:nvGrpSpPr>
          <p:grpSpPr>
            <a:xfrm>
              <a:off x="4085070" y="5365750"/>
              <a:ext cx="1106839" cy="507156"/>
              <a:chOff x="4085070" y="5365750"/>
              <a:chExt cx="1106839" cy="507156"/>
            </a:xfrm>
            <a:solidFill>
              <a:schemeClr val="bg1"/>
            </a:solidFill>
          </p:grpSpPr>
          <p:sp>
            <p:nvSpPr>
              <p:cNvPr id="72" name="Rectangle 71">
                <a:extLst>
                  <a:ext uri="{FF2B5EF4-FFF2-40B4-BE49-F238E27FC236}">
                    <a16:creationId xmlns:a16="http://schemas.microsoft.com/office/drawing/2014/main" id="{7614ADC7-0F1E-4B84-8795-2A1B9CBF23F1}"/>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3" name="Rectangle 72">
                <a:extLst>
                  <a:ext uri="{FF2B5EF4-FFF2-40B4-BE49-F238E27FC236}">
                    <a16:creationId xmlns:a16="http://schemas.microsoft.com/office/drawing/2014/main" id="{1A016E9C-CC7C-4F6D-868F-1433C45E5D20}"/>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69" name="Group 68">
              <a:extLst>
                <a:ext uri="{FF2B5EF4-FFF2-40B4-BE49-F238E27FC236}">
                  <a16:creationId xmlns:a16="http://schemas.microsoft.com/office/drawing/2014/main" id="{2D2BD90B-2627-402E-9F5E-D094610F2901}"/>
                </a:ext>
              </a:extLst>
            </p:cNvPr>
            <p:cNvGrpSpPr/>
            <p:nvPr/>
          </p:nvGrpSpPr>
          <p:grpSpPr>
            <a:xfrm>
              <a:off x="3733049" y="5315443"/>
              <a:ext cx="1434410" cy="564329"/>
              <a:chOff x="3722832" y="5310208"/>
              <a:chExt cx="1434410" cy="564329"/>
            </a:xfrm>
          </p:grpSpPr>
          <p:cxnSp>
            <p:nvCxnSpPr>
              <p:cNvPr id="70" name="Straight Connector 69">
                <a:extLst>
                  <a:ext uri="{FF2B5EF4-FFF2-40B4-BE49-F238E27FC236}">
                    <a16:creationId xmlns:a16="http://schemas.microsoft.com/office/drawing/2014/main" id="{30C9BA52-EF98-4D50-A1DD-C46412B51031}"/>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Arc 70">
                <a:extLst>
                  <a:ext uri="{FF2B5EF4-FFF2-40B4-BE49-F238E27FC236}">
                    <a16:creationId xmlns:a16="http://schemas.microsoft.com/office/drawing/2014/main" id="{07801A6E-B417-446D-897C-122C2B043931}"/>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grpSp>
        <p:nvGrpSpPr>
          <p:cNvPr id="81" name="Group 80">
            <a:extLst>
              <a:ext uri="{FF2B5EF4-FFF2-40B4-BE49-F238E27FC236}">
                <a16:creationId xmlns:a16="http://schemas.microsoft.com/office/drawing/2014/main" id="{3D343264-9604-4D93-9D08-01ADEBEB9CC8}"/>
              </a:ext>
            </a:extLst>
          </p:cNvPr>
          <p:cNvGrpSpPr>
            <a:grpSpLocks noChangeAspect="1"/>
          </p:cNvGrpSpPr>
          <p:nvPr/>
        </p:nvGrpSpPr>
        <p:grpSpPr>
          <a:xfrm>
            <a:off x="6037624" y="2903273"/>
            <a:ext cx="2748231" cy="578710"/>
            <a:chOff x="3733049" y="5315443"/>
            <a:chExt cx="2710626" cy="570792"/>
          </a:xfrm>
        </p:grpSpPr>
        <p:grpSp>
          <p:nvGrpSpPr>
            <p:cNvPr id="82" name="Group 81">
              <a:extLst>
                <a:ext uri="{FF2B5EF4-FFF2-40B4-BE49-F238E27FC236}">
                  <a16:creationId xmlns:a16="http://schemas.microsoft.com/office/drawing/2014/main" id="{7F661674-02BC-4F89-9511-18255BAD85AD}"/>
                </a:ext>
              </a:extLst>
            </p:cNvPr>
            <p:cNvGrpSpPr/>
            <p:nvPr/>
          </p:nvGrpSpPr>
          <p:grpSpPr>
            <a:xfrm>
              <a:off x="4085069" y="5354684"/>
              <a:ext cx="2358605" cy="531551"/>
              <a:chOff x="4085069" y="5354684"/>
              <a:chExt cx="2358605" cy="531551"/>
            </a:xfrm>
            <a:solidFill>
              <a:schemeClr val="bg1"/>
            </a:solidFill>
          </p:grpSpPr>
          <p:sp>
            <p:nvSpPr>
              <p:cNvPr id="86" name="Rectangle 85">
                <a:extLst>
                  <a:ext uri="{FF2B5EF4-FFF2-40B4-BE49-F238E27FC236}">
                    <a16:creationId xmlns:a16="http://schemas.microsoft.com/office/drawing/2014/main" id="{B7EDCF99-1816-46A6-816A-F8A27A057744}"/>
                  </a:ext>
                </a:extLst>
              </p:cNvPr>
              <p:cNvSpPr/>
              <p:nvPr/>
            </p:nvSpPr>
            <p:spPr bwMode="auto">
              <a:xfrm>
                <a:off x="4085069" y="5354684"/>
                <a:ext cx="2358605" cy="52438"/>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7" name="Rectangle 86">
                <a:extLst>
                  <a:ext uri="{FF2B5EF4-FFF2-40B4-BE49-F238E27FC236}">
                    <a16:creationId xmlns:a16="http://schemas.microsoft.com/office/drawing/2014/main" id="{DA970DCB-F115-4224-B9A0-7C1E3D9BCA61}"/>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83" name="Group 82">
              <a:extLst>
                <a:ext uri="{FF2B5EF4-FFF2-40B4-BE49-F238E27FC236}">
                  <a16:creationId xmlns:a16="http://schemas.microsoft.com/office/drawing/2014/main" id="{66B30F70-DA21-4336-8CE8-E884BA7ADA66}"/>
                </a:ext>
              </a:extLst>
            </p:cNvPr>
            <p:cNvGrpSpPr/>
            <p:nvPr/>
          </p:nvGrpSpPr>
          <p:grpSpPr>
            <a:xfrm>
              <a:off x="3733049" y="5315443"/>
              <a:ext cx="2710626" cy="564329"/>
              <a:chOff x="3722832" y="5310208"/>
              <a:chExt cx="2710626" cy="564329"/>
            </a:xfrm>
          </p:grpSpPr>
          <p:cxnSp>
            <p:nvCxnSpPr>
              <p:cNvPr id="84" name="Straight Connector 83">
                <a:extLst>
                  <a:ext uri="{FF2B5EF4-FFF2-40B4-BE49-F238E27FC236}">
                    <a16:creationId xmlns:a16="http://schemas.microsoft.com/office/drawing/2014/main" id="{6AA1C2D7-7921-40B8-8848-12CD9FFAD4C4}"/>
                  </a:ext>
                </a:extLst>
              </p:cNvPr>
              <p:cNvCxnSpPr/>
              <p:nvPr/>
            </p:nvCxnSpPr>
            <p:spPr bwMode="auto">
              <a:xfrm>
                <a:off x="4095241" y="5385595"/>
                <a:ext cx="233821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Arc 84">
                <a:extLst>
                  <a:ext uri="{FF2B5EF4-FFF2-40B4-BE49-F238E27FC236}">
                    <a16:creationId xmlns:a16="http://schemas.microsoft.com/office/drawing/2014/main" id="{DE9CB212-4C8D-4763-B101-11097407382F}"/>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spTree>
    <p:extLst>
      <p:ext uri="{BB962C8B-B14F-4D97-AF65-F5344CB8AC3E}">
        <p14:creationId xmlns:p14="http://schemas.microsoft.com/office/powerpoint/2010/main" val="176835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47"/>
                                        </p:tgtEl>
                                      </p:cBhvr>
                                    </p:animEffect>
                                    <p:set>
                                      <p:cBhvr>
                                        <p:cTn id="7" dur="1" fill="hold">
                                          <p:stCondLst>
                                            <p:cond delay="499"/>
                                          </p:stCondLst>
                                        </p:cTn>
                                        <p:tgtEl>
                                          <p:spTgt spid="4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fade">
                                      <p:cBhvr>
                                        <p:cTn id="11" dur="500"/>
                                        <p:tgtEl>
                                          <p:spTgt spid="9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48"/>
                                        </p:tgtEl>
                                      </p:cBhvr>
                                    </p:animEffect>
                                    <p:set>
                                      <p:cBhvr>
                                        <p:cTn id="16" dur="1" fill="hold">
                                          <p:stCondLst>
                                            <p:cond delay="499"/>
                                          </p:stCondLst>
                                        </p:cTn>
                                        <p:tgtEl>
                                          <p:spTgt spid="48"/>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xit" presetSubtype="0" fill="hold" nodeType="with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47"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  Description automatically generated">
            <a:extLst>
              <a:ext uri="{FF2B5EF4-FFF2-40B4-BE49-F238E27FC236}">
                <a16:creationId xmlns:a16="http://schemas.microsoft.com/office/drawing/2014/main" id="{87505EBE-0A45-4470-84DB-7C5D622E2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6221" y="2972762"/>
            <a:ext cx="2379633" cy="420853"/>
          </a:xfrm>
          <a:prstGeom prst="rect">
            <a:avLst/>
          </a:prstGeom>
        </p:spPr>
      </p:pic>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2:7</a:t>
            </a:r>
          </a:p>
        </p:txBody>
      </p:sp>
      <p:sp>
        <p:nvSpPr>
          <p:cNvPr id="93" name="TextBox 92">
            <a:extLst>
              <a:ext uri="{FF2B5EF4-FFF2-40B4-BE49-F238E27FC236}">
                <a16:creationId xmlns:a16="http://schemas.microsoft.com/office/drawing/2014/main" id="{FBED1103-7745-41DF-A9B7-9E0B2C70AA57}"/>
              </a:ext>
            </a:extLst>
          </p:cNvPr>
          <p:cNvSpPr txBox="1"/>
          <p:nvPr/>
        </p:nvSpPr>
        <p:spPr bwMode="auto">
          <a:xfrm>
            <a:off x="2187751"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73 sticks shared equally between 3 children. How many sticks each?</a:t>
            </a:r>
            <a:endParaRPr lang="en-GB" sz="2000" dirty="0">
              <a:solidFill>
                <a:srgbClr val="FF0000"/>
              </a:solidFill>
              <a:latin typeface="Myriad Pro Semibold" charset="0"/>
              <a:ea typeface="Myriad Pro Semibold" charset="0"/>
              <a:cs typeface="Myriad Pro Semibold" charset="0"/>
            </a:endParaRPr>
          </a:p>
        </p:txBody>
      </p:sp>
      <p:sp>
        <p:nvSpPr>
          <p:cNvPr id="96" name="TextBox 95">
            <a:extLst>
              <a:ext uri="{FF2B5EF4-FFF2-40B4-BE49-F238E27FC236}">
                <a16:creationId xmlns:a16="http://schemas.microsoft.com/office/drawing/2014/main" id="{D72DEB36-5275-4B8E-9B80-61214BEA7486}"/>
              </a:ext>
            </a:extLst>
          </p:cNvPr>
          <p:cNvSpPr txBox="1"/>
          <p:nvPr/>
        </p:nvSpPr>
        <p:spPr bwMode="auto">
          <a:xfrm>
            <a:off x="4950207" y="2140760"/>
            <a:ext cx="22915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3 – exchange:</a:t>
            </a:r>
            <a:endParaRPr lang="en-GB" sz="2000" dirty="0">
              <a:solidFill>
                <a:srgbClr val="FF0000"/>
              </a:solidFill>
              <a:latin typeface="Myriad Pro Semibold" charset="0"/>
              <a:ea typeface="Myriad Pro Semibold" charset="0"/>
              <a:cs typeface="Myriad Pro Semibold" charset="0"/>
            </a:endParaRPr>
          </a:p>
        </p:txBody>
      </p:sp>
      <p:sp>
        <p:nvSpPr>
          <p:cNvPr id="98" name="Rectangle 97">
            <a:extLst>
              <a:ext uri="{FF2B5EF4-FFF2-40B4-BE49-F238E27FC236}">
                <a16:creationId xmlns:a16="http://schemas.microsoft.com/office/drawing/2014/main" id="{1B8FEFD2-DE67-4A6D-911E-8AE51A507067}"/>
              </a:ext>
            </a:extLst>
          </p:cNvPr>
          <p:cNvSpPr/>
          <p:nvPr/>
        </p:nvSpPr>
        <p:spPr bwMode="auto">
          <a:xfrm>
            <a:off x="3824288" y="2669382"/>
            <a:ext cx="797718"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2" name="Picture 21" descr="A close up of a logo  Description automatically generated">
            <a:extLst>
              <a:ext uri="{FF2B5EF4-FFF2-40B4-BE49-F238E27FC236}">
                <a16:creationId xmlns:a16="http://schemas.microsoft.com/office/drawing/2014/main" id="{C2BA9953-45B2-47A6-B8B3-10CC720DEA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9095" y="2996620"/>
            <a:ext cx="289297" cy="773120"/>
          </a:xfrm>
          <a:prstGeom prst="rect">
            <a:avLst/>
          </a:prstGeom>
        </p:spPr>
      </p:pic>
      <p:sp>
        <p:nvSpPr>
          <p:cNvPr id="35" name="TextBox 34">
            <a:extLst>
              <a:ext uri="{FF2B5EF4-FFF2-40B4-BE49-F238E27FC236}">
                <a16:creationId xmlns:a16="http://schemas.microsoft.com/office/drawing/2014/main" id="{8D2AAD54-0718-4B48-A55E-FCC2D06BF9A8}"/>
              </a:ext>
            </a:extLst>
          </p:cNvPr>
          <p:cNvSpPr txBox="1"/>
          <p:nvPr/>
        </p:nvSpPr>
        <p:spPr bwMode="auto">
          <a:xfrm>
            <a:off x="6157906" y="295729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3</a:t>
            </a:r>
            <a:endParaRPr lang="en-GB" sz="2000" dirty="0">
              <a:solidFill>
                <a:srgbClr val="C00000"/>
              </a:solidFill>
              <a:latin typeface="Myriad Pro" panose="020B0503030403020204" pitchFamily="34" charset="0"/>
              <a:ea typeface="Myriad Pro Semibold" charset="0"/>
              <a:cs typeface="Myriad Pro Semibold" charset="0"/>
            </a:endParaRPr>
          </a:p>
        </p:txBody>
      </p:sp>
      <p:sp>
        <p:nvSpPr>
          <p:cNvPr id="36" name="TextBox 35">
            <a:extLst>
              <a:ext uri="{FF2B5EF4-FFF2-40B4-BE49-F238E27FC236}">
                <a16:creationId xmlns:a16="http://schemas.microsoft.com/office/drawing/2014/main" id="{73013491-7814-4C12-94CA-D8810CF651C4}"/>
              </a:ext>
            </a:extLst>
          </p:cNvPr>
          <p:cNvSpPr txBox="1"/>
          <p:nvPr/>
        </p:nvSpPr>
        <p:spPr bwMode="auto">
          <a:xfrm>
            <a:off x="4534292" y="5610225"/>
            <a:ext cx="3123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70C0"/>
                </a:solidFill>
                <a:latin typeface="Myriad Pro Semibold" charset="0"/>
                <a:ea typeface="Myriad Pro Semibold" charset="0"/>
                <a:cs typeface="Myriad Pro Semibold" charset="0"/>
              </a:rPr>
              <a:t>7 tens ÷ 3 = 2 tens r 1 ten</a:t>
            </a:r>
          </a:p>
        </p:txBody>
      </p:sp>
      <p:grpSp>
        <p:nvGrpSpPr>
          <p:cNvPr id="37" name="Group 36">
            <a:extLst>
              <a:ext uri="{FF2B5EF4-FFF2-40B4-BE49-F238E27FC236}">
                <a16:creationId xmlns:a16="http://schemas.microsoft.com/office/drawing/2014/main" id="{793146BA-1C12-4F78-A252-261DA7E91F90}"/>
              </a:ext>
            </a:extLst>
          </p:cNvPr>
          <p:cNvGrpSpPr/>
          <p:nvPr/>
        </p:nvGrpSpPr>
        <p:grpSpPr>
          <a:xfrm>
            <a:off x="6542715" y="3024338"/>
            <a:ext cx="224454" cy="717684"/>
            <a:chOff x="5317111" y="3024338"/>
            <a:chExt cx="224454" cy="717684"/>
          </a:xfrm>
        </p:grpSpPr>
        <p:pic>
          <p:nvPicPr>
            <p:cNvPr id="38" name="Picture 37" descr="A picture containing clipart  Description automatically generated">
              <a:extLst>
                <a:ext uri="{FF2B5EF4-FFF2-40B4-BE49-F238E27FC236}">
                  <a16:creationId xmlns:a16="http://schemas.microsoft.com/office/drawing/2014/main" id="{DB781F62-A5A6-42F2-96CD-FB3AD73AD4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7111" y="3024338"/>
              <a:ext cx="224454" cy="224454"/>
            </a:xfrm>
            <a:prstGeom prst="rect">
              <a:avLst/>
            </a:prstGeom>
          </p:spPr>
        </p:pic>
        <p:pic>
          <p:nvPicPr>
            <p:cNvPr id="39" name="Picture 38" descr="A picture containing clipart  Description automatically generated">
              <a:extLst>
                <a:ext uri="{FF2B5EF4-FFF2-40B4-BE49-F238E27FC236}">
                  <a16:creationId xmlns:a16="http://schemas.microsoft.com/office/drawing/2014/main" id="{A729F1F1-2207-4A17-9A89-AC43A4BC80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7111" y="3270953"/>
              <a:ext cx="224454" cy="224454"/>
            </a:xfrm>
            <a:prstGeom prst="rect">
              <a:avLst/>
            </a:prstGeom>
          </p:spPr>
        </p:pic>
        <p:pic>
          <p:nvPicPr>
            <p:cNvPr id="40" name="Picture 39" descr="A picture containing clipart  Description automatically generated">
              <a:extLst>
                <a:ext uri="{FF2B5EF4-FFF2-40B4-BE49-F238E27FC236}">
                  <a16:creationId xmlns:a16="http://schemas.microsoft.com/office/drawing/2014/main" id="{F7FA5A80-2F1D-4D14-810C-7BE4372E2E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7111" y="3517568"/>
              <a:ext cx="224454" cy="224454"/>
            </a:xfrm>
            <a:prstGeom prst="rect">
              <a:avLst/>
            </a:prstGeom>
          </p:spPr>
        </p:pic>
      </p:grpSp>
      <p:grpSp>
        <p:nvGrpSpPr>
          <p:cNvPr id="41" name="Group 40">
            <a:extLst>
              <a:ext uri="{FF2B5EF4-FFF2-40B4-BE49-F238E27FC236}">
                <a16:creationId xmlns:a16="http://schemas.microsoft.com/office/drawing/2014/main" id="{D2A11C7A-015F-453E-82F9-159A0A9DBFCC}"/>
              </a:ext>
            </a:extLst>
          </p:cNvPr>
          <p:cNvGrpSpPr/>
          <p:nvPr/>
        </p:nvGrpSpPr>
        <p:grpSpPr>
          <a:xfrm>
            <a:off x="6841111" y="3024338"/>
            <a:ext cx="224454" cy="717684"/>
            <a:chOff x="5317111" y="3764183"/>
            <a:chExt cx="224454" cy="717684"/>
          </a:xfrm>
        </p:grpSpPr>
        <p:pic>
          <p:nvPicPr>
            <p:cNvPr id="42" name="Picture 41" descr="A picture containing clipart  Description automatically generated">
              <a:extLst>
                <a:ext uri="{FF2B5EF4-FFF2-40B4-BE49-F238E27FC236}">
                  <a16:creationId xmlns:a16="http://schemas.microsoft.com/office/drawing/2014/main" id="{D68E1373-09C4-4797-B017-22C4DBD470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7111" y="3764183"/>
              <a:ext cx="224454" cy="224454"/>
            </a:xfrm>
            <a:prstGeom prst="rect">
              <a:avLst/>
            </a:prstGeom>
          </p:spPr>
        </p:pic>
        <p:pic>
          <p:nvPicPr>
            <p:cNvPr id="43" name="Picture 42" descr="A picture containing clipart  Description automatically generated">
              <a:extLst>
                <a:ext uri="{FF2B5EF4-FFF2-40B4-BE49-F238E27FC236}">
                  <a16:creationId xmlns:a16="http://schemas.microsoft.com/office/drawing/2014/main" id="{5F2D9689-44F5-408E-86F0-4C69D8371F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7111" y="4010798"/>
              <a:ext cx="224454" cy="224454"/>
            </a:xfrm>
            <a:prstGeom prst="rect">
              <a:avLst/>
            </a:prstGeom>
          </p:spPr>
        </p:pic>
        <p:pic>
          <p:nvPicPr>
            <p:cNvPr id="44" name="Picture 43" descr="A picture containing clipart  Description automatically generated">
              <a:extLst>
                <a:ext uri="{FF2B5EF4-FFF2-40B4-BE49-F238E27FC236}">
                  <a16:creationId xmlns:a16="http://schemas.microsoft.com/office/drawing/2014/main" id="{6980F51C-6DD4-4CA0-95D9-F20894509D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7111" y="4257413"/>
              <a:ext cx="224454" cy="224454"/>
            </a:xfrm>
            <a:prstGeom prst="rect">
              <a:avLst/>
            </a:prstGeom>
          </p:spPr>
        </p:pic>
      </p:grpSp>
      <p:pic>
        <p:nvPicPr>
          <p:cNvPr id="46" name="Picture 45" descr="A close up of a logo  Description automatically generated">
            <a:extLst>
              <a:ext uri="{FF2B5EF4-FFF2-40B4-BE49-F238E27FC236}">
                <a16:creationId xmlns:a16="http://schemas.microsoft.com/office/drawing/2014/main" id="{6988F84A-5FA9-4554-9184-901EEE559B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9041" y="2996620"/>
            <a:ext cx="289297" cy="773120"/>
          </a:xfrm>
          <a:prstGeom prst="rect">
            <a:avLst/>
          </a:prstGeom>
        </p:spPr>
      </p:pic>
      <p:sp>
        <p:nvSpPr>
          <p:cNvPr id="47" name="TextBox 46">
            <a:extLst>
              <a:ext uri="{FF2B5EF4-FFF2-40B4-BE49-F238E27FC236}">
                <a16:creationId xmlns:a16="http://schemas.microsoft.com/office/drawing/2014/main" id="{5D44850F-7E91-4418-8351-B24EC8398ED0}"/>
              </a:ext>
            </a:extLst>
          </p:cNvPr>
          <p:cNvSpPr txBox="1"/>
          <p:nvPr/>
        </p:nvSpPr>
        <p:spPr bwMode="auto">
          <a:xfrm>
            <a:off x="4784392" y="2140760"/>
            <a:ext cx="26232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4 – share the 1s:</a:t>
            </a:r>
            <a:endParaRPr lang="en-GB" sz="2000" dirty="0">
              <a:solidFill>
                <a:srgbClr val="FF0000"/>
              </a:solidFill>
              <a:latin typeface="Myriad Pro Semibold" charset="0"/>
              <a:ea typeface="Myriad Pro Semibold" charset="0"/>
              <a:cs typeface="Myriad Pro Semibold" charset="0"/>
            </a:endParaRPr>
          </a:p>
        </p:txBody>
      </p:sp>
      <p:sp>
        <p:nvSpPr>
          <p:cNvPr id="50" name="TextBox 49">
            <a:extLst>
              <a:ext uri="{FF2B5EF4-FFF2-40B4-BE49-F238E27FC236}">
                <a16:creationId xmlns:a16="http://schemas.microsoft.com/office/drawing/2014/main" id="{58A1C909-91C1-4DB7-B7B7-7B39874C8220}"/>
              </a:ext>
            </a:extLst>
          </p:cNvPr>
          <p:cNvSpPr txBox="1"/>
          <p:nvPr/>
        </p:nvSpPr>
        <p:spPr bwMode="auto">
          <a:xfrm>
            <a:off x="6634748" y="2625016"/>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70C0"/>
                </a:solidFill>
                <a:latin typeface="Myriad Pro" panose="020B0503030403020204" pitchFamily="34" charset="0"/>
                <a:ea typeface="Myriad Pro Semibold" charset="0"/>
                <a:cs typeface="Myriad Pro Semibold" charset="0"/>
              </a:rPr>
              <a:t>2</a:t>
            </a:r>
          </a:p>
        </p:txBody>
      </p:sp>
      <p:pic>
        <p:nvPicPr>
          <p:cNvPr id="5" name="Image 4"/>
          <p:cNvPicPr>
            <a:picLocks noChangeAspect="1"/>
          </p:cNvPicPr>
          <p:nvPr/>
        </p:nvPicPr>
        <p:blipFill>
          <a:blip r:embed="rId6" cstate="print"/>
          <a:stretch>
            <a:fillRect/>
          </a:stretch>
        </p:blipFill>
        <p:spPr>
          <a:xfrm>
            <a:off x="3526272" y="2633409"/>
            <a:ext cx="1394820" cy="885600"/>
          </a:xfrm>
          <a:prstGeom prst="rect">
            <a:avLst/>
          </a:prstGeom>
        </p:spPr>
      </p:pic>
      <p:pic>
        <p:nvPicPr>
          <p:cNvPr id="45" name="Picture 44" descr="A close up of a logo  Description automatically generated">
            <a:extLst>
              <a:ext uri="{FF2B5EF4-FFF2-40B4-BE49-F238E27FC236}">
                <a16:creationId xmlns:a16="http://schemas.microsoft.com/office/drawing/2014/main" id="{C444E583-69B1-4004-B79C-0C210B6D0A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3882" y="2996620"/>
            <a:ext cx="289297" cy="773120"/>
          </a:xfrm>
          <a:prstGeom prst="rect">
            <a:avLst/>
          </a:prstGeom>
        </p:spPr>
      </p:pic>
      <p:pic>
        <p:nvPicPr>
          <p:cNvPr id="51" name="Picture 50">
            <a:extLst>
              <a:ext uri="{FF2B5EF4-FFF2-40B4-BE49-F238E27FC236}">
                <a16:creationId xmlns:a16="http://schemas.microsoft.com/office/drawing/2014/main" id="{14D710F5-242E-4F7F-88CF-74BCE2B809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2987" y="3024338"/>
            <a:ext cx="224454" cy="224454"/>
          </a:xfrm>
          <a:prstGeom prst="rect">
            <a:avLst/>
          </a:prstGeom>
        </p:spPr>
      </p:pic>
      <p:pic>
        <p:nvPicPr>
          <p:cNvPr id="63" name="Picture 62">
            <a:extLst>
              <a:ext uri="{FF2B5EF4-FFF2-40B4-BE49-F238E27FC236}">
                <a16:creationId xmlns:a16="http://schemas.microsoft.com/office/drawing/2014/main" id="{76E7980C-3818-4E6B-9139-3AAB4E5F77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2987" y="3270953"/>
            <a:ext cx="224454" cy="224454"/>
          </a:xfrm>
          <a:prstGeom prst="rect">
            <a:avLst/>
          </a:prstGeom>
        </p:spPr>
      </p:pic>
      <p:sp>
        <p:nvSpPr>
          <p:cNvPr id="64" name="TextBox 63">
            <a:extLst>
              <a:ext uri="{FF2B5EF4-FFF2-40B4-BE49-F238E27FC236}">
                <a16:creationId xmlns:a16="http://schemas.microsoft.com/office/drawing/2014/main" id="{936E5BD3-7DF5-4147-9265-72CE25E31E68}"/>
              </a:ext>
            </a:extLst>
          </p:cNvPr>
          <p:cNvSpPr txBox="1"/>
          <p:nvPr/>
        </p:nvSpPr>
        <p:spPr bwMode="auto">
          <a:xfrm>
            <a:off x="4366201" y="6019827"/>
            <a:ext cx="34596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FF0000"/>
                </a:solidFill>
                <a:latin typeface="Myriad Pro Semibold" charset="0"/>
                <a:ea typeface="Myriad Pro Semibold" charset="0"/>
                <a:cs typeface="Myriad Pro Semibold" charset="0"/>
              </a:rPr>
              <a:t>13 ones ÷ 3 = 4 ones r 1 one</a:t>
            </a:r>
          </a:p>
        </p:txBody>
      </p:sp>
      <p:grpSp>
        <p:nvGrpSpPr>
          <p:cNvPr id="65" name="Group 64">
            <a:extLst>
              <a:ext uri="{FF2B5EF4-FFF2-40B4-BE49-F238E27FC236}">
                <a16:creationId xmlns:a16="http://schemas.microsoft.com/office/drawing/2014/main" id="{64050F7C-5E1C-4CB5-9723-1D237FBB8C99}"/>
              </a:ext>
            </a:extLst>
          </p:cNvPr>
          <p:cNvGrpSpPr/>
          <p:nvPr/>
        </p:nvGrpSpPr>
        <p:grpSpPr>
          <a:xfrm>
            <a:off x="7702773" y="3024338"/>
            <a:ext cx="224454" cy="717484"/>
            <a:chOff x="6178773" y="3024338"/>
            <a:chExt cx="224454" cy="717484"/>
          </a:xfrm>
        </p:grpSpPr>
        <p:pic>
          <p:nvPicPr>
            <p:cNvPr id="66" name="Picture 65">
              <a:extLst>
                <a:ext uri="{FF2B5EF4-FFF2-40B4-BE49-F238E27FC236}">
                  <a16:creationId xmlns:a16="http://schemas.microsoft.com/office/drawing/2014/main" id="{B3A4E740-3513-4EA5-901A-F29BCC9F00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8773" y="3024338"/>
              <a:ext cx="224454" cy="224454"/>
            </a:xfrm>
            <a:prstGeom prst="rect">
              <a:avLst/>
            </a:prstGeom>
          </p:spPr>
        </p:pic>
        <p:pic>
          <p:nvPicPr>
            <p:cNvPr id="67" name="Picture 66">
              <a:extLst>
                <a:ext uri="{FF2B5EF4-FFF2-40B4-BE49-F238E27FC236}">
                  <a16:creationId xmlns:a16="http://schemas.microsoft.com/office/drawing/2014/main" id="{BC122571-518B-4D00-A1BD-B51D36675EA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8773" y="3270853"/>
              <a:ext cx="224454" cy="224454"/>
            </a:xfrm>
            <a:prstGeom prst="rect">
              <a:avLst/>
            </a:prstGeom>
          </p:spPr>
        </p:pic>
        <p:pic>
          <p:nvPicPr>
            <p:cNvPr id="68" name="Picture 67">
              <a:extLst>
                <a:ext uri="{FF2B5EF4-FFF2-40B4-BE49-F238E27FC236}">
                  <a16:creationId xmlns:a16="http://schemas.microsoft.com/office/drawing/2014/main" id="{4BCB53C7-9787-441A-BE3D-E571BFBBD2A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8773" y="3517368"/>
              <a:ext cx="224454" cy="224454"/>
            </a:xfrm>
            <a:prstGeom prst="rect">
              <a:avLst/>
            </a:prstGeom>
          </p:spPr>
        </p:pic>
      </p:grpSp>
      <p:grpSp>
        <p:nvGrpSpPr>
          <p:cNvPr id="69" name="Group 68">
            <a:extLst>
              <a:ext uri="{FF2B5EF4-FFF2-40B4-BE49-F238E27FC236}">
                <a16:creationId xmlns:a16="http://schemas.microsoft.com/office/drawing/2014/main" id="{02E6E3B8-2049-4A1A-80D8-DDF4A2B0A518}"/>
              </a:ext>
            </a:extLst>
          </p:cNvPr>
          <p:cNvGrpSpPr/>
          <p:nvPr/>
        </p:nvGrpSpPr>
        <p:grpSpPr>
          <a:xfrm>
            <a:off x="7702773" y="3024338"/>
            <a:ext cx="224454" cy="717484"/>
            <a:chOff x="6178773" y="3024338"/>
            <a:chExt cx="224454" cy="717484"/>
          </a:xfrm>
        </p:grpSpPr>
        <p:pic>
          <p:nvPicPr>
            <p:cNvPr id="70" name="Picture 69">
              <a:extLst>
                <a:ext uri="{FF2B5EF4-FFF2-40B4-BE49-F238E27FC236}">
                  <a16:creationId xmlns:a16="http://schemas.microsoft.com/office/drawing/2014/main" id="{97F1AC68-F3C0-4315-B4DE-67BC1E4FA93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8773" y="3024338"/>
              <a:ext cx="224454" cy="224454"/>
            </a:xfrm>
            <a:prstGeom prst="rect">
              <a:avLst/>
            </a:prstGeom>
          </p:spPr>
        </p:pic>
        <p:pic>
          <p:nvPicPr>
            <p:cNvPr id="71" name="Picture 70">
              <a:extLst>
                <a:ext uri="{FF2B5EF4-FFF2-40B4-BE49-F238E27FC236}">
                  <a16:creationId xmlns:a16="http://schemas.microsoft.com/office/drawing/2014/main" id="{300A7DF5-E06E-46CC-B38E-ADD6B58FC2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8773" y="3270853"/>
              <a:ext cx="224454" cy="224454"/>
            </a:xfrm>
            <a:prstGeom prst="rect">
              <a:avLst/>
            </a:prstGeom>
          </p:spPr>
        </p:pic>
        <p:pic>
          <p:nvPicPr>
            <p:cNvPr id="72" name="Picture 71">
              <a:extLst>
                <a:ext uri="{FF2B5EF4-FFF2-40B4-BE49-F238E27FC236}">
                  <a16:creationId xmlns:a16="http://schemas.microsoft.com/office/drawing/2014/main" id="{DCE2AAA9-76D6-43BD-916F-0AFDB067F1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8773" y="3517368"/>
              <a:ext cx="224454" cy="224454"/>
            </a:xfrm>
            <a:prstGeom prst="rect">
              <a:avLst/>
            </a:prstGeom>
          </p:spPr>
        </p:pic>
      </p:grpSp>
      <p:grpSp>
        <p:nvGrpSpPr>
          <p:cNvPr id="73" name="Group 72">
            <a:extLst>
              <a:ext uri="{FF2B5EF4-FFF2-40B4-BE49-F238E27FC236}">
                <a16:creationId xmlns:a16="http://schemas.microsoft.com/office/drawing/2014/main" id="{B74CE465-A768-47BD-93CB-A7A463CFBB94}"/>
              </a:ext>
            </a:extLst>
          </p:cNvPr>
          <p:cNvGrpSpPr/>
          <p:nvPr/>
        </p:nvGrpSpPr>
        <p:grpSpPr>
          <a:xfrm>
            <a:off x="7702773" y="3763883"/>
            <a:ext cx="224454" cy="717484"/>
            <a:chOff x="6178773" y="3763883"/>
            <a:chExt cx="224454" cy="717484"/>
          </a:xfrm>
        </p:grpSpPr>
        <p:pic>
          <p:nvPicPr>
            <p:cNvPr id="74" name="Picture 73">
              <a:extLst>
                <a:ext uri="{FF2B5EF4-FFF2-40B4-BE49-F238E27FC236}">
                  <a16:creationId xmlns:a16="http://schemas.microsoft.com/office/drawing/2014/main" id="{DCDE4426-EFFF-42D7-B6DB-AADC89B257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8773" y="3763883"/>
              <a:ext cx="224454" cy="224454"/>
            </a:xfrm>
            <a:prstGeom prst="rect">
              <a:avLst/>
            </a:prstGeom>
          </p:spPr>
        </p:pic>
        <p:pic>
          <p:nvPicPr>
            <p:cNvPr id="75" name="Picture 74">
              <a:extLst>
                <a:ext uri="{FF2B5EF4-FFF2-40B4-BE49-F238E27FC236}">
                  <a16:creationId xmlns:a16="http://schemas.microsoft.com/office/drawing/2014/main" id="{C2F0B96A-9979-49E4-9451-5B2C542BD6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8773" y="4010398"/>
              <a:ext cx="224454" cy="224454"/>
            </a:xfrm>
            <a:prstGeom prst="rect">
              <a:avLst/>
            </a:prstGeom>
          </p:spPr>
        </p:pic>
        <p:pic>
          <p:nvPicPr>
            <p:cNvPr id="76" name="Picture 75">
              <a:extLst>
                <a:ext uri="{FF2B5EF4-FFF2-40B4-BE49-F238E27FC236}">
                  <a16:creationId xmlns:a16="http://schemas.microsoft.com/office/drawing/2014/main" id="{66D6E7B1-C3AC-4ECD-B9EF-84C0D213B9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8773" y="4256913"/>
              <a:ext cx="224454" cy="224454"/>
            </a:xfrm>
            <a:prstGeom prst="rect">
              <a:avLst/>
            </a:prstGeom>
          </p:spPr>
        </p:pic>
      </p:grpSp>
      <p:grpSp>
        <p:nvGrpSpPr>
          <p:cNvPr id="78" name="Group 77">
            <a:extLst>
              <a:ext uri="{FF2B5EF4-FFF2-40B4-BE49-F238E27FC236}">
                <a16:creationId xmlns:a16="http://schemas.microsoft.com/office/drawing/2014/main" id="{CC6BC89B-D8BD-4F81-9902-8E3FF524E7E1}"/>
              </a:ext>
            </a:extLst>
          </p:cNvPr>
          <p:cNvGrpSpPr/>
          <p:nvPr/>
        </p:nvGrpSpPr>
        <p:grpSpPr>
          <a:xfrm>
            <a:off x="7702773" y="4503429"/>
            <a:ext cx="224454" cy="717481"/>
            <a:chOff x="6178773" y="4749943"/>
            <a:chExt cx="224454" cy="717481"/>
          </a:xfrm>
        </p:grpSpPr>
        <p:pic>
          <p:nvPicPr>
            <p:cNvPr id="79" name="Picture 78">
              <a:extLst>
                <a:ext uri="{FF2B5EF4-FFF2-40B4-BE49-F238E27FC236}">
                  <a16:creationId xmlns:a16="http://schemas.microsoft.com/office/drawing/2014/main" id="{DE27FD11-7AF8-4367-B424-D4E6C16F3A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8773" y="4749943"/>
              <a:ext cx="224454" cy="224454"/>
            </a:xfrm>
            <a:prstGeom prst="rect">
              <a:avLst/>
            </a:prstGeom>
          </p:spPr>
        </p:pic>
        <p:pic>
          <p:nvPicPr>
            <p:cNvPr id="80" name="Picture 79">
              <a:extLst>
                <a:ext uri="{FF2B5EF4-FFF2-40B4-BE49-F238E27FC236}">
                  <a16:creationId xmlns:a16="http://schemas.microsoft.com/office/drawing/2014/main" id="{09F6D0DA-E614-4AAE-A4A9-33AFBA2CBC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8773" y="4996458"/>
              <a:ext cx="224454" cy="224454"/>
            </a:xfrm>
            <a:prstGeom prst="rect">
              <a:avLst/>
            </a:prstGeom>
          </p:spPr>
        </p:pic>
        <p:pic>
          <p:nvPicPr>
            <p:cNvPr id="81" name="Picture 80">
              <a:extLst>
                <a:ext uri="{FF2B5EF4-FFF2-40B4-BE49-F238E27FC236}">
                  <a16:creationId xmlns:a16="http://schemas.microsoft.com/office/drawing/2014/main" id="{21B8F51E-756A-4BC2-AE90-0948E65C2F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8773" y="5242970"/>
              <a:ext cx="224454" cy="224454"/>
            </a:xfrm>
            <a:prstGeom prst="rect">
              <a:avLst/>
            </a:prstGeom>
          </p:spPr>
        </p:pic>
      </p:grpSp>
      <p:grpSp>
        <p:nvGrpSpPr>
          <p:cNvPr id="82" name="Group 81">
            <a:extLst>
              <a:ext uri="{FF2B5EF4-FFF2-40B4-BE49-F238E27FC236}">
                <a16:creationId xmlns:a16="http://schemas.microsoft.com/office/drawing/2014/main" id="{5A39BE5E-71CD-491E-B439-52E45ADC15A2}"/>
              </a:ext>
            </a:extLst>
          </p:cNvPr>
          <p:cNvGrpSpPr/>
          <p:nvPr/>
        </p:nvGrpSpPr>
        <p:grpSpPr>
          <a:xfrm>
            <a:off x="7406160" y="3024338"/>
            <a:ext cx="224454" cy="717484"/>
            <a:chOff x="6178773" y="3024338"/>
            <a:chExt cx="224454" cy="717484"/>
          </a:xfrm>
        </p:grpSpPr>
        <p:pic>
          <p:nvPicPr>
            <p:cNvPr id="83" name="Picture 82">
              <a:extLst>
                <a:ext uri="{FF2B5EF4-FFF2-40B4-BE49-F238E27FC236}">
                  <a16:creationId xmlns:a16="http://schemas.microsoft.com/office/drawing/2014/main" id="{4A243F2D-479B-4AEA-9BBA-ECC9F33B68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8773" y="3024338"/>
              <a:ext cx="224454" cy="224454"/>
            </a:xfrm>
            <a:prstGeom prst="rect">
              <a:avLst/>
            </a:prstGeom>
          </p:spPr>
        </p:pic>
        <p:pic>
          <p:nvPicPr>
            <p:cNvPr id="84" name="Picture 83">
              <a:extLst>
                <a:ext uri="{FF2B5EF4-FFF2-40B4-BE49-F238E27FC236}">
                  <a16:creationId xmlns:a16="http://schemas.microsoft.com/office/drawing/2014/main" id="{20ABB2AA-5262-4676-AF9B-CEE787FD50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8773" y="3270853"/>
              <a:ext cx="224454" cy="224454"/>
            </a:xfrm>
            <a:prstGeom prst="rect">
              <a:avLst/>
            </a:prstGeom>
          </p:spPr>
        </p:pic>
        <p:pic>
          <p:nvPicPr>
            <p:cNvPr id="85" name="Picture 84">
              <a:extLst>
                <a:ext uri="{FF2B5EF4-FFF2-40B4-BE49-F238E27FC236}">
                  <a16:creationId xmlns:a16="http://schemas.microsoft.com/office/drawing/2014/main" id="{4333D8B6-D394-49B9-9A94-F31DCFD676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8773" y="3517368"/>
              <a:ext cx="224454" cy="224454"/>
            </a:xfrm>
            <a:prstGeom prst="rect">
              <a:avLst/>
            </a:prstGeom>
          </p:spPr>
        </p:pic>
      </p:grpSp>
      <p:grpSp>
        <p:nvGrpSpPr>
          <p:cNvPr id="86" name="Group 85">
            <a:extLst>
              <a:ext uri="{FF2B5EF4-FFF2-40B4-BE49-F238E27FC236}">
                <a16:creationId xmlns:a16="http://schemas.microsoft.com/office/drawing/2014/main" id="{3F73EF08-F8A0-4E86-AF3B-CAAA89A335B2}"/>
              </a:ext>
            </a:extLst>
          </p:cNvPr>
          <p:cNvGrpSpPr/>
          <p:nvPr/>
        </p:nvGrpSpPr>
        <p:grpSpPr>
          <a:xfrm>
            <a:off x="8294990" y="3024338"/>
            <a:ext cx="224454" cy="717484"/>
            <a:chOff x="6178773" y="3024338"/>
            <a:chExt cx="224454" cy="717484"/>
          </a:xfrm>
        </p:grpSpPr>
        <p:pic>
          <p:nvPicPr>
            <p:cNvPr id="87" name="Picture 86">
              <a:extLst>
                <a:ext uri="{FF2B5EF4-FFF2-40B4-BE49-F238E27FC236}">
                  <a16:creationId xmlns:a16="http://schemas.microsoft.com/office/drawing/2014/main" id="{753E2DFC-6637-4C36-A51D-3F9773E0DE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8773" y="3024338"/>
              <a:ext cx="224454" cy="224454"/>
            </a:xfrm>
            <a:prstGeom prst="rect">
              <a:avLst/>
            </a:prstGeom>
          </p:spPr>
        </p:pic>
        <p:pic>
          <p:nvPicPr>
            <p:cNvPr id="88" name="Picture 87">
              <a:extLst>
                <a:ext uri="{FF2B5EF4-FFF2-40B4-BE49-F238E27FC236}">
                  <a16:creationId xmlns:a16="http://schemas.microsoft.com/office/drawing/2014/main" id="{DF4F006E-D859-434C-9E56-83D338F09B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8773" y="3270853"/>
              <a:ext cx="224454" cy="224454"/>
            </a:xfrm>
            <a:prstGeom prst="rect">
              <a:avLst/>
            </a:prstGeom>
          </p:spPr>
        </p:pic>
        <p:pic>
          <p:nvPicPr>
            <p:cNvPr id="89" name="Picture 88">
              <a:extLst>
                <a:ext uri="{FF2B5EF4-FFF2-40B4-BE49-F238E27FC236}">
                  <a16:creationId xmlns:a16="http://schemas.microsoft.com/office/drawing/2014/main" id="{6EF799A3-7FFE-4262-8581-3C2D0A9BE1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8773" y="3517368"/>
              <a:ext cx="224454" cy="224454"/>
            </a:xfrm>
            <a:prstGeom prst="rect">
              <a:avLst/>
            </a:prstGeom>
          </p:spPr>
        </p:pic>
      </p:grpSp>
      <p:pic>
        <p:nvPicPr>
          <p:cNvPr id="90" name="Picture 89" descr="A close up of a logo  Description automatically generated">
            <a:extLst>
              <a:ext uri="{FF2B5EF4-FFF2-40B4-BE49-F238E27FC236}">
                <a16:creationId xmlns:a16="http://schemas.microsoft.com/office/drawing/2014/main" id="{B38AA1B6-5C9F-442D-8B6D-52CFE81548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4807" y="2994710"/>
            <a:ext cx="289297" cy="773121"/>
          </a:xfrm>
          <a:prstGeom prst="rect">
            <a:avLst/>
          </a:prstGeom>
        </p:spPr>
      </p:pic>
      <p:pic>
        <p:nvPicPr>
          <p:cNvPr id="91" name="Picture 90" descr="A close up of a logo  Description automatically generated">
            <a:extLst>
              <a:ext uri="{FF2B5EF4-FFF2-40B4-BE49-F238E27FC236}">
                <a16:creationId xmlns:a16="http://schemas.microsoft.com/office/drawing/2014/main" id="{37CC9236-62A9-4816-BFC0-19E0EB5E26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68818" y="2998066"/>
            <a:ext cx="289297" cy="773120"/>
          </a:xfrm>
          <a:prstGeom prst="rect">
            <a:avLst/>
          </a:prstGeom>
        </p:spPr>
      </p:pic>
      <p:pic>
        <p:nvPicPr>
          <p:cNvPr id="92" name="Picture 91" descr="A close up of a logo  Description automatically generated">
            <a:extLst>
              <a:ext uri="{FF2B5EF4-FFF2-40B4-BE49-F238E27FC236}">
                <a16:creationId xmlns:a16="http://schemas.microsoft.com/office/drawing/2014/main" id="{9D1C9235-08F3-4057-A569-325944C5D8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2445" y="2998066"/>
            <a:ext cx="289297" cy="773120"/>
          </a:xfrm>
          <a:prstGeom prst="rect">
            <a:avLst/>
          </a:prstGeom>
        </p:spPr>
      </p:pic>
      <p:sp>
        <p:nvSpPr>
          <p:cNvPr id="97" name="TextBox 96">
            <a:extLst>
              <a:ext uri="{FF2B5EF4-FFF2-40B4-BE49-F238E27FC236}">
                <a16:creationId xmlns:a16="http://schemas.microsoft.com/office/drawing/2014/main" id="{CFC8DE78-BF40-46A4-86EE-9A5BA3BF841B}"/>
              </a:ext>
            </a:extLst>
          </p:cNvPr>
          <p:cNvSpPr txBox="1"/>
          <p:nvPr/>
        </p:nvSpPr>
        <p:spPr bwMode="auto">
          <a:xfrm>
            <a:off x="7812814" y="2625016"/>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FF0000"/>
                </a:solidFill>
                <a:latin typeface="Myriad Pro" panose="020B0503030403020204" pitchFamily="34" charset="0"/>
                <a:ea typeface="Myriad Pro Semibold" charset="0"/>
                <a:cs typeface="Myriad Pro Semibold" charset="0"/>
              </a:rPr>
              <a:t>4</a:t>
            </a:r>
          </a:p>
        </p:txBody>
      </p:sp>
      <p:pic>
        <p:nvPicPr>
          <p:cNvPr id="99" name="Picture 98">
            <a:extLst>
              <a:ext uri="{FF2B5EF4-FFF2-40B4-BE49-F238E27FC236}">
                <a16:creationId xmlns:a16="http://schemas.microsoft.com/office/drawing/2014/main" id="{4702C321-DD18-48FD-BB89-43262B8A92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2987" y="3523522"/>
            <a:ext cx="224454" cy="224454"/>
          </a:xfrm>
          <a:prstGeom prst="rect">
            <a:avLst/>
          </a:prstGeom>
        </p:spPr>
      </p:pic>
      <p:pic>
        <p:nvPicPr>
          <p:cNvPr id="100" name="Picture 99">
            <a:extLst>
              <a:ext uri="{FF2B5EF4-FFF2-40B4-BE49-F238E27FC236}">
                <a16:creationId xmlns:a16="http://schemas.microsoft.com/office/drawing/2014/main" id="{B627EB9B-A70C-4622-820A-E64731BFA2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02773" y="5242970"/>
            <a:ext cx="224454" cy="224454"/>
          </a:xfrm>
          <a:prstGeom prst="rect">
            <a:avLst/>
          </a:prstGeom>
        </p:spPr>
      </p:pic>
      <p:sp>
        <p:nvSpPr>
          <p:cNvPr id="101" name="TextBox 100">
            <a:extLst>
              <a:ext uri="{FF2B5EF4-FFF2-40B4-BE49-F238E27FC236}">
                <a16:creationId xmlns:a16="http://schemas.microsoft.com/office/drawing/2014/main" id="{3ACA92F4-1322-4FE1-A7E1-95AE72593EFD}"/>
              </a:ext>
            </a:extLst>
          </p:cNvPr>
          <p:cNvSpPr txBox="1"/>
          <p:nvPr/>
        </p:nvSpPr>
        <p:spPr bwMode="auto">
          <a:xfrm>
            <a:off x="8419279" y="2625016"/>
            <a:ext cx="4828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FF0000"/>
                </a:solidFill>
                <a:latin typeface="Myriad Pro" panose="020B0503030403020204" pitchFamily="34" charset="0"/>
                <a:ea typeface="Myriad Pro Semibold" charset="0"/>
                <a:cs typeface="Myriad Pro Semibold" charset="0"/>
              </a:rPr>
              <a:t>r 1</a:t>
            </a:r>
          </a:p>
        </p:txBody>
      </p:sp>
      <p:pic>
        <p:nvPicPr>
          <p:cNvPr id="9" name="Image 8"/>
          <p:cNvPicPr>
            <a:picLocks noChangeAspect="1"/>
          </p:cNvPicPr>
          <p:nvPr/>
        </p:nvPicPr>
        <p:blipFill>
          <a:blip r:embed="rId9" cstate="print"/>
          <a:stretch>
            <a:fillRect/>
          </a:stretch>
        </p:blipFill>
        <p:spPr>
          <a:xfrm>
            <a:off x="3526272" y="2633409"/>
            <a:ext cx="1394820" cy="885600"/>
          </a:xfrm>
          <a:prstGeom prst="rect">
            <a:avLst/>
          </a:prstGeom>
        </p:spPr>
      </p:pic>
      <p:pic>
        <p:nvPicPr>
          <p:cNvPr id="10" name="Image 9"/>
          <p:cNvPicPr>
            <a:picLocks noChangeAspect="1"/>
          </p:cNvPicPr>
          <p:nvPr/>
        </p:nvPicPr>
        <p:blipFill>
          <a:blip r:embed="rId10" cstate="print"/>
          <a:stretch>
            <a:fillRect/>
          </a:stretch>
        </p:blipFill>
        <p:spPr>
          <a:xfrm>
            <a:off x="3526272" y="2633409"/>
            <a:ext cx="1394820" cy="885600"/>
          </a:xfrm>
          <a:prstGeom prst="rect">
            <a:avLst/>
          </a:prstGeom>
        </p:spPr>
      </p:pic>
      <p:sp>
        <p:nvSpPr>
          <p:cNvPr id="52" name="Rectangle 51">
            <a:extLst>
              <a:ext uri="{FF2B5EF4-FFF2-40B4-BE49-F238E27FC236}">
                <a16:creationId xmlns:a16="http://schemas.microsoft.com/office/drawing/2014/main" id="{17C50649-2849-4A14-BEEB-F2FCFD42948A}"/>
              </a:ext>
            </a:extLst>
          </p:cNvPr>
          <p:cNvSpPr/>
          <p:nvPr/>
        </p:nvSpPr>
        <p:spPr bwMode="auto">
          <a:xfrm>
            <a:off x="4282679" y="2669382"/>
            <a:ext cx="337467"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04" name="TextBox 103">
            <a:extLst>
              <a:ext uri="{FF2B5EF4-FFF2-40B4-BE49-F238E27FC236}">
                <a16:creationId xmlns:a16="http://schemas.microsoft.com/office/drawing/2014/main" id="{12D58984-E417-4104-B662-6EEFAA6E656D}"/>
              </a:ext>
            </a:extLst>
          </p:cNvPr>
          <p:cNvSpPr txBox="1"/>
          <p:nvPr/>
        </p:nvSpPr>
        <p:spPr bwMode="auto">
          <a:xfrm>
            <a:off x="6480811" y="1524945"/>
            <a:ext cx="893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200" dirty="0">
                <a:solidFill>
                  <a:srgbClr val="000000"/>
                </a:solidFill>
                <a:latin typeface="Myriad Pro Semibold" charset="0"/>
                <a:ea typeface="Myriad Pro Semibold" charset="0"/>
                <a:cs typeface="Myriad Pro Semibold" charset="0"/>
              </a:rPr>
              <a:t>24 r 1</a:t>
            </a:r>
          </a:p>
        </p:txBody>
      </p:sp>
      <p:grpSp>
        <p:nvGrpSpPr>
          <p:cNvPr id="77" name="Group 76">
            <a:extLst>
              <a:ext uri="{FF2B5EF4-FFF2-40B4-BE49-F238E27FC236}">
                <a16:creationId xmlns:a16="http://schemas.microsoft.com/office/drawing/2014/main" id="{F361D337-7CC5-4E10-B47A-431128C3683A}"/>
              </a:ext>
            </a:extLst>
          </p:cNvPr>
          <p:cNvGrpSpPr/>
          <p:nvPr/>
        </p:nvGrpSpPr>
        <p:grpSpPr>
          <a:xfrm>
            <a:off x="4820435" y="1515420"/>
            <a:ext cx="2551133" cy="461665"/>
            <a:chOff x="3293565" y="1515419"/>
            <a:chExt cx="2551133" cy="461665"/>
          </a:xfrm>
        </p:grpSpPr>
        <p:sp>
          <p:nvSpPr>
            <p:cNvPr id="94" name="TextBox 93">
              <a:extLst>
                <a:ext uri="{FF2B5EF4-FFF2-40B4-BE49-F238E27FC236}">
                  <a16:creationId xmlns:a16="http://schemas.microsoft.com/office/drawing/2014/main" id="{0A0F4D49-E55D-45FC-B72D-E74F44F5CC23}"/>
                </a:ext>
              </a:extLst>
            </p:cNvPr>
            <p:cNvSpPr txBox="1"/>
            <p:nvPr/>
          </p:nvSpPr>
          <p:spPr bwMode="auto">
            <a:xfrm>
              <a:off x="3293565" y="1524945"/>
              <a:ext cx="1487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200" dirty="0">
                  <a:solidFill>
                    <a:srgbClr val="000000"/>
                  </a:solidFill>
                  <a:latin typeface="Myriad Pro Semibold" charset="0"/>
                  <a:ea typeface="Myriad Pro Semibold" charset="0"/>
                  <a:cs typeface="Myriad Pro Semibold" charset="0"/>
                </a:rPr>
                <a:t>73  ÷  3  =</a:t>
              </a:r>
              <a:endParaRPr lang="en-GB" sz="2200" dirty="0">
                <a:solidFill>
                  <a:srgbClr val="C00000"/>
                </a:solidFill>
                <a:latin typeface="Myriad Pro Semibold" charset="0"/>
                <a:ea typeface="Myriad Pro Semibold" charset="0"/>
                <a:cs typeface="Myriad Pro Semibold" charset="0"/>
              </a:endParaRPr>
            </a:p>
          </p:txBody>
        </p:sp>
        <p:sp>
          <p:nvSpPr>
            <p:cNvPr id="95" name="Rectangle 94">
              <a:extLst>
                <a:ext uri="{FF2B5EF4-FFF2-40B4-BE49-F238E27FC236}">
                  <a16:creationId xmlns:a16="http://schemas.microsoft.com/office/drawing/2014/main" id="{2C1BFB11-0CCE-4E74-AFAB-8E6D88BD7309}"/>
                </a:ext>
              </a:extLst>
            </p:cNvPr>
            <p:cNvSpPr/>
            <p:nvPr/>
          </p:nvSpPr>
          <p:spPr bwMode="auto">
            <a:xfrm>
              <a:off x="4962115" y="1515419"/>
              <a:ext cx="882583"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105" name="Group 104">
            <a:extLst>
              <a:ext uri="{FF2B5EF4-FFF2-40B4-BE49-F238E27FC236}">
                <a16:creationId xmlns:a16="http://schemas.microsoft.com/office/drawing/2014/main" id="{F53C69A9-B382-4247-ABCC-BE716CF891C3}"/>
              </a:ext>
            </a:extLst>
          </p:cNvPr>
          <p:cNvGrpSpPr/>
          <p:nvPr/>
        </p:nvGrpSpPr>
        <p:grpSpPr>
          <a:xfrm>
            <a:off x="3341811" y="2935965"/>
            <a:ext cx="1458860" cy="564329"/>
            <a:chOff x="3733049" y="5315443"/>
            <a:chExt cx="1458860" cy="564329"/>
          </a:xfrm>
        </p:grpSpPr>
        <p:grpSp>
          <p:nvGrpSpPr>
            <p:cNvPr id="106" name="Group 105">
              <a:extLst>
                <a:ext uri="{FF2B5EF4-FFF2-40B4-BE49-F238E27FC236}">
                  <a16:creationId xmlns:a16="http://schemas.microsoft.com/office/drawing/2014/main" id="{8883BB32-A453-41CD-9748-241FE9EEE368}"/>
                </a:ext>
              </a:extLst>
            </p:cNvPr>
            <p:cNvGrpSpPr/>
            <p:nvPr/>
          </p:nvGrpSpPr>
          <p:grpSpPr>
            <a:xfrm>
              <a:off x="4085070" y="5365750"/>
              <a:ext cx="1106839" cy="507156"/>
              <a:chOff x="4085070" y="5365750"/>
              <a:chExt cx="1106839" cy="507156"/>
            </a:xfrm>
            <a:solidFill>
              <a:schemeClr val="bg1"/>
            </a:solidFill>
          </p:grpSpPr>
          <p:sp>
            <p:nvSpPr>
              <p:cNvPr id="110" name="Rectangle 109">
                <a:extLst>
                  <a:ext uri="{FF2B5EF4-FFF2-40B4-BE49-F238E27FC236}">
                    <a16:creationId xmlns:a16="http://schemas.microsoft.com/office/drawing/2014/main" id="{1019331C-B4D4-460F-B9FE-859CC89F7804}"/>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11" name="Rectangle 110">
                <a:extLst>
                  <a:ext uri="{FF2B5EF4-FFF2-40B4-BE49-F238E27FC236}">
                    <a16:creationId xmlns:a16="http://schemas.microsoft.com/office/drawing/2014/main" id="{167F9563-3B64-42CA-A1AF-2FB1758D198E}"/>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107" name="Group 106">
              <a:extLst>
                <a:ext uri="{FF2B5EF4-FFF2-40B4-BE49-F238E27FC236}">
                  <a16:creationId xmlns:a16="http://schemas.microsoft.com/office/drawing/2014/main" id="{5BAF5D83-573C-4D86-904A-0AD9446E1884}"/>
                </a:ext>
              </a:extLst>
            </p:cNvPr>
            <p:cNvGrpSpPr/>
            <p:nvPr/>
          </p:nvGrpSpPr>
          <p:grpSpPr>
            <a:xfrm>
              <a:off x="3733049" y="5315443"/>
              <a:ext cx="1434410" cy="564329"/>
              <a:chOff x="3722832" y="5310208"/>
              <a:chExt cx="1434410" cy="564329"/>
            </a:xfrm>
          </p:grpSpPr>
          <p:cxnSp>
            <p:nvCxnSpPr>
              <p:cNvPr id="108" name="Straight Connector 107">
                <a:extLst>
                  <a:ext uri="{FF2B5EF4-FFF2-40B4-BE49-F238E27FC236}">
                    <a16:creationId xmlns:a16="http://schemas.microsoft.com/office/drawing/2014/main" id="{F49997AD-B697-4DB5-A50E-428FABBF1EAE}"/>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9" name="Arc 108">
                <a:extLst>
                  <a:ext uri="{FF2B5EF4-FFF2-40B4-BE49-F238E27FC236}">
                    <a16:creationId xmlns:a16="http://schemas.microsoft.com/office/drawing/2014/main" id="{D869EE8F-36ED-4FAF-9C0F-44ACC48F5985}"/>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grpSp>
        <p:nvGrpSpPr>
          <p:cNvPr id="119" name="Group 118">
            <a:extLst>
              <a:ext uri="{FF2B5EF4-FFF2-40B4-BE49-F238E27FC236}">
                <a16:creationId xmlns:a16="http://schemas.microsoft.com/office/drawing/2014/main" id="{5F2D9AFF-2C32-4844-BC23-43D9E12C9E3E}"/>
              </a:ext>
            </a:extLst>
          </p:cNvPr>
          <p:cNvGrpSpPr>
            <a:grpSpLocks noChangeAspect="1"/>
          </p:cNvGrpSpPr>
          <p:nvPr/>
        </p:nvGrpSpPr>
        <p:grpSpPr>
          <a:xfrm>
            <a:off x="6037624" y="2903273"/>
            <a:ext cx="2748231" cy="578710"/>
            <a:chOff x="3733049" y="5315443"/>
            <a:chExt cx="2710626" cy="570792"/>
          </a:xfrm>
        </p:grpSpPr>
        <p:grpSp>
          <p:nvGrpSpPr>
            <p:cNvPr id="120" name="Group 119">
              <a:extLst>
                <a:ext uri="{FF2B5EF4-FFF2-40B4-BE49-F238E27FC236}">
                  <a16:creationId xmlns:a16="http://schemas.microsoft.com/office/drawing/2014/main" id="{5CCE7237-7691-49F0-A969-C1EBE1FAE9A6}"/>
                </a:ext>
              </a:extLst>
            </p:cNvPr>
            <p:cNvGrpSpPr/>
            <p:nvPr/>
          </p:nvGrpSpPr>
          <p:grpSpPr>
            <a:xfrm>
              <a:off x="4085069" y="5354684"/>
              <a:ext cx="2358605" cy="531551"/>
              <a:chOff x="4085069" y="5354684"/>
              <a:chExt cx="2358605" cy="531551"/>
            </a:xfrm>
            <a:solidFill>
              <a:schemeClr val="bg1"/>
            </a:solidFill>
          </p:grpSpPr>
          <p:sp>
            <p:nvSpPr>
              <p:cNvPr id="124" name="Rectangle 123">
                <a:extLst>
                  <a:ext uri="{FF2B5EF4-FFF2-40B4-BE49-F238E27FC236}">
                    <a16:creationId xmlns:a16="http://schemas.microsoft.com/office/drawing/2014/main" id="{564FE2BB-AEE4-483F-852C-9EE5E48C2F8B}"/>
                  </a:ext>
                </a:extLst>
              </p:cNvPr>
              <p:cNvSpPr/>
              <p:nvPr/>
            </p:nvSpPr>
            <p:spPr bwMode="auto">
              <a:xfrm>
                <a:off x="4085069" y="5354684"/>
                <a:ext cx="2358605" cy="52438"/>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25" name="Rectangle 124">
                <a:extLst>
                  <a:ext uri="{FF2B5EF4-FFF2-40B4-BE49-F238E27FC236}">
                    <a16:creationId xmlns:a16="http://schemas.microsoft.com/office/drawing/2014/main" id="{7BD726BB-8B48-4A35-B70E-80637D14E2F5}"/>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121" name="Group 120">
              <a:extLst>
                <a:ext uri="{FF2B5EF4-FFF2-40B4-BE49-F238E27FC236}">
                  <a16:creationId xmlns:a16="http://schemas.microsoft.com/office/drawing/2014/main" id="{C6E94E78-DFBB-4D70-9D6C-17A2729AB26D}"/>
                </a:ext>
              </a:extLst>
            </p:cNvPr>
            <p:cNvGrpSpPr/>
            <p:nvPr/>
          </p:nvGrpSpPr>
          <p:grpSpPr>
            <a:xfrm>
              <a:off x="3733049" y="5315443"/>
              <a:ext cx="2710626" cy="564329"/>
              <a:chOff x="3722832" y="5310208"/>
              <a:chExt cx="2710626" cy="564329"/>
            </a:xfrm>
          </p:grpSpPr>
          <p:cxnSp>
            <p:nvCxnSpPr>
              <p:cNvPr id="122" name="Straight Connector 121">
                <a:extLst>
                  <a:ext uri="{FF2B5EF4-FFF2-40B4-BE49-F238E27FC236}">
                    <a16:creationId xmlns:a16="http://schemas.microsoft.com/office/drawing/2014/main" id="{E73E5212-F5B6-4C16-8115-23298B9E0C95}"/>
                  </a:ext>
                </a:extLst>
              </p:cNvPr>
              <p:cNvCxnSpPr/>
              <p:nvPr/>
            </p:nvCxnSpPr>
            <p:spPr bwMode="auto">
              <a:xfrm>
                <a:off x="4095241" y="5385595"/>
                <a:ext cx="233821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 name="Arc 122">
                <a:extLst>
                  <a:ext uri="{FF2B5EF4-FFF2-40B4-BE49-F238E27FC236}">
                    <a16:creationId xmlns:a16="http://schemas.microsoft.com/office/drawing/2014/main" id="{A3DB43C2-47DA-4027-9819-8F5CD3765AA2}"/>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spTree>
    <p:extLst>
      <p:ext uri="{BB962C8B-B14F-4D97-AF65-F5344CB8AC3E}">
        <p14:creationId xmlns:p14="http://schemas.microsoft.com/office/powerpoint/2010/main" val="65904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96"/>
                                        </p:tgtEl>
                                      </p:cBhvr>
                                    </p:animEffect>
                                    <p:set>
                                      <p:cBhvr>
                                        <p:cTn id="7" dur="1" fill="hold">
                                          <p:stCondLst>
                                            <p:cond delay="499"/>
                                          </p:stCondLst>
                                        </p:cTn>
                                        <p:tgtEl>
                                          <p:spTgt spid="9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xit" presetSubtype="0" fill="hold" nodeType="with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par>
                          <p:cTn id="20" fill="hold">
                            <p:stCondLst>
                              <p:cond delay="500"/>
                            </p:stCondLst>
                            <p:childTnLst>
                              <p:par>
                                <p:cTn id="21" presetID="35" presetClass="path" presetSubtype="0" accel="50000" fill="hold" nodeType="afterEffect">
                                  <p:stCondLst>
                                    <p:cond delay="0"/>
                                  </p:stCondLst>
                                  <p:childTnLst>
                                    <p:animMotion origin="layout" path="M 4.375E-6 2.96296E-6 L -0.02553 -0.00047 " pathEditMode="relative" rAng="0" ptsTypes="AA">
                                      <p:cBhvr>
                                        <p:cTn id="22" dur="1000" fill="hold"/>
                                        <p:tgtEl>
                                          <p:spTgt spid="69"/>
                                        </p:tgtEl>
                                        <p:attrNameLst>
                                          <p:attrName>ppt_x</p:attrName>
                                          <p:attrName>ppt_y</p:attrName>
                                        </p:attrNameLst>
                                      </p:cBhvr>
                                      <p:rCtr x="-1276" y="-23"/>
                                    </p:animMotion>
                                  </p:childTnLst>
                                </p:cTn>
                              </p:par>
                            </p:childTnLst>
                          </p:cTn>
                        </p:par>
                        <p:par>
                          <p:cTn id="23" fill="hold">
                            <p:stCondLst>
                              <p:cond delay="1500"/>
                            </p:stCondLst>
                            <p:childTnLst>
                              <p:par>
                                <p:cTn id="24" presetID="1" presetClass="exit" presetSubtype="0" fill="hold" nodeType="afterEffect">
                                  <p:stCondLst>
                                    <p:cond delay="0"/>
                                  </p:stCondLst>
                                  <p:childTnLst>
                                    <p:set>
                                      <p:cBhvr>
                                        <p:cTn id="25" dur="1" fill="hold">
                                          <p:stCondLst>
                                            <p:cond delay="0"/>
                                          </p:stCondLst>
                                        </p:cTn>
                                        <p:tgtEl>
                                          <p:spTgt spid="69"/>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82"/>
                                        </p:tgtEl>
                                        <p:attrNameLst>
                                          <p:attrName>style.visibility</p:attrName>
                                        </p:attrNameLst>
                                      </p:cBhvr>
                                      <p:to>
                                        <p:strVal val="visible"/>
                                      </p:to>
                                    </p:se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par>
                          <p:cTn id="32" fill="hold">
                            <p:stCondLst>
                              <p:cond delay="2000"/>
                            </p:stCondLst>
                            <p:childTnLst>
                              <p:par>
                                <p:cTn id="33" presetID="64" presetClass="path" presetSubtype="0" accel="50000" fill="hold" nodeType="afterEffect">
                                  <p:stCondLst>
                                    <p:cond delay="0"/>
                                  </p:stCondLst>
                                  <p:childTnLst>
                                    <p:animMotion origin="layout" path="M -8.33333E-7 2.59259E-6 L 0.00017 -0.10787 " pathEditMode="relative" rAng="0" ptsTypes="AA">
                                      <p:cBhvr>
                                        <p:cTn id="34" dur="1000" fill="hold"/>
                                        <p:tgtEl>
                                          <p:spTgt spid="73"/>
                                        </p:tgtEl>
                                        <p:attrNameLst>
                                          <p:attrName>ppt_x</p:attrName>
                                          <p:attrName>ppt_y</p:attrName>
                                        </p:attrNameLst>
                                      </p:cBhvr>
                                      <p:rCtr x="0" y="-5394"/>
                                    </p:animMotion>
                                  </p:childTnLst>
                                </p:cTn>
                              </p:par>
                            </p:childTnLst>
                          </p:cTn>
                        </p:par>
                        <p:par>
                          <p:cTn id="35" fill="hold">
                            <p:stCondLst>
                              <p:cond delay="3000"/>
                            </p:stCondLst>
                            <p:childTnLst>
                              <p:par>
                                <p:cTn id="36" presetID="1" presetClass="exit" presetSubtype="0" fill="hold" nodeType="afterEffect">
                                  <p:stCondLst>
                                    <p:cond delay="0"/>
                                  </p:stCondLst>
                                  <p:childTnLst>
                                    <p:set>
                                      <p:cBhvr>
                                        <p:cTn id="37" dur="1" fill="hold">
                                          <p:stCondLst>
                                            <p:cond delay="0"/>
                                          </p:stCondLst>
                                        </p:cTn>
                                        <p:tgtEl>
                                          <p:spTgt spid="73"/>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65"/>
                                        </p:tgtEl>
                                        <p:attrNameLst>
                                          <p:attrName>style.visibility</p:attrName>
                                        </p:attrNameLst>
                                      </p:cBhvr>
                                      <p:to>
                                        <p:strVal val="visible"/>
                                      </p:to>
                                    </p:se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fade">
                                      <p:cBhvr>
                                        <p:cTn id="43" dur="500"/>
                                        <p:tgtEl>
                                          <p:spTgt spid="90"/>
                                        </p:tgtEl>
                                      </p:cBhvr>
                                    </p:animEffect>
                                  </p:childTnLst>
                                </p:cTn>
                              </p:par>
                            </p:childTnLst>
                          </p:cTn>
                        </p:par>
                        <p:par>
                          <p:cTn id="44" fill="hold">
                            <p:stCondLst>
                              <p:cond delay="3500"/>
                            </p:stCondLst>
                            <p:childTnLst>
                              <p:par>
                                <p:cTn id="45" presetID="10" presetClass="entr" presetSubtype="0" fill="hold" nodeType="afterEffect">
                                  <p:stCondLst>
                                    <p:cond delay="0"/>
                                  </p:stCondLst>
                                  <p:childTnLst>
                                    <p:set>
                                      <p:cBhvr>
                                        <p:cTn id="46" dur="1" fill="hold">
                                          <p:stCondLst>
                                            <p:cond delay="0"/>
                                          </p:stCondLst>
                                        </p:cTn>
                                        <p:tgtEl>
                                          <p:spTgt spid="91"/>
                                        </p:tgtEl>
                                        <p:attrNameLst>
                                          <p:attrName>style.visibility</p:attrName>
                                        </p:attrNameLst>
                                      </p:cBhvr>
                                      <p:to>
                                        <p:strVal val="visible"/>
                                      </p:to>
                                    </p:set>
                                    <p:animEffect transition="in" filter="fade">
                                      <p:cBhvr>
                                        <p:cTn id="47" dur="500"/>
                                        <p:tgtEl>
                                          <p:spTgt spid="91"/>
                                        </p:tgtEl>
                                      </p:cBhvr>
                                    </p:animEffect>
                                  </p:childTnLst>
                                </p:cTn>
                              </p:par>
                            </p:childTnLst>
                          </p:cTn>
                        </p:par>
                        <p:par>
                          <p:cTn id="48" fill="hold">
                            <p:stCondLst>
                              <p:cond delay="4000"/>
                            </p:stCondLst>
                            <p:childTnLst>
                              <p:par>
                                <p:cTn id="49" presetID="64" presetClass="path" presetSubtype="0" accel="50000" fill="hold" nodeType="afterEffect">
                                  <p:stCondLst>
                                    <p:cond delay="0"/>
                                  </p:stCondLst>
                                  <p:childTnLst>
                                    <p:animMotion origin="layout" path="M 4.375E-6 2.22222E-6 L 0.04947 -0.21621 " pathEditMode="relative" rAng="0" ptsTypes="AA">
                                      <p:cBhvr>
                                        <p:cTn id="50" dur="1000" fill="hold"/>
                                        <p:tgtEl>
                                          <p:spTgt spid="78"/>
                                        </p:tgtEl>
                                        <p:attrNameLst>
                                          <p:attrName>ppt_x</p:attrName>
                                          <p:attrName>ppt_y</p:attrName>
                                        </p:attrNameLst>
                                      </p:cBhvr>
                                      <p:rCtr x="2474" y="-10810"/>
                                    </p:animMotion>
                                  </p:childTnLst>
                                </p:cTn>
                              </p:par>
                            </p:childTnLst>
                          </p:cTn>
                        </p:par>
                        <p:par>
                          <p:cTn id="51" fill="hold">
                            <p:stCondLst>
                              <p:cond delay="5000"/>
                            </p:stCondLst>
                            <p:childTnLst>
                              <p:par>
                                <p:cTn id="52" presetID="1" presetClass="exit" presetSubtype="0" fill="hold" nodeType="afterEffect">
                                  <p:stCondLst>
                                    <p:cond delay="0"/>
                                  </p:stCondLst>
                                  <p:childTnLst>
                                    <p:set>
                                      <p:cBhvr>
                                        <p:cTn id="53" dur="1" fill="hold">
                                          <p:stCondLst>
                                            <p:cond delay="0"/>
                                          </p:stCondLst>
                                        </p:cTn>
                                        <p:tgtEl>
                                          <p:spTgt spid="78"/>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86"/>
                                        </p:tgtEl>
                                        <p:attrNameLst>
                                          <p:attrName>style.visibility</p:attrName>
                                        </p:attrNameLst>
                                      </p:cBhvr>
                                      <p:to>
                                        <p:strVal val="visible"/>
                                      </p:to>
                                    </p:set>
                                  </p:childTnLst>
                                </p:cTn>
                              </p:par>
                            </p:childTnLst>
                          </p:cTn>
                        </p:par>
                        <p:par>
                          <p:cTn id="56" fill="hold">
                            <p:stCondLst>
                              <p:cond delay="5000"/>
                            </p:stCondLst>
                            <p:childTnLst>
                              <p:par>
                                <p:cTn id="57" presetID="10" presetClass="entr" presetSubtype="0" fill="hold" nodeType="afterEffect">
                                  <p:stCondLst>
                                    <p:cond delay="0"/>
                                  </p:stCondLst>
                                  <p:childTnLst>
                                    <p:set>
                                      <p:cBhvr>
                                        <p:cTn id="58" dur="1" fill="hold">
                                          <p:stCondLst>
                                            <p:cond delay="0"/>
                                          </p:stCondLst>
                                        </p:cTn>
                                        <p:tgtEl>
                                          <p:spTgt spid="92"/>
                                        </p:tgtEl>
                                        <p:attrNameLst>
                                          <p:attrName>style.visibility</p:attrName>
                                        </p:attrNameLst>
                                      </p:cBhvr>
                                      <p:to>
                                        <p:strVal val="visible"/>
                                      </p:to>
                                    </p:set>
                                    <p:animEffect transition="in" filter="fade">
                                      <p:cBhvr>
                                        <p:cTn id="59" dur="500"/>
                                        <p:tgtEl>
                                          <p:spTgt spid="92"/>
                                        </p:tgtEl>
                                      </p:cBhvr>
                                    </p:animEffect>
                                  </p:childTnLst>
                                </p:cTn>
                              </p:par>
                            </p:childTnLst>
                          </p:cTn>
                        </p:par>
                        <p:par>
                          <p:cTn id="60" fill="hold">
                            <p:stCondLst>
                              <p:cond delay="5500"/>
                            </p:stCondLst>
                            <p:childTnLst>
                              <p:par>
                                <p:cTn id="61" presetID="64" presetClass="path" presetSubtype="0" accel="50000" fill="hold" nodeType="afterEffect">
                                  <p:stCondLst>
                                    <p:cond delay="0"/>
                                  </p:stCondLst>
                                  <p:childTnLst>
                                    <p:animMotion origin="layout" path="M 4.375E-6 2.96296E-6 L 0.07513 -0.32431 " pathEditMode="relative" rAng="0" ptsTypes="AA">
                                      <p:cBhvr>
                                        <p:cTn id="62" dur="1000" fill="hold"/>
                                        <p:tgtEl>
                                          <p:spTgt spid="100"/>
                                        </p:tgtEl>
                                        <p:attrNameLst>
                                          <p:attrName>ppt_x</p:attrName>
                                          <p:attrName>ppt_y</p:attrName>
                                        </p:attrNameLst>
                                      </p:cBhvr>
                                      <p:rCtr x="3750" y="-16227"/>
                                    </p:animMotion>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7"/>
                                        </p:tgtEl>
                                        <p:attrNameLst>
                                          <p:attrName>style.visibility</p:attrName>
                                        </p:attrNameLst>
                                      </p:cBhvr>
                                      <p:to>
                                        <p:strVal val="visible"/>
                                      </p:to>
                                    </p:set>
                                    <p:animEffect transition="in" filter="fade">
                                      <p:cBhvr>
                                        <p:cTn id="67" dur="500"/>
                                        <p:tgtEl>
                                          <p:spTgt spid="9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1"/>
                                        </p:tgtEl>
                                        <p:attrNameLst>
                                          <p:attrName>style.visibility</p:attrName>
                                        </p:attrNameLst>
                                      </p:cBhvr>
                                      <p:to>
                                        <p:strVal val="visible"/>
                                      </p:to>
                                    </p:set>
                                    <p:animEffect transition="in" filter="fade">
                                      <p:cBhvr>
                                        <p:cTn id="70" dur="500"/>
                                        <p:tgtEl>
                                          <p:spTgt spid="101"/>
                                        </p:tgtEl>
                                      </p:cBhvr>
                                    </p:animEffect>
                                  </p:childTnLst>
                                </p:cTn>
                              </p:par>
                              <p:par>
                                <p:cTn id="71" presetID="10" presetClass="entr" presetSubtype="0" fill="hold"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500"/>
                                        <p:tgtEl>
                                          <p:spTgt spid="10"/>
                                        </p:tgtEl>
                                      </p:cBhvr>
                                    </p:animEffect>
                                  </p:childTnLst>
                                </p:cTn>
                              </p:par>
                              <p:par>
                                <p:cTn id="74" presetID="10" presetClass="exit" presetSubtype="0" fill="hold" nodeType="withEffect">
                                  <p:stCondLst>
                                    <p:cond delay="0"/>
                                  </p:stCondLst>
                                  <p:childTnLst>
                                    <p:animEffect transition="out" filter="fade">
                                      <p:cBhvr>
                                        <p:cTn id="75" dur="500"/>
                                        <p:tgtEl>
                                          <p:spTgt spid="9"/>
                                        </p:tgtEl>
                                      </p:cBhvr>
                                    </p:animEffect>
                                    <p:set>
                                      <p:cBhvr>
                                        <p:cTn id="76" dur="1" fill="hold">
                                          <p:stCondLst>
                                            <p:cond delay="499"/>
                                          </p:stCondLst>
                                        </p:cTn>
                                        <p:tgtEl>
                                          <p:spTgt spid="9"/>
                                        </p:tgtEl>
                                        <p:attrNameLst>
                                          <p:attrName>style.visibility</p:attrName>
                                        </p:attrNameLst>
                                      </p:cBhvr>
                                      <p:to>
                                        <p:strVal val="hidden"/>
                                      </p:to>
                                    </p:set>
                                  </p:childTnLst>
                                </p:cTn>
                              </p:par>
                              <p:par>
                                <p:cTn id="77" presetID="10" presetClass="exit" presetSubtype="0" fill="hold" grpId="0" nodeType="withEffect">
                                  <p:stCondLst>
                                    <p:cond delay="0"/>
                                  </p:stCondLst>
                                  <p:childTnLst>
                                    <p:animEffect transition="out" filter="fade">
                                      <p:cBhvr>
                                        <p:cTn id="78" dur="500"/>
                                        <p:tgtEl>
                                          <p:spTgt spid="52"/>
                                        </p:tgtEl>
                                      </p:cBhvr>
                                    </p:animEffect>
                                    <p:set>
                                      <p:cBhvr>
                                        <p:cTn id="79" dur="1" fill="hold">
                                          <p:stCondLst>
                                            <p:cond delay="499"/>
                                          </p:stCondLst>
                                        </p:cTn>
                                        <p:tgtEl>
                                          <p:spTgt spid="52"/>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fade">
                                      <p:cBhvr>
                                        <p:cTn id="84" dur="500"/>
                                        <p:tgtEl>
                                          <p:spTgt spid="6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04"/>
                                        </p:tgtEl>
                                        <p:attrNameLst>
                                          <p:attrName>style.visibility</p:attrName>
                                        </p:attrNameLst>
                                      </p:cBhvr>
                                      <p:to>
                                        <p:strVal val="visible"/>
                                      </p:to>
                                    </p:set>
                                    <p:animEffect transition="in" filter="fade">
                                      <p:cBhvr>
                                        <p:cTn id="89"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47" grpId="0"/>
      <p:bldP spid="64" grpId="0"/>
      <p:bldP spid="97" grpId="0"/>
      <p:bldP spid="101" grpId="0"/>
      <p:bldP spid="52" grpId="0" animBg="1"/>
      <p:bldP spid="104"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a:t>
            </a:r>
            <a:r>
              <a:rPr lang="en-GB" sz="2400" b="1" dirty="0"/>
              <a:t>4</a:t>
            </a:r>
            <a:r>
              <a:rPr lang="en-GB" sz="2400" b="1" i="0" u="none" strike="noStrike" dirty="0">
                <a:effectLst/>
              </a:rPr>
              <a:t>, Learning Outcome </a:t>
            </a:r>
            <a:r>
              <a:rPr lang="en-GB" sz="2400" b="1" dirty="0"/>
              <a:t>25</a:t>
            </a:r>
            <a:r>
              <a:rPr lang="en-GB" sz="2400" b="1" i="0" u="none" strike="noStrike" dirty="0">
                <a:effectLst/>
              </a:rPr>
              <a:t>	</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24523247"/>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25</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divide a three-digit number by a single-digit number using partitioning and representations (no exchanging, no remainders)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3289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4, Learning Outcome 25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2.15 Division: partitioning leading to short division</a:t>
            </a:r>
            <a:r>
              <a:rPr lang="en-GB" sz="2000" dirty="0"/>
              <a:t> </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8301914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3:1 and 3:4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23-24 and 26-27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Graphical user interface, text  Description automatically generated">
            <a:extLst>
              <a:ext uri="{FF2B5EF4-FFF2-40B4-BE49-F238E27FC236}">
                <a16:creationId xmlns:a16="http://schemas.microsoft.com/office/drawing/2014/main" id="{BD085091-AC14-4984-BEA2-73E9409C32A5}"/>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63" b="63"/>
          <a:stretch>
            <a:fillRect/>
          </a:stretch>
        </p:blipFill>
        <p:spPr/>
      </p:pic>
    </p:spTree>
    <p:extLst>
      <p:ext uri="{BB962C8B-B14F-4D97-AF65-F5344CB8AC3E}">
        <p14:creationId xmlns:p14="http://schemas.microsoft.com/office/powerpoint/2010/main" val="616465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3:1</a:t>
            </a:r>
          </a:p>
        </p:txBody>
      </p:sp>
      <p:sp>
        <p:nvSpPr>
          <p:cNvPr id="93" name="TextBox 92">
            <a:extLst>
              <a:ext uri="{FF2B5EF4-FFF2-40B4-BE49-F238E27FC236}">
                <a16:creationId xmlns:a16="http://schemas.microsoft.com/office/drawing/2014/main" id="{FBED1103-7745-41DF-A9B7-9E0B2C70AA57}"/>
              </a:ext>
            </a:extLst>
          </p:cNvPr>
          <p:cNvSpPr txBox="1"/>
          <p:nvPr/>
        </p:nvSpPr>
        <p:spPr bwMode="auto">
          <a:xfrm>
            <a:off x="1732341" y="920309"/>
            <a:ext cx="8727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848 pencils shared equally between 4 year groups. How many pencils each?</a:t>
            </a:r>
            <a:endParaRPr lang="en-GB" sz="2000" dirty="0">
              <a:solidFill>
                <a:srgbClr val="FF0000"/>
              </a:solidFill>
              <a:latin typeface="Myriad Pro Semibold" charset="0"/>
              <a:ea typeface="Myriad Pro Semibold" charset="0"/>
              <a:cs typeface="Myriad Pro Semibold" charset="0"/>
            </a:endParaRPr>
          </a:p>
        </p:txBody>
      </p:sp>
      <p:sp>
        <p:nvSpPr>
          <p:cNvPr id="96" name="TextBox 95">
            <a:extLst>
              <a:ext uri="{FF2B5EF4-FFF2-40B4-BE49-F238E27FC236}">
                <a16:creationId xmlns:a16="http://schemas.microsoft.com/office/drawing/2014/main" id="{D72DEB36-5275-4B8E-9B80-61214BEA7486}"/>
              </a:ext>
            </a:extLst>
          </p:cNvPr>
          <p:cNvSpPr txBox="1"/>
          <p:nvPr/>
        </p:nvSpPr>
        <p:spPr bwMode="auto">
          <a:xfrm>
            <a:off x="4151929" y="2140760"/>
            <a:ext cx="3888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1 – presenting the problem:</a:t>
            </a:r>
            <a:endParaRPr lang="en-GB" sz="2000" dirty="0">
              <a:solidFill>
                <a:srgbClr val="FF0000"/>
              </a:solidFill>
              <a:latin typeface="Myriad Pro Semibold" charset="0"/>
              <a:ea typeface="Myriad Pro Semibold" charset="0"/>
              <a:cs typeface="Myriad Pro Semibold" charset="0"/>
            </a:endParaRPr>
          </a:p>
        </p:txBody>
      </p:sp>
      <p:sp>
        <p:nvSpPr>
          <p:cNvPr id="113" name="TextBox 112">
            <a:extLst>
              <a:ext uri="{FF2B5EF4-FFF2-40B4-BE49-F238E27FC236}">
                <a16:creationId xmlns:a16="http://schemas.microsoft.com/office/drawing/2014/main" id="{EE0C0F26-C290-4FAA-A31C-5674648A2202}"/>
              </a:ext>
            </a:extLst>
          </p:cNvPr>
          <p:cNvSpPr txBox="1"/>
          <p:nvPr/>
        </p:nvSpPr>
        <p:spPr bwMode="auto">
          <a:xfrm>
            <a:off x="4838001" y="1524946"/>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848  ÷  4  =</a:t>
            </a:r>
            <a:endParaRPr lang="en-GB" sz="2200" dirty="0">
              <a:solidFill>
                <a:srgbClr val="C00000"/>
              </a:solidFill>
              <a:latin typeface="Myriad Pro Semibold" charset="0"/>
              <a:ea typeface="Myriad Pro Semibold" charset="0"/>
              <a:cs typeface="Myriad Pro Semibold" charset="0"/>
            </a:endParaRPr>
          </a:p>
        </p:txBody>
      </p:sp>
      <p:sp>
        <p:nvSpPr>
          <p:cNvPr id="114" name="Rectangle 113">
            <a:extLst>
              <a:ext uri="{FF2B5EF4-FFF2-40B4-BE49-F238E27FC236}">
                <a16:creationId xmlns:a16="http://schemas.microsoft.com/office/drawing/2014/main" id="{A5896F27-871F-4211-928E-ECEAA90D2AC0}"/>
              </a:ext>
            </a:extLst>
          </p:cNvPr>
          <p:cNvSpPr/>
          <p:nvPr/>
        </p:nvSpPr>
        <p:spPr bwMode="auto">
          <a:xfrm>
            <a:off x="6658835" y="1515420"/>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grpSp>
        <p:nvGrpSpPr>
          <p:cNvPr id="21" name="Group 20">
            <a:extLst>
              <a:ext uri="{FF2B5EF4-FFF2-40B4-BE49-F238E27FC236}">
                <a16:creationId xmlns:a16="http://schemas.microsoft.com/office/drawing/2014/main" id="{D65E072E-E524-4487-AE5A-7741D2489B32}"/>
              </a:ext>
            </a:extLst>
          </p:cNvPr>
          <p:cNvGrpSpPr/>
          <p:nvPr/>
        </p:nvGrpSpPr>
        <p:grpSpPr>
          <a:xfrm>
            <a:off x="2280985" y="2669382"/>
            <a:ext cx="3254589" cy="3235529"/>
            <a:chOff x="756984" y="2669381"/>
            <a:chExt cx="3254589" cy="3235529"/>
          </a:xfrm>
        </p:grpSpPr>
        <p:sp>
          <p:nvSpPr>
            <p:cNvPr id="98" name="Rectangle 97">
              <a:extLst>
                <a:ext uri="{FF2B5EF4-FFF2-40B4-BE49-F238E27FC236}">
                  <a16:creationId xmlns:a16="http://schemas.microsoft.com/office/drawing/2014/main" id="{1B8FEFD2-DE67-4A6D-911E-8AE51A507067}"/>
                </a:ext>
              </a:extLst>
            </p:cNvPr>
            <p:cNvSpPr/>
            <p:nvPr/>
          </p:nvSpPr>
          <p:spPr bwMode="auto">
            <a:xfrm>
              <a:off x="2300288" y="2669381"/>
              <a:ext cx="797718"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9" name="Picture 8">
              <a:extLst>
                <a:ext uri="{FF2B5EF4-FFF2-40B4-BE49-F238E27FC236}">
                  <a16:creationId xmlns:a16="http://schemas.microsoft.com/office/drawing/2014/main" id="{EC6B8D42-B49A-4117-98E5-5582CF03E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984" y="4121744"/>
              <a:ext cx="3254589" cy="1783166"/>
            </a:xfrm>
            <a:prstGeom prst="rect">
              <a:avLst/>
            </a:prstGeom>
          </p:spPr>
        </p:pic>
        <p:pic>
          <p:nvPicPr>
            <p:cNvPr id="12" name="Picture 11">
              <a:extLst>
                <a:ext uri="{FF2B5EF4-FFF2-40B4-BE49-F238E27FC236}">
                  <a16:creationId xmlns:a16="http://schemas.microsoft.com/office/drawing/2014/main" id="{2454ED3E-1CA8-4407-A2FD-02C2AB3411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313" y="2952084"/>
              <a:ext cx="293039" cy="293039"/>
            </a:xfrm>
            <a:prstGeom prst="rect">
              <a:avLst/>
            </a:prstGeom>
          </p:spPr>
        </p:pic>
        <p:pic>
          <p:nvPicPr>
            <p:cNvPr id="14" name="Picture 13" descr="A drawing of a face  Description automatically generated">
              <a:extLst>
                <a:ext uri="{FF2B5EF4-FFF2-40B4-BE49-F238E27FC236}">
                  <a16:creationId xmlns:a16="http://schemas.microsoft.com/office/drawing/2014/main" id="{118B2360-4A75-49EA-B4B3-ECEC881E62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313" y="3323048"/>
              <a:ext cx="293039" cy="293039"/>
            </a:xfrm>
            <a:prstGeom prst="rect">
              <a:avLst/>
            </a:prstGeom>
          </p:spPr>
        </p:pic>
        <p:pic>
          <p:nvPicPr>
            <p:cNvPr id="18" name="Picture 17" descr="A picture containing object  Description automatically generated">
              <a:extLst>
                <a:ext uri="{FF2B5EF4-FFF2-40B4-BE49-F238E27FC236}">
                  <a16:creationId xmlns:a16="http://schemas.microsoft.com/office/drawing/2014/main" id="{14E99935-02EA-4538-8128-3EFD08EF12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7313" y="3694012"/>
              <a:ext cx="293039" cy="293039"/>
            </a:xfrm>
            <a:prstGeom prst="rect">
              <a:avLst/>
            </a:prstGeom>
          </p:spPr>
        </p:pic>
        <p:pic>
          <p:nvPicPr>
            <p:cNvPr id="42" name="Picture 41" descr="A picture containing object  Description automatically generated">
              <a:extLst>
                <a:ext uri="{FF2B5EF4-FFF2-40B4-BE49-F238E27FC236}">
                  <a16:creationId xmlns:a16="http://schemas.microsoft.com/office/drawing/2014/main" id="{A9A52FF7-45BA-4280-A51C-827957A602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4334" y="3694012"/>
              <a:ext cx="293039" cy="293039"/>
            </a:xfrm>
            <a:prstGeom prst="rect">
              <a:avLst/>
            </a:prstGeom>
          </p:spPr>
        </p:pic>
        <p:pic>
          <p:nvPicPr>
            <p:cNvPr id="43" name="Picture 42" descr="A picture containing object  Description automatically generated">
              <a:extLst>
                <a:ext uri="{FF2B5EF4-FFF2-40B4-BE49-F238E27FC236}">
                  <a16:creationId xmlns:a16="http://schemas.microsoft.com/office/drawing/2014/main" id="{B5E1B5AE-E5A3-4EC1-9BBA-04889EFBAB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1355" y="3694012"/>
              <a:ext cx="293039" cy="293039"/>
            </a:xfrm>
            <a:prstGeom prst="rect">
              <a:avLst/>
            </a:prstGeom>
          </p:spPr>
        </p:pic>
        <p:pic>
          <p:nvPicPr>
            <p:cNvPr id="44" name="Picture 43" descr="A picture containing object  Description automatically generated">
              <a:extLst>
                <a:ext uri="{FF2B5EF4-FFF2-40B4-BE49-F238E27FC236}">
                  <a16:creationId xmlns:a16="http://schemas.microsoft.com/office/drawing/2014/main" id="{5C31DCB8-0A86-49C4-9CB3-A271A4C464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8376" y="3694012"/>
              <a:ext cx="293039" cy="293039"/>
            </a:xfrm>
            <a:prstGeom prst="rect">
              <a:avLst/>
            </a:prstGeom>
          </p:spPr>
        </p:pic>
        <p:pic>
          <p:nvPicPr>
            <p:cNvPr id="45" name="Picture 44" descr="A picture containing object  Description automatically generated">
              <a:extLst>
                <a:ext uri="{FF2B5EF4-FFF2-40B4-BE49-F238E27FC236}">
                  <a16:creationId xmlns:a16="http://schemas.microsoft.com/office/drawing/2014/main" id="{E7010410-B0B6-4476-BA43-51810E063C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5397" y="3694012"/>
              <a:ext cx="293039" cy="293039"/>
            </a:xfrm>
            <a:prstGeom prst="rect">
              <a:avLst/>
            </a:prstGeom>
          </p:spPr>
        </p:pic>
        <p:pic>
          <p:nvPicPr>
            <p:cNvPr id="46" name="Picture 45" descr="A picture containing object  Description automatically generated">
              <a:extLst>
                <a:ext uri="{FF2B5EF4-FFF2-40B4-BE49-F238E27FC236}">
                  <a16:creationId xmlns:a16="http://schemas.microsoft.com/office/drawing/2014/main" id="{1F3395B9-3C70-4FC6-A183-3178FA0D08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2418" y="3694012"/>
              <a:ext cx="293039" cy="293039"/>
            </a:xfrm>
            <a:prstGeom prst="rect">
              <a:avLst/>
            </a:prstGeom>
          </p:spPr>
        </p:pic>
        <p:pic>
          <p:nvPicPr>
            <p:cNvPr id="47" name="Picture 46" descr="A picture containing object  Description automatically generated">
              <a:extLst>
                <a:ext uri="{FF2B5EF4-FFF2-40B4-BE49-F238E27FC236}">
                  <a16:creationId xmlns:a16="http://schemas.microsoft.com/office/drawing/2014/main" id="{A78EEA35-D717-4139-BB31-EB4E518E75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9439" y="3694012"/>
              <a:ext cx="293039" cy="293039"/>
            </a:xfrm>
            <a:prstGeom prst="rect">
              <a:avLst/>
            </a:prstGeom>
          </p:spPr>
        </p:pic>
        <p:pic>
          <p:nvPicPr>
            <p:cNvPr id="48" name="Picture 47" descr="A picture containing object  Description automatically generated">
              <a:extLst>
                <a:ext uri="{FF2B5EF4-FFF2-40B4-BE49-F238E27FC236}">
                  <a16:creationId xmlns:a16="http://schemas.microsoft.com/office/drawing/2014/main" id="{6EC4FE47-34C3-4F64-B931-E3962684D9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6461" y="3694012"/>
              <a:ext cx="293039" cy="293039"/>
            </a:xfrm>
            <a:prstGeom prst="rect">
              <a:avLst/>
            </a:prstGeom>
          </p:spPr>
        </p:pic>
        <p:pic>
          <p:nvPicPr>
            <p:cNvPr id="49" name="Picture 48" descr="A drawing of a face  Description automatically generated">
              <a:extLst>
                <a:ext uri="{FF2B5EF4-FFF2-40B4-BE49-F238E27FC236}">
                  <a16:creationId xmlns:a16="http://schemas.microsoft.com/office/drawing/2014/main" id="{3E628280-91AE-4A39-A44E-D57F9A87FE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4334" y="3323048"/>
              <a:ext cx="293039" cy="293039"/>
            </a:xfrm>
            <a:prstGeom prst="rect">
              <a:avLst/>
            </a:prstGeom>
          </p:spPr>
        </p:pic>
        <p:pic>
          <p:nvPicPr>
            <p:cNvPr id="50" name="Picture 49" descr="A drawing of a face  Description automatically generated">
              <a:extLst>
                <a:ext uri="{FF2B5EF4-FFF2-40B4-BE49-F238E27FC236}">
                  <a16:creationId xmlns:a16="http://schemas.microsoft.com/office/drawing/2014/main" id="{064D0FDF-49D4-4B67-9596-A07ADCA938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1355" y="3323048"/>
              <a:ext cx="293039" cy="293039"/>
            </a:xfrm>
            <a:prstGeom prst="rect">
              <a:avLst/>
            </a:prstGeom>
          </p:spPr>
        </p:pic>
        <p:pic>
          <p:nvPicPr>
            <p:cNvPr id="51" name="Picture 50" descr="A drawing of a face  Description automatically generated">
              <a:extLst>
                <a:ext uri="{FF2B5EF4-FFF2-40B4-BE49-F238E27FC236}">
                  <a16:creationId xmlns:a16="http://schemas.microsoft.com/office/drawing/2014/main" id="{56BFF2D8-0722-4CF1-8E77-7561CB033D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8376" y="3323048"/>
              <a:ext cx="293039" cy="293039"/>
            </a:xfrm>
            <a:prstGeom prst="rect">
              <a:avLst/>
            </a:prstGeom>
          </p:spPr>
        </p:pic>
        <p:pic>
          <p:nvPicPr>
            <p:cNvPr id="52" name="Picture 51">
              <a:extLst>
                <a:ext uri="{FF2B5EF4-FFF2-40B4-BE49-F238E27FC236}">
                  <a16:creationId xmlns:a16="http://schemas.microsoft.com/office/drawing/2014/main" id="{2D900FCA-DB96-49F8-9F52-19CE965E51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4334" y="2952084"/>
              <a:ext cx="293039" cy="293039"/>
            </a:xfrm>
            <a:prstGeom prst="rect">
              <a:avLst/>
            </a:prstGeom>
          </p:spPr>
        </p:pic>
        <p:pic>
          <p:nvPicPr>
            <p:cNvPr id="53" name="Picture 52">
              <a:extLst>
                <a:ext uri="{FF2B5EF4-FFF2-40B4-BE49-F238E27FC236}">
                  <a16:creationId xmlns:a16="http://schemas.microsoft.com/office/drawing/2014/main" id="{2FD523E8-1A07-4989-9F97-A5B99A1F9C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1355" y="2952084"/>
              <a:ext cx="293039" cy="293039"/>
            </a:xfrm>
            <a:prstGeom prst="rect">
              <a:avLst/>
            </a:prstGeom>
          </p:spPr>
        </p:pic>
        <p:pic>
          <p:nvPicPr>
            <p:cNvPr id="54" name="Picture 53">
              <a:extLst>
                <a:ext uri="{FF2B5EF4-FFF2-40B4-BE49-F238E27FC236}">
                  <a16:creationId xmlns:a16="http://schemas.microsoft.com/office/drawing/2014/main" id="{CDD8BE72-8081-495C-98E6-04D0712A94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8376" y="2952084"/>
              <a:ext cx="293039" cy="293039"/>
            </a:xfrm>
            <a:prstGeom prst="rect">
              <a:avLst/>
            </a:prstGeom>
          </p:spPr>
        </p:pic>
        <p:pic>
          <p:nvPicPr>
            <p:cNvPr id="55" name="Picture 54">
              <a:extLst>
                <a:ext uri="{FF2B5EF4-FFF2-40B4-BE49-F238E27FC236}">
                  <a16:creationId xmlns:a16="http://schemas.microsoft.com/office/drawing/2014/main" id="{008C37E8-E7F4-4A10-9AA4-2DD20615D6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5397" y="2952084"/>
              <a:ext cx="293039" cy="293039"/>
            </a:xfrm>
            <a:prstGeom prst="rect">
              <a:avLst/>
            </a:prstGeom>
          </p:spPr>
        </p:pic>
        <p:pic>
          <p:nvPicPr>
            <p:cNvPr id="56" name="Picture 55">
              <a:extLst>
                <a:ext uri="{FF2B5EF4-FFF2-40B4-BE49-F238E27FC236}">
                  <a16:creationId xmlns:a16="http://schemas.microsoft.com/office/drawing/2014/main" id="{FBAE7D4D-B088-4F8E-952B-BB4F43AED8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418" y="2952084"/>
              <a:ext cx="293039" cy="293039"/>
            </a:xfrm>
            <a:prstGeom prst="rect">
              <a:avLst/>
            </a:prstGeom>
          </p:spPr>
        </p:pic>
        <p:pic>
          <p:nvPicPr>
            <p:cNvPr id="57" name="Picture 56">
              <a:extLst>
                <a:ext uri="{FF2B5EF4-FFF2-40B4-BE49-F238E27FC236}">
                  <a16:creationId xmlns:a16="http://schemas.microsoft.com/office/drawing/2014/main" id="{14725B29-BD01-4BA0-8D6D-B301C3E308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9439" y="2952084"/>
              <a:ext cx="293039" cy="293039"/>
            </a:xfrm>
            <a:prstGeom prst="rect">
              <a:avLst/>
            </a:prstGeom>
          </p:spPr>
        </p:pic>
        <p:pic>
          <p:nvPicPr>
            <p:cNvPr id="58" name="Picture 57">
              <a:extLst>
                <a:ext uri="{FF2B5EF4-FFF2-40B4-BE49-F238E27FC236}">
                  <a16:creationId xmlns:a16="http://schemas.microsoft.com/office/drawing/2014/main" id="{0C77F40E-939F-4D3B-B84F-A852618E93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461" y="2952084"/>
              <a:ext cx="293039" cy="293039"/>
            </a:xfrm>
            <a:prstGeom prst="rect">
              <a:avLst/>
            </a:prstGeom>
          </p:spPr>
        </p:pic>
      </p:grpSp>
    </p:spTree>
    <p:extLst>
      <p:ext uri="{BB962C8B-B14F-4D97-AF65-F5344CB8AC3E}">
        <p14:creationId xmlns:p14="http://schemas.microsoft.com/office/powerpoint/2010/main" val="36959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fade">
                                      <p:cBhvr>
                                        <p:cTn id="10" dur="500"/>
                                        <p:tgtEl>
                                          <p:spTgt spid="1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500"/>
                                        <p:tgtEl>
                                          <p:spTgt spid="9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13" grpId="0"/>
      <p:bldP spid="114"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C6B8D42-B49A-4117-98E5-5582CF03E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985" y="4121744"/>
            <a:ext cx="3254589" cy="1783166"/>
          </a:xfrm>
          <a:prstGeom prst="rect">
            <a:avLst/>
          </a:prstGeom>
        </p:spPr>
      </p:pic>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3:1</a:t>
            </a:r>
          </a:p>
        </p:txBody>
      </p:sp>
      <p:sp>
        <p:nvSpPr>
          <p:cNvPr id="93" name="TextBox 92">
            <a:extLst>
              <a:ext uri="{FF2B5EF4-FFF2-40B4-BE49-F238E27FC236}">
                <a16:creationId xmlns:a16="http://schemas.microsoft.com/office/drawing/2014/main" id="{FBED1103-7745-41DF-A9B7-9E0B2C70AA57}"/>
              </a:ext>
            </a:extLst>
          </p:cNvPr>
          <p:cNvSpPr txBox="1"/>
          <p:nvPr/>
        </p:nvSpPr>
        <p:spPr bwMode="auto">
          <a:xfrm>
            <a:off x="1732341" y="920309"/>
            <a:ext cx="8727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848 pencils shared equally between 4 year groups. How many pencils each?</a:t>
            </a:r>
            <a:endParaRPr lang="en-GB" sz="2000" dirty="0">
              <a:solidFill>
                <a:srgbClr val="FF0000"/>
              </a:solidFill>
              <a:latin typeface="Myriad Pro Semibold" charset="0"/>
              <a:ea typeface="Myriad Pro Semibold" charset="0"/>
              <a:cs typeface="Myriad Pro Semibold" charset="0"/>
            </a:endParaRPr>
          </a:p>
        </p:txBody>
      </p:sp>
      <p:sp>
        <p:nvSpPr>
          <p:cNvPr id="96" name="TextBox 95">
            <a:extLst>
              <a:ext uri="{FF2B5EF4-FFF2-40B4-BE49-F238E27FC236}">
                <a16:creationId xmlns:a16="http://schemas.microsoft.com/office/drawing/2014/main" id="{D72DEB36-5275-4B8E-9B80-61214BEA7486}"/>
              </a:ext>
            </a:extLst>
          </p:cNvPr>
          <p:cNvSpPr txBox="1"/>
          <p:nvPr/>
        </p:nvSpPr>
        <p:spPr bwMode="auto">
          <a:xfrm>
            <a:off x="4151929" y="2140760"/>
            <a:ext cx="3888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1 – presenting the problem:</a:t>
            </a:r>
            <a:endParaRPr lang="en-GB" sz="2000" dirty="0">
              <a:solidFill>
                <a:srgbClr val="FF0000"/>
              </a:solidFill>
              <a:latin typeface="Myriad Pro Semibold" charset="0"/>
              <a:ea typeface="Myriad Pro Semibold" charset="0"/>
              <a:cs typeface="Myriad Pro Semibold" charset="0"/>
            </a:endParaRPr>
          </a:p>
        </p:txBody>
      </p:sp>
      <p:sp>
        <p:nvSpPr>
          <p:cNvPr id="113" name="TextBox 112">
            <a:extLst>
              <a:ext uri="{FF2B5EF4-FFF2-40B4-BE49-F238E27FC236}">
                <a16:creationId xmlns:a16="http://schemas.microsoft.com/office/drawing/2014/main" id="{EE0C0F26-C290-4FAA-A31C-5674648A2202}"/>
              </a:ext>
            </a:extLst>
          </p:cNvPr>
          <p:cNvSpPr txBox="1"/>
          <p:nvPr/>
        </p:nvSpPr>
        <p:spPr bwMode="auto">
          <a:xfrm>
            <a:off x="4838001" y="1524946"/>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848  ÷  4  =</a:t>
            </a:r>
            <a:endParaRPr lang="en-GB" sz="2200" dirty="0">
              <a:solidFill>
                <a:srgbClr val="C00000"/>
              </a:solidFill>
              <a:latin typeface="Myriad Pro Semibold" charset="0"/>
              <a:ea typeface="Myriad Pro Semibold" charset="0"/>
              <a:cs typeface="Myriad Pro Semibold" charset="0"/>
            </a:endParaRPr>
          </a:p>
        </p:txBody>
      </p:sp>
      <p:sp>
        <p:nvSpPr>
          <p:cNvPr id="114" name="Rectangle 113">
            <a:extLst>
              <a:ext uri="{FF2B5EF4-FFF2-40B4-BE49-F238E27FC236}">
                <a16:creationId xmlns:a16="http://schemas.microsoft.com/office/drawing/2014/main" id="{A5896F27-871F-4211-928E-ECEAA90D2AC0}"/>
              </a:ext>
            </a:extLst>
          </p:cNvPr>
          <p:cNvSpPr/>
          <p:nvPr/>
        </p:nvSpPr>
        <p:spPr bwMode="auto">
          <a:xfrm>
            <a:off x="6658835" y="1515420"/>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1" name="TextBox 30">
            <a:extLst>
              <a:ext uri="{FF2B5EF4-FFF2-40B4-BE49-F238E27FC236}">
                <a16:creationId xmlns:a16="http://schemas.microsoft.com/office/drawing/2014/main" id="{CCB6875B-2752-4757-9042-9EFAE1E7DB83}"/>
              </a:ext>
            </a:extLst>
          </p:cNvPr>
          <p:cNvSpPr txBox="1"/>
          <p:nvPr/>
        </p:nvSpPr>
        <p:spPr bwMode="auto">
          <a:xfrm>
            <a:off x="6421156" y="3750707"/>
            <a:ext cx="35089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030A0"/>
                </a:solidFill>
                <a:latin typeface="Myriad Pro Semibold" charset="0"/>
                <a:ea typeface="Myriad Pro Semibold" charset="0"/>
                <a:cs typeface="Myriad Pro Semibold" charset="0"/>
              </a:rPr>
              <a:t>8 hundreds ÷ 4 = 2 hundreds</a:t>
            </a:r>
          </a:p>
        </p:txBody>
      </p:sp>
      <p:pic>
        <p:nvPicPr>
          <p:cNvPr id="14" name="Picture 13" descr="A drawing of a face  Description automatically generated">
            <a:extLst>
              <a:ext uri="{FF2B5EF4-FFF2-40B4-BE49-F238E27FC236}">
                <a16:creationId xmlns:a16="http://schemas.microsoft.com/office/drawing/2014/main" id="{118B2360-4A75-49EA-B4B3-ECEC881E62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314" y="3323049"/>
            <a:ext cx="293039" cy="293039"/>
          </a:xfrm>
          <a:prstGeom prst="rect">
            <a:avLst/>
          </a:prstGeom>
        </p:spPr>
      </p:pic>
      <p:pic>
        <p:nvPicPr>
          <p:cNvPr id="18" name="Picture 17" descr="A picture containing object  Description automatically generated">
            <a:extLst>
              <a:ext uri="{FF2B5EF4-FFF2-40B4-BE49-F238E27FC236}">
                <a16:creationId xmlns:a16="http://schemas.microsoft.com/office/drawing/2014/main" id="{14E99935-02EA-4538-8128-3EFD08EF12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1314" y="3694013"/>
            <a:ext cx="293039" cy="293039"/>
          </a:xfrm>
          <a:prstGeom prst="rect">
            <a:avLst/>
          </a:prstGeom>
        </p:spPr>
      </p:pic>
      <p:pic>
        <p:nvPicPr>
          <p:cNvPr id="42" name="Picture 41" descr="A picture containing object  Description automatically generated">
            <a:extLst>
              <a:ext uri="{FF2B5EF4-FFF2-40B4-BE49-F238E27FC236}">
                <a16:creationId xmlns:a16="http://schemas.microsoft.com/office/drawing/2014/main" id="{A9A52FF7-45BA-4280-A51C-827957A602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8335" y="3694013"/>
            <a:ext cx="293039" cy="293039"/>
          </a:xfrm>
          <a:prstGeom prst="rect">
            <a:avLst/>
          </a:prstGeom>
        </p:spPr>
      </p:pic>
      <p:pic>
        <p:nvPicPr>
          <p:cNvPr id="43" name="Picture 42" descr="A picture containing object  Description automatically generated">
            <a:extLst>
              <a:ext uri="{FF2B5EF4-FFF2-40B4-BE49-F238E27FC236}">
                <a16:creationId xmlns:a16="http://schemas.microsoft.com/office/drawing/2014/main" id="{B5E1B5AE-E5A3-4EC1-9BBA-04889EFBAB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5356" y="3694013"/>
            <a:ext cx="293039" cy="293039"/>
          </a:xfrm>
          <a:prstGeom prst="rect">
            <a:avLst/>
          </a:prstGeom>
        </p:spPr>
      </p:pic>
      <p:pic>
        <p:nvPicPr>
          <p:cNvPr id="44" name="Picture 43" descr="A picture containing object  Description automatically generated">
            <a:extLst>
              <a:ext uri="{FF2B5EF4-FFF2-40B4-BE49-F238E27FC236}">
                <a16:creationId xmlns:a16="http://schemas.microsoft.com/office/drawing/2014/main" id="{5C31DCB8-0A86-49C4-9CB3-A271A4C464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2377" y="3694013"/>
            <a:ext cx="293039" cy="293039"/>
          </a:xfrm>
          <a:prstGeom prst="rect">
            <a:avLst/>
          </a:prstGeom>
        </p:spPr>
      </p:pic>
      <p:pic>
        <p:nvPicPr>
          <p:cNvPr id="45" name="Picture 44" descr="A picture containing object  Description automatically generated">
            <a:extLst>
              <a:ext uri="{FF2B5EF4-FFF2-40B4-BE49-F238E27FC236}">
                <a16:creationId xmlns:a16="http://schemas.microsoft.com/office/drawing/2014/main" id="{E7010410-B0B6-4476-BA43-51810E063C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9398" y="3694013"/>
            <a:ext cx="293039" cy="293039"/>
          </a:xfrm>
          <a:prstGeom prst="rect">
            <a:avLst/>
          </a:prstGeom>
        </p:spPr>
      </p:pic>
      <p:pic>
        <p:nvPicPr>
          <p:cNvPr id="46" name="Picture 45" descr="A picture containing object  Description automatically generated">
            <a:extLst>
              <a:ext uri="{FF2B5EF4-FFF2-40B4-BE49-F238E27FC236}">
                <a16:creationId xmlns:a16="http://schemas.microsoft.com/office/drawing/2014/main" id="{1F3395B9-3C70-4FC6-A183-3178FA0D08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6419" y="3694013"/>
            <a:ext cx="293039" cy="293039"/>
          </a:xfrm>
          <a:prstGeom prst="rect">
            <a:avLst/>
          </a:prstGeom>
        </p:spPr>
      </p:pic>
      <p:pic>
        <p:nvPicPr>
          <p:cNvPr id="47" name="Picture 46" descr="A picture containing object  Description automatically generated">
            <a:extLst>
              <a:ext uri="{FF2B5EF4-FFF2-40B4-BE49-F238E27FC236}">
                <a16:creationId xmlns:a16="http://schemas.microsoft.com/office/drawing/2014/main" id="{A78EEA35-D717-4139-BB31-EB4E518E75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3440" y="3694013"/>
            <a:ext cx="293039" cy="293039"/>
          </a:xfrm>
          <a:prstGeom prst="rect">
            <a:avLst/>
          </a:prstGeom>
        </p:spPr>
      </p:pic>
      <p:pic>
        <p:nvPicPr>
          <p:cNvPr id="48" name="Picture 47" descr="A picture containing object  Description automatically generated">
            <a:extLst>
              <a:ext uri="{FF2B5EF4-FFF2-40B4-BE49-F238E27FC236}">
                <a16:creationId xmlns:a16="http://schemas.microsoft.com/office/drawing/2014/main" id="{6EC4FE47-34C3-4F64-B931-E3962684D9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0462" y="3694013"/>
            <a:ext cx="293039" cy="293039"/>
          </a:xfrm>
          <a:prstGeom prst="rect">
            <a:avLst/>
          </a:prstGeom>
        </p:spPr>
      </p:pic>
      <p:pic>
        <p:nvPicPr>
          <p:cNvPr id="49" name="Picture 48" descr="A drawing of a face  Description automatically generated">
            <a:extLst>
              <a:ext uri="{FF2B5EF4-FFF2-40B4-BE49-F238E27FC236}">
                <a16:creationId xmlns:a16="http://schemas.microsoft.com/office/drawing/2014/main" id="{3E628280-91AE-4A39-A44E-D57F9A87F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8335" y="3323049"/>
            <a:ext cx="293039" cy="293039"/>
          </a:xfrm>
          <a:prstGeom prst="rect">
            <a:avLst/>
          </a:prstGeom>
        </p:spPr>
      </p:pic>
      <p:pic>
        <p:nvPicPr>
          <p:cNvPr id="50" name="Picture 49" descr="A drawing of a face  Description automatically generated">
            <a:extLst>
              <a:ext uri="{FF2B5EF4-FFF2-40B4-BE49-F238E27FC236}">
                <a16:creationId xmlns:a16="http://schemas.microsoft.com/office/drawing/2014/main" id="{064D0FDF-49D4-4B67-9596-A07ADCA938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5356" y="3323049"/>
            <a:ext cx="293039" cy="293039"/>
          </a:xfrm>
          <a:prstGeom prst="rect">
            <a:avLst/>
          </a:prstGeom>
        </p:spPr>
      </p:pic>
      <p:pic>
        <p:nvPicPr>
          <p:cNvPr id="51" name="Picture 50" descr="A drawing of a face  Description automatically generated">
            <a:extLst>
              <a:ext uri="{FF2B5EF4-FFF2-40B4-BE49-F238E27FC236}">
                <a16:creationId xmlns:a16="http://schemas.microsoft.com/office/drawing/2014/main" id="{56BFF2D8-0722-4CF1-8E77-7561CB033D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2377" y="3323049"/>
            <a:ext cx="293039" cy="293039"/>
          </a:xfrm>
          <a:prstGeom prst="rect">
            <a:avLst/>
          </a:prstGeom>
        </p:spPr>
      </p:pic>
      <p:grpSp>
        <p:nvGrpSpPr>
          <p:cNvPr id="3" name="Group 2">
            <a:extLst>
              <a:ext uri="{FF2B5EF4-FFF2-40B4-BE49-F238E27FC236}">
                <a16:creationId xmlns:a16="http://schemas.microsoft.com/office/drawing/2014/main" id="{13BBED32-91D0-4B7E-8560-6054F6521C40}"/>
              </a:ext>
            </a:extLst>
          </p:cNvPr>
          <p:cNvGrpSpPr/>
          <p:nvPr/>
        </p:nvGrpSpPr>
        <p:grpSpPr>
          <a:xfrm>
            <a:off x="3202465" y="4284353"/>
            <a:ext cx="293039" cy="1450127"/>
            <a:chOff x="1678464" y="4284352"/>
            <a:chExt cx="293039" cy="1450127"/>
          </a:xfrm>
        </p:grpSpPr>
        <p:pic>
          <p:nvPicPr>
            <p:cNvPr id="34" name="Picture 33">
              <a:extLst>
                <a:ext uri="{FF2B5EF4-FFF2-40B4-BE49-F238E27FC236}">
                  <a16:creationId xmlns:a16="http://schemas.microsoft.com/office/drawing/2014/main" id="{1A6CD6D0-15E5-4D6A-BA54-DD3343A522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8464" y="4284352"/>
              <a:ext cx="293039" cy="293039"/>
            </a:xfrm>
            <a:prstGeom prst="rect">
              <a:avLst/>
            </a:prstGeom>
          </p:spPr>
        </p:pic>
        <p:pic>
          <p:nvPicPr>
            <p:cNvPr id="35" name="Picture 34">
              <a:extLst>
                <a:ext uri="{FF2B5EF4-FFF2-40B4-BE49-F238E27FC236}">
                  <a16:creationId xmlns:a16="http://schemas.microsoft.com/office/drawing/2014/main" id="{9749D9F2-490F-4AE5-A136-367269A3E8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8464" y="4670048"/>
              <a:ext cx="293039" cy="293039"/>
            </a:xfrm>
            <a:prstGeom prst="rect">
              <a:avLst/>
            </a:prstGeom>
          </p:spPr>
        </p:pic>
        <p:pic>
          <p:nvPicPr>
            <p:cNvPr id="36" name="Picture 35">
              <a:extLst>
                <a:ext uri="{FF2B5EF4-FFF2-40B4-BE49-F238E27FC236}">
                  <a16:creationId xmlns:a16="http://schemas.microsoft.com/office/drawing/2014/main" id="{95C4296B-B0E5-48EF-8777-8B1B4E8C6C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8464" y="5055744"/>
              <a:ext cx="293039" cy="293039"/>
            </a:xfrm>
            <a:prstGeom prst="rect">
              <a:avLst/>
            </a:prstGeom>
          </p:spPr>
        </p:pic>
        <p:pic>
          <p:nvPicPr>
            <p:cNvPr id="37" name="Picture 36">
              <a:extLst>
                <a:ext uri="{FF2B5EF4-FFF2-40B4-BE49-F238E27FC236}">
                  <a16:creationId xmlns:a16="http://schemas.microsoft.com/office/drawing/2014/main" id="{09462C05-38B8-4180-B00F-62C211A251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8464" y="5441440"/>
              <a:ext cx="293039" cy="293039"/>
            </a:xfrm>
            <a:prstGeom prst="rect">
              <a:avLst/>
            </a:prstGeom>
          </p:spPr>
        </p:pic>
      </p:grpSp>
      <p:grpSp>
        <p:nvGrpSpPr>
          <p:cNvPr id="4" name="Group 3">
            <a:extLst>
              <a:ext uri="{FF2B5EF4-FFF2-40B4-BE49-F238E27FC236}">
                <a16:creationId xmlns:a16="http://schemas.microsoft.com/office/drawing/2014/main" id="{26FE32C7-50CC-4E96-B41B-9DDF33E4CE39}"/>
              </a:ext>
            </a:extLst>
          </p:cNvPr>
          <p:cNvGrpSpPr/>
          <p:nvPr/>
        </p:nvGrpSpPr>
        <p:grpSpPr>
          <a:xfrm>
            <a:off x="3581166" y="4284353"/>
            <a:ext cx="293039" cy="1450127"/>
            <a:chOff x="2057165" y="4284352"/>
            <a:chExt cx="293039" cy="1450127"/>
          </a:xfrm>
        </p:grpSpPr>
        <p:pic>
          <p:nvPicPr>
            <p:cNvPr id="38" name="Picture 37">
              <a:extLst>
                <a:ext uri="{FF2B5EF4-FFF2-40B4-BE49-F238E27FC236}">
                  <a16:creationId xmlns:a16="http://schemas.microsoft.com/office/drawing/2014/main" id="{01436D1B-49B8-4328-8922-3BDEF4B533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7165" y="4284352"/>
              <a:ext cx="293039" cy="293039"/>
            </a:xfrm>
            <a:prstGeom prst="rect">
              <a:avLst/>
            </a:prstGeom>
          </p:spPr>
        </p:pic>
        <p:pic>
          <p:nvPicPr>
            <p:cNvPr id="39" name="Picture 38">
              <a:extLst>
                <a:ext uri="{FF2B5EF4-FFF2-40B4-BE49-F238E27FC236}">
                  <a16:creationId xmlns:a16="http://schemas.microsoft.com/office/drawing/2014/main" id="{66286999-AA96-454A-875E-A23FB02F7C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7165" y="4670048"/>
              <a:ext cx="293039" cy="293039"/>
            </a:xfrm>
            <a:prstGeom prst="rect">
              <a:avLst/>
            </a:prstGeom>
          </p:spPr>
        </p:pic>
        <p:pic>
          <p:nvPicPr>
            <p:cNvPr id="40" name="Picture 39">
              <a:extLst>
                <a:ext uri="{FF2B5EF4-FFF2-40B4-BE49-F238E27FC236}">
                  <a16:creationId xmlns:a16="http://schemas.microsoft.com/office/drawing/2014/main" id="{4275F38A-F6FA-4FC8-A746-FA19CDBE99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7165" y="5055744"/>
              <a:ext cx="293039" cy="293039"/>
            </a:xfrm>
            <a:prstGeom prst="rect">
              <a:avLst/>
            </a:prstGeom>
          </p:spPr>
        </p:pic>
        <p:pic>
          <p:nvPicPr>
            <p:cNvPr id="41" name="Picture 40">
              <a:extLst>
                <a:ext uri="{FF2B5EF4-FFF2-40B4-BE49-F238E27FC236}">
                  <a16:creationId xmlns:a16="http://schemas.microsoft.com/office/drawing/2014/main" id="{3469A162-1F8A-4887-9F74-7F2CB14B2D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7165" y="5441440"/>
              <a:ext cx="293039" cy="293039"/>
            </a:xfrm>
            <a:prstGeom prst="rect">
              <a:avLst/>
            </a:prstGeom>
          </p:spPr>
        </p:pic>
      </p:grpSp>
      <p:sp>
        <p:nvSpPr>
          <p:cNvPr id="59" name="TextBox 58">
            <a:extLst>
              <a:ext uri="{FF2B5EF4-FFF2-40B4-BE49-F238E27FC236}">
                <a16:creationId xmlns:a16="http://schemas.microsoft.com/office/drawing/2014/main" id="{C768F111-2D3E-4925-857D-9A961C34D7FC}"/>
              </a:ext>
            </a:extLst>
          </p:cNvPr>
          <p:cNvSpPr txBox="1"/>
          <p:nvPr/>
        </p:nvSpPr>
        <p:spPr bwMode="auto">
          <a:xfrm>
            <a:off x="4555675" y="2140760"/>
            <a:ext cx="30806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2 – sharing the 100s:</a:t>
            </a:r>
            <a:endParaRPr lang="en-GB" sz="2000" dirty="0">
              <a:solidFill>
                <a:srgbClr val="FF0000"/>
              </a:solidFill>
              <a:latin typeface="Myriad Pro Semibold" charset="0"/>
              <a:ea typeface="Myriad Pro Semibold" charset="0"/>
              <a:cs typeface="Myriad Pro Semibold" charset="0"/>
            </a:endParaRPr>
          </a:p>
        </p:txBody>
      </p:sp>
      <p:pic>
        <p:nvPicPr>
          <p:cNvPr id="12" name="Picture 11">
            <a:extLst>
              <a:ext uri="{FF2B5EF4-FFF2-40B4-BE49-F238E27FC236}">
                <a16:creationId xmlns:a16="http://schemas.microsoft.com/office/drawing/2014/main" id="{2454ED3E-1CA8-4407-A2FD-02C2AB3411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1314" y="2952085"/>
            <a:ext cx="293039" cy="293039"/>
          </a:xfrm>
          <a:prstGeom prst="rect">
            <a:avLst/>
          </a:prstGeom>
        </p:spPr>
      </p:pic>
      <p:pic>
        <p:nvPicPr>
          <p:cNvPr id="52" name="Picture 51">
            <a:extLst>
              <a:ext uri="{FF2B5EF4-FFF2-40B4-BE49-F238E27FC236}">
                <a16:creationId xmlns:a16="http://schemas.microsoft.com/office/drawing/2014/main" id="{2D900FCA-DB96-49F8-9F52-19CE965E51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8335" y="2952085"/>
            <a:ext cx="293039" cy="293039"/>
          </a:xfrm>
          <a:prstGeom prst="rect">
            <a:avLst/>
          </a:prstGeom>
        </p:spPr>
      </p:pic>
      <p:pic>
        <p:nvPicPr>
          <p:cNvPr id="53" name="Picture 52">
            <a:extLst>
              <a:ext uri="{FF2B5EF4-FFF2-40B4-BE49-F238E27FC236}">
                <a16:creationId xmlns:a16="http://schemas.microsoft.com/office/drawing/2014/main" id="{2FD523E8-1A07-4989-9F97-A5B99A1F9C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5356" y="2952085"/>
            <a:ext cx="293039" cy="293039"/>
          </a:xfrm>
          <a:prstGeom prst="rect">
            <a:avLst/>
          </a:prstGeom>
        </p:spPr>
      </p:pic>
      <p:pic>
        <p:nvPicPr>
          <p:cNvPr id="54" name="Picture 53">
            <a:extLst>
              <a:ext uri="{FF2B5EF4-FFF2-40B4-BE49-F238E27FC236}">
                <a16:creationId xmlns:a16="http://schemas.microsoft.com/office/drawing/2014/main" id="{CDD8BE72-8081-495C-98E6-04D0712A94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2377" y="2952085"/>
            <a:ext cx="293039" cy="293039"/>
          </a:xfrm>
          <a:prstGeom prst="rect">
            <a:avLst/>
          </a:prstGeom>
        </p:spPr>
      </p:pic>
      <p:pic>
        <p:nvPicPr>
          <p:cNvPr id="55" name="Picture 54">
            <a:extLst>
              <a:ext uri="{FF2B5EF4-FFF2-40B4-BE49-F238E27FC236}">
                <a16:creationId xmlns:a16="http://schemas.microsoft.com/office/drawing/2014/main" id="{008C37E8-E7F4-4A10-9AA4-2DD20615D6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9398" y="2952085"/>
            <a:ext cx="293039" cy="293039"/>
          </a:xfrm>
          <a:prstGeom prst="rect">
            <a:avLst/>
          </a:prstGeom>
        </p:spPr>
      </p:pic>
      <p:pic>
        <p:nvPicPr>
          <p:cNvPr id="56" name="Picture 55">
            <a:extLst>
              <a:ext uri="{FF2B5EF4-FFF2-40B4-BE49-F238E27FC236}">
                <a16:creationId xmlns:a16="http://schemas.microsoft.com/office/drawing/2014/main" id="{FBAE7D4D-B088-4F8E-952B-BB4F43AED8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6419" y="2952085"/>
            <a:ext cx="293039" cy="293039"/>
          </a:xfrm>
          <a:prstGeom prst="rect">
            <a:avLst/>
          </a:prstGeom>
        </p:spPr>
      </p:pic>
      <p:pic>
        <p:nvPicPr>
          <p:cNvPr id="57" name="Picture 56">
            <a:extLst>
              <a:ext uri="{FF2B5EF4-FFF2-40B4-BE49-F238E27FC236}">
                <a16:creationId xmlns:a16="http://schemas.microsoft.com/office/drawing/2014/main" id="{14725B29-BD01-4BA0-8D6D-B301C3E308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3440" y="2952085"/>
            <a:ext cx="293039" cy="293039"/>
          </a:xfrm>
          <a:prstGeom prst="rect">
            <a:avLst/>
          </a:prstGeom>
        </p:spPr>
      </p:pic>
      <p:pic>
        <p:nvPicPr>
          <p:cNvPr id="58" name="Picture 57">
            <a:extLst>
              <a:ext uri="{FF2B5EF4-FFF2-40B4-BE49-F238E27FC236}">
                <a16:creationId xmlns:a16="http://schemas.microsoft.com/office/drawing/2014/main" id="{0C77F40E-939F-4D3B-B84F-A852618E93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0462" y="2952085"/>
            <a:ext cx="293039" cy="293039"/>
          </a:xfrm>
          <a:prstGeom prst="rect">
            <a:avLst/>
          </a:prstGeom>
        </p:spPr>
      </p:pic>
    </p:spTree>
    <p:extLst>
      <p:ext uri="{BB962C8B-B14F-4D97-AF65-F5344CB8AC3E}">
        <p14:creationId xmlns:p14="http://schemas.microsoft.com/office/powerpoint/2010/main" val="4441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96"/>
                                        </p:tgtEl>
                                      </p:cBhvr>
                                    </p:animEffect>
                                    <p:set>
                                      <p:cBhvr>
                                        <p:cTn id="7" dur="1" fill="hold">
                                          <p:stCondLst>
                                            <p:cond delay="499"/>
                                          </p:stCondLst>
                                        </p:cTn>
                                        <p:tgtEl>
                                          <p:spTgt spid="9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fill="hold" nodeType="clickEffect">
                                  <p:stCondLst>
                                    <p:cond delay="0"/>
                                  </p:stCondLst>
                                  <p:childTnLst>
                                    <p:animMotion origin="layout" path="M 1.25E-6 -1.85185E-6 L 0.05885 0.19352 " pathEditMode="relative" rAng="0" ptsTypes="AA">
                                      <p:cBhvr>
                                        <p:cTn id="15" dur="1500" fill="hold"/>
                                        <p:tgtEl>
                                          <p:spTgt spid="12"/>
                                        </p:tgtEl>
                                        <p:attrNameLst>
                                          <p:attrName>ppt_x</p:attrName>
                                          <p:attrName>ppt_y</p:attrName>
                                        </p:attrNameLst>
                                      </p:cBhvr>
                                      <p:rCtr x="2943" y="9676"/>
                                    </p:animMotion>
                                  </p:childTnLst>
                                </p:cTn>
                              </p:par>
                              <p:par>
                                <p:cTn id="16" presetID="42" presetClass="path" presetSubtype="0" accel="50000" fill="hold" nodeType="withEffect">
                                  <p:stCondLst>
                                    <p:cond delay="0"/>
                                  </p:stCondLst>
                                  <p:childTnLst>
                                    <p:animMotion origin="layout" path="M 3.125E-6 -1.85185E-6 L 0.02409 0.25185 " pathEditMode="relative" rAng="0" ptsTypes="AA">
                                      <p:cBhvr>
                                        <p:cTn id="17" dur="1500" fill="hold"/>
                                        <p:tgtEl>
                                          <p:spTgt spid="52"/>
                                        </p:tgtEl>
                                        <p:attrNameLst>
                                          <p:attrName>ppt_x</p:attrName>
                                          <p:attrName>ppt_y</p:attrName>
                                        </p:attrNameLst>
                                      </p:cBhvr>
                                      <p:rCtr x="1198" y="12593"/>
                                    </p:animMotion>
                                  </p:childTnLst>
                                </p:cTn>
                              </p:par>
                              <p:par>
                                <p:cTn id="18" presetID="42" presetClass="path" presetSubtype="0" accel="50000" fill="hold" nodeType="withEffect">
                                  <p:stCondLst>
                                    <p:cond delay="0"/>
                                  </p:stCondLst>
                                  <p:childTnLst>
                                    <p:animMotion origin="layout" path="M 3.33333E-6 -1.85185E-6 L -0.00417 0.30625 " pathEditMode="relative" rAng="0" ptsTypes="AA">
                                      <p:cBhvr>
                                        <p:cTn id="19" dur="1500" fill="hold"/>
                                        <p:tgtEl>
                                          <p:spTgt spid="53"/>
                                        </p:tgtEl>
                                        <p:attrNameLst>
                                          <p:attrName>ppt_x</p:attrName>
                                          <p:attrName>ppt_y</p:attrName>
                                        </p:attrNameLst>
                                      </p:cBhvr>
                                      <p:rCtr x="-208" y="15301"/>
                                    </p:animMotion>
                                  </p:childTnLst>
                                </p:cTn>
                              </p:par>
                              <p:par>
                                <p:cTn id="20" presetID="42" presetClass="path" presetSubtype="0" accel="50000" fill="hold" nodeType="withEffect">
                                  <p:stCondLst>
                                    <p:cond delay="0"/>
                                  </p:stCondLst>
                                  <p:childTnLst>
                                    <p:animMotion origin="layout" path="M 0.00313 -0.00278 L -0.03151 0.36366 " pathEditMode="relative" rAng="0" ptsTypes="AA">
                                      <p:cBhvr>
                                        <p:cTn id="21" dur="1500" fill="hold"/>
                                        <p:tgtEl>
                                          <p:spTgt spid="54"/>
                                        </p:tgtEl>
                                        <p:attrNameLst>
                                          <p:attrName>ppt_x</p:attrName>
                                          <p:attrName>ppt_y</p:attrName>
                                        </p:attrNameLst>
                                      </p:cBhvr>
                                      <p:rCtr x="-1732" y="18310"/>
                                    </p:animMotion>
                                  </p:childTnLst>
                                </p:cTn>
                              </p:par>
                            </p:childTnLst>
                          </p:cTn>
                        </p:par>
                        <p:par>
                          <p:cTn id="22" fill="hold">
                            <p:stCondLst>
                              <p:cond delay="1500"/>
                            </p:stCondLst>
                            <p:childTnLst>
                              <p:par>
                                <p:cTn id="23" presetID="1" presetClass="exit" presetSubtype="0" fill="hold" nodeType="after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5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5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54"/>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par>
                          <p:cTn id="33" fill="hold">
                            <p:stCondLst>
                              <p:cond delay="1500"/>
                            </p:stCondLst>
                            <p:childTnLst>
                              <p:par>
                                <p:cTn id="34" presetID="42" presetClass="path" presetSubtype="0" accel="50000" fill="hold" nodeType="afterEffect">
                                  <p:stCondLst>
                                    <p:cond delay="0"/>
                                  </p:stCondLst>
                                  <p:childTnLst>
                                    <p:animMotion origin="layout" path="M 0.00938 -1.85185E-6 L -0.03437 0.19468 " pathEditMode="relative" rAng="0" ptsTypes="AA">
                                      <p:cBhvr>
                                        <p:cTn id="35" dur="1500" fill="hold"/>
                                        <p:tgtEl>
                                          <p:spTgt spid="55"/>
                                        </p:tgtEl>
                                        <p:attrNameLst>
                                          <p:attrName>ppt_x</p:attrName>
                                          <p:attrName>ppt_y</p:attrName>
                                        </p:attrNameLst>
                                      </p:cBhvr>
                                      <p:rCtr x="-2187" y="9722"/>
                                    </p:animMotion>
                                  </p:childTnLst>
                                </p:cTn>
                              </p:par>
                              <p:par>
                                <p:cTn id="36" presetID="42" presetClass="path" presetSubtype="0" accel="50000" fill="hold" nodeType="withEffect">
                                  <p:stCondLst>
                                    <p:cond delay="0"/>
                                  </p:stCondLst>
                                  <p:childTnLst>
                                    <p:animMotion origin="layout" path="M 3.75E-6 -2.59259E-6 L -0.06107 0.25116 " pathEditMode="relative" rAng="0" ptsTypes="AA">
                                      <p:cBhvr>
                                        <p:cTn id="37" dur="1500" fill="hold"/>
                                        <p:tgtEl>
                                          <p:spTgt spid="56"/>
                                        </p:tgtEl>
                                        <p:attrNameLst>
                                          <p:attrName>ppt_x</p:attrName>
                                          <p:attrName>ppt_y</p:attrName>
                                        </p:attrNameLst>
                                      </p:cBhvr>
                                      <p:rCtr x="-3268" y="12083"/>
                                    </p:animMotion>
                                  </p:childTnLst>
                                </p:cTn>
                              </p:par>
                              <p:par>
                                <p:cTn id="38" presetID="42" presetClass="path" presetSubtype="0" accel="50000" fill="hold" nodeType="withEffect">
                                  <p:stCondLst>
                                    <p:cond delay="0"/>
                                  </p:stCondLst>
                                  <p:childTnLst>
                                    <p:animMotion origin="layout" path="M 2.29167E-6 -1.85185E-6 L -0.09297 0.30417 " pathEditMode="relative" rAng="0" ptsTypes="AA">
                                      <p:cBhvr>
                                        <p:cTn id="39" dur="1500" fill="hold"/>
                                        <p:tgtEl>
                                          <p:spTgt spid="57"/>
                                        </p:tgtEl>
                                        <p:attrNameLst>
                                          <p:attrName>ppt_x</p:attrName>
                                          <p:attrName>ppt_y</p:attrName>
                                        </p:attrNameLst>
                                      </p:cBhvr>
                                      <p:rCtr x="-4648" y="15208"/>
                                    </p:animMotion>
                                  </p:childTnLst>
                                </p:cTn>
                              </p:par>
                              <p:par>
                                <p:cTn id="40" presetID="42" presetClass="path" presetSubtype="0" accel="50000" fill="hold" nodeType="withEffect">
                                  <p:stCondLst>
                                    <p:cond delay="0"/>
                                  </p:stCondLst>
                                  <p:childTnLst>
                                    <p:animMotion origin="layout" path="M 4.16667E-6 -1.85185E-6 L -0.12305 0.36366 " pathEditMode="relative" rAng="0" ptsTypes="AA">
                                      <p:cBhvr>
                                        <p:cTn id="41" dur="1500" fill="hold"/>
                                        <p:tgtEl>
                                          <p:spTgt spid="58"/>
                                        </p:tgtEl>
                                        <p:attrNameLst>
                                          <p:attrName>ppt_x</p:attrName>
                                          <p:attrName>ppt_y</p:attrName>
                                        </p:attrNameLst>
                                      </p:cBhvr>
                                      <p:rCtr x="-6159" y="18171"/>
                                    </p:animMotion>
                                  </p:childTnLst>
                                </p:cTn>
                              </p:par>
                            </p:childTnLst>
                          </p:cTn>
                        </p:par>
                        <p:par>
                          <p:cTn id="42" fill="hold">
                            <p:stCondLst>
                              <p:cond delay="3000"/>
                            </p:stCondLst>
                            <p:childTnLst>
                              <p:par>
                                <p:cTn id="43" presetID="1" presetClass="exit" presetSubtype="0" fill="hold" nodeType="afterEffect">
                                  <p:stCondLst>
                                    <p:cond delay="0"/>
                                  </p:stCondLst>
                                  <p:childTnLst>
                                    <p:set>
                                      <p:cBhvr>
                                        <p:cTn id="44" dur="1" fill="hold">
                                          <p:stCondLst>
                                            <p:cond delay="0"/>
                                          </p:stCondLst>
                                        </p:cTn>
                                        <p:tgtEl>
                                          <p:spTgt spid="55"/>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56"/>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57"/>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5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31" grpId="0"/>
      <p:bldP spid="59"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C6B8D42-B49A-4117-98E5-5582CF03E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985" y="4121744"/>
            <a:ext cx="3254589" cy="1783166"/>
          </a:xfrm>
          <a:prstGeom prst="rect">
            <a:avLst/>
          </a:prstGeom>
        </p:spPr>
      </p:pic>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3:1</a:t>
            </a:r>
          </a:p>
        </p:txBody>
      </p:sp>
      <p:sp>
        <p:nvSpPr>
          <p:cNvPr id="93" name="TextBox 92">
            <a:extLst>
              <a:ext uri="{FF2B5EF4-FFF2-40B4-BE49-F238E27FC236}">
                <a16:creationId xmlns:a16="http://schemas.microsoft.com/office/drawing/2014/main" id="{FBED1103-7745-41DF-A9B7-9E0B2C70AA57}"/>
              </a:ext>
            </a:extLst>
          </p:cNvPr>
          <p:cNvSpPr txBox="1"/>
          <p:nvPr/>
        </p:nvSpPr>
        <p:spPr bwMode="auto">
          <a:xfrm>
            <a:off x="1732341" y="920309"/>
            <a:ext cx="8727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848 pencils shared equally between 4 year groups. How many pencils each?</a:t>
            </a:r>
            <a:endParaRPr lang="en-GB" sz="2000" dirty="0">
              <a:solidFill>
                <a:srgbClr val="FF0000"/>
              </a:solidFill>
              <a:latin typeface="Myriad Pro Semibold" charset="0"/>
              <a:ea typeface="Myriad Pro Semibold" charset="0"/>
              <a:cs typeface="Myriad Pro Semibold" charset="0"/>
            </a:endParaRPr>
          </a:p>
        </p:txBody>
      </p:sp>
      <p:sp>
        <p:nvSpPr>
          <p:cNvPr id="96" name="TextBox 95">
            <a:extLst>
              <a:ext uri="{FF2B5EF4-FFF2-40B4-BE49-F238E27FC236}">
                <a16:creationId xmlns:a16="http://schemas.microsoft.com/office/drawing/2014/main" id="{D72DEB36-5275-4B8E-9B80-61214BEA7486}"/>
              </a:ext>
            </a:extLst>
          </p:cNvPr>
          <p:cNvSpPr txBox="1"/>
          <p:nvPr/>
        </p:nvSpPr>
        <p:spPr bwMode="auto">
          <a:xfrm>
            <a:off x="4624606" y="2140760"/>
            <a:ext cx="29427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3 – sharing the 10s:</a:t>
            </a:r>
            <a:endParaRPr lang="en-GB" sz="2000" dirty="0">
              <a:solidFill>
                <a:srgbClr val="FF0000"/>
              </a:solidFill>
              <a:latin typeface="Myriad Pro Semibold" charset="0"/>
              <a:ea typeface="Myriad Pro Semibold" charset="0"/>
              <a:cs typeface="Myriad Pro Semibold" charset="0"/>
            </a:endParaRPr>
          </a:p>
        </p:txBody>
      </p:sp>
      <p:sp>
        <p:nvSpPr>
          <p:cNvPr id="113" name="TextBox 112">
            <a:extLst>
              <a:ext uri="{FF2B5EF4-FFF2-40B4-BE49-F238E27FC236}">
                <a16:creationId xmlns:a16="http://schemas.microsoft.com/office/drawing/2014/main" id="{EE0C0F26-C290-4FAA-A31C-5674648A2202}"/>
              </a:ext>
            </a:extLst>
          </p:cNvPr>
          <p:cNvSpPr txBox="1"/>
          <p:nvPr/>
        </p:nvSpPr>
        <p:spPr bwMode="auto">
          <a:xfrm>
            <a:off x="4838001" y="1524946"/>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848  ÷  4  =</a:t>
            </a:r>
            <a:endParaRPr lang="en-GB" sz="2200" dirty="0">
              <a:solidFill>
                <a:srgbClr val="C00000"/>
              </a:solidFill>
              <a:latin typeface="Myriad Pro Semibold" charset="0"/>
              <a:ea typeface="Myriad Pro Semibold" charset="0"/>
              <a:cs typeface="Myriad Pro Semibold" charset="0"/>
            </a:endParaRPr>
          </a:p>
        </p:txBody>
      </p:sp>
      <p:sp>
        <p:nvSpPr>
          <p:cNvPr id="114" name="Rectangle 113">
            <a:extLst>
              <a:ext uri="{FF2B5EF4-FFF2-40B4-BE49-F238E27FC236}">
                <a16:creationId xmlns:a16="http://schemas.microsoft.com/office/drawing/2014/main" id="{A5896F27-871F-4211-928E-ECEAA90D2AC0}"/>
              </a:ext>
            </a:extLst>
          </p:cNvPr>
          <p:cNvSpPr/>
          <p:nvPr/>
        </p:nvSpPr>
        <p:spPr bwMode="auto">
          <a:xfrm>
            <a:off x="6658835" y="1515420"/>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9" name="TextBox 28">
            <a:extLst>
              <a:ext uri="{FF2B5EF4-FFF2-40B4-BE49-F238E27FC236}">
                <a16:creationId xmlns:a16="http://schemas.microsoft.com/office/drawing/2014/main" id="{A2EBC7A1-40D5-4AD3-8DB3-56F11ACAFC72}"/>
              </a:ext>
            </a:extLst>
          </p:cNvPr>
          <p:cNvSpPr txBox="1"/>
          <p:nvPr/>
        </p:nvSpPr>
        <p:spPr bwMode="auto">
          <a:xfrm>
            <a:off x="7035297" y="4370110"/>
            <a:ext cx="22806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70C0"/>
                </a:solidFill>
                <a:latin typeface="Myriad Pro Semibold" charset="0"/>
                <a:ea typeface="Myriad Pro Semibold" charset="0"/>
                <a:cs typeface="Myriad Pro Semibold" charset="0"/>
              </a:rPr>
              <a:t>4 tens ÷ 4 = 1 ten</a:t>
            </a:r>
          </a:p>
        </p:txBody>
      </p:sp>
      <p:sp>
        <p:nvSpPr>
          <p:cNvPr id="31" name="TextBox 30">
            <a:extLst>
              <a:ext uri="{FF2B5EF4-FFF2-40B4-BE49-F238E27FC236}">
                <a16:creationId xmlns:a16="http://schemas.microsoft.com/office/drawing/2014/main" id="{CCB6875B-2752-4757-9042-9EFAE1E7DB83}"/>
              </a:ext>
            </a:extLst>
          </p:cNvPr>
          <p:cNvSpPr txBox="1"/>
          <p:nvPr/>
        </p:nvSpPr>
        <p:spPr bwMode="auto">
          <a:xfrm>
            <a:off x="6421156" y="3750707"/>
            <a:ext cx="35089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030A0"/>
                </a:solidFill>
                <a:latin typeface="Myriad Pro Semibold" charset="0"/>
                <a:ea typeface="Myriad Pro Semibold" charset="0"/>
                <a:cs typeface="Myriad Pro Semibold" charset="0"/>
              </a:rPr>
              <a:t>8 hundreds ÷ 4 = 2 hundreds</a:t>
            </a:r>
          </a:p>
        </p:txBody>
      </p:sp>
      <p:pic>
        <p:nvPicPr>
          <p:cNvPr id="18" name="Picture 17" descr="A picture containing object  Description automatically generated">
            <a:extLst>
              <a:ext uri="{FF2B5EF4-FFF2-40B4-BE49-F238E27FC236}">
                <a16:creationId xmlns:a16="http://schemas.microsoft.com/office/drawing/2014/main" id="{14E99935-02EA-4538-8128-3EFD08EF12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314" y="3694013"/>
            <a:ext cx="293039" cy="293039"/>
          </a:xfrm>
          <a:prstGeom prst="rect">
            <a:avLst/>
          </a:prstGeom>
        </p:spPr>
      </p:pic>
      <p:pic>
        <p:nvPicPr>
          <p:cNvPr id="42" name="Picture 41" descr="A picture containing object  Description automatically generated">
            <a:extLst>
              <a:ext uri="{FF2B5EF4-FFF2-40B4-BE49-F238E27FC236}">
                <a16:creationId xmlns:a16="http://schemas.microsoft.com/office/drawing/2014/main" id="{A9A52FF7-45BA-4280-A51C-827957A602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8335" y="3694013"/>
            <a:ext cx="293039" cy="293039"/>
          </a:xfrm>
          <a:prstGeom prst="rect">
            <a:avLst/>
          </a:prstGeom>
        </p:spPr>
      </p:pic>
      <p:pic>
        <p:nvPicPr>
          <p:cNvPr id="43" name="Picture 42" descr="A picture containing object  Description automatically generated">
            <a:extLst>
              <a:ext uri="{FF2B5EF4-FFF2-40B4-BE49-F238E27FC236}">
                <a16:creationId xmlns:a16="http://schemas.microsoft.com/office/drawing/2014/main" id="{B5E1B5AE-E5A3-4EC1-9BBA-04889EFBAB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5356" y="3694013"/>
            <a:ext cx="293039" cy="293039"/>
          </a:xfrm>
          <a:prstGeom prst="rect">
            <a:avLst/>
          </a:prstGeom>
        </p:spPr>
      </p:pic>
      <p:pic>
        <p:nvPicPr>
          <p:cNvPr id="44" name="Picture 43" descr="A picture containing object  Description automatically generated">
            <a:extLst>
              <a:ext uri="{FF2B5EF4-FFF2-40B4-BE49-F238E27FC236}">
                <a16:creationId xmlns:a16="http://schemas.microsoft.com/office/drawing/2014/main" id="{5C31DCB8-0A86-49C4-9CB3-A271A4C464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2377" y="3694013"/>
            <a:ext cx="293039" cy="293039"/>
          </a:xfrm>
          <a:prstGeom prst="rect">
            <a:avLst/>
          </a:prstGeom>
        </p:spPr>
      </p:pic>
      <p:pic>
        <p:nvPicPr>
          <p:cNvPr id="45" name="Picture 44" descr="A picture containing object  Description automatically generated">
            <a:extLst>
              <a:ext uri="{FF2B5EF4-FFF2-40B4-BE49-F238E27FC236}">
                <a16:creationId xmlns:a16="http://schemas.microsoft.com/office/drawing/2014/main" id="{E7010410-B0B6-4476-BA43-51810E063C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9398" y="3694013"/>
            <a:ext cx="293039" cy="293039"/>
          </a:xfrm>
          <a:prstGeom prst="rect">
            <a:avLst/>
          </a:prstGeom>
        </p:spPr>
      </p:pic>
      <p:pic>
        <p:nvPicPr>
          <p:cNvPr id="46" name="Picture 45" descr="A picture containing object  Description automatically generated">
            <a:extLst>
              <a:ext uri="{FF2B5EF4-FFF2-40B4-BE49-F238E27FC236}">
                <a16:creationId xmlns:a16="http://schemas.microsoft.com/office/drawing/2014/main" id="{1F3395B9-3C70-4FC6-A183-3178FA0D08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6419" y="3694013"/>
            <a:ext cx="293039" cy="293039"/>
          </a:xfrm>
          <a:prstGeom prst="rect">
            <a:avLst/>
          </a:prstGeom>
        </p:spPr>
      </p:pic>
      <p:pic>
        <p:nvPicPr>
          <p:cNvPr id="47" name="Picture 46" descr="A picture containing object  Description automatically generated">
            <a:extLst>
              <a:ext uri="{FF2B5EF4-FFF2-40B4-BE49-F238E27FC236}">
                <a16:creationId xmlns:a16="http://schemas.microsoft.com/office/drawing/2014/main" id="{A78EEA35-D717-4139-BB31-EB4E518E75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3440" y="3694013"/>
            <a:ext cx="293039" cy="293039"/>
          </a:xfrm>
          <a:prstGeom prst="rect">
            <a:avLst/>
          </a:prstGeom>
        </p:spPr>
      </p:pic>
      <p:pic>
        <p:nvPicPr>
          <p:cNvPr id="48" name="Picture 47" descr="A picture containing object  Description automatically generated">
            <a:extLst>
              <a:ext uri="{FF2B5EF4-FFF2-40B4-BE49-F238E27FC236}">
                <a16:creationId xmlns:a16="http://schemas.microsoft.com/office/drawing/2014/main" id="{6EC4FE47-34C3-4F64-B931-E3962684D9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462" y="3694013"/>
            <a:ext cx="293039" cy="293039"/>
          </a:xfrm>
          <a:prstGeom prst="rect">
            <a:avLst/>
          </a:prstGeom>
        </p:spPr>
      </p:pic>
      <p:grpSp>
        <p:nvGrpSpPr>
          <p:cNvPr id="3" name="Group 2">
            <a:extLst>
              <a:ext uri="{FF2B5EF4-FFF2-40B4-BE49-F238E27FC236}">
                <a16:creationId xmlns:a16="http://schemas.microsoft.com/office/drawing/2014/main" id="{13BBED32-91D0-4B7E-8560-6054F6521C40}"/>
              </a:ext>
            </a:extLst>
          </p:cNvPr>
          <p:cNvGrpSpPr/>
          <p:nvPr/>
        </p:nvGrpSpPr>
        <p:grpSpPr>
          <a:xfrm>
            <a:off x="3202465" y="4284353"/>
            <a:ext cx="293039" cy="1450127"/>
            <a:chOff x="1678464" y="4284352"/>
            <a:chExt cx="293039" cy="1450127"/>
          </a:xfrm>
        </p:grpSpPr>
        <p:pic>
          <p:nvPicPr>
            <p:cNvPr id="34" name="Picture 33">
              <a:extLst>
                <a:ext uri="{FF2B5EF4-FFF2-40B4-BE49-F238E27FC236}">
                  <a16:creationId xmlns:a16="http://schemas.microsoft.com/office/drawing/2014/main" id="{1A6CD6D0-15E5-4D6A-BA54-DD3343A522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8464" y="4284352"/>
              <a:ext cx="293039" cy="293039"/>
            </a:xfrm>
            <a:prstGeom prst="rect">
              <a:avLst/>
            </a:prstGeom>
          </p:spPr>
        </p:pic>
        <p:pic>
          <p:nvPicPr>
            <p:cNvPr id="35" name="Picture 34">
              <a:extLst>
                <a:ext uri="{FF2B5EF4-FFF2-40B4-BE49-F238E27FC236}">
                  <a16:creationId xmlns:a16="http://schemas.microsoft.com/office/drawing/2014/main" id="{9749D9F2-490F-4AE5-A136-367269A3E8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8464" y="4670048"/>
              <a:ext cx="293039" cy="293039"/>
            </a:xfrm>
            <a:prstGeom prst="rect">
              <a:avLst/>
            </a:prstGeom>
          </p:spPr>
        </p:pic>
        <p:pic>
          <p:nvPicPr>
            <p:cNvPr id="36" name="Picture 35">
              <a:extLst>
                <a:ext uri="{FF2B5EF4-FFF2-40B4-BE49-F238E27FC236}">
                  <a16:creationId xmlns:a16="http://schemas.microsoft.com/office/drawing/2014/main" id="{95C4296B-B0E5-48EF-8777-8B1B4E8C6C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8464" y="5055744"/>
              <a:ext cx="293039" cy="293039"/>
            </a:xfrm>
            <a:prstGeom prst="rect">
              <a:avLst/>
            </a:prstGeom>
          </p:spPr>
        </p:pic>
        <p:pic>
          <p:nvPicPr>
            <p:cNvPr id="37" name="Picture 36">
              <a:extLst>
                <a:ext uri="{FF2B5EF4-FFF2-40B4-BE49-F238E27FC236}">
                  <a16:creationId xmlns:a16="http://schemas.microsoft.com/office/drawing/2014/main" id="{09462C05-38B8-4180-B00F-62C211A251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8464" y="5441440"/>
              <a:ext cx="293039" cy="293039"/>
            </a:xfrm>
            <a:prstGeom prst="rect">
              <a:avLst/>
            </a:prstGeom>
          </p:spPr>
        </p:pic>
      </p:grpSp>
      <p:grpSp>
        <p:nvGrpSpPr>
          <p:cNvPr id="4" name="Group 3">
            <a:extLst>
              <a:ext uri="{FF2B5EF4-FFF2-40B4-BE49-F238E27FC236}">
                <a16:creationId xmlns:a16="http://schemas.microsoft.com/office/drawing/2014/main" id="{26FE32C7-50CC-4E96-B41B-9DDF33E4CE39}"/>
              </a:ext>
            </a:extLst>
          </p:cNvPr>
          <p:cNvGrpSpPr/>
          <p:nvPr/>
        </p:nvGrpSpPr>
        <p:grpSpPr>
          <a:xfrm>
            <a:off x="3581166" y="4284353"/>
            <a:ext cx="293039" cy="1450127"/>
            <a:chOff x="2057165" y="4284352"/>
            <a:chExt cx="293039" cy="1450127"/>
          </a:xfrm>
        </p:grpSpPr>
        <p:pic>
          <p:nvPicPr>
            <p:cNvPr id="38" name="Picture 37">
              <a:extLst>
                <a:ext uri="{FF2B5EF4-FFF2-40B4-BE49-F238E27FC236}">
                  <a16:creationId xmlns:a16="http://schemas.microsoft.com/office/drawing/2014/main" id="{01436D1B-49B8-4328-8922-3BDEF4B533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7165" y="4284352"/>
              <a:ext cx="293039" cy="293039"/>
            </a:xfrm>
            <a:prstGeom prst="rect">
              <a:avLst/>
            </a:prstGeom>
          </p:spPr>
        </p:pic>
        <p:pic>
          <p:nvPicPr>
            <p:cNvPr id="39" name="Picture 38">
              <a:extLst>
                <a:ext uri="{FF2B5EF4-FFF2-40B4-BE49-F238E27FC236}">
                  <a16:creationId xmlns:a16="http://schemas.microsoft.com/office/drawing/2014/main" id="{66286999-AA96-454A-875E-A23FB02F7C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7165" y="4670048"/>
              <a:ext cx="293039" cy="293039"/>
            </a:xfrm>
            <a:prstGeom prst="rect">
              <a:avLst/>
            </a:prstGeom>
          </p:spPr>
        </p:pic>
        <p:pic>
          <p:nvPicPr>
            <p:cNvPr id="40" name="Picture 39">
              <a:extLst>
                <a:ext uri="{FF2B5EF4-FFF2-40B4-BE49-F238E27FC236}">
                  <a16:creationId xmlns:a16="http://schemas.microsoft.com/office/drawing/2014/main" id="{4275F38A-F6FA-4FC8-A746-FA19CDBE99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7165" y="5055744"/>
              <a:ext cx="293039" cy="293039"/>
            </a:xfrm>
            <a:prstGeom prst="rect">
              <a:avLst/>
            </a:prstGeom>
          </p:spPr>
        </p:pic>
        <p:pic>
          <p:nvPicPr>
            <p:cNvPr id="41" name="Picture 40">
              <a:extLst>
                <a:ext uri="{FF2B5EF4-FFF2-40B4-BE49-F238E27FC236}">
                  <a16:creationId xmlns:a16="http://schemas.microsoft.com/office/drawing/2014/main" id="{3469A162-1F8A-4887-9F74-7F2CB14B2D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7165" y="5441440"/>
              <a:ext cx="293039" cy="293039"/>
            </a:xfrm>
            <a:prstGeom prst="rect">
              <a:avLst/>
            </a:prstGeom>
          </p:spPr>
        </p:pic>
      </p:grpSp>
      <p:sp>
        <p:nvSpPr>
          <p:cNvPr id="59" name="TextBox 58">
            <a:extLst>
              <a:ext uri="{FF2B5EF4-FFF2-40B4-BE49-F238E27FC236}">
                <a16:creationId xmlns:a16="http://schemas.microsoft.com/office/drawing/2014/main" id="{C768F111-2D3E-4925-857D-9A961C34D7FC}"/>
              </a:ext>
            </a:extLst>
          </p:cNvPr>
          <p:cNvSpPr txBox="1"/>
          <p:nvPr/>
        </p:nvSpPr>
        <p:spPr bwMode="auto">
          <a:xfrm>
            <a:off x="4555675" y="2140760"/>
            <a:ext cx="30806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2 – sharing the 100s:</a:t>
            </a:r>
            <a:endParaRPr lang="en-GB" sz="2000" dirty="0">
              <a:solidFill>
                <a:srgbClr val="FF0000"/>
              </a:solidFill>
              <a:latin typeface="Myriad Pro Semibold" charset="0"/>
              <a:ea typeface="Myriad Pro Semibold" charset="0"/>
              <a:cs typeface="Myriad Pro Semibold" charset="0"/>
            </a:endParaRPr>
          </a:p>
        </p:txBody>
      </p:sp>
      <p:grpSp>
        <p:nvGrpSpPr>
          <p:cNvPr id="5" name="Group 4">
            <a:extLst>
              <a:ext uri="{FF2B5EF4-FFF2-40B4-BE49-F238E27FC236}">
                <a16:creationId xmlns:a16="http://schemas.microsoft.com/office/drawing/2014/main" id="{D13CF25B-6776-464C-8089-4525A3FAF51D}"/>
              </a:ext>
            </a:extLst>
          </p:cNvPr>
          <p:cNvGrpSpPr/>
          <p:nvPr/>
        </p:nvGrpSpPr>
        <p:grpSpPr>
          <a:xfrm>
            <a:off x="3967035" y="4284353"/>
            <a:ext cx="293039" cy="1450127"/>
            <a:chOff x="2443034" y="4284352"/>
            <a:chExt cx="293039" cy="1450127"/>
          </a:xfrm>
        </p:grpSpPr>
        <p:pic>
          <p:nvPicPr>
            <p:cNvPr id="61" name="Picture 60" descr="A drawing of a face  Description automatically generated">
              <a:extLst>
                <a:ext uri="{FF2B5EF4-FFF2-40B4-BE49-F238E27FC236}">
                  <a16:creationId xmlns:a16="http://schemas.microsoft.com/office/drawing/2014/main" id="{302DD487-E87B-4913-9240-D7449F8D93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3034" y="4284352"/>
              <a:ext cx="293039" cy="293039"/>
            </a:xfrm>
            <a:prstGeom prst="rect">
              <a:avLst/>
            </a:prstGeom>
          </p:spPr>
        </p:pic>
        <p:pic>
          <p:nvPicPr>
            <p:cNvPr id="62" name="Picture 61" descr="A drawing of a face  Description automatically generated">
              <a:extLst>
                <a:ext uri="{FF2B5EF4-FFF2-40B4-BE49-F238E27FC236}">
                  <a16:creationId xmlns:a16="http://schemas.microsoft.com/office/drawing/2014/main" id="{7C372BA3-D284-4EAA-A9F4-7FC2F5070F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3034" y="4670048"/>
              <a:ext cx="293039" cy="293039"/>
            </a:xfrm>
            <a:prstGeom prst="rect">
              <a:avLst/>
            </a:prstGeom>
          </p:spPr>
        </p:pic>
        <p:pic>
          <p:nvPicPr>
            <p:cNvPr id="63" name="Picture 62" descr="A drawing of a face  Description automatically generated">
              <a:extLst>
                <a:ext uri="{FF2B5EF4-FFF2-40B4-BE49-F238E27FC236}">
                  <a16:creationId xmlns:a16="http://schemas.microsoft.com/office/drawing/2014/main" id="{D4D72F54-BA62-4A50-9BC2-C813D7D03C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3034" y="5055744"/>
              <a:ext cx="293039" cy="293039"/>
            </a:xfrm>
            <a:prstGeom prst="rect">
              <a:avLst/>
            </a:prstGeom>
          </p:spPr>
        </p:pic>
        <p:pic>
          <p:nvPicPr>
            <p:cNvPr id="64" name="Picture 63" descr="A drawing of a face  Description automatically generated">
              <a:extLst>
                <a:ext uri="{FF2B5EF4-FFF2-40B4-BE49-F238E27FC236}">
                  <a16:creationId xmlns:a16="http://schemas.microsoft.com/office/drawing/2014/main" id="{A6BA74E4-B401-4837-941A-7E397C259D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3034" y="5441440"/>
              <a:ext cx="293039" cy="293039"/>
            </a:xfrm>
            <a:prstGeom prst="rect">
              <a:avLst/>
            </a:prstGeom>
          </p:spPr>
        </p:pic>
      </p:grpSp>
      <p:sp>
        <p:nvSpPr>
          <p:cNvPr id="65" name="Rectangle 64">
            <a:extLst>
              <a:ext uri="{FF2B5EF4-FFF2-40B4-BE49-F238E27FC236}">
                <a16:creationId xmlns:a16="http://schemas.microsoft.com/office/drawing/2014/main" id="{F3C42353-6E29-4E3B-A0FE-5A262A72F991}"/>
              </a:ext>
            </a:extLst>
          </p:cNvPr>
          <p:cNvSpPr/>
          <p:nvPr/>
        </p:nvSpPr>
        <p:spPr bwMode="auto">
          <a:xfrm>
            <a:off x="3172156" y="4253879"/>
            <a:ext cx="724649" cy="1512102"/>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14" name="Picture 13" descr="A drawing of a face  Description automatically generated">
            <a:extLst>
              <a:ext uri="{FF2B5EF4-FFF2-40B4-BE49-F238E27FC236}">
                <a16:creationId xmlns:a16="http://schemas.microsoft.com/office/drawing/2014/main" id="{118B2360-4A75-49EA-B4B3-ECEC881E62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1314" y="3323049"/>
            <a:ext cx="293039" cy="293039"/>
          </a:xfrm>
          <a:prstGeom prst="rect">
            <a:avLst/>
          </a:prstGeom>
        </p:spPr>
      </p:pic>
      <p:pic>
        <p:nvPicPr>
          <p:cNvPr id="49" name="Picture 48" descr="A drawing of a face  Description automatically generated">
            <a:extLst>
              <a:ext uri="{FF2B5EF4-FFF2-40B4-BE49-F238E27FC236}">
                <a16:creationId xmlns:a16="http://schemas.microsoft.com/office/drawing/2014/main" id="{3E628280-91AE-4A39-A44E-D57F9A87FE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8335" y="3323049"/>
            <a:ext cx="293039" cy="293039"/>
          </a:xfrm>
          <a:prstGeom prst="rect">
            <a:avLst/>
          </a:prstGeom>
        </p:spPr>
      </p:pic>
      <p:pic>
        <p:nvPicPr>
          <p:cNvPr id="50" name="Picture 49" descr="A drawing of a face  Description automatically generated">
            <a:extLst>
              <a:ext uri="{FF2B5EF4-FFF2-40B4-BE49-F238E27FC236}">
                <a16:creationId xmlns:a16="http://schemas.microsoft.com/office/drawing/2014/main" id="{064D0FDF-49D4-4B67-9596-A07ADCA938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5356" y="3323049"/>
            <a:ext cx="293039" cy="293039"/>
          </a:xfrm>
          <a:prstGeom prst="rect">
            <a:avLst/>
          </a:prstGeom>
        </p:spPr>
      </p:pic>
      <p:pic>
        <p:nvPicPr>
          <p:cNvPr id="51" name="Picture 50" descr="A drawing of a face  Description automatically generated">
            <a:extLst>
              <a:ext uri="{FF2B5EF4-FFF2-40B4-BE49-F238E27FC236}">
                <a16:creationId xmlns:a16="http://schemas.microsoft.com/office/drawing/2014/main" id="{56BFF2D8-0722-4CF1-8E77-7561CB033D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2377" y="3323049"/>
            <a:ext cx="293039" cy="293039"/>
          </a:xfrm>
          <a:prstGeom prst="rect">
            <a:avLst/>
          </a:prstGeom>
        </p:spPr>
      </p:pic>
    </p:spTree>
    <p:extLst>
      <p:ext uri="{BB962C8B-B14F-4D97-AF65-F5344CB8AC3E}">
        <p14:creationId xmlns:p14="http://schemas.microsoft.com/office/powerpoint/2010/main" val="189833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59"/>
                                        </p:tgtEl>
                                      </p:cBhvr>
                                    </p:animEffect>
                                    <p:set>
                                      <p:cBhvr>
                                        <p:cTn id="7" dur="1" fill="hold">
                                          <p:stCondLst>
                                            <p:cond delay="499"/>
                                          </p:stCondLst>
                                        </p:cTn>
                                        <p:tgtEl>
                                          <p:spTgt spid="5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fade">
                                      <p:cBhvr>
                                        <p:cTn id="11" dur="500"/>
                                        <p:tgtEl>
                                          <p:spTgt spid="9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500"/>
                                        <p:tgtEl>
                                          <p:spTgt spid="65"/>
                                        </p:tgtEl>
                                      </p:cBhvr>
                                    </p:animEffect>
                                  </p:childTnLst>
                                </p:cTn>
                              </p:par>
                            </p:childTnLst>
                          </p:cTn>
                        </p:par>
                        <p:par>
                          <p:cTn id="17" fill="hold">
                            <p:stCondLst>
                              <p:cond delay="500"/>
                            </p:stCondLst>
                            <p:childTnLst>
                              <p:par>
                                <p:cTn id="18" presetID="42" presetClass="path" presetSubtype="0" accel="50000" fill="hold" nodeType="afterEffect">
                                  <p:stCondLst>
                                    <p:cond delay="0"/>
                                  </p:stCondLst>
                                  <p:childTnLst>
                                    <p:animMotion origin="layout" path="M 1.25E-6 2.96296E-6 L 0.11901 0.14236 " pathEditMode="relative" rAng="0" ptsTypes="AA">
                                      <p:cBhvr>
                                        <p:cTn id="19" dur="1500" fill="hold"/>
                                        <p:tgtEl>
                                          <p:spTgt spid="14"/>
                                        </p:tgtEl>
                                        <p:attrNameLst>
                                          <p:attrName>ppt_x</p:attrName>
                                          <p:attrName>ppt_y</p:attrName>
                                        </p:attrNameLst>
                                      </p:cBhvr>
                                      <p:rCtr x="5951" y="7106"/>
                                    </p:animMotion>
                                  </p:childTnLst>
                                </p:cTn>
                              </p:par>
                              <p:par>
                                <p:cTn id="20" presetID="42" presetClass="path" presetSubtype="0" accel="50000" fill="hold" nodeType="withEffect">
                                  <p:stCondLst>
                                    <p:cond delay="0"/>
                                  </p:stCondLst>
                                  <p:childTnLst>
                                    <p:animMotion origin="layout" path="M 3.125E-6 2.96296E-6 L 0.08945 0.19699 " pathEditMode="relative" rAng="0" ptsTypes="AA">
                                      <p:cBhvr>
                                        <p:cTn id="21" dur="1500" fill="hold"/>
                                        <p:tgtEl>
                                          <p:spTgt spid="49"/>
                                        </p:tgtEl>
                                        <p:attrNameLst>
                                          <p:attrName>ppt_x</p:attrName>
                                          <p:attrName>ppt_y</p:attrName>
                                        </p:attrNameLst>
                                      </p:cBhvr>
                                      <p:rCtr x="4466" y="9838"/>
                                    </p:animMotion>
                                  </p:childTnLst>
                                </p:cTn>
                              </p:par>
                              <p:par>
                                <p:cTn id="22" presetID="42" presetClass="path" presetSubtype="0" accel="50000" fill="hold" nodeType="withEffect">
                                  <p:stCondLst>
                                    <p:cond delay="0"/>
                                  </p:stCondLst>
                                  <p:childTnLst>
                                    <p:animMotion origin="layout" path="M 5E-6 2.96296E-6 L 0.05938 0.25208 " pathEditMode="relative" rAng="0" ptsTypes="AA">
                                      <p:cBhvr>
                                        <p:cTn id="23" dur="1500" fill="hold"/>
                                        <p:tgtEl>
                                          <p:spTgt spid="50"/>
                                        </p:tgtEl>
                                        <p:attrNameLst>
                                          <p:attrName>ppt_x</p:attrName>
                                          <p:attrName>ppt_y</p:attrName>
                                        </p:attrNameLst>
                                      </p:cBhvr>
                                      <p:rCtr x="2969" y="12593"/>
                                    </p:animMotion>
                                  </p:childTnLst>
                                </p:cTn>
                              </p:par>
                              <p:par>
                                <p:cTn id="24" presetID="42" presetClass="path" presetSubtype="0" accel="50000" fill="hold" nodeType="withEffect">
                                  <p:stCondLst>
                                    <p:cond delay="0"/>
                                  </p:stCondLst>
                                  <p:childTnLst>
                                    <p:animMotion origin="layout" path="M -3.33333E-6 2.96296E-6 L 0.02917 0.30625 " pathEditMode="relative" rAng="0" ptsTypes="AA">
                                      <p:cBhvr>
                                        <p:cTn id="25" dur="1500" fill="hold"/>
                                        <p:tgtEl>
                                          <p:spTgt spid="51"/>
                                        </p:tgtEl>
                                        <p:attrNameLst>
                                          <p:attrName>ppt_x</p:attrName>
                                          <p:attrName>ppt_y</p:attrName>
                                        </p:attrNameLst>
                                      </p:cBhvr>
                                      <p:rCtr x="1458" y="15301"/>
                                    </p:animMotion>
                                  </p:childTnLst>
                                </p:cTn>
                              </p:par>
                            </p:childTnLst>
                          </p:cTn>
                        </p:par>
                        <p:par>
                          <p:cTn id="26" fill="hold">
                            <p:stCondLst>
                              <p:cond delay="2000"/>
                            </p:stCondLst>
                            <p:childTnLst>
                              <p:par>
                                <p:cTn id="27" presetID="1" presetClass="exit" presetSubtype="0" fill="hold" nodeType="after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9"/>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0"/>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51"/>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29" grpId="0"/>
      <p:bldP spid="59" grpId="0"/>
      <p:bldP spid="65"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C6B8D42-B49A-4117-98E5-5582CF03E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985" y="4121744"/>
            <a:ext cx="3254589" cy="1783166"/>
          </a:xfrm>
          <a:prstGeom prst="rect">
            <a:avLst/>
          </a:prstGeom>
        </p:spPr>
      </p:pic>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3:1</a:t>
            </a:r>
          </a:p>
        </p:txBody>
      </p:sp>
      <p:sp>
        <p:nvSpPr>
          <p:cNvPr id="93" name="TextBox 92">
            <a:extLst>
              <a:ext uri="{FF2B5EF4-FFF2-40B4-BE49-F238E27FC236}">
                <a16:creationId xmlns:a16="http://schemas.microsoft.com/office/drawing/2014/main" id="{FBED1103-7745-41DF-A9B7-9E0B2C70AA57}"/>
              </a:ext>
            </a:extLst>
          </p:cNvPr>
          <p:cNvSpPr txBox="1"/>
          <p:nvPr/>
        </p:nvSpPr>
        <p:spPr bwMode="auto">
          <a:xfrm>
            <a:off x="1732341" y="920309"/>
            <a:ext cx="8727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848 pencils shared equally between 4 year groups. How many pencils each?</a:t>
            </a:r>
            <a:endParaRPr lang="en-GB" sz="2000" dirty="0">
              <a:solidFill>
                <a:srgbClr val="FF0000"/>
              </a:solidFill>
              <a:latin typeface="Myriad Pro Semibold" charset="0"/>
              <a:ea typeface="Myriad Pro Semibold" charset="0"/>
              <a:cs typeface="Myriad Pro Semibold" charset="0"/>
            </a:endParaRPr>
          </a:p>
        </p:txBody>
      </p:sp>
      <p:sp>
        <p:nvSpPr>
          <p:cNvPr id="96" name="TextBox 95">
            <a:extLst>
              <a:ext uri="{FF2B5EF4-FFF2-40B4-BE49-F238E27FC236}">
                <a16:creationId xmlns:a16="http://schemas.microsoft.com/office/drawing/2014/main" id="{D72DEB36-5275-4B8E-9B80-61214BEA7486}"/>
              </a:ext>
            </a:extLst>
          </p:cNvPr>
          <p:cNvSpPr txBox="1"/>
          <p:nvPr/>
        </p:nvSpPr>
        <p:spPr bwMode="auto">
          <a:xfrm>
            <a:off x="4624606" y="2140760"/>
            <a:ext cx="29427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3 – sharing the 10s:</a:t>
            </a:r>
            <a:endParaRPr lang="en-GB" sz="2000" dirty="0">
              <a:solidFill>
                <a:srgbClr val="FF0000"/>
              </a:solidFill>
              <a:latin typeface="Myriad Pro Semibold" charset="0"/>
              <a:ea typeface="Myriad Pro Semibold" charset="0"/>
              <a:cs typeface="Myriad Pro Semibold" charset="0"/>
            </a:endParaRPr>
          </a:p>
        </p:txBody>
      </p:sp>
      <p:sp>
        <p:nvSpPr>
          <p:cNvPr id="113" name="TextBox 112">
            <a:extLst>
              <a:ext uri="{FF2B5EF4-FFF2-40B4-BE49-F238E27FC236}">
                <a16:creationId xmlns:a16="http://schemas.microsoft.com/office/drawing/2014/main" id="{EE0C0F26-C290-4FAA-A31C-5674648A2202}"/>
              </a:ext>
            </a:extLst>
          </p:cNvPr>
          <p:cNvSpPr txBox="1"/>
          <p:nvPr/>
        </p:nvSpPr>
        <p:spPr bwMode="auto">
          <a:xfrm>
            <a:off x="4838001" y="1524946"/>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848  ÷  4  =</a:t>
            </a:r>
            <a:endParaRPr lang="en-GB" sz="2200" dirty="0">
              <a:solidFill>
                <a:srgbClr val="C00000"/>
              </a:solidFill>
              <a:latin typeface="Myriad Pro Semibold" charset="0"/>
              <a:ea typeface="Myriad Pro Semibold" charset="0"/>
              <a:cs typeface="Myriad Pro Semibold" charset="0"/>
            </a:endParaRPr>
          </a:p>
        </p:txBody>
      </p:sp>
      <p:sp>
        <p:nvSpPr>
          <p:cNvPr id="114" name="Rectangle 113">
            <a:extLst>
              <a:ext uri="{FF2B5EF4-FFF2-40B4-BE49-F238E27FC236}">
                <a16:creationId xmlns:a16="http://schemas.microsoft.com/office/drawing/2014/main" id="{A5896F27-871F-4211-928E-ECEAA90D2AC0}"/>
              </a:ext>
            </a:extLst>
          </p:cNvPr>
          <p:cNvSpPr/>
          <p:nvPr/>
        </p:nvSpPr>
        <p:spPr bwMode="auto">
          <a:xfrm>
            <a:off x="6658835" y="1515420"/>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9" name="TextBox 28">
            <a:extLst>
              <a:ext uri="{FF2B5EF4-FFF2-40B4-BE49-F238E27FC236}">
                <a16:creationId xmlns:a16="http://schemas.microsoft.com/office/drawing/2014/main" id="{A2EBC7A1-40D5-4AD3-8DB3-56F11ACAFC72}"/>
              </a:ext>
            </a:extLst>
          </p:cNvPr>
          <p:cNvSpPr txBox="1"/>
          <p:nvPr/>
        </p:nvSpPr>
        <p:spPr bwMode="auto">
          <a:xfrm>
            <a:off x="7035297" y="4370110"/>
            <a:ext cx="22806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70C0"/>
                </a:solidFill>
                <a:latin typeface="Myriad Pro Semibold" charset="0"/>
                <a:ea typeface="Myriad Pro Semibold" charset="0"/>
                <a:cs typeface="Myriad Pro Semibold" charset="0"/>
              </a:rPr>
              <a:t>4 tens ÷ 4 = 1 ten</a:t>
            </a:r>
          </a:p>
        </p:txBody>
      </p:sp>
      <p:sp>
        <p:nvSpPr>
          <p:cNvPr id="30" name="TextBox 29">
            <a:extLst>
              <a:ext uri="{FF2B5EF4-FFF2-40B4-BE49-F238E27FC236}">
                <a16:creationId xmlns:a16="http://schemas.microsoft.com/office/drawing/2014/main" id="{83D1B0F8-B536-4817-8FF5-AF8B47E93711}"/>
              </a:ext>
            </a:extLst>
          </p:cNvPr>
          <p:cNvSpPr txBox="1"/>
          <p:nvPr/>
        </p:nvSpPr>
        <p:spPr bwMode="auto">
          <a:xfrm>
            <a:off x="6949953" y="4989512"/>
            <a:ext cx="24513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FF0000"/>
                </a:solidFill>
                <a:latin typeface="Myriad Pro Semibold" charset="0"/>
                <a:ea typeface="Myriad Pro Semibold" charset="0"/>
                <a:cs typeface="Myriad Pro Semibold" charset="0"/>
              </a:rPr>
              <a:t>8 ones ÷ 4 = 2 ones</a:t>
            </a:r>
          </a:p>
        </p:txBody>
      </p:sp>
      <p:sp>
        <p:nvSpPr>
          <p:cNvPr id="31" name="TextBox 30">
            <a:extLst>
              <a:ext uri="{FF2B5EF4-FFF2-40B4-BE49-F238E27FC236}">
                <a16:creationId xmlns:a16="http://schemas.microsoft.com/office/drawing/2014/main" id="{CCB6875B-2752-4757-9042-9EFAE1E7DB83}"/>
              </a:ext>
            </a:extLst>
          </p:cNvPr>
          <p:cNvSpPr txBox="1"/>
          <p:nvPr/>
        </p:nvSpPr>
        <p:spPr bwMode="auto">
          <a:xfrm>
            <a:off x="6421156" y="3750707"/>
            <a:ext cx="35089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030A0"/>
                </a:solidFill>
                <a:latin typeface="Myriad Pro Semibold" charset="0"/>
                <a:ea typeface="Myriad Pro Semibold" charset="0"/>
                <a:cs typeface="Myriad Pro Semibold" charset="0"/>
              </a:rPr>
              <a:t>8 hundreds ÷ 4 = 2 hundreds</a:t>
            </a:r>
          </a:p>
        </p:txBody>
      </p:sp>
      <p:grpSp>
        <p:nvGrpSpPr>
          <p:cNvPr id="3" name="Group 2">
            <a:extLst>
              <a:ext uri="{FF2B5EF4-FFF2-40B4-BE49-F238E27FC236}">
                <a16:creationId xmlns:a16="http://schemas.microsoft.com/office/drawing/2014/main" id="{13BBED32-91D0-4B7E-8560-6054F6521C40}"/>
              </a:ext>
            </a:extLst>
          </p:cNvPr>
          <p:cNvGrpSpPr/>
          <p:nvPr/>
        </p:nvGrpSpPr>
        <p:grpSpPr>
          <a:xfrm>
            <a:off x="3202465" y="4284353"/>
            <a:ext cx="293039" cy="1450127"/>
            <a:chOff x="1678464" y="4284352"/>
            <a:chExt cx="293039" cy="1450127"/>
          </a:xfrm>
        </p:grpSpPr>
        <p:pic>
          <p:nvPicPr>
            <p:cNvPr id="34" name="Picture 33">
              <a:extLst>
                <a:ext uri="{FF2B5EF4-FFF2-40B4-BE49-F238E27FC236}">
                  <a16:creationId xmlns:a16="http://schemas.microsoft.com/office/drawing/2014/main" id="{1A6CD6D0-15E5-4D6A-BA54-DD3343A522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464" y="4284352"/>
              <a:ext cx="293039" cy="293039"/>
            </a:xfrm>
            <a:prstGeom prst="rect">
              <a:avLst/>
            </a:prstGeom>
          </p:spPr>
        </p:pic>
        <p:pic>
          <p:nvPicPr>
            <p:cNvPr id="35" name="Picture 34">
              <a:extLst>
                <a:ext uri="{FF2B5EF4-FFF2-40B4-BE49-F238E27FC236}">
                  <a16:creationId xmlns:a16="http://schemas.microsoft.com/office/drawing/2014/main" id="{9749D9F2-490F-4AE5-A136-367269A3E8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464" y="4670048"/>
              <a:ext cx="293039" cy="293039"/>
            </a:xfrm>
            <a:prstGeom prst="rect">
              <a:avLst/>
            </a:prstGeom>
          </p:spPr>
        </p:pic>
        <p:pic>
          <p:nvPicPr>
            <p:cNvPr id="36" name="Picture 35">
              <a:extLst>
                <a:ext uri="{FF2B5EF4-FFF2-40B4-BE49-F238E27FC236}">
                  <a16:creationId xmlns:a16="http://schemas.microsoft.com/office/drawing/2014/main" id="{95C4296B-B0E5-48EF-8777-8B1B4E8C6C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464" y="5055744"/>
              <a:ext cx="293039" cy="293039"/>
            </a:xfrm>
            <a:prstGeom prst="rect">
              <a:avLst/>
            </a:prstGeom>
          </p:spPr>
        </p:pic>
        <p:pic>
          <p:nvPicPr>
            <p:cNvPr id="37" name="Picture 36">
              <a:extLst>
                <a:ext uri="{FF2B5EF4-FFF2-40B4-BE49-F238E27FC236}">
                  <a16:creationId xmlns:a16="http://schemas.microsoft.com/office/drawing/2014/main" id="{09462C05-38B8-4180-B00F-62C211A251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464" y="5441440"/>
              <a:ext cx="293039" cy="293039"/>
            </a:xfrm>
            <a:prstGeom prst="rect">
              <a:avLst/>
            </a:prstGeom>
          </p:spPr>
        </p:pic>
      </p:grpSp>
      <p:grpSp>
        <p:nvGrpSpPr>
          <p:cNvPr id="4" name="Group 3">
            <a:extLst>
              <a:ext uri="{FF2B5EF4-FFF2-40B4-BE49-F238E27FC236}">
                <a16:creationId xmlns:a16="http://schemas.microsoft.com/office/drawing/2014/main" id="{26FE32C7-50CC-4E96-B41B-9DDF33E4CE39}"/>
              </a:ext>
            </a:extLst>
          </p:cNvPr>
          <p:cNvGrpSpPr/>
          <p:nvPr/>
        </p:nvGrpSpPr>
        <p:grpSpPr>
          <a:xfrm>
            <a:off x="3581166" y="4284353"/>
            <a:ext cx="293039" cy="1450127"/>
            <a:chOff x="2057165" y="4284352"/>
            <a:chExt cx="293039" cy="1450127"/>
          </a:xfrm>
        </p:grpSpPr>
        <p:pic>
          <p:nvPicPr>
            <p:cNvPr id="38" name="Picture 37">
              <a:extLst>
                <a:ext uri="{FF2B5EF4-FFF2-40B4-BE49-F238E27FC236}">
                  <a16:creationId xmlns:a16="http://schemas.microsoft.com/office/drawing/2014/main" id="{01436D1B-49B8-4328-8922-3BDEF4B533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165" y="4284352"/>
              <a:ext cx="293039" cy="293039"/>
            </a:xfrm>
            <a:prstGeom prst="rect">
              <a:avLst/>
            </a:prstGeom>
          </p:spPr>
        </p:pic>
        <p:pic>
          <p:nvPicPr>
            <p:cNvPr id="39" name="Picture 38">
              <a:extLst>
                <a:ext uri="{FF2B5EF4-FFF2-40B4-BE49-F238E27FC236}">
                  <a16:creationId xmlns:a16="http://schemas.microsoft.com/office/drawing/2014/main" id="{66286999-AA96-454A-875E-A23FB02F7C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165" y="4670048"/>
              <a:ext cx="293039" cy="293039"/>
            </a:xfrm>
            <a:prstGeom prst="rect">
              <a:avLst/>
            </a:prstGeom>
          </p:spPr>
        </p:pic>
        <p:pic>
          <p:nvPicPr>
            <p:cNvPr id="40" name="Picture 39">
              <a:extLst>
                <a:ext uri="{FF2B5EF4-FFF2-40B4-BE49-F238E27FC236}">
                  <a16:creationId xmlns:a16="http://schemas.microsoft.com/office/drawing/2014/main" id="{4275F38A-F6FA-4FC8-A746-FA19CDBE99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165" y="5055744"/>
              <a:ext cx="293039" cy="293039"/>
            </a:xfrm>
            <a:prstGeom prst="rect">
              <a:avLst/>
            </a:prstGeom>
          </p:spPr>
        </p:pic>
        <p:pic>
          <p:nvPicPr>
            <p:cNvPr id="41" name="Picture 40">
              <a:extLst>
                <a:ext uri="{FF2B5EF4-FFF2-40B4-BE49-F238E27FC236}">
                  <a16:creationId xmlns:a16="http://schemas.microsoft.com/office/drawing/2014/main" id="{3469A162-1F8A-4887-9F74-7F2CB14B2D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165" y="5441440"/>
              <a:ext cx="293039" cy="293039"/>
            </a:xfrm>
            <a:prstGeom prst="rect">
              <a:avLst/>
            </a:prstGeom>
          </p:spPr>
        </p:pic>
      </p:grpSp>
      <p:sp>
        <p:nvSpPr>
          <p:cNvPr id="59" name="TextBox 58">
            <a:extLst>
              <a:ext uri="{FF2B5EF4-FFF2-40B4-BE49-F238E27FC236}">
                <a16:creationId xmlns:a16="http://schemas.microsoft.com/office/drawing/2014/main" id="{C768F111-2D3E-4925-857D-9A961C34D7FC}"/>
              </a:ext>
            </a:extLst>
          </p:cNvPr>
          <p:cNvSpPr txBox="1"/>
          <p:nvPr/>
        </p:nvSpPr>
        <p:spPr bwMode="auto">
          <a:xfrm>
            <a:off x="4693534" y="2135453"/>
            <a:ext cx="28049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4 – sharing the 1s:</a:t>
            </a:r>
            <a:endParaRPr lang="en-GB" sz="2000" dirty="0">
              <a:solidFill>
                <a:srgbClr val="FF0000"/>
              </a:solidFill>
              <a:latin typeface="Myriad Pro Semibold" charset="0"/>
              <a:ea typeface="Myriad Pro Semibold" charset="0"/>
              <a:cs typeface="Myriad Pro Semibold" charset="0"/>
            </a:endParaRPr>
          </a:p>
        </p:txBody>
      </p:sp>
      <p:grpSp>
        <p:nvGrpSpPr>
          <p:cNvPr id="5" name="Group 4">
            <a:extLst>
              <a:ext uri="{FF2B5EF4-FFF2-40B4-BE49-F238E27FC236}">
                <a16:creationId xmlns:a16="http://schemas.microsoft.com/office/drawing/2014/main" id="{D13CF25B-6776-464C-8089-4525A3FAF51D}"/>
              </a:ext>
            </a:extLst>
          </p:cNvPr>
          <p:cNvGrpSpPr/>
          <p:nvPr/>
        </p:nvGrpSpPr>
        <p:grpSpPr>
          <a:xfrm>
            <a:off x="3967035" y="4284353"/>
            <a:ext cx="293039" cy="1450127"/>
            <a:chOff x="2443034" y="4284352"/>
            <a:chExt cx="293039" cy="1450127"/>
          </a:xfrm>
        </p:grpSpPr>
        <p:pic>
          <p:nvPicPr>
            <p:cNvPr id="61" name="Picture 60" descr="A drawing of a face  Description automatically generated">
              <a:extLst>
                <a:ext uri="{FF2B5EF4-FFF2-40B4-BE49-F238E27FC236}">
                  <a16:creationId xmlns:a16="http://schemas.microsoft.com/office/drawing/2014/main" id="{302DD487-E87B-4913-9240-D7449F8D93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3034" y="4284352"/>
              <a:ext cx="293039" cy="293039"/>
            </a:xfrm>
            <a:prstGeom prst="rect">
              <a:avLst/>
            </a:prstGeom>
          </p:spPr>
        </p:pic>
        <p:pic>
          <p:nvPicPr>
            <p:cNvPr id="62" name="Picture 61" descr="A drawing of a face  Description automatically generated">
              <a:extLst>
                <a:ext uri="{FF2B5EF4-FFF2-40B4-BE49-F238E27FC236}">
                  <a16:creationId xmlns:a16="http://schemas.microsoft.com/office/drawing/2014/main" id="{7C372BA3-D284-4EAA-A9F4-7FC2F5070F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3034" y="4670048"/>
              <a:ext cx="293039" cy="293039"/>
            </a:xfrm>
            <a:prstGeom prst="rect">
              <a:avLst/>
            </a:prstGeom>
          </p:spPr>
        </p:pic>
        <p:pic>
          <p:nvPicPr>
            <p:cNvPr id="63" name="Picture 62" descr="A drawing of a face  Description automatically generated">
              <a:extLst>
                <a:ext uri="{FF2B5EF4-FFF2-40B4-BE49-F238E27FC236}">
                  <a16:creationId xmlns:a16="http://schemas.microsoft.com/office/drawing/2014/main" id="{D4D72F54-BA62-4A50-9BC2-C813D7D03C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3034" y="5055744"/>
              <a:ext cx="293039" cy="293039"/>
            </a:xfrm>
            <a:prstGeom prst="rect">
              <a:avLst/>
            </a:prstGeom>
          </p:spPr>
        </p:pic>
        <p:pic>
          <p:nvPicPr>
            <p:cNvPr id="64" name="Picture 63" descr="A drawing of a face  Description automatically generated">
              <a:extLst>
                <a:ext uri="{FF2B5EF4-FFF2-40B4-BE49-F238E27FC236}">
                  <a16:creationId xmlns:a16="http://schemas.microsoft.com/office/drawing/2014/main" id="{A6BA74E4-B401-4837-941A-7E397C259D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3034" y="5441440"/>
              <a:ext cx="293039" cy="293039"/>
            </a:xfrm>
            <a:prstGeom prst="rect">
              <a:avLst/>
            </a:prstGeom>
          </p:spPr>
        </p:pic>
      </p:grpSp>
      <p:sp>
        <p:nvSpPr>
          <p:cNvPr id="65" name="Rectangle 64">
            <a:extLst>
              <a:ext uri="{FF2B5EF4-FFF2-40B4-BE49-F238E27FC236}">
                <a16:creationId xmlns:a16="http://schemas.microsoft.com/office/drawing/2014/main" id="{F3C42353-6E29-4E3B-A0FE-5A262A72F991}"/>
              </a:ext>
            </a:extLst>
          </p:cNvPr>
          <p:cNvSpPr/>
          <p:nvPr/>
        </p:nvSpPr>
        <p:spPr bwMode="auto">
          <a:xfrm>
            <a:off x="3172156" y="4253879"/>
            <a:ext cx="724649" cy="1512102"/>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2" name="Rectangle 51">
            <a:extLst>
              <a:ext uri="{FF2B5EF4-FFF2-40B4-BE49-F238E27FC236}">
                <a16:creationId xmlns:a16="http://schemas.microsoft.com/office/drawing/2014/main" id="{E1E1990F-889A-47F6-A502-7223C18FC22A}"/>
              </a:ext>
            </a:extLst>
          </p:cNvPr>
          <p:cNvSpPr/>
          <p:nvPr/>
        </p:nvSpPr>
        <p:spPr bwMode="auto">
          <a:xfrm>
            <a:off x="3927114" y="4253879"/>
            <a:ext cx="371043" cy="1512102"/>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grpSp>
        <p:nvGrpSpPr>
          <p:cNvPr id="7" name="Group 6">
            <a:extLst>
              <a:ext uri="{FF2B5EF4-FFF2-40B4-BE49-F238E27FC236}">
                <a16:creationId xmlns:a16="http://schemas.microsoft.com/office/drawing/2014/main" id="{346E5243-27FD-4500-88FA-08846167FF80}"/>
              </a:ext>
            </a:extLst>
          </p:cNvPr>
          <p:cNvGrpSpPr/>
          <p:nvPr/>
        </p:nvGrpSpPr>
        <p:grpSpPr>
          <a:xfrm>
            <a:off x="4348518" y="4284353"/>
            <a:ext cx="293039" cy="1450127"/>
            <a:chOff x="2824517" y="4284352"/>
            <a:chExt cx="293039" cy="1450127"/>
          </a:xfrm>
        </p:grpSpPr>
        <p:pic>
          <p:nvPicPr>
            <p:cNvPr id="53" name="Picture 52" descr="A picture containing object  Description automatically generated">
              <a:extLst>
                <a:ext uri="{FF2B5EF4-FFF2-40B4-BE49-F238E27FC236}">
                  <a16:creationId xmlns:a16="http://schemas.microsoft.com/office/drawing/2014/main" id="{BFEC2495-D22C-46D7-A9B6-FA8A74F352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4517" y="4284352"/>
              <a:ext cx="293039" cy="293039"/>
            </a:xfrm>
            <a:prstGeom prst="rect">
              <a:avLst/>
            </a:prstGeom>
          </p:spPr>
        </p:pic>
        <p:pic>
          <p:nvPicPr>
            <p:cNvPr id="54" name="Picture 53" descr="A picture containing object  Description automatically generated">
              <a:extLst>
                <a:ext uri="{FF2B5EF4-FFF2-40B4-BE49-F238E27FC236}">
                  <a16:creationId xmlns:a16="http://schemas.microsoft.com/office/drawing/2014/main" id="{18AE6AB6-B2B8-49A9-AF06-6AF04ECFD0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4517" y="4670048"/>
              <a:ext cx="293039" cy="293039"/>
            </a:xfrm>
            <a:prstGeom prst="rect">
              <a:avLst/>
            </a:prstGeom>
          </p:spPr>
        </p:pic>
        <p:pic>
          <p:nvPicPr>
            <p:cNvPr id="55" name="Picture 54" descr="A picture containing object  Description automatically generated">
              <a:extLst>
                <a:ext uri="{FF2B5EF4-FFF2-40B4-BE49-F238E27FC236}">
                  <a16:creationId xmlns:a16="http://schemas.microsoft.com/office/drawing/2014/main" id="{B7B59C22-130B-43B8-8CCD-3F411248BC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4517" y="5055744"/>
              <a:ext cx="293039" cy="293039"/>
            </a:xfrm>
            <a:prstGeom prst="rect">
              <a:avLst/>
            </a:prstGeom>
          </p:spPr>
        </p:pic>
        <p:pic>
          <p:nvPicPr>
            <p:cNvPr id="56" name="Picture 55" descr="A picture containing object  Description automatically generated">
              <a:extLst>
                <a:ext uri="{FF2B5EF4-FFF2-40B4-BE49-F238E27FC236}">
                  <a16:creationId xmlns:a16="http://schemas.microsoft.com/office/drawing/2014/main" id="{AB8FE8FF-2E1D-4638-8F38-991796A68A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4517" y="5441440"/>
              <a:ext cx="293039" cy="293039"/>
            </a:xfrm>
            <a:prstGeom prst="rect">
              <a:avLst/>
            </a:prstGeom>
          </p:spPr>
        </p:pic>
      </p:grpSp>
      <p:grpSp>
        <p:nvGrpSpPr>
          <p:cNvPr id="6" name="Group 5">
            <a:extLst>
              <a:ext uri="{FF2B5EF4-FFF2-40B4-BE49-F238E27FC236}">
                <a16:creationId xmlns:a16="http://schemas.microsoft.com/office/drawing/2014/main" id="{72D8D10A-5F1D-43A3-B20E-BE1825FCE829}"/>
              </a:ext>
            </a:extLst>
          </p:cNvPr>
          <p:cNvGrpSpPr/>
          <p:nvPr/>
        </p:nvGrpSpPr>
        <p:grpSpPr>
          <a:xfrm>
            <a:off x="4732584" y="4284353"/>
            <a:ext cx="293039" cy="1450127"/>
            <a:chOff x="3208583" y="4284352"/>
            <a:chExt cx="293039" cy="1450127"/>
          </a:xfrm>
        </p:grpSpPr>
        <p:pic>
          <p:nvPicPr>
            <p:cNvPr id="57" name="Picture 56" descr="A picture containing object  Description automatically generated">
              <a:extLst>
                <a:ext uri="{FF2B5EF4-FFF2-40B4-BE49-F238E27FC236}">
                  <a16:creationId xmlns:a16="http://schemas.microsoft.com/office/drawing/2014/main" id="{CB82624C-2980-47BA-BAE7-1250133E31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8583" y="4284352"/>
              <a:ext cx="293039" cy="293039"/>
            </a:xfrm>
            <a:prstGeom prst="rect">
              <a:avLst/>
            </a:prstGeom>
          </p:spPr>
        </p:pic>
        <p:pic>
          <p:nvPicPr>
            <p:cNvPr id="58" name="Picture 57" descr="A picture containing object  Description automatically generated">
              <a:extLst>
                <a:ext uri="{FF2B5EF4-FFF2-40B4-BE49-F238E27FC236}">
                  <a16:creationId xmlns:a16="http://schemas.microsoft.com/office/drawing/2014/main" id="{72518976-5F9F-424F-BA5F-14EBD97D58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8583" y="4670048"/>
              <a:ext cx="293039" cy="293039"/>
            </a:xfrm>
            <a:prstGeom prst="rect">
              <a:avLst/>
            </a:prstGeom>
          </p:spPr>
        </p:pic>
        <p:pic>
          <p:nvPicPr>
            <p:cNvPr id="60" name="Picture 59" descr="A picture containing object  Description automatically generated">
              <a:extLst>
                <a:ext uri="{FF2B5EF4-FFF2-40B4-BE49-F238E27FC236}">
                  <a16:creationId xmlns:a16="http://schemas.microsoft.com/office/drawing/2014/main" id="{A652151A-491F-43E8-A09D-FB3E13F844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8583" y="5055744"/>
              <a:ext cx="293039" cy="293039"/>
            </a:xfrm>
            <a:prstGeom prst="rect">
              <a:avLst/>
            </a:prstGeom>
          </p:spPr>
        </p:pic>
        <p:pic>
          <p:nvPicPr>
            <p:cNvPr id="66" name="Picture 65" descr="A picture containing object  Description automatically generated">
              <a:extLst>
                <a:ext uri="{FF2B5EF4-FFF2-40B4-BE49-F238E27FC236}">
                  <a16:creationId xmlns:a16="http://schemas.microsoft.com/office/drawing/2014/main" id="{2E08636A-55B8-4932-9C61-327F8C9004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8583" y="5441440"/>
              <a:ext cx="293039" cy="293039"/>
            </a:xfrm>
            <a:prstGeom prst="rect">
              <a:avLst/>
            </a:prstGeom>
          </p:spPr>
        </p:pic>
      </p:grpSp>
      <p:pic>
        <p:nvPicPr>
          <p:cNvPr id="18" name="Picture 17" descr="A picture containing object  Description automatically generated">
            <a:extLst>
              <a:ext uri="{FF2B5EF4-FFF2-40B4-BE49-F238E27FC236}">
                <a16:creationId xmlns:a16="http://schemas.microsoft.com/office/drawing/2014/main" id="{14E99935-02EA-4538-8128-3EFD08EF12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1314" y="3694013"/>
            <a:ext cx="293039" cy="293039"/>
          </a:xfrm>
          <a:prstGeom prst="rect">
            <a:avLst/>
          </a:prstGeom>
        </p:spPr>
      </p:pic>
      <p:pic>
        <p:nvPicPr>
          <p:cNvPr id="42" name="Picture 41" descr="A picture containing object  Description automatically generated">
            <a:extLst>
              <a:ext uri="{FF2B5EF4-FFF2-40B4-BE49-F238E27FC236}">
                <a16:creationId xmlns:a16="http://schemas.microsoft.com/office/drawing/2014/main" id="{A9A52FF7-45BA-4280-A51C-827957A602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8335" y="3694013"/>
            <a:ext cx="293039" cy="293039"/>
          </a:xfrm>
          <a:prstGeom prst="rect">
            <a:avLst/>
          </a:prstGeom>
        </p:spPr>
      </p:pic>
      <p:pic>
        <p:nvPicPr>
          <p:cNvPr id="43" name="Picture 42" descr="A picture containing object  Description automatically generated">
            <a:extLst>
              <a:ext uri="{FF2B5EF4-FFF2-40B4-BE49-F238E27FC236}">
                <a16:creationId xmlns:a16="http://schemas.microsoft.com/office/drawing/2014/main" id="{B5E1B5AE-E5A3-4EC1-9BBA-04889EFBAB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5356" y="3694013"/>
            <a:ext cx="293039" cy="293039"/>
          </a:xfrm>
          <a:prstGeom prst="rect">
            <a:avLst/>
          </a:prstGeom>
        </p:spPr>
      </p:pic>
      <p:pic>
        <p:nvPicPr>
          <p:cNvPr id="44" name="Picture 43" descr="A picture containing object  Description automatically generated">
            <a:extLst>
              <a:ext uri="{FF2B5EF4-FFF2-40B4-BE49-F238E27FC236}">
                <a16:creationId xmlns:a16="http://schemas.microsoft.com/office/drawing/2014/main" id="{5C31DCB8-0A86-49C4-9CB3-A271A4C464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2377" y="3694013"/>
            <a:ext cx="293039" cy="293039"/>
          </a:xfrm>
          <a:prstGeom prst="rect">
            <a:avLst/>
          </a:prstGeom>
        </p:spPr>
      </p:pic>
      <p:pic>
        <p:nvPicPr>
          <p:cNvPr id="45" name="Picture 44" descr="A picture containing object  Description automatically generated">
            <a:extLst>
              <a:ext uri="{FF2B5EF4-FFF2-40B4-BE49-F238E27FC236}">
                <a16:creationId xmlns:a16="http://schemas.microsoft.com/office/drawing/2014/main" id="{E7010410-B0B6-4476-BA43-51810E063C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9398" y="3694013"/>
            <a:ext cx="293039" cy="293039"/>
          </a:xfrm>
          <a:prstGeom prst="rect">
            <a:avLst/>
          </a:prstGeom>
        </p:spPr>
      </p:pic>
      <p:pic>
        <p:nvPicPr>
          <p:cNvPr id="46" name="Picture 45" descr="A picture containing object  Description automatically generated">
            <a:extLst>
              <a:ext uri="{FF2B5EF4-FFF2-40B4-BE49-F238E27FC236}">
                <a16:creationId xmlns:a16="http://schemas.microsoft.com/office/drawing/2014/main" id="{1F3395B9-3C70-4FC6-A183-3178FA0D08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6419" y="3694013"/>
            <a:ext cx="293039" cy="293039"/>
          </a:xfrm>
          <a:prstGeom prst="rect">
            <a:avLst/>
          </a:prstGeom>
        </p:spPr>
      </p:pic>
      <p:pic>
        <p:nvPicPr>
          <p:cNvPr id="47" name="Picture 46" descr="A picture containing object  Description automatically generated">
            <a:extLst>
              <a:ext uri="{FF2B5EF4-FFF2-40B4-BE49-F238E27FC236}">
                <a16:creationId xmlns:a16="http://schemas.microsoft.com/office/drawing/2014/main" id="{A78EEA35-D717-4139-BB31-EB4E518E75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3440" y="3694013"/>
            <a:ext cx="293039" cy="293039"/>
          </a:xfrm>
          <a:prstGeom prst="rect">
            <a:avLst/>
          </a:prstGeom>
        </p:spPr>
      </p:pic>
      <p:pic>
        <p:nvPicPr>
          <p:cNvPr id="48" name="Picture 47" descr="A picture containing object  Description automatically generated">
            <a:extLst>
              <a:ext uri="{FF2B5EF4-FFF2-40B4-BE49-F238E27FC236}">
                <a16:creationId xmlns:a16="http://schemas.microsoft.com/office/drawing/2014/main" id="{6EC4FE47-34C3-4F64-B931-E3962684D9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0462" y="3694013"/>
            <a:ext cx="293039" cy="293039"/>
          </a:xfrm>
          <a:prstGeom prst="rect">
            <a:avLst/>
          </a:prstGeom>
        </p:spPr>
      </p:pic>
    </p:spTree>
    <p:extLst>
      <p:ext uri="{BB962C8B-B14F-4D97-AF65-F5344CB8AC3E}">
        <p14:creationId xmlns:p14="http://schemas.microsoft.com/office/powerpoint/2010/main" val="216167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96"/>
                                        </p:tgtEl>
                                      </p:cBhvr>
                                    </p:animEffect>
                                    <p:set>
                                      <p:cBhvr>
                                        <p:cTn id="7" dur="1" fill="hold">
                                          <p:stCondLst>
                                            <p:cond delay="499"/>
                                          </p:stCondLst>
                                        </p:cTn>
                                        <p:tgtEl>
                                          <p:spTgt spid="9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childTnLst>
                          </p:cTn>
                        </p:par>
                        <p:par>
                          <p:cTn id="17" fill="hold">
                            <p:stCondLst>
                              <p:cond delay="500"/>
                            </p:stCondLst>
                            <p:childTnLst>
                              <p:par>
                                <p:cTn id="18" presetID="42" presetClass="path" presetSubtype="0" accel="50000" fill="hold" nodeType="afterEffect">
                                  <p:stCondLst>
                                    <p:cond delay="0"/>
                                  </p:stCondLst>
                                  <p:childTnLst>
                                    <p:animMotion origin="layout" path="M 1.25E-6 -3.7037E-6 L 0.15078 0.0875 " pathEditMode="relative" rAng="0" ptsTypes="AA">
                                      <p:cBhvr>
                                        <p:cTn id="19" dur="1500" fill="hold"/>
                                        <p:tgtEl>
                                          <p:spTgt spid="18"/>
                                        </p:tgtEl>
                                        <p:attrNameLst>
                                          <p:attrName>ppt_x</p:attrName>
                                          <p:attrName>ppt_y</p:attrName>
                                        </p:attrNameLst>
                                      </p:cBhvr>
                                      <p:rCtr x="7539" y="4375"/>
                                    </p:animMotion>
                                  </p:childTnLst>
                                </p:cTn>
                              </p:par>
                              <p:par>
                                <p:cTn id="20" presetID="42" presetClass="path" presetSubtype="0" accel="50000" fill="hold" nodeType="withEffect">
                                  <p:stCondLst>
                                    <p:cond delay="0"/>
                                  </p:stCondLst>
                                  <p:childTnLst>
                                    <p:animMotion origin="layout" path="M 3.125E-6 -3.7037E-6 L 0.12187 0.14306 " pathEditMode="relative" rAng="0" ptsTypes="AA">
                                      <p:cBhvr>
                                        <p:cTn id="21" dur="1500" fill="hold"/>
                                        <p:tgtEl>
                                          <p:spTgt spid="42"/>
                                        </p:tgtEl>
                                        <p:attrNameLst>
                                          <p:attrName>ppt_x</p:attrName>
                                          <p:attrName>ppt_y</p:attrName>
                                        </p:attrNameLst>
                                      </p:cBhvr>
                                      <p:rCtr x="6094" y="7153"/>
                                    </p:animMotion>
                                  </p:childTnLst>
                                </p:cTn>
                              </p:par>
                              <p:par>
                                <p:cTn id="22" presetID="42" presetClass="path" presetSubtype="0" accel="50000" fill="hold" nodeType="withEffect">
                                  <p:stCondLst>
                                    <p:cond delay="0"/>
                                  </p:stCondLst>
                                  <p:childTnLst>
                                    <p:animMotion origin="layout" path="M 5E-6 -3.7037E-6 L 0.08946 0.19954 " pathEditMode="relative" rAng="0" ptsTypes="AA">
                                      <p:cBhvr>
                                        <p:cTn id="23" dur="1500" fill="hold"/>
                                        <p:tgtEl>
                                          <p:spTgt spid="43"/>
                                        </p:tgtEl>
                                        <p:attrNameLst>
                                          <p:attrName>ppt_x</p:attrName>
                                          <p:attrName>ppt_y</p:attrName>
                                        </p:attrNameLst>
                                      </p:cBhvr>
                                      <p:rCtr x="4466" y="9977"/>
                                    </p:animMotion>
                                  </p:childTnLst>
                                </p:cTn>
                              </p:par>
                              <p:par>
                                <p:cTn id="24" presetID="42" presetClass="path" presetSubtype="0" accel="50000" fill="hold" nodeType="withEffect">
                                  <p:stCondLst>
                                    <p:cond delay="0"/>
                                  </p:stCondLst>
                                  <p:childTnLst>
                                    <p:animMotion origin="layout" path="M -3.33333E-6 -3.7037E-6 L 0.05938 0.2551 " pathEditMode="relative" rAng="0" ptsTypes="AA">
                                      <p:cBhvr>
                                        <p:cTn id="25" dur="1500" fill="hold"/>
                                        <p:tgtEl>
                                          <p:spTgt spid="44"/>
                                        </p:tgtEl>
                                        <p:attrNameLst>
                                          <p:attrName>ppt_x</p:attrName>
                                          <p:attrName>ppt_y</p:attrName>
                                        </p:attrNameLst>
                                      </p:cBhvr>
                                      <p:rCtr x="2969" y="12755"/>
                                    </p:animMotion>
                                  </p:childTnLst>
                                </p:cTn>
                              </p:par>
                            </p:childTnLst>
                          </p:cTn>
                        </p:par>
                        <p:par>
                          <p:cTn id="26" fill="hold">
                            <p:stCondLst>
                              <p:cond delay="2000"/>
                            </p:stCondLst>
                            <p:childTnLst>
                              <p:par>
                                <p:cTn id="27" presetID="1" presetClass="exit" presetSubtype="0" fill="hold" nodeType="afterEffect">
                                  <p:stCondLst>
                                    <p:cond delay="0"/>
                                  </p:stCondLst>
                                  <p:childTnLst>
                                    <p:set>
                                      <p:cBhvr>
                                        <p:cTn id="28" dur="1" fill="hold">
                                          <p:stCondLst>
                                            <p:cond delay="0"/>
                                          </p:stCondLst>
                                        </p:cTn>
                                        <p:tgtEl>
                                          <p:spTgt spid="18"/>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2"/>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3"/>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4"/>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par>
                          <p:cTn id="37" fill="hold">
                            <p:stCondLst>
                              <p:cond delay="2000"/>
                            </p:stCondLst>
                            <p:childTnLst>
                              <p:par>
                                <p:cTn id="38" presetID="42" presetClass="path" presetSubtype="0" accel="50000" fill="hold" nodeType="afterEffect">
                                  <p:stCondLst>
                                    <p:cond delay="0"/>
                                  </p:stCondLst>
                                  <p:childTnLst>
                                    <p:animMotion origin="layout" path="M -1.45833E-6 -3.7037E-6 L 0.05938 0.08658 " pathEditMode="relative" rAng="0" ptsTypes="AA">
                                      <p:cBhvr>
                                        <p:cTn id="39" dur="1500" fill="hold"/>
                                        <p:tgtEl>
                                          <p:spTgt spid="45"/>
                                        </p:tgtEl>
                                        <p:attrNameLst>
                                          <p:attrName>ppt_x</p:attrName>
                                          <p:attrName>ppt_y</p:attrName>
                                        </p:attrNameLst>
                                      </p:cBhvr>
                                      <p:rCtr x="2969" y="4329"/>
                                    </p:animMotion>
                                  </p:childTnLst>
                                </p:cTn>
                              </p:par>
                              <p:par>
                                <p:cTn id="40" presetID="42" presetClass="path" presetSubtype="0" accel="50000" fill="hold" nodeType="withEffect">
                                  <p:stCondLst>
                                    <p:cond delay="0"/>
                                  </p:stCondLst>
                                  <p:childTnLst>
                                    <p:animMotion origin="layout" path="M 4.16667E-7 -3.7037E-6 L 0.03047 0.14306 " pathEditMode="relative" rAng="0" ptsTypes="AA">
                                      <p:cBhvr>
                                        <p:cTn id="41" dur="1500" fill="hold"/>
                                        <p:tgtEl>
                                          <p:spTgt spid="46"/>
                                        </p:tgtEl>
                                        <p:attrNameLst>
                                          <p:attrName>ppt_x</p:attrName>
                                          <p:attrName>ppt_y</p:attrName>
                                        </p:attrNameLst>
                                      </p:cBhvr>
                                      <p:rCtr x="1523" y="7153"/>
                                    </p:animMotion>
                                  </p:childTnLst>
                                </p:cTn>
                              </p:par>
                              <p:par>
                                <p:cTn id="42" presetID="42" presetClass="path" presetSubtype="0" accel="50000" fill="hold" nodeType="withEffect">
                                  <p:stCondLst>
                                    <p:cond delay="0"/>
                                  </p:stCondLst>
                                  <p:childTnLst>
                                    <p:animMotion origin="layout" path="M 3.05556E-6 -3.7037E-6 L 0.00191 0.19815 " pathEditMode="relative" rAng="0" ptsTypes="AA">
                                      <p:cBhvr>
                                        <p:cTn id="43" dur="1500" fill="hold"/>
                                        <p:tgtEl>
                                          <p:spTgt spid="47"/>
                                        </p:tgtEl>
                                        <p:attrNameLst>
                                          <p:attrName>ppt_x</p:attrName>
                                          <p:attrName>ppt_y</p:attrName>
                                        </p:attrNameLst>
                                      </p:cBhvr>
                                      <p:rCtr x="87" y="9907"/>
                                    </p:animMotion>
                                  </p:childTnLst>
                                </p:cTn>
                              </p:par>
                              <p:par>
                                <p:cTn id="44" presetID="42" presetClass="path" presetSubtype="0" accel="50000" fill="hold" nodeType="withEffect">
                                  <p:stCondLst>
                                    <p:cond delay="0"/>
                                  </p:stCondLst>
                                  <p:childTnLst>
                                    <p:animMotion origin="layout" path="M 4.16667E-6 -3.7037E-6 L -0.02839 0.25602 " pathEditMode="relative" rAng="0" ptsTypes="AA">
                                      <p:cBhvr>
                                        <p:cTn id="45" dur="1500" fill="hold"/>
                                        <p:tgtEl>
                                          <p:spTgt spid="48"/>
                                        </p:tgtEl>
                                        <p:attrNameLst>
                                          <p:attrName>ppt_x</p:attrName>
                                          <p:attrName>ppt_y</p:attrName>
                                        </p:attrNameLst>
                                      </p:cBhvr>
                                      <p:rCtr x="-1419" y="12801"/>
                                    </p:animMotion>
                                  </p:childTnLst>
                                </p:cTn>
                              </p:par>
                            </p:childTnLst>
                          </p:cTn>
                        </p:par>
                        <p:par>
                          <p:cTn id="46" fill="hold">
                            <p:stCondLst>
                              <p:cond delay="3500"/>
                            </p:stCondLst>
                            <p:childTnLst>
                              <p:par>
                                <p:cTn id="47" presetID="1" presetClass="exit" presetSubtype="0" fill="hold" nodeType="afterEffect">
                                  <p:stCondLst>
                                    <p:cond delay="0"/>
                                  </p:stCondLst>
                                  <p:childTnLst>
                                    <p:set>
                                      <p:cBhvr>
                                        <p:cTn id="48" dur="1" fill="hold">
                                          <p:stCondLst>
                                            <p:cond delay="0"/>
                                          </p:stCondLst>
                                        </p:cTn>
                                        <p:tgtEl>
                                          <p:spTgt spid="45"/>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46"/>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4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48"/>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30" grpId="0"/>
      <p:bldP spid="59" grpId="0"/>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4, Learning Outcome 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 text, application  Description automatically generated">
            <a:extLst>
              <a:ext uri="{FF2B5EF4-FFF2-40B4-BE49-F238E27FC236}">
                <a16:creationId xmlns:a16="http://schemas.microsoft.com/office/drawing/2014/main" id="{496454C0-5CDD-4E37-8791-B1F0141D285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86" b="186"/>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2.14 Multiplication: partitioning leading to short multiplication</a:t>
            </a:r>
            <a:r>
              <a:rPr lang="en-GB" sz="2000" dirty="0"/>
              <a:t> </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24735943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1:3-1:4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6-9</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2689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C768F111-2D3E-4925-857D-9A961C34D7FC}"/>
              </a:ext>
            </a:extLst>
          </p:cNvPr>
          <p:cNvSpPr txBox="1"/>
          <p:nvPr/>
        </p:nvSpPr>
        <p:spPr bwMode="auto">
          <a:xfrm>
            <a:off x="4693533" y="2135453"/>
            <a:ext cx="28049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4 – sharing the 1s:</a:t>
            </a:r>
            <a:endParaRPr lang="en-GB" sz="2000" dirty="0">
              <a:solidFill>
                <a:srgbClr val="FF0000"/>
              </a:solidFill>
              <a:latin typeface="Myriad Pro Semibold" charset="0"/>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3:1</a:t>
            </a:r>
          </a:p>
        </p:txBody>
      </p:sp>
      <p:sp>
        <p:nvSpPr>
          <p:cNvPr id="93" name="TextBox 92">
            <a:extLst>
              <a:ext uri="{FF2B5EF4-FFF2-40B4-BE49-F238E27FC236}">
                <a16:creationId xmlns:a16="http://schemas.microsoft.com/office/drawing/2014/main" id="{FBED1103-7745-41DF-A9B7-9E0B2C70AA57}"/>
              </a:ext>
            </a:extLst>
          </p:cNvPr>
          <p:cNvSpPr txBox="1"/>
          <p:nvPr/>
        </p:nvSpPr>
        <p:spPr bwMode="auto">
          <a:xfrm>
            <a:off x="1732341" y="920309"/>
            <a:ext cx="8727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848 pencils shared equally between 4 year groups. How many pencils each?</a:t>
            </a:r>
            <a:endParaRPr lang="en-GB" sz="2000" dirty="0">
              <a:solidFill>
                <a:srgbClr val="FF0000"/>
              </a:solidFill>
              <a:latin typeface="Myriad Pro Semibold" charset="0"/>
              <a:ea typeface="Myriad Pro Semibold" charset="0"/>
              <a:cs typeface="Myriad Pro Semibold" charset="0"/>
            </a:endParaRPr>
          </a:p>
        </p:txBody>
      </p:sp>
      <p:sp>
        <p:nvSpPr>
          <p:cNvPr id="96" name="TextBox 95">
            <a:extLst>
              <a:ext uri="{FF2B5EF4-FFF2-40B4-BE49-F238E27FC236}">
                <a16:creationId xmlns:a16="http://schemas.microsoft.com/office/drawing/2014/main" id="{D72DEB36-5275-4B8E-9B80-61214BEA7486}"/>
              </a:ext>
            </a:extLst>
          </p:cNvPr>
          <p:cNvSpPr txBox="1"/>
          <p:nvPr/>
        </p:nvSpPr>
        <p:spPr bwMode="auto">
          <a:xfrm>
            <a:off x="5092680" y="2135453"/>
            <a:ext cx="20066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5 – adding:</a:t>
            </a:r>
            <a:endParaRPr lang="en-GB" sz="2000" dirty="0">
              <a:solidFill>
                <a:srgbClr val="FF0000"/>
              </a:solidFill>
              <a:latin typeface="Myriad Pro Semibold" charset="0"/>
              <a:ea typeface="Myriad Pro Semibold" charset="0"/>
              <a:cs typeface="Myriad Pro Semibold" charset="0"/>
            </a:endParaRPr>
          </a:p>
        </p:txBody>
      </p:sp>
      <p:sp>
        <p:nvSpPr>
          <p:cNvPr id="113" name="TextBox 112">
            <a:extLst>
              <a:ext uri="{FF2B5EF4-FFF2-40B4-BE49-F238E27FC236}">
                <a16:creationId xmlns:a16="http://schemas.microsoft.com/office/drawing/2014/main" id="{EE0C0F26-C290-4FAA-A31C-5674648A2202}"/>
              </a:ext>
            </a:extLst>
          </p:cNvPr>
          <p:cNvSpPr txBox="1"/>
          <p:nvPr/>
        </p:nvSpPr>
        <p:spPr bwMode="auto">
          <a:xfrm>
            <a:off x="4838001" y="1524946"/>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848  ÷  4  =</a:t>
            </a:r>
            <a:endParaRPr lang="en-GB" sz="2200" dirty="0">
              <a:solidFill>
                <a:srgbClr val="C00000"/>
              </a:solidFill>
              <a:latin typeface="Myriad Pro Semibold" charset="0"/>
              <a:ea typeface="Myriad Pro Semibold" charset="0"/>
              <a:cs typeface="Myriad Pro Semibold" charset="0"/>
            </a:endParaRPr>
          </a:p>
        </p:txBody>
      </p:sp>
      <p:sp>
        <p:nvSpPr>
          <p:cNvPr id="114" name="Rectangle 113">
            <a:extLst>
              <a:ext uri="{FF2B5EF4-FFF2-40B4-BE49-F238E27FC236}">
                <a16:creationId xmlns:a16="http://schemas.microsoft.com/office/drawing/2014/main" id="{A5896F27-871F-4211-928E-ECEAA90D2AC0}"/>
              </a:ext>
            </a:extLst>
          </p:cNvPr>
          <p:cNvSpPr/>
          <p:nvPr/>
        </p:nvSpPr>
        <p:spPr bwMode="auto">
          <a:xfrm>
            <a:off x="6658835" y="1515420"/>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3" name="TextBox 22">
            <a:extLst>
              <a:ext uri="{FF2B5EF4-FFF2-40B4-BE49-F238E27FC236}">
                <a16:creationId xmlns:a16="http://schemas.microsoft.com/office/drawing/2014/main" id="{1DA029FC-83EC-4C70-811D-AB34F6AACCB4}"/>
              </a:ext>
            </a:extLst>
          </p:cNvPr>
          <p:cNvSpPr txBox="1"/>
          <p:nvPr/>
        </p:nvSpPr>
        <p:spPr bwMode="auto">
          <a:xfrm>
            <a:off x="6672750" y="1524945"/>
            <a:ext cx="6415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212</a:t>
            </a:r>
          </a:p>
        </p:txBody>
      </p:sp>
      <p:sp>
        <p:nvSpPr>
          <p:cNvPr id="29" name="TextBox 28">
            <a:extLst>
              <a:ext uri="{FF2B5EF4-FFF2-40B4-BE49-F238E27FC236}">
                <a16:creationId xmlns:a16="http://schemas.microsoft.com/office/drawing/2014/main" id="{A2EBC7A1-40D5-4AD3-8DB3-56F11ACAFC72}"/>
              </a:ext>
            </a:extLst>
          </p:cNvPr>
          <p:cNvSpPr txBox="1"/>
          <p:nvPr/>
        </p:nvSpPr>
        <p:spPr bwMode="auto">
          <a:xfrm>
            <a:off x="7035297" y="4370110"/>
            <a:ext cx="22806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70C0"/>
                </a:solidFill>
                <a:latin typeface="Myriad Pro Semibold" charset="0"/>
                <a:ea typeface="Myriad Pro Semibold" charset="0"/>
                <a:cs typeface="Myriad Pro Semibold" charset="0"/>
              </a:rPr>
              <a:t>4 tens ÷ 4 = 1 ten</a:t>
            </a:r>
          </a:p>
        </p:txBody>
      </p:sp>
      <p:sp>
        <p:nvSpPr>
          <p:cNvPr id="30" name="TextBox 29">
            <a:extLst>
              <a:ext uri="{FF2B5EF4-FFF2-40B4-BE49-F238E27FC236}">
                <a16:creationId xmlns:a16="http://schemas.microsoft.com/office/drawing/2014/main" id="{83D1B0F8-B536-4817-8FF5-AF8B47E93711}"/>
              </a:ext>
            </a:extLst>
          </p:cNvPr>
          <p:cNvSpPr txBox="1"/>
          <p:nvPr/>
        </p:nvSpPr>
        <p:spPr bwMode="auto">
          <a:xfrm>
            <a:off x="6949953" y="4989512"/>
            <a:ext cx="24513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FF0000"/>
                </a:solidFill>
                <a:latin typeface="Myriad Pro Semibold" charset="0"/>
                <a:ea typeface="Myriad Pro Semibold" charset="0"/>
                <a:cs typeface="Myriad Pro Semibold" charset="0"/>
              </a:rPr>
              <a:t>8 ones ÷ 4 = 2 ones</a:t>
            </a:r>
          </a:p>
        </p:txBody>
      </p:sp>
      <p:sp>
        <p:nvSpPr>
          <p:cNvPr id="31" name="TextBox 30">
            <a:extLst>
              <a:ext uri="{FF2B5EF4-FFF2-40B4-BE49-F238E27FC236}">
                <a16:creationId xmlns:a16="http://schemas.microsoft.com/office/drawing/2014/main" id="{CCB6875B-2752-4757-9042-9EFAE1E7DB83}"/>
              </a:ext>
            </a:extLst>
          </p:cNvPr>
          <p:cNvSpPr txBox="1"/>
          <p:nvPr/>
        </p:nvSpPr>
        <p:spPr bwMode="auto">
          <a:xfrm>
            <a:off x="6421156" y="3750707"/>
            <a:ext cx="35089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030A0"/>
                </a:solidFill>
                <a:latin typeface="Myriad Pro Semibold" charset="0"/>
                <a:ea typeface="Myriad Pro Semibold" charset="0"/>
                <a:cs typeface="Myriad Pro Semibold" charset="0"/>
              </a:rPr>
              <a:t>8 hundreds ÷ 4 = 2 hundreds</a:t>
            </a:r>
          </a:p>
        </p:txBody>
      </p:sp>
      <p:sp>
        <p:nvSpPr>
          <p:cNvPr id="65" name="Rectangle 64">
            <a:extLst>
              <a:ext uri="{FF2B5EF4-FFF2-40B4-BE49-F238E27FC236}">
                <a16:creationId xmlns:a16="http://schemas.microsoft.com/office/drawing/2014/main" id="{F3C42353-6E29-4E3B-A0FE-5A262A72F991}"/>
              </a:ext>
            </a:extLst>
          </p:cNvPr>
          <p:cNvSpPr/>
          <p:nvPr/>
        </p:nvSpPr>
        <p:spPr bwMode="auto">
          <a:xfrm>
            <a:off x="3172156" y="4253879"/>
            <a:ext cx="724649" cy="1512102"/>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2" name="Rectangle 51">
            <a:extLst>
              <a:ext uri="{FF2B5EF4-FFF2-40B4-BE49-F238E27FC236}">
                <a16:creationId xmlns:a16="http://schemas.microsoft.com/office/drawing/2014/main" id="{E1E1990F-889A-47F6-A502-7223C18FC22A}"/>
              </a:ext>
            </a:extLst>
          </p:cNvPr>
          <p:cNvSpPr/>
          <p:nvPr/>
        </p:nvSpPr>
        <p:spPr bwMode="auto">
          <a:xfrm>
            <a:off x="3927114" y="4253879"/>
            <a:ext cx="371043" cy="1512102"/>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grpSp>
        <p:nvGrpSpPr>
          <p:cNvPr id="11" name="Group 10">
            <a:extLst>
              <a:ext uri="{FF2B5EF4-FFF2-40B4-BE49-F238E27FC236}">
                <a16:creationId xmlns:a16="http://schemas.microsoft.com/office/drawing/2014/main" id="{65C314A7-14A0-4250-86C4-A9A352358ED8}"/>
              </a:ext>
            </a:extLst>
          </p:cNvPr>
          <p:cNvGrpSpPr/>
          <p:nvPr/>
        </p:nvGrpSpPr>
        <p:grpSpPr>
          <a:xfrm>
            <a:off x="2280985" y="4121744"/>
            <a:ext cx="3254589" cy="1783166"/>
            <a:chOff x="756984" y="4121744"/>
            <a:chExt cx="3254589" cy="1783166"/>
          </a:xfrm>
        </p:grpSpPr>
        <p:pic>
          <p:nvPicPr>
            <p:cNvPr id="9" name="Picture 8">
              <a:extLst>
                <a:ext uri="{FF2B5EF4-FFF2-40B4-BE49-F238E27FC236}">
                  <a16:creationId xmlns:a16="http://schemas.microsoft.com/office/drawing/2014/main" id="{EC6B8D42-B49A-4117-98E5-5582CF03E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984" y="4121744"/>
              <a:ext cx="3254589" cy="1783166"/>
            </a:xfrm>
            <a:prstGeom prst="rect">
              <a:avLst/>
            </a:prstGeom>
          </p:spPr>
        </p:pic>
        <p:grpSp>
          <p:nvGrpSpPr>
            <p:cNvPr id="3" name="Group 2">
              <a:extLst>
                <a:ext uri="{FF2B5EF4-FFF2-40B4-BE49-F238E27FC236}">
                  <a16:creationId xmlns:a16="http://schemas.microsoft.com/office/drawing/2014/main" id="{13BBED32-91D0-4B7E-8560-6054F6521C40}"/>
                </a:ext>
              </a:extLst>
            </p:cNvPr>
            <p:cNvGrpSpPr/>
            <p:nvPr/>
          </p:nvGrpSpPr>
          <p:grpSpPr>
            <a:xfrm>
              <a:off x="1678464" y="4284352"/>
              <a:ext cx="293039" cy="1450127"/>
              <a:chOff x="1678464" y="4284352"/>
              <a:chExt cx="293039" cy="1450127"/>
            </a:xfrm>
          </p:grpSpPr>
          <p:pic>
            <p:nvPicPr>
              <p:cNvPr id="34" name="Picture 33">
                <a:extLst>
                  <a:ext uri="{FF2B5EF4-FFF2-40B4-BE49-F238E27FC236}">
                    <a16:creationId xmlns:a16="http://schemas.microsoft.com/office/drawing/2014/main" id="{1A6CD6D0-15E5-4D6A-BA54-DD3343A522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464" y="4284352"/>
                <a:ext cx="293039" cy="293039"/>
              </a:xfrm>
              <a:prstGeom prst="rect">
                <a:avLst/>
              </a:prstGeom>
            </p:spPr>
          </p:pic>
          <p:pic>
            <p:nvPicPr>
              <p:cNvPr id="35" name="Picture 34">
                <a:extLst>
                  <a:ext uri="{FF2B5EF4-FFF2-40B4-BE49-F238E27FC236}">
                    <a16:creationId xmlns:a16="http://schemas.microsoft.com/office/drawing/2014/main" id="{9749D9F2-490F-4AE5-A136-367269A3E8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464" y="4670048"/>
                <a:ext cx="293039" cy="293039"/>
              </a:xfrm>
              <a:prstGeom prst="rect">
                <a:avLst/>
              </a:prstGeom>
            </p:spPr>
          </p:pic>
          <p:pic>
            <p:nvPicPr>
              <p:cNvPr id="36" name="Picture 35">
                <a:extLst>
                  <a:ext uri="{FF2B5EF4-FFF2-40B4-BE49-F238E27FC236}">
                    <a16:creationId xmlns:a16="http://schemas.microsoft.com/office/drawing/2014/main" id="{95C4296B-B0E5-48EF-8777-8B1B4E8C6C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464" y="5055744"/>
                <a:ext cx="293039" cy="293039"/>
              </a:xfrm>
              <a:prstGeom prst="rect">
                <a:avLst/>
              </a:prstGeom>
            </p:spPr>
          </p:pic>
          <p:pic>
            <p:nvPicPr>
              <p:cNvPr id="37" name="Picture 36">
                <a:extLst>
                  <a:ext uri="{FF2B5EF4-FFF2-40B4-BE49-F238E27FC236}">
                    <a16:creationId xmlns:a16="http://schemas.microsoft.com/office/drawing/2014/main" id="{09462C05-38B8-4180-B00F-62C211A251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464" y="5441440"/>
                <a:ext cx="293039" cy="293039"/>
              </a:xfrm>
              <a:prstGeom prst="rect">
                <a:avLst/>
              </a:prstGeom>
            </p:spPr>
          </p:pic>
        </p:grpSp>
        <p:grpSp>
          <p:nvGrpSpPr>
            <p:cNvPr id="4" name="Group 3">
              <a:extLst>
                <a:ext uri="{FF2B5EF4-FFF2-40B4-BE49-F238E27FC236}">
                  <a16:creationId xmlns:a16="http://schemas.microsoft.com/office/drawing/2014/main" id="{26FE32C7-50CC-4E96-B41B-9DDF33E4CE39}"/>
                </a:ext>
              </a:extLst>
            </p:cNvPr>
            <p:cNvGrpSpPr/>
            <p:nvPr/>
          </p:nvGrpSpPr>
          <p:grpSpPr>
            <a:xfrm>
              <a:off x="2057165" y="4284352"/>
              <a:ext cx="293039" cy="1450127"/>
              <a:chOff x="2057165" y="4284352"/>
              <a:chExt cx="293039" cy="1450127"/>
            </a:xfrm>
          </p:grpSpPr>
          <p:pic>
            <p:nvPicPr>
              <p:cNvPr id="38" name="Picture 37">
                <a:extLst>
                  <a:ext uri="{FF2B5EF4-FFF2-40B4-BE49-F238E27FC236}">
                    <a16:creationId xmlns:a16="http://schemas.microsoft.com/office/drawing/2014/main" id="{01436D1B-49B8-4328-8922-3BDEF4B533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165" y="4284352"/>
                <a:ext cx="293039" cy="293039"/>
              </a:xfrm>
              <a:prstGeom prst="rect">
                <a:avLst/>
              </a:prstGeom>
            </p:spPr>
          </p:pic>
          <p:pic>
            <p:nvPicPr>
              <p:cNvPr id="39" name="Picture 38">
                <a:extLst>
                  <a:ext uri="{FF2B5EF4-FFF2-40B4-BE49-F238E27FC236}">
                    <a16:creationId xmlns:a16="http://schemas.microsoft.com/office/drawing/2014/main" id="{66286999-AA96-454A-875E-A23FB02F7C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165" y="4670048"/>
                <a:ext cx="293039" cy="293039"/>
              </a:xfrm>
              <a:prstGeom prst="rect">
                <a:avLst/>
              </a:prstGeom>
            </p:spPr>
          </p:pic>
          <p:pic>
            <p:nvPicPr>
              <p:cNvPr id="40" name="Picture 39">
                <a:extLst>
                  <a:ext uri="{FF2B5EF4-FFF2-40B4-BE49-F238E27FC236}">
                    <a16:creationId xmlns:a16="http://schemas.microsoft.com/office/drawing/2014/main" id="{4275F38A-F6FA-4FC8-A746-FA19CDBE99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165" y="5055744"/>
                <a:ext cx="293039" cy="293039"/>
              </a:xfrm>
              <a:prstGeom prst="rect">
                <a:avLst/>
              </a:prstGeom>
            </p:spPr>
          </p:pic>
          <p:pic>
            <p:nvPicPr>
              <p:cNvPr id="41" name="Picture 40">
                <a:extLst>
                  <a:ext uri="{FF2B5EF4-FFF2-40B4-BE49-F238E27FC236}">
                    <a16:creationId xmlns:a16="http://schemas.microsoft.com/office/drawing/2014/main" id="{3469A162-1F8A-4887-9F74-7F2CB14B2D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165" y="5441440"/>
                <a:ext cx="293039" cy="293039"/>
              </a:xfrm>
              <a:prstGeom prst="rect">
                <a:avLst/>
              </a:prstGeom>
            </p:spPr>
          </p:pic>
        </p:grpSp>
        <p:grpSp>
          <p:nvGrpSpPr>
            <p:cNvPr id="5" name="Group 4">
              <a:extLst>
                <a:ext uri="{FF2B5EF4-FFF2-40B4-BE49-F238E27FC236}">
                  <a16:creationId xmlns:a16="http://schemas.microsoft.com/office/drawing/2014/main" id="{D13CF25B-6776-464C-8089-4525A3FAF51D}"/>
                </a:ext>
              </a:extLst>
            </p:cNvPr>
            <p:cNvGrpSpPr/>
            <p:nvPr/>
          </p:nvGrpSpPr>
          <p:grpSpPr>
            <a:xfrm>
              <a:off x="2443034" y="4284352"/>
              <a:ext cx="293039" cy="1450127"/>
              <a:chOff x="2443034" y="4284352"/>
              <a:chExt cx="293039" cy="1450127"/>
            </a:xfrm>
          </p:grpSpPr>
          <p:pic>
            <p:nvPicPr>
              <p:cNvPr id="61" name="Picture 60" descr="A drawing of a face  Description automatically generated">
                <a:extLst>
                  <a:ext uri="{FF2B5EF4-FFF2-40B4-BE49-F238E27FC236}">
                    <a16:creationId xmlns:a16="http://schemas.microsoft.com/office/drawing/2014/main" id="{302DD487-E87B-4913-9240-D7449F8D93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3034" y="4284352"/>
                <a:ext cx="293039" cy="293039"/>
              </a:xfrm>
              <a:prstGeom prst="rect">
                <a:avLst/>
              </a:prstGeom>
            </p:spPr>
          </p:pic>
          <p:pic>
            <p:nvPicPr>
              <p:cNvPr id="62" name="Picture 61" descr="A drawing of a face  Description automatically generated">
                <a:extLst>
                  <a:ext uri="{FF2B5EF4-FFF2-40B4-BE49-F238E27FC236}">
                    <a16:creationId xmlns:a16="http://schemas.microsoft.com/office/drawing/2014/main" id="{7C372BA3-D284-4EAA-A9F4-7FC2F5070F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3034" y="4670048"/>
                <a:ext cx="293039" cy="293039"/>
              </a:xfrm>
              <a:prstGeom prst="rect">
                <a:avLst/>
              </a:prstGeom>
            </p:spPr>
          </p:pic>
          <p:pic>
            <p:nvPicPr>
              <p:cNvPr id="63" name="Picture 62" descr="A drawing of a face  Description automatically generated">
                <a:extLst>
                  <a:ext uri="{FF2B5EF4-FFF2-40B4-BE49-F238E27FC236}">
                    <a16:creationId xmlns:a16="http://schemas.microsoft.com/office/drawing/2014/main" id="{D4D72F54-BA62-4A50-9BC2-C813D7D03C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3034" y="5055744"/>
                <a:ext cx="293039" cy="293039"/>
              </a:xfrm>
              <a:prstGeom prst="rect">
                <a:avLst/>
              </a:prstGeom>
            </p:spPr>
          </p:pic>
          <p:pic>
            <p:nvPicPr>
              <p:cNvPr id="64" name="Picture 63" descr="A drawing of a face  Description automatically generated">
                <a:extLst>
                  <a:ext uri="{FF2B5EF4-FFF2-40B4-BE49-F238E27FC236}">
                    <a16:creationId xmlns:a16="http://schemas.microsoft.com/office/drawing/2014/main" id="{A6BA74E4-B401-4837-941A-7E397C259D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3034" y="5441440"/>
                <a:ext cx="293039" cy="293039"/>
              </a:xfrm>
              <a:prstGeom prst="rect">
                <a:avLst/>
              </a:prstGeom>
            </p:spPr>
          </p:pic>
        </p:grpSp>
        <p:grpSp>
          <p:nvGrpSpPr>
            <p:cNvPr id="7" name="Group 6">
              <a:extLst>
                <a:ext uri="{FF2B5EF4-FFF2-40B4-BE49-F238E27FC236}">
                  <a16:creationId xmlns:a16="http://schemas.microsoft.com/office/drawing/2014/main" id="{346E5243-27FD-4500-88FA-08846167FF80}"/>
                </a:ext>
              </a:extLst>
            </p:cNvPr>
            <p:cNvGrpSpPr/>
            <p:nvPr/>
          </p:nvGrpSpPr>
          <p:grpSpPr>
            <a:xfrm>
              <a:off x="2824517" y="4284352"/>
              <a:ext cx="293039" cy="1450127"/>
              <a:chOff x="2824517" y="4284352"/>
              <a:chExt cx="293039" cy="1450127"/>
            </a:xfrm>
          </p:grpSpPr>
          <p:pic>
            <p:nvPicPr>
              <p:cNvPr id="53" name="Picture 52" descr="A picture containing object  Description automatically generated">
                <a:extLst>
                  <a:ext uri="{FF2B5EF4-FFF2-40B4-BE49-F238E27FC236}">
                    <a16:creationId xmlns:a16="http://schemas.microsoft.com/office/drawing/2014/main" id="{BFEC2495-D22C-46D7-A9B6-FA8A74F352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4517" y="4284352"/>
                <a:ext cx="293039" cy="293039"/>
              </a:xfrm>
              <a:prstGeom prst="rect">
                <a:avLst/>
              </a:prstGeom>
            </p:spPr>
          </p:pic>
          <p:pic>
            <p:nvPicPr>
              <p:cNvPr id="54" name="Picture 53" descr="A picture containing object  Description automatically generated">
                <a:extLst>
                  <a:ext uri="{FF2B5EF4-FFF2-40B4-BE49-F238E27FC236}">
                    <a16:creationId xmlns:a16="http://schemas.microsoft.com/office/drawing/2014/main" id="{18AE6AB6-B2B8-49A9-AF06-6AF04ECFD0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4517" y="4670048"/>
                <a:ext cx="293039" cy="293039"/>
              </a:xfrm>
              <a:prstGeom prst="rect">
                <a:avLst/>
              </a:prstGeom>
            </p:spPr>
          </p:pic>
          <p:pic>
            <p:nvPicPr>
              <p:cNvPr id="55" name="Picture 54" descr="A picture containing object  Description automatically generated">
                <a:extLst>
                  <a:ext uri="{FF2B5EF4-FFF2-40B4-BE49-F238E27FC236}">
                    <a16:creationId xmlns:a16="http://schemas.microsoft.com/office/drawing/2014/main" id="{B7B59C22-130B-43B8-8CCD-3F411248BC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4517" y="5055744"/>
                <a:ext cx="293039" cy="293039"/>
              </a:xfrm>
              <a:prstGeom prst="rect">
                <a:avLst/>
              </a:prstGeom>
            </p:spPr>
          </p:pic>
          <p:pic>
            <p:nvPicPr>
              <p:cNvPr id="56" name="Picture 55" descr="A picture containing object  Description automatically generated">
                <a:extLst>
                  <a:ext uri="{FF2B5EF4-FFF2-40B4-BE49-F238E27FC236}">
                    <a16:creationId xmlns:a16="http://schemas.microsoft.com/office/drawing/2014/main" id="{AB8FE8FF-2E1D-4638-8F38-991796A68A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4517" y="5441440"/>
                <a:ext cx="293039" cy="293039"/>
              </a:xfrm>
              <a:prstGeom prst="rect">
                <a:avLst/>
              </a:prstGeom>
            </p:spPr>
          </p:pic>
        </p:grpSp>
        <p:grpSp>
          <p:nvGrpSpPr>
            <p:cNvPr id="6" name="Group 5">
              <a:extLst>
                <a:ext uri="{FF2B5EF4-FFF2-40B4-BE49-F238E27FC236}">
                  <a16:creationId xmlns:a16="http://schemas.microsoft.com/office/drawing/2014/main" id="{72D8D10A-5F1D-43A3-B20E-BE1825FCE829}"/>
                </a:ext>
              </a:extLst>
            </p:cNvPr>
            <p:cNvGrpSpPr/>
            <p:nvPr/>
          </p:nvGrpSpPr>
          <p:grpSpPr>
            <a:xfrm>
              <a:off x="3208583" y="4284352"/>
              <a:ext cx="293039" cy="1450127"/>
              <a:chOff x="3208583" y="4284352"/>
              <a:chExt cx="293039" cy="1450127"/>
            </a:xfrm>
          </p:grpSpPr>
          <p:pic>
            <p:nvPicPr>
              <p:cNvPr id="57" name="Picture 56" descr="A picture containing object  Description automatically generated">
                <a:extLst>
                  <a:ext uri="{FF2B5EF4-FFF2-40B4-BE49-F238E27FC236}">
                    <a16:creationId xmlns:a16="http://schemas.microsoft.com/office/drawing/2014/main" id="{CB82624C-2980-47BA-BAE7-1250133E31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8583" y="4284352"/>
                <a:ext cx="293039" cy="293039"/>
              </a:xfrm>
              <a:prstGeom prst="rect">
                <a:avLst/>
              </a:prstGeom>
            </p:spPr>
          </p:pic>
          <p:pic>
            <p:nvPicPr>
              <p:cNvPr id="58" name="Picture 57" descr="A picture containing object  Description automatically generated">
                <a:extLst>
                  <a:ext uri="{FF2B5EF4-FFF2-40B4-BE49-F238E27FC236}">
                    <a16:creationId xmlns:a16="http://schemas.microsoft.com/office/drawing/2014/main" id="{72518976-5F9F-424F-BA5F-14EBD97D58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8583" y="4670048"/>
                <a:ext cx="293039" cy="293039"/>
              </a:xfrm>
              <a:prstGeom prst="rect">
                <a:avLst/>
              </a:prstGeom>
            </p:spPr>
          </p:pic>
          <p:pic>
            <p:nvPicPr>
              <p:cNvPr id="60" name="Picture 59" descr="A picture containing object  Description automatically generated">
                <a:extLst>
                  <a:ext uri="{FF2B5EF4-FFF2-40B4-BE49-F238E27FC236}">
                    <a16:creationId xmlns:a16="http://schemas.microsoft.com/office/drawing/2014/main" id="{A652151A-491F-43E8-A09D-FB3E13F844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8583" y="5055744"/>
                <a:ext cx="293039" cy="293039"/>
              </a:xfrm>
              <a:prstGeom prst="rect">
                <a:avLst/>
              </a:prstGeom>
            </p:spPr>
          </p:pic>
          <p:pic>
            <p:nvPicPr>
              <p:cNvPr id="66" name="Picture 65" descr="A picture containing object  Description automatically generated">
                <a:extLst>
                  <a:ext uri="{FF2B5EF4-FFF2-40B4-BE49-F238E27FC236}">
                    <a16:creationId xmlns:a16="http://schemas.microsoft.com/office/drawing/2014/main" id="{2E08636A-55B8-4932-9C61-327F8C9004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8583" y="5441440"/>
                <a:ext cx="293039" cy="293039"/>
              </a:xfrm>
              <a:prstGeom prst="rect">
                <a:avLst/>
              </a:prstGeom>
            </p:spPr>
          </p:pic>
        </p:grpSp>
      </p:grpSp>
      <p:pic>
        <p:nvPicPr>
          <p:cNvPr id="67" name="Picture 66">
            <a:extLst>
              <a:ext uri="{FF2B5EF4-FFF2-40B4-BE49-F238E27FC236}">
                <a16:creationId xmlns:a16="http://schemas.microsoft.com/office/drawing/2014/main" id="{FAE59BB0-3218-46C6-BD1D-1698795FDC4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70049" y="4917368"/>
            <a:ext cx="6051902" cy="1486333"/>
          </a:xfrm>
          <a:prstGeom prst="rect">
            <a:avLst/>
          </a:prstGeom>
        </p:spPr>
      </p:pic>
      <p:sp>
        <p:nvSpPr>
          <p:cNvPr id="99" name="Rectangle 98">
            <a:extLst>
              <a:ext uri="{FF2B5EF4-FFF2-40B4-BE49-F238E27FC236}">
                <a16:creationId xmlns:a16="http://schemas.microsoft.com/office/drawing/2014/main" id="{401CD4EF-7CBF-46A2-ADEF-0A29628CEF86}"/>
              </a:ext>
            </a:extLst>
          </p:cNvPr>
          <p:cNvSpPr/>
          <p:nvPr/>
        </p:nvSpPr>
        <p:spPr bwMode="auto">
          <a:xfrm>
            <a:off x="3149556" y="4253879"/>
            <a:ext cx="724649" cy="1512102"/>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00" name="Rectangle 99">
            <a:extLst>
              <a:ext uri="{FF2B5EF4-FFF2-40B4-BE49-F238E27FC236}">
                <a16:creationId xmlns:a16="http://schemas.microsoft.com/office/drawing/2014/main" id="{28E4B6D0-967D-44A9-A29F-BFAF87F8AAD3}"/>
              </a:ext>
            </a:extLst>
          </p:cNvPr>
          <p:cNvSpPr/>
          <p:nvPr/>
        </p:nvSpPr>
        <p:spPr bwMode="auto">
          <a:xfrm>
            <a:off x="3904514" y="4253879"/>
            <a:ext cx="371043" cy="1512102"/>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348755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59"/>
                                        </p:tgtEl>
                                      </p:cBhvr>
                                    </p:animEffect>
                                    <p:set>
                                      <p:cBhvr>
                                        <p:cTn id="7" dur="1" fill="hold">
                                          <p:stCondLst>
                                            <p:cond delay="499"/>
                                          </p:stCondLst>
                                        </p:cTn>
                                        <p:tgtEl>
                                          <p:spTgt spid="5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fade">
                                      <p:cBhvr>
                                        <p:cTn id="11" dur="500"/>
                                        <p:tgtEl>
                                          <p:spTgt spid="9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99"/>
                                        </p:tgtEl>
                                      </p:cBhvr>
                                    </p:animEffect>
                                    <p:set>
                                      <p:cBhvr>
                                        <p:cTn id="16" dur="1" fill="hold">
                                          <p:stCondLst>
                                            <p:cond delay="499"/>
                                          </p:stCondLst>
                                        </p:cTn>
                                        <p:tgtEl>
                                          <p:spTgt spid="99"/>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00"/>
                                        </p:tgtEl>
                                      </p:cBhvr>
                                    </p:animEffect>
                                    <p:set>
                                      <p:cBhvr>
                                        <p:cTn id="19" dur="1" fill="hold">
                                          <p:stCondLst>
                                            <p:cond delay="499"/>
                                          </p:stCondLst>
                                        </p:cTn>
                                        <p:tgtEl>
                                          <p:spTgt spid="100"/>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0"/>
                                  </p:stCondLst>
                                  <p:childTnLst>
                                    <p:animEffect transition="out" filter="fade">
                                      <p:cBhvr>
                                        <p:cTn id="22" dur="500"/>
                                        <p:tgtEl>
                                          <p:spTgt spid="65"/>
                                        </p:tgtEl>
                                      </p:cBhvr>
                                    </p:animEffect>
                                    <p:set>
                                      <p:cBhvr>
                                        <p:cTn id="23" dur="1" fill="hold">
                                          <p:stCondLst>
                                            <p:cond delay="499"/>
                                          </p:stCondLst>
                                        </p:cTn>
                                        <p:tgtEl>
                                          <p:spTgt spid="65"/>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52"/>
                                        </p:tgtEl>
                                      </p:cBhvr>
                                    </p:animEffect>
                                    <p:set>
                                      <p:cBhvr>
                                        <p:cTn id="26" dur="1" fill="hold">
                                          <p:stCondLst>
                                            <p:cond delay="499"/>
                                          </p:stCondLst>
                                        </p:cTn>
                                        <p:tgtEl>
                                          <p:spTgt spid="52"/>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31"/>
                                        </p:tgtEl>
                                      </p:cBhvr>
                                    </p:animEffect>
                                    <p:set>
                                      <p:cBhvr>
                                        <p:cTn id="29" dur="1" fill="hold">
                                          <p:stCondLst>
                                            <p:cond delay="499"/>
                                          </p:stCondLst>
                                        </p:cTn>
                                        <p:tgtEl>
                                          <p:spTgt spid="31"/>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29"/>
                                        </p:tgtEl>
                                      </p:cBhvr>
                                    </p:animEffect>
                                    <p:set>
                                      <p:cBhvr>
                                        <p:cTn id="32" dur="1" fill="hold">
                                          <p:stCondLst>
                                            <p:cond delay="499"/>
                                          </p:stCondLst>
                                        </p:cTn>
                                        <p:tgtEl>
                                          <p:spTgt spid="29"/>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30"/>
                                        </p:tgtEl>
                                      </p:cBhvr>
                                    </p:animEffect>
                                    <p:set>
                                      <p:cBhvr>
                                        <p:cTn id="35" dur="1" fill="hold">
                                          <p:stCondLst>
                                            <p:cond delay="499"/>
                                          </p:stCondLst>
                                        </p:cTn>
                                        <p:tgtEl>
                                          <p:spTgt spid="30"/>
                                        </p:tgtEl>
                                        <p:attrNameLst>
                                          <p:attrName>style.visibility</p:attrName>
                                        </p:attrNameLst>
                                      </p:cBhvr>
                                      <p:to>
                                        <p:strVal val="hidden"/>
                                      </p:to>
                                    </p:set>
                                  </p:childTnLst>
                                </p:cTn>
                              </p:par>
                            </p:childTnLst>
                          </p:cTn>
                        </p:par>
                        <p:par>
                          <p:cTn id="36" fill="hold">
                            <p:stCondLst>
                              <p:cond delay="1000"/>
                            </p:stCondLst>
                            <p:childTnLst>
                              <p:par>
                                <p:cTn id="37" presetID="64" presetClass="path" presetSubtype="0" accel="50000" fill="hold" nodeType="afterEffect">
                                  <p:stCondLst>
                                    <p:cond delay="0"/>
                                  </p:stCondLst>
                                  <p:childTnLst>
                                    <p:animMotion origin="layout" path="M -3.88889E-6 1.48148E-6 L 0.23421 -0.19445 " pathEditMode="relative" rAng="0" ptsTypes="AA">
                                      <p:cBhvr>
                                        <p:cTn id="38" dur="1500" fill="hold"/>
                                        <p:tgtEl>
                                          <p:spTgt spid="11"/>
                                        </p:tgtEl>
                                        <p:attrNameLst>
                                          <p:attrName>ppt_x</p:attrName>
                                          <p:attrName>ppt_y</p:attrName>
                                        </p:attrNameLst>
                                      </p:cBhvr>
                                      <p:rCtr x="11701" y="-9722"/>
                                    </p:animMotion>
                                  </p:childTnLst>
                                </p:cTn>
                              </p:par>
                              <p:par>
                                <p:cTn id="39" presetID="10" presetClass="entr" presetSubtype="0" fill="hold" nodeType="withEffect">
                                  <p:stCondLst>
                                    <p:cond delay="1000"/>
                                  </p:stCondLst>
                                  <p:childTnLst>
                                    <p:set>
                                      <p:cBhvr>
                                        <p:cTn id="40" dur="1" fill="hold">
                                          <p:stCondLst>
                                            <p:cond delay="0"/>
                                          </p:stCondLst>
                                        </p:cTn>
                                        <p:tgtEl>
                                          <p:spTgt spid="67"/>
                                        </p:tgtEl>
                                        <p:attrNameLst>
                                          <p:attrName>style.visibility</p:attrName>
                                        </p:attrNameLst>
                                      </p:cBhvr>
                                      <p:to>
                                        <p:strVal val="visible"/>
                                      </p:to>
                                    </p:set>
                                    <p:animEffect transition="in" filter="fade">
                                      <p:cBhvr>
                                        <p:cTn id="41" dur="500"/>
                                        <p:tgtEl>
                                          <p:spTgt spid="6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96" grpId="0"/>
      <p:bldP spid="23" grpId="0"/>
      <p:bldP spid="29" grpId="0"/>
      <p:bldP spid="30" grpId="0"/>
      <p:bldP spid="31" grpId="0"/>
      <p:bldP spid="65" grpId="0" animBg="1"/>
      <p:bldP spid="52" grpId="0" animBg="1"/>
      <p:bldP spid="99" grpId="0" animBg="1"/>
      <p:bldP spid="100"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a:t>
            </a:r>
            <a:r>
              <a:rPr lang="en-GB" sz="2400" b="1" dirty="0"/>
              <a:t>4</a:t>
            </a:r>
            <a:r>
              <a:rPr lang="en-GB" sz="2400" b="1" i="0" u="none" strike="noStrike" dirty="0">
                <a:effectLst/>
              </a:rPr>
              <a:t>, Learning Outcome </a:t>
            </a:r>
            <a:r>
              <a:rPr lang="en-GB" sz="2400" b="1" dirty="0"/>
              <a:t>26</a:t>
            </a:r>
            <a:r>
              <a:rPr lang="en-GB" sz="2400" b="1" i="0" u="none" strike="noStrike" dirty="0">
                <a:effectLst/>
              </a:rPr>
              <a:t>	</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790947111"/>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26</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divide a three-digit number by a single-digit number using partitioning and representations (one exchange, no remainders)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9116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4, Learning Outcome 26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2.15 Division: partitioning leading to short division</a:t>
            </a:r>
            <a:r>
              <a:rPr lang="en-GB" sz="2000" dirty="0"/>
              <a:t> </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455257994"/>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3:2 and 3:4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24-27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Graphical user interface, text  Description automatically generated">
            <a:extLst>
              <a:ext uri="{FF2B5EF4-FFF2-40B4-BE49-F238E27FC236}">
                <a16:creationId xmlns:a16="http://schemas.microsoft.com/office/drawing/2014/main" id="{BD085091-AC14-4984-BEA2-73E9409C32A5}"/>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63" b="63"/>
          <a:stretch>
            <a:fillRect/>
          </a:stretch>
        </p:blipFill>
        <p:spPr/>
      </p:pic>
    </p:spTree>
    <p:extLst>
      <p:ext uri="{BB962C8B-B14F-4D97-AF65-F5344CB8AC3E}">
        <p14:creationId xmlns:p14="http://schemas.microsoft.com/office/powerpoint/2010/main" val="1762540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3:2</a:t>
            </a:r>
          </a:p>
        </p:txBody>
      </p:sp>
      <p:sp>
        <p:nvSpPr>
          <p:cNvPr id="93" name="TextBox 92">
            <a:extLst>
              <a:ext uri="{FF2B5EF4-FFF2-40B4-BE49-F238E27FC236}">
                <a16:creationId xmlns:a16="http://schemas.microsoft.com/office/drawing/2014/main" id="{FBED1103-7745-41DF-A9B7-9E0B2C70AA57}"/>
              </a:ext>
            </a:extLst>
          </p:cNvPr>
          <p:cNvSpPr txBox="1"/>
          <p:nvPr/>
        </p:nvSpPr>
        <p:spPr bwMode="auto">
          <a:xfrm>
            <a:off x="1732341" y="920309"/>
            <a:ext cx="8727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705 pencils shared equally between 5 year groups. How many pencils each?</a:t>
            </a:r>
            <a:endParaRPr lang="en-GB" sz="2000" dirty="0">
              <a:solidFill>
                <a:srgbClr val="FF0000"/>
              </a:solidFill>
              <a:latin typeface="Myriad Pro Semibold" charset="0"/>
              <a:ea typeface="Myriad Pro Semibold" charset="0"/>
              <a:cs typeface="Myriad Pro Semibold" charset="0"/>
            </a:endParaRPr>
          </a:p>
        </p:txBody>
      </p:sp>
      <p:sp>
        <p:nvSpPr>
          <p:cNvPr id="96" name="TextBox 95">
            <a:extLst>
              <a:ext uri="{FF2B5EF4-FFF2-40B4-BE49-F238E27FC236}">
                <a16:creationId xmlns:a16="http://schemas.microsoft.com/office/drawing/2014/main" id="{D72DEB36-5275-4B8E-9B80-61214BEA7486}"/>
              </a:ext>
            </a:extLst>
          </p:cNvPr>
          <p:cNvSpPr txBox="1"/>
          <p:nvPr/>
        </p:nvSpPr>
        <p:spPr bwMode="auto">
          <a:xfrm>
            <a:off x="4151929" y="2140760"/>
            <a:ext cx="3888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1 – presenting the problem:</a:t>
            </a:r>
            <a:endParaRPr lang="en-GB" sz="2000" dirty="0">
              <a:solidFill>
                <a:srgbClr val="FF0000"/>
              </a:solidFill>
              <a:latin typeface="Myriad Pro Semibold" charset="0"/>
              <a:ea typeface="Myriad Pro Semibold" charset="0"/>
              <a:cs typeface="Myriad Pro Semibold" charset="0"/>
            </a:endParaRPr>
          </a:p>
        </p:txBody>
      </p:sp>
      <p:sp>
        <p:nvSpPr>
          <p:cNvPr id="113" name="TextBox 112">
            <a:extLst>
              <a:ext uri="{FF2B5EF4-FFF2-40B4-BE49-F238E27FC236}">
                <a16:creationId xmlns:a16="http://schemas.microsoft.com/office/drawing/2014/main" id="{EE0C0F26-C290-4FAA-A31C-5674648A2202}"/>
              </a:ext>
            </a:extLst>
          </p:cNvPr>
          <p:cNvSpPr txBox="1"/>
          <p:nvPr/>
        </p:nvSpPr>
        <p:spPr bwMode="auto">
          <a:xfrm>
            <a:off x="4838001" y="1524946"/>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705  ÷  5  =</a:t>
            </a:r>
            <a:endParaRPr lang="en-GB" sz="2200" dirty="0">
              <a:solidFill>
                <a:srgbClr val="C00000"/>
              </a:solidFill>
              <a:latin typeface="Myriad Pro Semibold" charset="0"/>
              <a:ea typeface="Myriad Pro Semibold" charset="0"/>
              <a:cs typeface="Myriad Pro Semibold" charset="0"/>
            </a:endParaRPr>
          </a:p>
        </p:txBody>
      </p:sp>
      <p:sp>
        <p:nvSpPr>
          <p:cNvPr id="114" name="Rectangle 113">
            <a:extLst>
              <a:ext uri="{FF2B5EF4-FFF2-40B4-BE49-F238E27FC236}">
                <a16:creationId xmlns:a16="http://schemas.microsoft.com/office/drawing/2014/main" id="{A5896F27-871F-4211-928E-ECEAA90D2AC0}"/>
              </a:ext>
            </a:extLst>
          </p:cNvPr>
          <p:cNvSpPr/>
          <p:nvPr/>
        </p:nvSpPr>
        <p:spPr bwMode="auto">
          <a:xfrm>
            <a:off x="6658835" y="1515420"/>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grpSp>
        <p:nvGrpSpPr>
          <p:cNvPr id="10" name="Group 9">
            <a:extLst>
              <a:ext uri="{FF2B5EF4-FFF2-40B4-BE49-F238E27FC236}">
                <a16:creationId xmlns:a16="http://schemas.microsoft.com/office/drawing/2014/main" id="{44BC2BB2-7960-4BDA-B008-E5D5FE0E97B9}"/>
              </a:ext>
            </a:extLst>
          </p:cNvPr>
          <p:cNvGrpSpPr/>
          <p:nvPr/>
        </p:nvGrpSpPr>
        <p:grpSpPr>
          <a:xfrm>
            <a:off x="2280984" y="2995786"/>
            <a:ext cx="3254589" cy="2914681"/>
            <a:chOff x="756983" y="2995785"/>
            <a:chExt cx="3254589" cy="2914681"/>
          </a:xfrm>
        </p:grpSpPr>
        <p:pic>
          <p:nvPicPr>
            <p:cNvPr id="8" name="Picture 7" descr="A screenshot of a cell phone  Description automatically generated">
              <a:extLst>
                <a:ext uri="{FF2B5EF4-FFF2-40B4-BE49-F238E27FC236}">
                  <a16:creationId xmlns:a16="http://schemas.microsoft.com/office/drawing/2014/main" id="{BD45987B-5AED-4191-BB8D-929F63C581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983" y="3784384"/>
              <a:ext cx="3254589" cy="2126082"/>
            </a:xfrm>
            <a:prstGeom prst="rect">
              <a:avLst/>
            </a:prstGeom>
          </p:spPr>
        </p:pic>
        <p:pic>
          <p:nvPicPr>
            <p:cNvPr id="12" name="Picture 11">
              <a:extLst>
                <a:ext uri="{FF2B5EF4-FFF2-40B4-BE49-F238E27FC236}">
                  <a16:creationId xmlns:a16="http://schemas.microsoft.com/office/drawing/2014/main" id="{2454ED3E-1CA8-4407-A2FD-02C2AB3411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229" y="2995785"/>
              <a:ext cx="293039" cy="293039"/>
            </a:xfrm>
            <a:prstGeom prst="rect">
              <a:avLst/>
            </a:prstGeom>
          </p:spPr>
        </p:pic>
        <p:pic>
          <p:nvPicPr>
            <p:cNvPr id="18" name="Picture 17" descr="A picture containing object  Description automatically generated">
              <a:extLst>
                <a:ext uri="{FF2B5EF4-FFF2-40B4-BE49-F238E27FC236}">
                  <a16:creationId xmlns:a16="http://schemas.microsoft.com/office/drawing/2014/main" id="{14E99935-02EA-4538-8128-3EFD08EF12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229" y="3358518"/>
              <a:ext cx="293039" cy="293039"/>
            </a:xfrm>
            <a:prstGeom prst="rect">
              <a:avLst/>
            </a:prstGeom>
          </p:spPr>
        </p:pic>
        <p:pic>
          <p:nvPicPr>
            <p:cNvPr id="42" name="Picture 41" descr="A picture containing object  Description automatically generated">
              <a:extLst>
                <a:ext uri="{FF2B5EF4-FFF2-40B4-BE49-F238E27FC236}">
                  <a16:creationId xmlns:a16="http://schemas.microsoft.com/office/drawing/2014/main" id="{A9A52FF7-45BA-4280-A51C-827957A602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9250" y="3358518"/>
              <a:ext cx="293039" cy="293039"/>
            </a:xfrm>
            <a:prstGeom prst="rect">
              <a:avLst/>
            </a:prstGeom>
          </p:spPr>
        </p:pic>
        <p:pic>
          <p:nvPicPr>
            <p:cNvPr id="43" name="Picture 42" descr="A picture containing object  Description automatically generated">
              <a:extLst>
                <a:ext uri="{FF2B5EF4-FFF2-40B4-BE49-F238E27FC236}">
                  <a16:creationId xmlns:a16="http://schemas.microsoft.com/office/drawing/2014/main" id="{B5E1B5AE-E5A3-4EC1-9BBA-04889EFBAB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6271" y="3358518"/>
              <a:ext cx="293039" cy="293039"/>
            </a:xfrm>
            <a:prstGeom prst="rect">
              <a:avLst/>
            </a:prstGeom>
          </p:spPr>
        </p:pic>
        <p:pic>
          <p:nvPicPr>
            <p:cNvPr id="44" name="Picture 43" descr="A picture containing object  Description automatically generated">
              <a:extLst>
                <a:ext uri="{FF2B5EF4-FFF2-40B4-BE49-F238E27FC236}">
                  <a16:creationId xmlns:a16="http://schemas.microsoft.com/office/drawing/2014/main" id="{5C31DCB8-0A86-49C4-9CB3-A271A4C464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3292" y="3358518"/>
              <a:ext cx="293039" cy="293039"/>
            </a:xfrm>
            <a:prstGeom prst="rect">
              <a:avLst/>
            </a:prstGeom>
          </p:spPr>
        </p:pic>
        <p:pic>
          <p:nvPicPr>
            <p:cNvPr id="45" name="Picture 44" descr="A picture containing object  Description automatically generated">
              <a:extLst>
                <a:ext uri="{FF2B5EF4-FFF2-40B4-BE49-F238E27FC236}">
                  <a16:creationId xmlns:a16="http://schemas.microsoft.com/office/drawing/2014/main" id="{E7010410-B0B6-4476-BA43-51810E063C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0313" y="3358518"/>
              <a:ext cx="293039" cy="293039"/>
            </a:xfrm>
            <a:prstGeom prst="rect">
              <a:avLst/>
            </a:prstGeom>
          </p:spPr>
        </p:pic>
        <p:pic>
          <p:nvPicPr>
            <p:cNvPr id="52" name="Picture 51">
              <a:extLst>
                <a:ext uri="{FF2B5EF4-FFF2-40B4-BE49-F238E27FC236}">
                  <a16:creationId xmlns:a16="http://schemas.microsoft.com/office/drawing/2014/main" id="{2D900FCA-DB96-49F8-9F52-19CE965E51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9250" y="2995785"/>
              <a:ext cx="293039" cy="293039"/>
            </a:xfrm>
            <a:prstGeom prst="rect">
              <a:avLst/>
            </a:prstGeom>
          </p:spPr>
        </p:pic>
        <p:pic>
          <p:nvPicPr>
            <p:cNvPr id="53" name="Picture 52">
              <a:extLst>
                <a:ext uri="{FF2B5EF4-FFF2-40B4-BE49-F238E27FC236}">
                  <a16:creationId xmlns:a16="http://schemas.microsoft.com/office/drawing/2014/main" id="{2FD523E8-1A07-4989-9F97-A5B99A1F9C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6271" y="2995785"/>
              <a:ext cx="293039" cy="293039"/>
            </a:xfrm>
            <a:prstGeom prst="rect">
              <a:avLst/>
            </a:prstGeom>
          </p:spPr>
        </p:pic>
        <p:pic>
          <p:nvPicPr>
            <p:cNvPr id="54" name="Picture 53">
              <a:extLst>
                <a:ext uri="{FF2B5EF4-FFF2-40B4-BE49-F238E27FC236}">
                  <a16:creationId xmlns:a16="http://schemas.microsoft.com/office/drawing/2014/main" id="{CDD8BE72-8081-495C-98E6-04D0712A94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3292" y="2995785"/>
              <a:ext cx="293039" cy="293039"/>
            </a:xfrm>
            <a:prstGeom prst="rect">
              <a:avLst/>
            </a:prstGeom>
          </p:spPr>
        </p:pic>
        <p:pic>
          <p:nvPicPr>
            <p:cNvPr id="55" name="Picture 54">
              <a:extLst>
                <a:ext uri="{FF2B5EF4-FFF2-40B4-BE49-F238E27FC236}">
                  <a16:creationId xmlns:a16="http://schemas.microsoft.com/office/drawing/2014/main" id="{008C37E8-E7F4-4A10-9AA4-2DD20615D6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0313" y="2995785"/>
              <a:ext cx="293039" cy="293039"/>
            </a:xfrm>
            <a:prstGeom prst="rect">
              <a:avLst/>
            </a:prstGeom>
          </p:spPr>
        </p:pic>
        <p:pic>
          <p:nvPicPr>
            <p:cNvPr id="56" name="Picture 55">
              <a:extLst>
                <a:ext uri="{FF2B5EF4-FFF2-40B4-BE49-F238E27FC236}">
                  <a16:creationId xmlns:a16="http://schemas.microsoft.com/office/drawing/2014/main" id="{FBAE7D4D-B088-4F8E-952B-BB4F43AED8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7334" y="2995785"/>
              <a:ext cx="293039" cy="293039"/>
            </a:xfrm>
            <a:prstGeom prst="rect">
              <a:avLst/>
            </a:prstGeom>
          </p:spPr>
        </p:pic>
        <p:pic>
          <p:nvPicPr>
            <p:cNvPr id="57" name="Picture 56">
              <a:extLst>
                <a:ext uri="{FF2B5EF4-FFF2-40B4-BE49-F238E27FC236}">
                  <a16:creationId xmlns:a16="http://schemas.microsoft.com/office/drawing/2014/main" id="{14725B29-BD01-4BA0-8D6D-B301C3E308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4355" y="2995785"/>
              <a:ext cx="293039" cy="293039"/>
            </a:xfrm>
            <a:prstGeom prst="rect">
              <a:avLst/>
            </a:prstGeom>
          </p:spPr>
        </p:pic>
      </p:grpSp>
    </p:spTree>
    <p:extLst>
      <p:ext uri="{BB962C8B-B14F-4D97-AF65-F5344CB8AC3E}">
        <p14:creationId xmlns:p14="http://schemas.microsoft.com/office/powerpoint/2010/main" val="406314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fade">
                                      <p:cBhvr>
                                        <p:cTn id="10" dur="500"/>
                                        <p:tgtEl>
                                          <p:spTgt spid="1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500"/>
                                        <p:tgtEl>
                                          <p:spTgt spid="9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13" grpId="0"/>
      <p:bldP spid="114"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3:2</a:t>
            </a:r>
          </a:p>
        </p:txBody>
      </p:sp>
      <p:sp>
        <p:nvSpPr>
          <p:cNvPr id="52" name="TextBox 51">
            <a:extLst>
              <a:ext uri="{FF2B5EF4-FFF2-40B4-BE49-F238E27FC236}">
                <a16:creationId xmlns:a16="http://schemas.microsoft.com/office/drawing/2014/main" id="{4917C726-A150-4C4E-B117-59E18105F9AD}"/>
              </a:ext>
            </a:extLst>
          </p:cNvPr>
          <p:cNvSpPr txBox="1"/>
          <p:nvPr/>
        </p:nvSpPr>
        <p:spPr bwMode="auto">
          <a:xfrm>
            <a:off x="1732341" y="920309"/>
            <a:ext cx="8727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705 pencils shared equally between 5 year groups. How many pencils each?</a:t>
            </a:r>
            <a:endParaRPr lang="en-GB" sz="2000" dirty="0">
              <a:solidFill>
                <a:srgbClr val="FF0000"/>
              </a:solidFill>
              <a:latin typeface="Myriad Pro Semibold" charset="0"/>
              <a:ea typeface="Myriad Pro Semibold" charset="0"/>
              <a:cs typeface="Myriad Pro Semibold" charset="0"/>
            </a:endParaRPr>
          </a:p>
        </p:txBody>
      </p:sp>
      <p:sp>
        <p:nvSpPr>
          <p:cNvPr id="53" name="TextBox 52">
            <a:extLst>
              <a:ext uri="{FF2B5EF4-FFF2-40B4-BE49-F238E27FC236}">
                <a16:creationId xmlns:a16="http://schemas.microsoft.com/office/drawing/2014/main" id="{B8DE76EA-3F38-4A70-AE7D-B772CE3CE372}"/>
              </a:ext>
            </a:extLst>
          </p:cNvPr>
          <p:cNvSpPr txBox="1"/>
          <p:nvPr/>
        </p:nvSpPr>
        <p:spPr bwMode="auto">
          <a:xfrm>
            <a:off x="4838001" y="1524946"/>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705  </a:t>
            </a:r>
            <a:r>
              <a:rPr lang="en-GB" sz="2200">
                <a:latin typeface="Myriad Pro Semibold" charset="0"/>
                <a:ea typeface="Myriad Pro Semibold" charset="0"/>
                <a:cs typeface="Myriad Pro Semibold" charset="0"/>
              </a:rPr>
              <a:t>÷  5  </a:t>
            </a:r>
            <a:r>
              <a:rPr lang="en-GB" sz="2200" dirty="0">
                <a:latin typeface="Myriad Pro Semibold" charset="0"/>
                <a:ea typeface="Myriad Pro Semibold" charset="0"/>
                <a:cs typeface="Myriad Pro Semibold" charset="0"/>
              </a:rPr>
              <a:t>=</a:t>
            </a:r>
            <a:endParaRPr lang="en-GB" sz="2200" dirty="0">
              <a:solidFill>
                <a:srgbClr val="C00000"/>
              </a:solidFill>
              <a:latin typeface="Myriad Pro Semibold" charset="0"/>
              <a:ea typeface="Myriad Pro Semibold" charset="0"/>
              <a:cs typeface="Myriad Pro Semibold" charset="0"/>
            </a:endParaRPr>
          </a:p>
        </p:txBody>
      </p:sp>
      <p:sp>
        <p:nvSpPr>
          <p:cNvPr id="54" name="Rectangle 53">
            <a:extLst>
              <a:ext uri="{FF2B5EF4-FFF2-40B4-BE49-F238E27FC236}">
                <a16:creationId xmlns:a16="http://schemas.microsoft.com/office/drawing/2014/main" id="{439B8C44-3106-41C1-B9D5-BB016C37F5F4}"/>
              </a:ext>
            </a:extLst>
          </p:cNvPr>
          <p:cNvSpPr/>
          <p:nvPr/>
        </p:nvSpPr>
        <p:spPr bwMode="auto">
          <a:xfrm>
            <a:off x="6658835" y="1515420"/>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57" name="Picture 56" descr="A screenshot of a cell phone  Description automatically generated">
            <a:extLst>
              <a:ext uri="{FF2B5EF4-FFF2-40B4-BE49-F238E27FC236}">
                <a16:creationId xmlns:a16="http://schemas.microsoft.com/office/drawing/2014/main" id="{B03EC725-783B-44BE-8C35-E5A802D23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984" y="3784384"/>
            <a:ext cx="3254589" cy="2126082"/>
          </a:xfrm>
          <a:prstGeom prst="rect">
            <a:avLst/>
          </a:prstGeom>
        </p:spPr>
      </p:pic>
      <p:pic>
        <p:nvPicPr>
          <p:cNvPr id="60" name="Picture 59" descr="A picture containing object  Description automatically generated">
            <a:extLst>
              <a:ext uri="{FF2B5EF4-FFF2-40B4-BE49-F238E27FC236}">
                <a16:creationId xmlns:a16="http://schemas.microsoft.com/office/drawing/2014/main" id="{7D1F0757-069D-431C-9C1D-0C7162EA01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6230" y="3358519"/>
            <a:ext cx="293039" cy="293039"/>
          </a:xfrm>
          <a:prstGeom prst="rect">
            <a:avLst/>
          </a:prstGeom>
        </p:spPr>
      </p:pic>
      <p:pic>
        <p:nvPicPr>
          <p:cNvPr id="66" name="Picture 65" descr="A picture containing object  Description automatically generated">
            <a:extLst>
              <a:ext uri="{FF2B5EF4-FFF2-40B4-BE49-F238E27FC236}">
                <a16:creationId xmlns:a16="http://schemas.microsoft.com/office/drawing/2014/main" id="{6C339936-CD32-47AB-B451-42CC15380E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3251" y="3358519"/>
            <a:ext cx="293039" cy="293039"/>
          </a:xfrm>
          <a:prstGeom prst="rect">
            <a:avLst/>
          </a:prstGeom>
        </p:spPr>
      </p:pic>
      <p:pic>
        <p:nvPicPr>
          <p:cNvPr id="67" name="Picture 66" descr="A picture containing object  Description automatically generated">
            <a:extLst>
              <a:ext uri="{FF2B5EF4-FFF2-40B4-BE49-F238E27FC236}">
                <a16:creationId xmlns:a16="http://schemas.microsoft.com/office/drawing/2014/main" id="{8BD22DAD-7A93-47F3-B92A-78C6992C53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0272" y="3358519"/>
            <a:ext cx="293039" cy="293039"/>
          </a:xfrm>
          <a:prstGeom prst="rect">
            <a:avLst/>
          </a:prstGeom>
        </p:spPr>
      </p:pic>
      <p:pic>
        <p:nvPicPr>
          <p:cNvPr id="68" name="Picture 67" descr="A picture containing object  Description automatically generated">
            <a:extLst>
              <a:ext uri="{FF2B5EF4-FFF2-40B4-BE49-F238E27FC236}">
                <a16:creationId xmlns:a16="http://schemas.microsoft.com/office/drawing/2014/main" id="{73D50015-EA1E-497A-B116-2F738F02D5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7293" y="3358519"/>
            <a:ext cx="293039" cy="293039"/>
          </a:xfrm>
          <a:prstGeom prst="rect">
            <a:avLst/>
          </a:prstGeom>
        </p:spPr>
      </p:pic>
      <p:pic>
        <p:nvPicPr>
          <p:cNvPr id="69" name="Picture 68" descr="A picture containing object  Description automatically generated">
            <a:extLst>
              <a:ext uri="{FF2B5EF4-FFF2-40B4-BE49-F238E27FC236}">
                <a16:creationId xmlns:a16="http://schemas.microsoft.com/office/drawing/2014/main" id="{E34E3BA0-E4CA-4856-9B6F-76A9BD9C45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4314" y="3358519"/>
            <a:ext cx="293039" cy="293039"/>
          </a:xfrm>
          <a:prstGeom prst="rect">
            <a:avLst/>
          </a:prstGeom>
        </p:spPr>
      </p:pic>
      <p:grpSp>
        <p:nvGrpSpPr>
          <p:cNvPr id="8" name="Group 7">
            <a:extLst>
              <a:ext uri="{FF2B5EF4-FFF2-40B4-BE49-F238E27FC236}">
                <a16:creationId xmlns:a16="http://schemas.microsoft.com/office/drawing/2014/main" id="{4EC01EF9-CC4E-4493-A69C-765D9DB9DC3C}"/>
              </a:ext>
            </a:extLst>
          </p:cNvPr>
          <p:cNvGrpSpPr/>
          <p:nvPr/>
        </p:nvGrpSpPr>
        <p:grpSpPr>
          <a:xfrm>
            <a:off x="3199648" y="3948279"/>
            <a:ext cx="293039" cy="1840751"/>
            <a:chOff x="1675647" y="3948278"/>
            <a:chExt cx="293039" cy="1840751"/>
          </a:xfrm>
        </p:grpSpPr>
        <p:pic>
          <p:nvPicPr>
            <p:cNvPr id="77" name="Picture 76">
              <a:extLst>
                <a:ext uri="{FF2B5EF4-FFF2-40B4-BE49-F238E27FC236}">
                  <a16:creationId xmlns:a16="http://schemas.microsoft.com/office/drawing/2014/main" id="{1389EADC-281C-48FB-AF6C-2F84B51CA9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5647" y="3948278"/>
              <a:ext cx="293039" cy="293039"/>
            </a:xfrm>
            <a:prstGeom prst="rect">
              <a:avLst/>
            </a:prstGeom>
          </p:spPr>
        </p:pic>
        <p:pic>
          <p:nvPicPr>
            <p:cNvPr id="78" name="Picture 77">
              <a:extLst>
                <a:ext uri="{FF2B5EF4-FFF2-40B4-BE49-F238E27FC236}">
                  <a16:creationId xmlns:a16="http://schemas.microsoft.com/office/drawing/2014/main" id="{18D83B94-9E5E-4D1F-8FCA-A2A4562666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5647" y="4335206"/>
              <a:ext cx="293039" cy="293039"/>
            </a:xfrm>
            <a:prstGeom prst="rect">
              <a:avLst/>
            </a:prstGeom>
          </p:spPr>
        </p:pic>
        <p:pic>
          <p:nvPicPr>
            <p:cNvPr id="79" name="Picture 78">
              <a:extLst>
                <a:ext uri="{FF2B5EF4-FFF2-40B4-BE49-F238E27FC236}">
                  <a16:creationId xmlns:a16="http://schemas.microsoft.com/office/drawing/2014/main" id="{5FECD4DB-6F01-49B5-88F8-55551729F0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5647" y="4722134"/>
              <a:ext cx="293039" cy="293039"/>
            </a:xfrm>
            <a:prstGeom prst="rect">
              <a:avLst/>
            </a:prstGeom>
          </p:spPr>
        </p:pic>
        <p:pic>
          <p:nvPicPr>
            <p:cNvPr id="80" name="Picture 79">
              <a:extLst>
                <a:ext uri="{FF2B5EF4-FFF2-40B4-BE49-F238E27FC236}">
                  <a16:creationId xmlns:a16="http://schemas.microsoft.com/office/drawing/2014/main" id="{CD85818E-75D5-4142-98B1-2416199BDA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5647" y="5109062"/>
              <a:ext cx="293039" cy="293039"/>
            </a:xfrm>
            <a:prstGeom prst="rect">
              <a:avLst/>
            </a:prstGeom>
          </p:spPr>
        </p:pic>
        <p:pic>
          <p:nvPicPr>
            <p:cNvPr id="81" name="Picture 80">
              <a:extLst>
                <a:ext uri="{FF2B5EF4-FFF2-40B4-BE49-F238E27FC236}">
                  <a16:creationId xmlns:a16="http://schemas.microsoft.com/office/drawing/2014/main" id="{35782111-AF4D-4501-A96B-AE8BCD0714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5647" y="5495990"/>
              <a:ext cx="293039" cy="293039"/>
            </a:xfrm>
            <a:prstGeom prst="rect">
              <a:avLst/>
            </a:prstGeom>
          </p:spPr>
        </p:pic>
      </p:grpSp>
      <p:sp>
        <p:nvSpPr>
          <p:cNvPr id="84" name="TextBox 83">
            <a:extLst>
              <a:ext uri="{FF2B5EF4-FFF2-40B4-BE49-F238E27FC236}">
                <a16:creationId xmlns:a16="http://schemas.microsoft.com/office/drawing/2014/main" id="{648D38AE-F521-4D69-A1BA-767AA89A2ACE}"/>
              </a:ext>
            </a:extLst>
          </p:cNvPr>
          <p:cNvSpPr txBox="1"/>
          <p:nvPr/>
        </p:nvSpPr>
        <p:spPr bwMode="auto">
          <a:xfrm>
            <a:off x="5641530" y="3953698"/>
            <a:ext cx="4908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030A0"/>
                </a:solidFill>
                <a:latin typeface="Myriad Pro Semibold" charset="0"/>
                <a:ea typeface="Myriad Pro Semibold" charset="0"/>
                <a:cs typeface="Myriad Pro Semibold" charset="0"/>
              </a:rPr>
              <a:t>7 hundreds ÷ 5 = 1 hundred r 2 hundreds</a:t>
            </a:r>
          </a:p>
        </p:txBody>
      </p:sp>
      <p:sp>
        <p:nvSpPr>
          <p:cNvPr id="85" name="TextBox 84">
            <a:extLst>
              <a:ext uri="{FF2B5EF4-FFF2-40B4-BE49-F238E27FC236}">
                <a16:creationId xmlns:a16="http://schemas.microsoft.com/office/drawing/2014/main" id="{B9519B46-FC44-4D84-A878-119BF4BD268B}"/>
              </a:ext>
            </a:extLst>
          </p:cNvPr>
          <p:cNvSpPr txBox="1"/>
          <p:nvPr/>
        </p:nvSpPr>
        <p:spPr bwMode="auto">
          <a:xfrm>
            <a:off x="4151929" y="2140760"/>
            <a:ext cx="3888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1 – presenting the problem:</a:t>
            </a:r>
            <a:endParaRPr lang="en-GB" sz="2000" dirty="0">
              <a:solidFill>
                <a:srgbClr val="FF0000"/>
              </a:solidFill>
              <a:latin typeface="Myriad Pro Semibold" charset="0"/>
              <a:ea typeface="Myriad Pro Semibold" charset="0"/>
              <a:cs typeface="Myriad Pro Semibold" charset="0"/>
            </a:endParaRPr>
          </a:p>
        </p:txBody>
      </p:sp>
      <p:sp>
        <p:nvSpPr>
          <p:cNvPr id="86" name="TextBox 85">
            <a:extLst>
              <a:ext uri="{FF2B5EF4-FFF2-40B4-BE49-F238E27FC236}">
                <a16:creationId xmlns:a16="http://schemas.microsoft.com/office/drawing/2014/main" id="{E4F66897-8FD7-48AA-82DB-773C3EB3E0CF}"/>
              </a:ext>
            </a:extLst>
          </p:cNvPr>
          <p:cNvSpPr txBox="1"/>
          <p:nvPr/>
        </p:nvSpPr>
        <p:spPr bwMode="auto">
          <a:xfrm>
            <a:off x="4555675" y="2140760"/>
            <a:ext cx="30806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2 – sharing the 100s:</a:t>
            </a:r>
            <a:endParaRPr lang="en-GB" sz="2000" dirty="0">
              <a:solidFill>
                <a:srgbClr val="FF0000"/>
              </a:solidFill>
              <a:latin typeface="Myriad Pro Semibold" charset="0"/>
              <a:ea typeface="Myriad Pro Semibold" charset="0"/>
              <a:cs typeface="Myriad Pro Semibold" charset="0"/>
            </a:endParaRPr>
          </a:p>
        </p:txBody>
      </p:sp>
      <p:pic>
        <p:nvPicPr>
          <p:cNvPr id="58" name="Picture 57">
            <a:extLst>
              <a:ext uri="{FF2B5EF4-FFF2-40B4-BE49-F238E27FC236}">
                <a16:creationId xmlns:a16="http://schemas.microsoft.com/office/drawing/2014/main" id="{53755E23-0013-4CE8-88C7-7BEA0C1947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6230" y="2995786"/>
            <a:ext cx="293039" cy="293039"/>
          </a:xfrm>
          <a:prstGeom prst="rect">
            <a:avLst/>
          </a:prstGeom>
        </p:spPr>
      </p:pic>
      <p:pic>
        <p:nvPicPr>
          <p:cNvPr id="71" name="Picture 70">
            <a:extLst>
              <a:ext uri="{FF2B5EF4-FFF2-40B4-BE49-F238E27FC236}">
                <a16:creationId xmlns:a16="http://schemas.microsoft.com/office/drawing/2014/main" id="{BEF9A74A-86A4-418B-8BA2-5AACCE7783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0272" y="2995786"/>
            <a:ext cx="293039" cy="293039"/>
          </a:xfrm>
          <a:prstGeom prst="rect">
            <a:avLst/>
          </a:prstGeom>
        </p:spPr>
      </p:pic>
      <p:pic>
        <p:nvPicPr>
          <p:cNvPr id="72" name="Picture 71">
            <a:extLst>
              <a:ext uri="{FF2B5EF4-FFF2-40B4-BE49-F238E27FC236}">
                <a16:creationId xmlns:a16="http://schemas.microsoft.com/office/drawing/2014/main" id="{88DB6157-E2A1-4F4F-98E7-84F907BA8E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7293" y="2995786"/>
            <a:ext cx="293039" cy="293039"/>
          </a:xfrm>
          <a:prstGeom prst="rect">
            <a:avLst/>
          </a:prstGeom>
        </p:spPr>
      </p:pic>
      <p:pic>
        <p:nvPicPr>
          <p:cNvPr id="73" name="Picture 72">
            <a:extLst>
              <a:ext uri="{FF2B5EF4-FFF2-40B4-BE49-F238E27FC236}">
                <a16:creationId xmlns:a16="http://schemas.microsoft.com/office/drawing/2014/main" id="{376F74FD-01F5-471E-9FB3-37BF9F96B2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4314" y="2995786"/>
            <a:ext cx="293039" cy="293039"/>
          </a:xfrm>
          <a:prstGeom prst="rect">
            <a:avLst/>
          </a:prstGeom>
        </p:spPr>
      </p:pic>
      <p:pic>
        <p:nvPicPr>
          <p:cNvPr id="74" name="Picture 73">
            <a:extLst>
              <a:ext uri="{FF2B5EF4-FFF2-40B4-BE49-F238E27FC236}">
                <a16:creationId xmlns:a16="http://schemas.microsoft.com/office/drawing/2014/main" id="{2A43ECB1-45F8-4488-B8EA-59F43553F3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1335" y="2995786"/>
            <a:ext cx="293039" cy="293039"/>
          </a:xfrm>
          <a:prstGeom prst="rect">
            <a:avLst/>
          </a:prstGeom>
        </p:spPr>
      </p:pic>
      <p:pic>
        <p:nvPicPr>
          <p:cNvPr id="75" name="Picture 74">
            <a:extLst>
              <a:ext uri="{FF2B5EF4-FFF2-40B4-BE49-F238E27FC236}">
                <a16:creationId xmlns:a16="http://schemas.microsoft.com/office/drawing/2014/main" id="{DE6ABF9C-1B07-419F-B5F1-AB86B1AA12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8356" y="2995786"/>
            <a:ext cx="293039" cy="293039"/>
          </a:xfrm>
          <a:prstGeom prst="rect">
            <a:avLst/>
          </a:prstGeom>
        </p:spPr>
      </p:pic>
      <p:pic>
        <p:nvPicPr>
          <p:cNvPr id="87" name="Picture 86">
            <a:extLst>
              <a:ext uri="{FF2B5EF4-FFF2-40B4-BE49-F238E27FC236}">
                <a16:creationId xmlns:a16="http://schemas.microsoft.com/office/drawing/2014/main" id="{78417930-5F5E-4F37-AC73-F86BC5AC87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3251" y="2995786"/>
            <a:ext cx="293039" cy="293039"/>
          </a:xfrm>
          <a:prstGeom prst="rect">
            <a:avLst/>
          </a:prstGeom>
        </p:spPr>
      </p:pic>
    </p:spTree>
    <p:extLst>
      <p:ext uri="{BB962C8B-B14F-4D97-AF65-F5344CB8AC3E}">
        <p14:creationId xmlns:p14="http://schemas.microsoft.com/office/powerpoint/2010/main" val="416155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85"/>
                                        </p:tgtEl>
                                      </p:cBhvr>
                                    </p:animEffect>
                                    <p:set>
                                      <p:cBhvr>
                                        <p:cTn id="7" dur="1" fill="hold">
                                          <p:stCondLst>
                                            <p:cond delay="499"/>
                                          </p:stCondLst>
                                        </p:cTn>
                                        <p:tgtEl>
                                          <p:spTgt spid="8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500"/>
                                        <p:tgtEl>
                                          <p:spTgt spid="8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fill="hold" nodeType="clickEffect">
                                  <p:stCondLst>
                                    <p:cond delay="0"/>
                                  </p:stCondLst>
                                  <p:childTnLst>
                                    <p:animMotion origin="layout" path="M -8.33333E-7 -1.85185E-6 L 0.01198 0.13889 " pathEditMode="relative" rAng="0" ptsTypes="AA">
                                      <p:cBhvr>
                                        <p:cTn id="15" dur="1500" fill="hold"/>
                                        <p:tgtEl>
                                          <p:spTgt spid="71"/>
                                        </p:tgtEl>
                                        <p:attrNameLst>
                                          <p:attrName>ppt_x</p:attrName>
                                          <p:attrName>ppt_y</p:attrName>
                                        </p:attrNameLst>
                                      </p:cBhvr>
                                      <p:rCtr x="599" y="6944"/>
                                    </p:animMotion>
                                  </p:childTnLst>
                                </p:cTn>
                              </p:par>
                              <p:par>
                                <p:cTn id="16" presetID="42" presetClass="path" presetSubtype="0" accel="50000" fill="hold" nodeType="withEffect">
                                  <p:stCondLst>
                                    <p:cond delay="0"/>
                                  </p:stCondLst>
                                  <p:childTnLst>
                                    <p:animMotion origin="layout" path="M 1.04167E-6 -1.85185E-6 L -0.0181 0.19445 " pathEditMode="relative" rAng="0" ptsTypes="AA">
                                      <p:cBhvr>
                                        <p:cTn id="17" dur="1500" fill="hold"/>
                                        <p:tgtEl>
                                          <p:spTgt spid="72"/>
                                        </p:tgtEl>
                                        <p:attrNameLst>
                                          <p:attrName>ppt_x</p:attrName>
                                          <p:attrName>ppt_y</p:attrName>
                                        </p:attrNameLst>
                                      </p:cBhvr>
                                      <p:rCtr x="-911" y="9722"/>
                                    </p:animMotion>
                                  </p:childTnLst>
                                </p:cTn>
                              </p:par>
                              <p:par>
                                <p:cTn id="18" presetID="42" presetClass="path" presetSubtype="0" accel="50000" fill="hold" nodeType="withEffect">
                                  <p:stCondLst>
                                    <p:cond delay="0"/>
                                  </p:stCondLst>
                                  <p:childTnLst>
                                    <p:animMotion origin="layout" path="M 2.91667E-6 -1.85185E-6 L -0.04818 0.25394 " pathEditMode="relative" rAng="0" ptsTypes="AA">
                                      <p:cBhvr>
                                        <p:cTn id="19" dur="1500" fill="hold"/>
                                        <p:tgtEl>
                                          <p:spTgt spid="73"/>
                                        </p:tgtEl>
                                        <p:attrNameLst>
                                          <p:attrName>ppt_x</p:attrName>
                                          <p:attrName>ppt_y</p:attrName>
                                        </p:attrNameLst>
                                      </p:cBhvr>
                                      <p:rCtr x="-2409" y="12685"/>
                                    </p:animMotion>
                                  </p:childTnLst>
                                </p:cTn>
                              </p:par>
                              <p:par>
                                <p:cTn id="20" presetID="42" presetClass="path" presetSubtype="0" accel="50000" fill="hold" nodeType="withEffect">
                                  <p:stCondLst>
                                    <p:cond delay="0"/>
                                  </p:stCondLst>
                                  <p:childTnLst>
                                    <p:animMotion origin="layout" path="M 4.79167E-6 -1.85185E-6 L -0.07826 0.30996 " pathEditMode="relative" rAng="0" ptsTypes="AA">
                                      <p:cBhvr>
                                        <p:cTn id="21" dur="1500" fill="hold"/>
                                        <p:tgtEl>
                                          <p:spTgt spid="74"/>
                                        </p:tgtEl>
                                        <p:attrNameLst>
                                          <p:attrName>ppt_x</p:attrName>
                                          <p:attrName>ppt_y</p:attrName>
                                        </p:attrNameLst>
                                      </p:cBhvr>
                                      <p:rCtr x="-3919" y="15486"/>
                                    </p:animMotion>
                                  </p:childTnLst>
                                </p:cTn>
                              </p:par>
                              <p:par>
                                <p:cTn id="22" presetID="42" presetClass="path" presetSubtype="0" accel="50000" fill="hold" nodeType="withEffect">
                                  <p:stCondLst>
                                    <p:cond delay="0"/>
                                  </p:stCondLst>
                                  <p:childTnLst>
                                    <p:animMotion origin="layout" path="M -3.54167E-6 -1.85185E-6 L -0.10846 0.36621 " pathEditMode="relative" rAng="0" ptsTypes="AA">
                                      <p:cBhvr>
                                        <p:cTn id="23" dur="1500" fill="hold"/>
                                        <p:tgtEl>
                                          <p:spTgt spid="75"/>
                                        </p:tgtEl>
                                        <p:attrNameLst>
                                          <p:attrName>ppt_x</p:attrName>
                                          <p:attrName>ppt_y</p:attrName>
                                        </p:attrNameLst>
                                      </p:cBhvr>
                                      <p:rCtr x="-5430" y="18310"/>
                                    </p:animMotion>
                                  </p:childTnLst>
                                </p:cTn>
                              </p:par>
                            </p:childTnLst>
                          </p:cTn>
                        </p:par>
                        <p:par>
                          <p:cTn id="24" fill="hold">
                            <p:stCondLst>
                              <p:cond delay="1500"/>
                            </p:stCondLst>
                            <p:childTnLst>
                              <p:par>
                                <p:cTn id="25" presetID="1" presetClass="exit" presetSubtype="0" fill="hold" nodeType="afterEffect">
                                  <p:stCondLst>
                                    <p:cond delay="0"/>
                                  </p:stCondLst>
                                  <p:childTnLst>
                                    <p:set>
                                      <p:cBhvr>
                                        <p:cTn id="26" dur="1" fill="hold">
                                          <p:stCondLst>
                                            <p:cond delay="0"/>
                                          </p:stCondLst>
                                        </p:cTn>
                                        <p:tgtEl>
                                          <p:spTgt spid="7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7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7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74"/>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75"/>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6"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3:2</a:t>
            </a:r>
          </a:p>
        </p:txBody>
      </p:sp>
      <p:sp>
        <p:nvSpPr>
          <p:cNvPr id="52" name="TextBox 51">
            <a:extLst>
              <a:ext uri="{FF2B5EF4-FFF2-40B4-BE49-F238E27FC236}">
                <a16:creationId xmlns:a16="http://schemas.microsoft.com/office/drawing/2014/main" id="{4917C726-A150-4C4E-B117-59E18105F9AD}"/>
              </a:ext>
            </a:extLst>
          </p:cNvPr>
          <p:cNvSpPr txBox="1"/>
          <p:nvPr/>
        </p:nvSpPr>
        <p:spPr bwMode="auto">
          <a:xfrm>
            <a:off x="1732341" y="920309"/>
            <a:ext cx="8727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705 pencils shared equally between 5 year groups. How many pencils each?</a:t>
            </a:r>
            <a:endParaRPr lang="en-GB" sz="2000" dirty="0">
              <a:solidFill>
                <a:srgbClr val="FF0000"/>
              </a:solidFill>
              <a:latin typeface="Myriad Pro Semibold" charset="0"/>
              <a:ea typeface="Myriad Pro Semibold" charset="0"/>
              <a:cs typeface="Myriad Pro Semibold" charset="0"/>
            </a:endParaRPr>
          </a:p>
        </p:txBody>
      </p:sp>
      <p:sp>
        <p:nvSpPr>
          <p:cNvPr id="53" name="TextBox 52">
            <a:extLst>
              <a:ext uri="{FF2B5EF4-FFF2-40B4-BE49-F238E27FC236}">
                <a16:creationId xmlns:a16="http://schemas.microsoft.com/office/drawing/2014/main" id="{B8DE76EA-3F38-4A70-AE7D-B772CE3CE372}"/>
              </a:ext>
            </a:extLst>
          </p:cNvPr>
          <p:cNvSpPr txBox="1"/>
          <p:nvPr/>
        </p:nvSpPr>
        <p:spPr bwMode="auto">
          <a:xfrm>
            <a:off x="4838001" y="1524946"/>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705  ÷  5  =</a:t>
            </a:r>
            <a:endParaRPr lang="en-GB" sz="2200" dirty="0">
              <a:solidFill>
                <a:srgbClr val="C00000"/>
              </a:solidFill>
              <a:latin typeface="Myriad Pro Semibold" charset="0"/>
              <a:ea typeface="Myriad Pro Semibold" charset="0"/>
              <a:cs typeface="Myriad Pro Semibold" charset="0"/>
            </a:endParaRPr>
          </a:p>
        </p:txBody>
      </p:sp>
      <p:sp>
        <p:nvSpPr>
          <p:cNvPr id="54" name="Rectangle 53">
            <a:extLst>
              <a:ext uri="{FF2B5EF4-FFF2-40B4-BE49-F238E27FC236}">
                <a16:creationId xmlns:a16="http://schemas.microsoft.com/office/drawing/2014/main" id="{439B8C44-3106-41C1-B9D5-BB016C37F5F4}"/>
              </a:ext>
            </a:extLst>
          </p:cNvPr>
          <p:cNvSpPr/>
          <p:nvPr/>
        </p:nvSpPr>
        <p:spPr bwMode="auto">
          <a:xfrm>
            <a:off x="6658835" y="1515420"/>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57" name="Picture 56" descr="A screenshot of a cell phone  Description automatically generated">
            <a:extLst>
              <a:ext uri="{FF2B5EF4-FFF2-40B4-BE49-F238E27FC236}">
                <a16:creationId xmlns:a16="http://schemas.microsoft.com/office/drawing/2014/main" id="{B03EC725-783B-44BE-8C35-E5A802D23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984" y="3784384"/>
            <a:ext cx="3254589" cy="2126082"/>
          </a:xfrm>
          <a:prstGeom prst="rect">
            <a:avLst/>
          </a:prstGeom>
        </p:spPr>
      </p:pic>
      <p:pic>
        <p:nvPicPr>
          <p:cNvPr id="60" name="Picture 59" descr="A picture containing object  Description automatically generated">
            <a:extLst>
              <a:ext uri="{FF2B5EF4-FFF2-40B4-BE49-F238E27FC236}">
                <a16:creationId xmlns:a16="http://schemas.microsoft.com/office/drawing/2014/main" id="{7D1F0757-069D-431C-9C1D-0C7162EA01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6230" y="3358519"/>
            <a:ext cx="293039" cy="293039"/>
          </a:xfrm>
          <a:prstGeom prst="rect">
            <a:avLst/>
          </a:prstGeom>
        </p:spPr>
      </p:pic>
      <p:pic>
        <p:nvPicPr>
          <p:cNvPr id="66" name="Picture 65" descr="A picture containing object  Description automatically generated">
            <a:extLst>
              <a:ext uri="{FF2B5EF4-FFF2-40B4-BE49-F238E27FC236}">
                <a16:creationId xmlns:a16="http://schemas.microsoft.com/office/drawing/2014/main" id="{6C339936-CD32-47AB-B451-42CC15380E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3251" y="3358519"/>
            <a:ext cx="293039" cy="293039"/>
          </a:xfrm>
          <a:prstGeom prst="rect">
            <a:avLst/>
          </a:prstGeom>
        </p:spPr>
      </p:pic>
      <p:pic>
        <p:nvPicPr>
          <p:cNvPr id="67" name="Picture 66" descr="A picture containing object  Description automatically generated">
            <a:extLst>
              <a:ext uri="{FF2B5EF4-FFF2-40B4-BE49-F238E27FC236}">
                <a16:creationId xmlns:a16="http://schemas.microsoft.com/office/drawing/2014/main" id="{8BD22DAD-7A93-47F3-B92A-78C6992C53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0272" y="3358519"/>
            <a:ext cx="293039" cy="293039"/>
          </a:xfrm>
          <a:prstGeom prst="rect">
            <a:avLst/>
          </a:prstGeom>
        </p:spPr>
      </p:pic>
      <p:pic>
        <p:nvPicPr>
          <p:cNvPr id="68" name="Picture 67" descr="A picture containing object  Description automatically generated">
            <a:extLst>
              <a:ext uri="{FF2B5EF4-FFF2-40B4-BE49-F238E27FC236}">
                <a16:creationId xmlns:a16="http://schemas.microsoft.com/office/drawing/2014/main" id="{73D50015-EA1E-497A-B116-2F738F02D5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7293" y="3358519"/>
            <a:ext cx="293039" cy="293039"/>
          </a:xfrm>
          <a:prstGeom prst="rect">
            <a:avLst/>
          </a:prstGeom>
        </p:spPr>
      </p:pic>
      <p:pic>
        <p:nvPicPr>
          <p:cNvPr id="69" name="Picture 68" descr="A picture containing object  Description automatically generated">
            <a:extLst>
              <a:ext uri="{FF2B5EF4-FFF2-40B4-BE49-F238E27FC236}">
                <a16:creationId xmlns:a16="http://schemas.microsoft.com/office/drawing/2014/main" id="{E34E3BA0-E4CA-4856-9B6F-76A9BD9C45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4314" y="3358519"/>
            <a:ext cx="293039" cy="293039"/>
          </a:xfrm>
          <a:prstGeom prst="rect">
            <a:avLst/>
          </a:prstGeom>
        </p:spPr>
      </p:pic>
      <p:grpSp>
        <p:nvGrpSpPr>
          <p:cNvPr id="8" name="Group 7">
            <a:extLst>
              <a:ext uri="{FF2B5EF4-FFF2-40B4-BE49-F238E27FC236}">
                <a16:creationId xmlns:a16="http://schemas.microsoft.com/office/drawing/2014/main" id="{4EC01EF9-CC4E-4493-A69C-765D9DB9DC3C}"/>
              </a:ext>
            </a:extLst>
          </p:cNvPr>
          <p:cNvGrpSpPr/>
          <p:nvPr/>
        </p:nvGrpSpPr>
        <p:grpSpPr>
          <a:xfrm>
            <a:off x="3199648" y="3948279"/>
            <a:ext cx="293039" cy="1840751"/>
            <a:chOff x="1675647" y="3948278"/>
            <a:chExt cx="293039" cy="1840751"/>
          </a:xfrm>
        </p:grpSpPr>
        <p:pic>
          <p:nvPicPr>
            <p:cNvPr id="77" name="Picture 76">
              <a:extLst>
                <a:ext uri="{FF2B5EF4-FFF2-40B4-BE49-F238E27FC236}">
                  <a16:creationId xmlns:a16="http://schemas.microsoft.com/office/drawing/2014/main" id="{1389EADC-281C-48FB-AF6C-2F84B51CA9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5647" y="3948278"/>
              <a:ext cx="293039" cy="293039"/>
            </a:xfrm>
            <a:prstGeom prst="rect">
              <a:avLst/>
            </a:prstGeom>
          </p:spPr>
        </p:pic>
        <p:pic>
          <p:nvPicPr>
            <p:cNvPr id="78" name="Picture 77">
              <a:extLst>
                <a:ext uri="{FF2B5EF4-FFF2-40B4-BE49-F238E27FC236}">
                  <a16:creationId xmlns:a16="http://schemas.microsoft.com/office/drawing/2014/main" id="{18D83B94-9E5E-4D1F-8FCA-A2A4562666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5647" y="4335206"/>
              <a:ext cx="293039" cy="293039"/>
            </a:xfrm>
            <a:prstGeom prst="rect">
              <a:avLst/>
            </a:prstGeom>
          </p:spPr>
        </p:pic>
        <p:pic>
          <p:nvPicPr>
            <p:cNvPr id="79" name="Picture 78">
              <a:extLst>
                <a:ext uri="{FF2B5EF4-FFF2-40B4-BE49-F238E27FC236}">
                  <a16:creationId xmlns:a16="http://schemas.microsoft.com/office/drawing/2014/main" id="{5FECD4DB-6F01-49B5-88F8-55551729F0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5647" y="4722134"/>
              <a:ext cx="293039" cy="293039"/>
            </a:xfrm>
            <a:prstGeom prst="rect">
              <a:avLst/>
            </a:prstGeom>
          </p:spPr>
        </p:pic>
        <p:pic>
          <p:nvPicPr>
            <p:cNvPr id="80" name="Picture 79">
              <a:extLst>
                <a:ext uri="{FF2B5EF4-FFF2-40B4-BE49-F238E27FC236}">
                  <a16:creationId xmlns:a16="http://schemas.microsoft.com/office/drawing/2014/main" id="{CD85818E-75D5-4142-98B1-2416199BDA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5647" y="5109062"/>
              <a:ext cx="293039" cy="293039"/>
            </a:xfrm>
            <a:prstGeom prst="rect">
              <a:avLst/>
            </a:prstGeom>
          </p:spPr>
        </p:pic>
        <p:pic>
          <p:nvPicPr>
            <p:cNvPr id="81" name="Picture 80">
              <a:extLst>
                <a:ext uri="{FF2B5EF4-FFF2-40B4-BE49-F238E27FC236}">
                  <a16:creationId xmlns:a16="http://schemas.microsoft.com/office/drawing/2014/main" id="{35782111-AF4D-4501-A96B-AE8BCD0714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5647" y="5495990"/>
              <a:ext cx="293039" cy="293039"/>
            </a:xfrm>
            <a:prstGeom prst="rect">
              <a:avLst/>
            </a:prstGeom>
          </p:spPr>
        </p:pic>
      </p:grpSp>
      <p:sp>
        <p:nvSpPr>
          <p:cNvPr id="84" name="TextBox 83">
            <a:extLst>
              <a:ext uri="{FF2B5EF4-FFF2-40B4-BE49-F238E27FC236}">
                <a16:creationId xmlns:a16="http://schemas.microsoft.com/office/drawing/2014/main" id="{648D38AE-F521-4D69-A1BA-767AA89A2ACE}"/>
              </a:ext>
            </a:extLst>
          </p:cNvPr>
          <p:cNvSpPr txBox="1"/>
          <p:nvPr/>
        </p:nvSpPr>
        <p:spPr bwMode="auto">
          <a:xfrm>
            <a:off x="5641530" y="3953698"/>
            <a:ext cx="4908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030A0"/>
                </a:solidFill>
                <a:latin typeface="Myriad Pro Semibold" charset="0"/>
                <a:ea typeface="Myriad Pro Semibold" charset="0"/>
                <a:cs typeface="Myriad Pro Semibold" charset="0"/>
              </a:rPr>
              <a:t>7 hundreds ÷ 5 = 1 hundred r 2 hundreds</a:t>
            </a:r>
          </a:p>
        </p:txBody>
      </p:sp>
      <p:sp>
        <p:nvSpPr>
          <p:cNvPr id="34" name="TextBox 33">
            <a:extLst>
              <a:ext uri="{FF2B5EF4-FFF2-40B4-BE49-F238E27FC236}">
                <a16:creationId xmlns:a16="http://schemas.microsoft.com/office/drawing/2014/main" id="{930724D6-C2F6-49A6-A572-D479A7E300E3}"/>
              </a:ext>
            </a:extLst>
          </p:cNvPr>
          <p:cNvSpPr txBox="1"/>
          <p:nvPr/>
        </p:nvSpPr>
        <p:spPr bwMode="auto">
          <a:xfrm>
            <a:off x="2976498" y="2140760"/>
            <a:ext cx="62390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3 – exchanging the remaining hundreds for tens:</a:t>
            </a:r>
            <a:endParaRPr lang="en-GB" sz="2000" dirty="0">
              <a:solidFill>
                <a:srgbClr val="FF0000"/>
              </a:solidFill>
              <a:latin typeface="Myriad Pro Semibold" charset="0"/>
              <a:ea typeface="Myriad Pro Semibold" charset="0"/>
              <a:cs typeface="Myriad Pro Semibold" charset="0"/>
            </a:endParaRPr>
          </a:p>
        </p:txBody>
      </p:sp>
      <p:sp>
        <p:nvSpPr>
          <p:cNvPr id="35" name="TextBox 34">
            <a:extLst>
              <a:ext uri="{FF2B5EF4-FFF2-40B4-BE49-F238E27FC236}">
                <a16:creationId xmlns:a16="http://schemas.microsoft.com/office/drawing/2014/main" id="{A5D4419C-E5D7-4244-82BE-078CEB7EA76A}"/>
              </a:ext>
            </a:extLst>
          </p:cNvPr>
          <p:cNvSpPr txBox="1"/>
          <p:nvPr/>
        </p:nvSpPr>
        <p:spPr bwMode="auto">
          <a:xfrm>
            <a:off x="4555675" y="2140760"/>
            <a:ext cx="30806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2 – sharing the 100s:</a:t>
            </a:r>
            <a:endParaRPr lang="en-GB" sz="2000" dirty="0">
              <a:solidFill>
                <a:srgbClr val="FF0000"/>
              </a:solidFill>
              <a:latin typeface="Myriad Pro Semibold" charset="0"/>
              <a:ea typeface="Myriad Pro Semibold" charset="0"/>
              <a:cs typeface="Myriad Pro Semibold" charset="0"/>
            </a:endParaRPr>
          </a:p>
        </p:txBody>
      </p:sp>
      <p:pic>
        <p:nvPicPr>
          <p:cNvPr id="38" name="Picture 37">
            <a:extLst>
              <a:ext uri="{FF2B5EF4-FFF2-40B4-BE49-F238E27FC236}">
                <a16:creationId xmlns:a16="http://schemas.microsoft.com/office/drawing/2014/main" id="{17CA5532-030E-4EE7-A247-C060A4891D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6230" y="2995786"/>
            <a:ext cx="293039" cy="293039"/>
          </a:xfrm>
          <a:prstGeom prst="rect">
            <a:avLst/>
          </a:prstGeom>
        </p:spPr>
      </p:pic>
      <p:pic>
        <p:nvPicPr>
          <p:cNvPr id="39" name="Picture 38">
            <a:extLst>
              <a:ext uri="{FF2B5EF4-FFF2-40B4-BE49-F238E27FC236}">
                <a16:creationId xmlns:a16="http://schemas.microsoft.com/office/drawing/2014/main" id="{E2857FB7-FABF-45AE-9024-D9D1B52998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3251" y="2995786"/>
            <a:ext cx="293039" cy="293039"/>
          </a:xfrm>
          <a:prstGeom prst="rect">
            <a:avLst/>
          </a:prstGeom>
        </p:spPr>
      </p:pic>
      <p:grpSp>
        <p:nvGrpSpPr>
          <p:cNvPr id="5" name="Group 4">
            <a:extLst>
              <a:ext uri="{FF2B5EF4-FFF2-40B4-BE49-F238E27FC236}">
                <a16:creationId xmlns:a16="http://schemas.microsoft.com/office/drawing/2014/main" id="{1BF1B3BA-2AD3-4B17-9EFC-231D1499CDDB}"/>
              </a:ext>
            </a:extLst>
          </p:cNvPr>
          <p:cNvGrpSpPr/>
          <p:nvPr/>
        </p:nvGrpSpPr>
        <p:grpSpPr>
          <a:xfrm>
            <a:off x="2326229" y="2619836"/>
            <a:ext cx="3609112" cy="664438"/>
            <a:chOff x="802229" y="2619836"/>
            <a:chExt cx="3609112" cy="664438"/>
          </a:xfrm>
        </p:grpSpPr>
        <p:pic>
          <p:nvPicPr>
            <p:cNvPr id="40" name="Picture 39" descr="A drawing of a face  Description automatically generated">
              <a:extLst>
                <a:ext uri="{FF2B5EF4-FFF2-40B4-BE49-F238E27FC236}">
                  <a16:creationId xmlns:a16="http://schemas.microsoft.com/office/drawing/2014/main" id="{E2F6D1C9-E441-4E26-93F3-4AEBC9D4FE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2229" y="2619836"/>
              <a:ext cx="293039" cy="293039"/>
            </a:xfrm>
            <a:prstGeom prst="rect">
              <a:avLst/>
            </a:prstGeom>
          </p:spPr>
        </p:pic>
        <p:pic>
          <p:nvPicPr>
            <p:cNvPr id="41" name="Picture 40" descr="A drawing of a face  Description automatically generated">
              <a:extLst>
                <a:ext uri="{FF2B5EF4-FFF2-40B4-BE49-F238E27FC236}">
                  <a16:creationId xmlns:a16="http://schemas.microsoft.com/office/drawing/2014/main" id="{B384D457-64E6-4320-8FBD-FAA959E9F5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0682" y="2619836"/>
              <a:ext cx="293039" cy="293039"/>
            </a:xfrm>
            <a:prstGeom prst="rect">
              <a:avLst/>
            </a:prstGeom>
          </p:spPr>
        </p:pic>
        <p:pic>
          <p:nvPicPr>
            <p:cNvPr id="42" name="Picture 41" descr="A drawing of a face  Description automatically generated">
              <a:extLst>
                <a:ext uri="{FF2B5EF4-FFF2-40B4-BE49-F238E27FC236}">
                  <a16:creationId xmlns:a16="http://schemas.microsoft.com/office/drawing/2014/main" id="{6EF1C8E1-0ACF-451E-8CA3-DFE97DAEEB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9135" y="2619836"/>
              <a:ext cx="293039" cy="293039"/>
            </a:xfrm>
            <a:prstGeom prst="rect">
              <a:avLst/>
            </a:prstGeom>
          </p:spPr>
        </p:pic>
        <p:pic>
          <p:nvPicPr>
            <p:cNvPr id="43" name="Picture 42" descr="A drawing of a face  Description automatically generated">
              <a:extLst>
                <a:ext uri="{FF2B5EF4-FFF2-40B4-BE49-F238E27FC236}">
                  <a16:creationId xmlns:a16="http://schemas.microsoft.com/office/drawing/2014/main" id="{85047140-C593-4BB7-AB8E-0032DCF5DF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7588" y="2619836"/>
              <a:ext cx="293039" cy="293039"/>
            </a:xfrm>
            <a:prstGeom prst="rect">
              <a:avLst/>
            </a:prstGeom>
          </p:spPr>
        </p:pic>
        <p:pic>
          <p:nvPicPr>
            <p:cNvPr id="44" name="Picture 43" descr="A drawing of a face  Description automatically generated">
              <a:extLst>
                <a:ext uri="{FF2B5EF4-FFF2-40B4-BE49-F238E27FC236}">
                  <a16:creationId xmlns:a16="http://schemas.microsoft.com/office/drawing/2014/main" id="{F1785FEE-81DC-492E-9D30-8A99D202F8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6041" y="2619836"/>
              <a:ext cx="293039" cy="293039"/>
            </a:xfrm>
            <a:prstGeom prst="rect">
              <a:avLst/>
            </a:prstGeom>
          </p:spPr>
        </p:pic>
        <p:pic>
          <p:nvPicPr>
            <p:cNvPr id="45" name="Picture 44" descr="A drawing of a face  Description automatically generated">
              <a:extLst>
                <a:ext uri="{FF2B5EF4-FFF2-40B4-BE49-F238E27FC236}">
                  <a16:creationId xmlns:a16="http://schemas.microsoft.com/office/drawing/2014/main" id="{49361B72-C38A-4AED-B811-679F295E17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4494" y="2619836"/>
              <a:ext cx="293039" cy="293039"/>
            </a:xfrm>
            <a:prstGeom prst="rect">
              <a:avLst/>
            </a:prstGeom>
          </p:spPr>
        </p:pic>
        <p:pic>
          <p:nvPicPr>
            <p:cNvPr id="46" name="Picture 45" descr="A drawing of a face  Description automatically generated">
              <a:extLst>
                <a:ext uri="{FF2B5EF4-FFF2-40B4-BE49-F238E27FC236}">
                  <a16:creationId xmlns:a16="http://schemas.microsoft.com/office/drawing/2014/main" id="{ADCB44FF-3982-4A36-BFD9-D9A7D4257E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2947" y="2619836"/>
              <a:ext cx="293039" cy="293039"/>
            </a:xfrm>
            <a:prstGeom prst="rect">
              <a:avLst/>
            </a:prstGeom>
          </p:spPr>
        </p:pic>
        <p:pic>
          <p:nvPicPr>
            <p:cNvPr id="47" name="Picture 46" descr="A drawing of a face  Description automatically generated">
              <a:extLst>
                <a:ext uri="{FF2B5EF4-FFF2-40B4-BE49-F238E27FC236}">
                  <a16:creationId xmlns:a16="http://schemas.microsoft.com/office/drawing/2014/main" id="{5C1F1073-DFA3-4A89-A17B-D8D326F960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1400" y="2619836"/>
              <a:ext cx="293039" cy="293039"/>
            </a:xfrm>
            <a:prstGeom prst="rect">
              <a:avLst/>
            </a:prstGeom>
          </p:spPr>
        </p:pic>
        <p:pic>
          <p:nvPicPr>
            <p:cNvPr id="48" name="Picture 47" descr="A drawing of a face  Description automatically generated">
              <a:extLst>
                <a:ext uri="{FF2B5EF4-FFF2-40B4-BE49-F238E27FC236}">
                  <a16:creationId xmlns:a16="http://schemas.microsoft.com/office/drawing/2014/main" id="{05807AB4-99DE-4DA7-AF95-BB1B3D52FD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9853" y="2619836"/>
              <a:ext cx="293039" cy="293039"/>
            </a:xfrm>
            <a:prstGeom prst="rect">
              <a:avLst/>
            </a:prstGeom>
          </p:spPr>
        </p:pic>
        <p:pic>
          <p:nvPicPr>
            <p:cNvPr id="49" name="Picture 48" descr="A drawing of a face  Description automatically generated">
              <a:extLst>
                <a:ext uri="{FF2B5EF4-FFF2-40B4-BE49-F238E27FC236}">
                  <a16:creationId xmlns:a16="http://schemas.microsoft.com/office/drawing/2014/main" id="{73EC9FDF-25C0-4123-A741-639F17BBA6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8302" y="2619836"/>
              <a:ext cx="293039" cy="293039"/>
            </a:xfrm>
            <a:prstGeom prst="rect">
              <a:avLst/>
            </a:prstGeom>
          </p:spPr>
        </p:pic>
        <p:pic>
          <p:nvPicPr>
            <p:cNvPr id="50" name="Picture 49" descr="A drawing of a face  Description automatically generated">
              <a:extLst>
                <a:ext uri="{FF2B5EF4-FFF2-40B4-BE49-F238E27FC236}">
                  <a16:creationId xmlns:a16="http://schemas.microsoft.com/office/drawing/2014/main" id="{373C5D59-5302-422F-85BC-FE7B744DA1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2229" y="2991235"/>
              <a:ext cx="293039" cy="293039"/>
            </a:xfrm>
            <a:prstGeom prst="rect">
              <a:avLst/>
            </a:prstGeom>
          </p:spPr>
        </p:pic>
        <p:pic>
          <p:nvPicPr>
            <p:cNvPr id="51" name="Picture 50" descr="A drawing of a face  Description automatically generated">
              <a:extLst>
                <a:ext uri="{FF2B5EF4-FFF2-40B4-BE49-F238E27FC236}">
                  <a16:creationId xmlns:a16="http://schemas.microsoft.com/office/drawing/2014/main" id="{3C6EC3D9-892D-4677-AEE3-ACFD651065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0682" y="2991235"/>
              <a:ext cx="293039" cy="293039"/>
            </a:xfrm>
            <a:prstGeom prst="rect">
              <a:avLst/>
            </a:prstGeom>
          </p:spPr>
        </p:pic>
        <p:pic>
          <p:nvPicPr>
            <p:cNvPr id="56" name="Picture 55" descr="A drawing of a face  Description automatically generated">
              <a:extLst>
                <a:ext uri="{FF2B5EF4-FFF2-40B4-BE49-F238E27FC236}">
                  <a16:creationId xmlns:a16="http://schemas.microsoft.com/office/drawing/2014/main" id="{33A50BF3-2BD9-4350-B014-6F2C83C2B2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9135" y="2991235"/>
              <a:ext cx="293039" cy="293039"/>
            </a:xfrm>
            <a:prstGeom prst="rect">
              <a:avLst/>
            </a:prstGeom>
          </p:spPr>
        </p:pic>
        <p:pic>
          <p:nvPicPr>
            <p:cNvPr id="59" name="Picture 58" descr="A drawing of a face  Description automatically generated">
              <a:extLst>
                <a:ext uri="{FF2B5EF4-FFF2-40B4-BE49-F238E27FC236}">
                  <a16:creationId xmlns:a16="http://schemas.microsoft.com/office/drawing/2014/main" id="{2F564DB7-24CA-4E54-BB97-4310B42178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7588" y="2991235"/>
              <a:ext cx="293039" cy="293039"/>
            </a:xfrm>
            <a:prstGeom prst="rect">
              <a:avLst/>
            </a:prstGeom>
          </p:spPr>
        </p:pic>
        <p:pic>
          <p:nvPicPr>
            <p:cNvPr id="61" name="Picture 60" descr="A drawing of a face  Description automatically generated">
              <a:extLst>
                <a:ext uri="{FF2B5EF4-FFF2-40B4-BE49-F238E27FC236}">
                  <a16:creationId xmlns:a16="http://schemas.microsoft.com/office/drawing/2014/main" id="{5139C43B-78B5-4AAE-9592-BDAF064AA9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6041" y="2991235"/>
              <a:ext cx="293039" cy="293039"/>
            </a:xfrm>
            <a:prstGeom prst="rect">
              <a:avLst/>
            </a:prstGeom>
          </p:spPr>
        </p:pic>
        <p:pic>
          <p:nvPicPr>
            <p:cNvPr id="62" name="Picture 61" descr="A drawing of a face  Description automatically generated">
              <a:extLst>
                <a:ext uri="{FF2B5EF4-FFF2-40B4-BE49-F238E27FC236}">
                  <a16:creationId xmlns:a16="http://schemas.microsoft.com/office/drawing/2014/main" id="{8F38F5DA-E032-4C5B-8141-B31CE3D5A9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4494" y="2991235"/>
              <a:ext cx="293039" cy="293039"/>
            </a:xfrm>
            <a:prstGeom prst="rect">
              <a:avLst/>
            </a:prstGeom>
          </p:spPr>
        </p:pic>
        <p:pic>
          <p:nvPicPr>
            <p:cNvPr id="63" name="Picture 62" descr="A drawing of a face  Description automatically generated">
              <a:extLst>
                <a:ext uri="{FF2B5EF4-FFF2-40B4-BE49-F238E27FC236}">
                  <a16:creationId xmlns:a16="http://schemas.microsoft.com/office/drawing/2014/main" id="{DA99A014-88E3-40DF-91E1-4555C0568C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2947" y="2991235"/>
              <a:ext cx="293039" cy="293039"/>
            </a:xfrm>
            <a:prstGeom prst="rect">
              <a:avLst/>
            </a:prstGeom>
          </p:spPr>
        </p:pic>
        <p:pic>
          <p:nvPicPr>
            <p:cNvPr id="64" name="Picture 63" descr="A drawing of a face  Description automatically generated">
              <a:extLst>
                <a:ext uri="{FF2B5EF4-FFF2-40B4-BE49-F238E27FC236}">
                  <a16:creationId xmlns:a16="http://schemas.microsoft.com/office/drawing/2014/main" id="{8624D7D8-DF3C-4571-AAB4-AA14CDEC01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1400" y="2991235"/>
              <a:ext cx="293039" cy="293039"/>
            </a:xfrm>
            <a:prstGeom prst="rect">
              <a:avLst/>
            </a:prstGeom>
          </p:spPr>
        </p:pic>
        <p:pic>
          <p:nvPicPr>
            <p:cNvPr id="65" name="Picture 64" descr="A drawing of a face  Description automatically generated">
              <a:extLst>
                <a:ext uri="{FF2B5EF4-FFF2-40B4-BE49-F238E27FC236}">
                  <a16:creationId xmlns:a16="http://schemas.microsoft.com/office/drawing/2014/main" id="{C1FADAD6-5522-4046-B8E2-3C71BA094D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9853" y="2991235"/>
              <a:ext cx="293039" cy="293039"/>
            </a:xfrm>
            <a:prstGeom prst="rect">
              <a:avLst/>
            </a:prstGeom>
          </p:spPr>
        </p:pic>
        <p:pic>
          <p:nvPicPr>
            <p:cNvPr id="70" name="Picture 69" descr="A drawing of a face  Description automatically generated">
              <a:extLst>
                <a:ext uri="{FF2B5EF4-FFF2-40B4-BE49-F238E27FC236}">
                  <a16:creationId xmlns:a16="http://schemas.microsoft.com/office/drawing/2014/main" id="{222E27F9-9097-45DA-9D7A-7EC286D6D3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8302" y="2991235"/>
              <a:ext cx="293039" cy="293039"/>
            </a:xfrm>
            <a:prstGeom prst="rect">
              <a:avLst/>
            </a:prstGeom>
          </p:spPr>
        </p:pic>
      </p:grpSp>
      <p:sp>
        <p:nvSpPr>
          <p:cNvPr id="88" name="TextBox 87">
            <a:extLst>
              <a:ext uri="{FF2B5EF4-FFF2-40B4-BE49-F238E27FC236}">
                <a16:creationId xmlns:a16="http://schemas.microsoft.com/office/drawing/2014/main" id="{32E103AC-9735-48E1-A698-ABBB098ED1C5}"/>
              </a:ext>
            </a:extLst>
          </p:cNvPr>
          <p:cNvSpPr txBox="1"/>
          <p:nvPr/>
        </p:nvSpPr>
        <p:spPr bwMode="auto">
          <a:xfrm>
            <a:off x="6827620" y="4414097"/>
            <a:ext cx="25971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 hundreds = 20 tens</a:t>
            </a:r>
          </a:p>
        </p:txBody>
      </p:sp>
    </p:spTree>
    <p:extLst>
      <p:ext uri="{BB962C8B-B14F-4D97-AF65-F5344CB8AC3E}">
        <p14:creationId xmlns:p14="http://schemas.microsoft.com/office/powerpoint/2010/main" val="78473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38"/>
                                        </p:tgtEl>
                                      </p:cBhvr>
                                    </p:animEffect>
                                    <p:set>
                                      <p:cBhvr>
                                        <p:cTn id="16" dur="1" fill="hold">
                                          <p:stCondLst>
                                            <p:cond delay="499"/>
                                          </p:stCondLst>
                                        </p:cTn>
                                        <p:tgtEl>
                                          <p:spTgt spid="38"/>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9"/>
                                        </p:tgtEl>
                                      </p:cBhvr>
                                    </p:animEffect>
                                    <p:set>
                                      <p:cBhvr>
                                        <p:cTn id="19" dur="1" fill="hold">
                                          <p:stCondLst>
                                            <p:cond delay="499"/>
                                          </p:stCondLst>
                                        </p:cTn>
                                        <p:tgtEl>
                                          <p:spTgt spid="39"/>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8"/>
                                        </p:tgtEl>
                                        <p:attrNameLst>
                                          <p:attrName>style.visibility</p:attrName>
                                        </p:attrNameLst>
                                      </p:cBhvr>
                                      <p:to>
                                        <p:strVal val="visible"/>
                                      </p:to>
                                    </p:set>
                                    <p:animEffect transition="in" filter="fade">
                                      <p:cBhvr>
                                        <p:cTn id="28"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88"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descr="A screenshot of a cell phone  Description automatically generated">
            <a:extLst>
              <a:ext uri="{FF2B5EF4-FFF2-40B4-BE49-F238E27FC236}">
                <a16:creationId xmlns:a16="http://schemas.microsoft.com/office/drawing/2014/main" id="{B03EC725-783B-44BE-8C35-E5A802D23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984" y="3784384"/>
            <a:ext cx="3254589" cy="2126082"/>
          </a:xfrm>
          <a:prstGeom prst="rect">
            <a:avLst/>
          </a:prstGeom>
        </p:spPr>
      </p:pic>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3:2</a:t>
            </a:r>
          </a:p>
        </p:txBody>
      </p:sp>
      <p:sp>
        <p:nvSpPr>
          <p:cNvPr id="52" name="TextBox 51">
            <a:extLst>
              <a:ext uri="{FF2B5EF4-FFF2-40B4-BE49-F238E27FC236}">
                <a16:creationId xmlns:a16="http://schemas.microsoft.com/office/drawing/2014/main" id="{4917C726-A150-4C4E-B117-59E18105F9AD}"/>
              </a:ext>
            </a:extLst>
          </p:cNvPr>
          <p:cNvSpPr txBox="1"/>
          <p:nvPr/>
        </p:nvSpPr>
        <p:spPr bwMode="auto">
          <a:xfrm>
            <a:off x="1732341" y="920309"/>
            <a:ext cx="8727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705 pencils shared equally between 5 year groups. How many pencils each?</a:t>
            </a:r>
            <a:endParaRPr lang="en-GB" sz="2000" dirty="0">
              <a:solidFill>
                <a:srgbClr val="FF0000"/>
              </a:solidFill>
              <a:latin typeface="Myriad Pro Semibold" charset="0"/>
              <a:ea typeface="Myriad Pro Semibold" charset="0"/>
              <a:cs typeface="Myriad Pro Semibold" charset="0"/>
            </a:endParaRPr>
          </a:p>
        </p:txBody>
      </p:sp>
      <p:sp>
        <p:nvSpPr>
          <p:cNvPr id="53" name="TextBox 52">
            <a:extLst>
              <a:ext uri="{FF2B5EF4-FFF2-40B4-BE49-F238E27FC236}">
                <a16:creationId xmlns:a16="http://schemas.microsoft.com/office/drawing/2014/main" id="{B8DE76EA-3F38-4A70-AE7D-B772CE3CE372}"/>
              </a:ext>
            </a:extLst>
          </p:cNvPr>
          <p:cNvSpPr txBox="1"/>
          <p:nvPr/>
        </p:nvSpPr>
        <p:spPr bwMode="auto">
          <a:xfrm>
            <a:off x="4838001" y="1524946"/>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705  ÷  5  =</a:t>
            </a:r>
            <a:endParaRPr lang="en-GB" sz="2200" dirty="0">
              <a:solidFill>
                <a:srgbClr val="C00000"/>
              </a:solidFill>
              <a:latin typeface="Myriad Pro Semibold" charset="0"/>
              <a:ea typeface="Myriad Pro Semibold" charset="0"/>
              <a:cs typeface="Myriad Pro Semibold" charset="0"/>
            </a:endParaRPr>
          </a:p>
        </p:txBody>
      </p:sp>
      <p:sp>
        <p:nvSpPr>
          <p:cNvPr id="54" name="Rectangle 53">
            <a:extLst>
              <a:ext uri="{FF2B5EF4-FFF2-40B4-BE49-F238E27FC236}">
                <a16:creationId xmlns:a16="http://schemas.microsoft.com/office/drawing/2014/main" id="{439B8C44-3106-41C1-B9D5-BB016C37F5F4}"/>
              </a:ext>
            </a:extLst>
          </p:cNvPr>
          <p:cNvSpPr/>
          <p:nvPr/>
        </p:nvSpPr>
        <p:spPr bwMode="auto">
          <a:xfrm>
            <a:off x="6658835" y="1515420"/>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60" name="Picture 59" descr="A picture containing object  Description automatically generated">
            <a:extLst>
              <a:ext uri="{FF2B5EF4-FFF2-40B4-BE49-F238E27FC236}">
                <a16:creationId xmlns:a16="http://schemas.microsoft.com/office/drawing/2014/main" id="{7D1F0757-069D-431C-9C1D-0C7162EA01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6230" y="3358519"/>
            <a:ext cx="293039" cy="293039"/>
          </a:xfrm>
          <a:prstGeom prst="rect">
            <a:avLst/>
          </a:prstGeom>
        </p:spPr>
      </p:pic>
      <p:pic>
        <p:nvPicPr>
          <p:cNvPr id="66" name="Picture 65" descr="A picture containing object  Description automatically generated">
            <a:extLst>
              <a:ext uri="{FF2B5EF4-FFF2-40B4-BE49-F238E27FC236}">
                <a16:creationId xmlns:a16="http://schemas.microsoft.com/office/drawing/2014/main" id="{6C339936-CD32-47AB-B451-42CC15380E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3251" y="3358519"/>
            <a:ext cx="293039" cy="293039"/>
          </a:xfrm>
          <a:prstGeom prst="rect">
            <a:avLst/>
          </a:prstGeom>
        </p:spPr>
      </p:pic>
      <p:pic>
        <p:nvPicPr>
          <p:cNvPr id="67" name="Picture 66" descr="A picture containing object  Description automatically generated">
            <a:extLst>
              <a:ext uri="{FF2B5EF4-FFF2-40B4-BE49-F238E27FC236}">
                <a16:creationId xmlns:a16="http://schemas.microsoft.com/office/drawing/2014/main" id="{8BD22DAD-7A93-47F3-B92A-78C6992C53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0272" y="3358519"/>
            <a:ext cx="293039" cy="293039"/>
          </a:xfrm>
          <a:prstGeom prst="rect">
            <a:avLst/>
          </a:prstGeom>
        </p:spPr>
      </p:pic>
      <p:pic>
        <p:nvPicPr>
          <p:cNvPr id="68" name="Picture 67" descr="A picture containing object  Description automatically generated">
            <a:extLst>
              <a:ext uri="{FF2B5EF4-FFF2-40B4-BE49-F238E27FC236}">
                <a16:creationId xmlns:a16="http://schemas.microsoft.com/office/drawing/2014/main" id="{73D50015-EA1E-497A-B116-2F738F02D5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7293" y="3358519"/>
            <a:ext cx="293039" cy="293039"/>
          </a:xfrm>
          <a:prstGeom prst="rect">
            <a:avLst/>
          </a:prstGeom>
        </p:spPr>
      </p:pic>
      <p:pic>
        <p:nvPicPr>
          <p:cNvPr id="69" name="Picture 68" descr="A picture containing object  Description automatically generated">
            <a:extLst>
              <a:ext uri="{FF2B5EF4-FFF2-40B4-BE49-F238E27FC236}">
                <a16:creationId xmlns:a16="http://schemas.microsoft.com/office/drawing/2014/main" id="{E34E3BA0-E4CA-4856-9B6F-76A9BD9C45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4314" y="3358519"/>
            <a:ext cx="293039" cy="293039"/>
          </a:xfrm>
          <a:prstGeom prst="rect">
            <a:avLst/>
          </a:prstGeom>
        </p:spPr>
      </p:pic>
      <p:grpSp>
        <p:nvGrpSpPr>
          <p:cNvPr id="8" name="Group 7">
            <a:extLst>
              <a:ext uri="{FF2B5EF4-FFF2-40B4-BE49-F238E27FC236}">
                <a16:creationId xmlns:a16="http://schemas.microsoft.com/office/drawing/2014/main" id="{4EC01EF9-CC4E-4493-A69C-765D9DB9DC3C}"/>
              </a:ext>
            </a:extLst>
          </p:cNvPr>
          <p:cNvGrpSpPr/>
          <p:nvPr/>
        </p:nvGrpSpPr>
        <p:grpSpPr>
          <a:xfrm>
            <a:off x="3199648" y="3948279"/>
            <a:ext cx="293039" cy="1840751"/>
            <a:chOff x="1675647" y="3948278"/>
            <a:chExt cx="293039" cy="1840751"/>
          </a:xfrm>
        </p:grpSpPr>
        <p:pic>
          <p:nvPicPr>
            <p:cNvPr id="77" name="Picture 76">
              <a:extLst>
                <a:ext uri="{FF2B5EF4-FFF2-40B4-BE49-F238E27FC236}">
                  <a16:creationId xmlns:a16="http://schemas.microsoft.com/office/drawing/2014/main" id="{1389EADC-281C-48FB-AF6C-2F84B51CA9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5647" y="3948278"/>
              <a:ext cx="293039" cy="293039"/>
            </a:xfrm>
            <a:prstGeom prst="rect">
              <a:avLst/>
            </a:prstGeom>
          </p:spPr>
        </p:pic>
        <p:pic>
          <p:nvPicPr>
            <p:cNvPr id="78" name="Picture 77">
              <a:extLst>
                <a:ext uri="{FF2B5EF4-FFF2-40B4-BE49-F238E27FC236}">
                  <a16:creationId xmlns:a16="http://schemas.microsoft.com/office/drawing/2014/main" id="{18D83B94-9E5E-4D1F-8FCA-A2A4562666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5647" y="4335206"/>
              <a:ext cx="293039" cy="293039"/>
            </a:xfrm>
            <a:prstGeom prst="rect">
              <a:avLst/>
            </a:prstGeom>
          </p:spPr>
        </p:pic>
        <p:pic>
          <p:nvPicPr>
            <p:cNvPr id="79" name="Picture 78">
              <a:extLst>
                <a:ext uri="{FF2B5EF4-FFF2-40B4-BE49-F238E27FC236}">
                  <a16:creationId xmlns:a16="http://schemas.microsoft.com/office/drawing/2014/main" id="{5FECD4DB-6F01-49B5-88F8-55551729F0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5647" y="4722134"/>
              <a:ext cx="293039" cy="293039"/>
            </a:xfrm>
            <a:prstGeom prst="rect">
              <a:avLst/>
            </a:prstGeom>
          </p:spPr>
        </p:pic>
        <p:pic>
          <p:nvPicPr>
            <p:cNvPr id="80" name="Picture 79">
              <a:extLst>
                <a:ext uri="{FF2B5EF4-FFF2-40B4-BE49-F238E27FC236}">
                  <a16:creationId xmlns:a16="http://schemas.microsoft.com/office/drawing/2014/main" id="{CD85818E-75D5-4142-98B1-2416199BDA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5647" y="5109062"/>
              <a:ext cx="293039" cy="293039"/>
            </a:xfrm>
            <a:prstGeom prst="rect">
              <a:avLst/>
            </a:prstGeom>
          </p:spPr>
        </p:pic>
        <p:pic>
          <p:nvPicPr>
            <p:cNvPr id="81" name="Picture 80">
              <a:extLst>
                <a:ext uri="{FF2B5EF4-FFF2-40B4-BE49-F238E27FC236}">
                  <a16:creationId xmlns:a16="http://schemas.microsoft.com/office/drawing/2014/main" id="{35782111-AF4D-4501-A96B-AE8BCD0714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5647" y="5495990"/>
              <a:ext cx="293039" cy="293039"/>
            </a:xfrm>
            <a:prstGeom prst="rect">
              <a:avLst/>
            </a:prstGeom>
          </p:spPr>
        </p:pic>
      </p:grpSp>
      <p:sp>
        <p:nvSpPr>
          <p:cNvPr id="82" name="TextBox 81">
            <a:extLst>
              <a:ext uri="{FF2B5EF4-FFF2-40B4-BE49-F238E27FC236}">
                <a16:creationId xmlns:a16="http://schemas.microsoft.com/office/drawing/2014/main" id="{310F0400-198F-4F06-8DF4-592D49D24ADE}"/>
              </a:ext>
            </a:extLst>
          </p:cNvPr>
          <p:cNvSpPr txBox="1"/>
          <p:nvPr/>
        </p:nvSpPr>
        <p:spPr bwMode="auto">
          <a:xfrm>
            <a:off x="6867122" y="4874496"/>
            <a:ext cx="24569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70C0"/>
                </a:solidFill>
                <a:latin typeface="Myriad Pro Semibold" charset="0"/>
                <a:ea typeface="Myriad Pro Semibold" charset="0"/>
                <a:cs typeface="Myriad Pro Semibold" charset="0"/>
              </a:rPr>
              <a:t>20 tens ÷ 5 = 4 tens</a:t>
            </a:r>
          </a:p>
        </p:txBody>
      </p:sp>
      <p:sp>
        <p:nvSpPr>
          <p:cNvPr id="84" name="TextBox 83">
            <a:extLst>
              <a:ext uri="{FF2B5EF4-FFF2-40B4-BE49-F238E27FC236}">
                <a16:creationId xmlns:a16="http://schemas.microsoft.com/office/drawing/2014/main" id="{648D38AE-F521-4D69-A1BA-767AA89A2ACE}"/>
              </a:ext>
            </a:extLst>
          </p:cNvPr>
          <p:cNvSpPr txBox="1"/>
          <p:nvPr/>
        </p:nvSpPr>
        <p:spPr bwMode="auto">
          <a:xfrm>
            <a:off x="5641530" y="3953698"/>
            <a:ext cx="4908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030A0"/>
                </a:solidFill>
                <a:latin typeface="Myriad Pro Semibold" charset="0"/>
                <a:ea typeface="Myriad Pro Semibold" charset="0"/>
                <a:cs typeface="Myriad Pro Semibold" charset="0"/>
              </a:rPr>
              <a:t>7 hundreds ÷ 5 = 1 hundred r 2 hundreds</a:t>
            </a:r>
          </a:p>
        </p:txBody>
      </p:sp>
      <p:sp>
        <p:nvSpPr>
          <p:cNvPr id="34" name="TextBox 33">
            <a:extLst>
              <a:ext uri="{FF2B5EF4-FFF2-40B4-BE49-F238E27FC236}">
                <a16:creationId xmlns:a16="http://schemas.microsoft.com/office/drawing/2014/main" id="{930724D6-C2F6-49A6-A572-D479A7E300E3}"/>
              </a:ext>
            </a:extLst>
          </p:cNvPr>
          <p:cNvSpPr txBox="1"/>
          <p:nvPr/>
        </p:nvSpPr>
        <p:spPr bwMode="auto">
          <a:xfrm>
            <a:off x="2976498" y="2140760"/>
            <a:ext cx="62390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3 – exchanging the remaining hundreds for tens:</a:t>
            </a:r>
            <a:endParaRPr lang="en-GB" sz="2000" dirty="0">
              <a:solidFill>
                <a:srgbClr val="FF0000"/>
              </a:solidFill>
              <a:latin typeface="Myriad Pro Semibold" charset="0"/>
              <a:ea typeface="Myriad Pro Semibold" charset="0"/>
              <a:cs typeface="Myriad Pro Semibold" charset="0"/>
            </a:endParaRPr>
          </a:p>
        </p:txBody>
      </p:sp>
      <p:sp>
        <p:nvSpPr>
          <p:cNvPr id="35" name="TextBox 34">
            <a:extLst>
              <a:ext uri="{FF2B5EF4-FFF2-40B4-BE49-F238E27FC236}">
                <a16:creationId xmlns:a16="http://schemas.microsoft.com/office/drawing/2014/main" id="{A5D4419C-E5D7-4244-82BE-078CEB7EA76A}"/>
              </a:ext>
            </a:extLst>
          </p:cNvPr>
          <p:cNvSpPr txBox="1"/>
          <p:nvPr/>
        </p:nvSpPr>
        <p:spPr bwMode="auto">
          <a:xfrm>
            <a:off x="4624606" y="2140760"/>
            <a:ext cx="29427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4 – sharing the 10s:</a:t>
            </a:r>
            <a:endParaRPr lang="en-GB" sz="2000" dirty="0">
              <a:solidFill>
                <a:srgbClr val="FF0000"/>
              </a:solidFill>
              <a:latin typeface="Myriad Pro Semibold" charset="0"/>
              <a:ea typeface="Myriad Pro Semibold" charset="0"/>
              <a:cs typeface="Myriad Pro Semibold" charset="0"/>
            </a:endParaRPr>
          </a:p>
        </p:txBody>
      </p:sp>
      <p:sp>
        <p:nvSpPr>
          <p:cNvPr id="88" name="TextBox 87">
            <a:extLst>
              <a:ext uri="{FF2B5EF4-FFF2-40B4-BE49-F238E27FC236}">
                <a16:creationId xmlns:a16="http://schemas.microsoft.com/office/drawing/2014/main" id="{32E103AC-9735-48E1-A698-ABBB098ED1C5}"/>
              </a:ext>
            </a:extLst>
          </p:cNvPr>
          <p:cNvSpPr txBox="1"/>
          <p:nvPr/>
        </p:nvSpPr>
        <p:spPr bwMode="auto">
          <a:xfrm>
            <a:off x="6827620" y="4414097"/>
            <a:ext cx="25971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 hundreds = 20 tens</a:t>
            </a:r>
          </a:p>
        </p:txBody>
      </p:sp>
      <p:sp>
        <p:nvSpPr>
          <p:cNvPr id="55" name="Rectangle 54">
            <a:extLst>
              <a:ext uri="{FF2B5EF4-FFF2-40B4-BE49-F238E27FC236}">
                <a16:creationId xmlns:a16="http://schemas.microsoft.com/office/drawing/2014/main" id="{B20BD0D8-63A2-4250-A0F4-BEF63B8B0177}"/>
              </a:ext>
            </a:extLst>
          </p:cNvPr>
          <p:cNvSpPr/>
          <p:nvPr/>
        </p:nvSpPr>
        <p:spPr bwMode="auto">
          <a:xfrm>
            <a:off x="3189979" y="3943080"/>
            <a:ext cx="309058" cy="1852299"/>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grpSp>
        <p:nvGrpSpPr>
          <p:cNvPr id="9" name="Group 8">
            <a:extLst>
              <a:ext uri="{FF2B5EF4-FFF2-40B4-BE49-F238E27FC236}">
                <a16:creationId xmlns:a16="http://schemas.microsoft.com/office/drawing/2014/main" id="{96E8F2A5-3066-49BE-950B-51CA47200F0C}"/>
              </a:ext>
            </a:extLst>
          </p:cNvPr>
          <p:cNvGrpSpPr/>
          <p:nvPr/>
        </p:nvGrpSpPr>
        <p:grpSpPr>
          <a:xfrm>
            <a:off x="3578704" y="3948279"/>
            <a:ext cx="293039" cy="1840751"/>
            <a:chOff x="2054703" y="3948278"/>
            <a:chExt cx="293039" cy="1840751"/>
          </a:xfrm>
        </p:grpSpPr>
        <p:pic>
          <p:nvPicPr>
            <p:cNvPr id="58" name="Picture 57" descr="A drawing of a face  Description automatically generated">
              <a:extLst>
                <a:ext uri="{FF2B5EF4-FFF2-40B4-BE49-F238E27FC236}">
                  <a16:creationId xmlns:a16="http://schemas.microsoft.com/office/drawing/2014/main" id="{4F396A4F-0871-4C49-AD2A-797FBD88EB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3948278"/>
              <a:ext cx="293039" cy="293039"/>
            </a:xfrm>
            <a:prstGeom prst="rect">
              <a:avLst/>
            </a:prstGeom>
          </p:spPr>
        </p:pic>
        <p:pic>
          <p:nvPicPr>
            <p:cNvPr id="71" name="Picture 70" descr="A drawing of a face  Description automatically generated">
              <a:extLst>
                <a:ext uri="{FF2B5EF4-FFF2-40B4-BE49-F238E27FC236}">
                  <a16:creationId xmlns:a16="http://schemas.microsoft.com/office/drawing/2014/main" id="{AAA001B4-382F-447D-800A-DA6C91BD6C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4335206"/>
              <a:ext cx="293039" cy="293039"/>
            </a:xfrm>
            <a:prstGeom prst="rect">
              <a:avLst/>
            </a:prstGeom>
          </p:spPr>
        </p:pic>
        <p:pic>
          <p:nvPicPr>
            <p:cNvPr id="72" name="Picture 71" descr="A drawing of a face  Description automatically generated">
              <a:extLst>
                <a:ext uri="{FF2B5EF4-FFF2-40B4-BE49-F238E27FC236}">
                  <a16:creationId xmlns:a16="http://schemas.microsoft.com/office/drawing/2014/main" id="{148A29AA-82AD-46FC-BEF0-4EE08BC445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4722134"/>
              <a:ext cx="293039" cy="293039"/>
            </a:xfrm>
            <a:prstGeom prst="rect">
              <a:avLst/>
            </a:prstGeom>
          </p:spPr>
        </p:pic>
        <p:pic>
          <p:nvPicPr>
            <p:cNvPr id="73" name="Picture 72" descr="A drawing of a face  Description automatically generated">
              <a:extLst>
                <a:ext uri="{FF2B5EF4-FFF2-40B4-BE49-F238E27FC236}">
                  <a16:creationId xmlns:a16="http://schemas.microsoft.com/office/drawing/2014/main" id="{2ECDD8C8-30EE-42E1-B269-407C9389C8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5109062"/>
              <a:ext cx="293039" cy="293039"/>
            </a:xfrm>
            <a:prstGeom prst="rect">
              <a:avLst/>
            </a:prstGeom>
          </p:spPr>
        </p:pic>
        <p:pic>
          <p:nvPicPr>
            <p:cNvPr id="74" name="Picture 73" descr="A drawing of a face  Description automatically generated">
              <a:extLst>
                <a:ext uri="{FF2B5EF4-FFF2-40B4-BE49-F238E27FC236}">
                  <a16:creationId xmlns:a16="http://schemas.microsoft.com/office/drawing/2014/main" id="{EFCCE11B-4BF1-417E-9523-3036EB330D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5495990"/>
              <a:ext cx="293039" cy="293039"/>
            </a:xfrm>
            <a:prstGeom prst="rect">
              <a:avLst/>
            </a:prstGeom>
          </p:spPr>
        </p:pic>
      </p:grpSp>
      <p:grpSp>
        <p:nvGrpSpPr>
          <p:cNvPr id="100" name="Group 99">
            <a:extLst>
              <a:ext uri="{FF2B5EF4-FFF2-40B4-BE49-F238E27FC236}">
                <a16:creationId xmlns:a16="http://schemas.microsoft.com/office/drawing/2014/main" id="{5E9350BA-9779-4442-BB9D-DB1B495FD39F}"/>
              </a:ext>
            </a:extLst>
          </p:cNvPr>
          <p:cNvGrpSpPr/>
          <p:nvPr/>
        </p:nvGrpSpPr>
        <p:grpSpPr>
          <a:xfrm>
            <a:off x="3967819" y="3948279"/>
            <a:ext cx="293039" cy="1840751"/>
            <a:chOff x="2054703" y="3948278"/>
            <a:chExt cx="293039" cy="1840751"/>
          </a:xfrm>
        </p:grpSpPr>
        <p:pic>
          <p:nvPicPr>
            <p:cNvPr id="101" name="Picture 100" descr="A drawing of a face  Description automatically generated">
              <a:extLst>
                <a:ext uri="{FF2B5EF4-FFF2-40B4-BE49-F238E27FC236}">
                  <a16:creationId xmlns:a16="http://schemas.microsoft.com/office/drawing/2014/main" id="{F80E1157-D41A-4214-B518-ADC8740ABE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3948278"/>
              <a:ext cx="293039" cy="293039"/>
            </a:xfrm>
            <a:prstGeom prst="rect">
              <a:avLst/>
            </a:prstGeom>
          </p:spPr>
        </p:pic>
        <p:pic>
          <p:nvPicPr>
            <p:cNvPr id="102" name="Picture 101" descr="A drawing of a face  Description automatically generated">
              <a:extLst>
                <a:ext uri="{FF2B5EF4-FFF2-40B4-BE49-F238E27FC236}">
                  <a16:creationId xmlns:a16="http://schemas.microsoft.com/office/drawing/2014/main" id="{F0C72257-3952-4389-81D7-E1A23813B4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4335206"/>
              <a:ext cx="293039" cy="293039"/>
            </a:xfrm>
            <a:prstGeom prst="rect">
              <a:avLst/>
            </a:prstGeom>
          </p:spPr>
        </p:pic>
        <p:pic>
          <p:nvPicPr>
            <p:cNvPr id="103" name="Picture 102" descr="A drawing of a face  Description automatically generated">
              <a:extLst>
                <a:ext uri="{FF2B5EF4-FFF2-40B4-BE49-F238E27FC236}">
                  <a16:creationId xmlns:a16="http://schemas.microsoft.com/office/drawing/2014/main" id="{D3E4AB1D-2C82-413E-AC07-F8AA417937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4722134"/>
              <a:ext cx="293039" cy="293039"/>
            </a:xfrm>
            <a:prstGeom prst="rect">
              <a:avLst/>
            </a:prstGeom>
          </p:spPr>
        </p:pic>
        <p:pic>
          <p:nvPicPr>
            <p:cNvPr id="104" name="Picture 103" descr="A drawing of a face  Description automatically generated">
              <a:extLst>
                <a:ext uri="{FF2B5EF4-FFF2-40B4-BE49-F238E27FC236}">
                  <a16:creationId xmlns:a16="http://schemas.microsoft.com/office/drawing/2014/main" id="{BEDBD8EC-A256-4C96-BA73-8FC2F06BBE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5109062"/>
              <a:ext cx="293039" cy="293039"/>
            </a:xfrm>
            <a:prstGeom prst="rect">
              <a:avLst/>
            </a:prstGeom>
          </p:spPr>
        </p:pic>
        <p:pic>
          <p:nvPicPr>
            <p:cNvPr id="105" name="Picture 104" descr="A drawing of a face  Description automatically generated">
              <a:extLst>
                <a:ext uri="{FF2B5EF4-FFF2-40B4-BE49-F238E27FC236}">
                  <a16:creationId xmlns:a16="http://schemas.microsoft.com/office/drawing/2014/main" id="{6BED54FA-B493-41FB-ACC8-4CE9BAFCCF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5495990"/>
              <a:ext cx="293039" cy="293039"/>
            </a:xfrm>
            <a:prstGeom prst="rect">
              <a:avLst/>
            </a:prstGeom>
          </p:spPr>
        </p:pic>
      </p:grpSp>
      <p:grpSp>
        <p:nvGrpSpPr>
          <p:cNvPr id="106" name="Group 105">
            <a:extLst>
              <a:ext uri="{FF2B5EF4-FFF2-40B4-BE49-F238E27FC236}">
                <a16:creationId xmlns:a16="http://schemas.microsoft.com/office/drawing/2014/main" id="{C8A08EE1-A44B-4EF2-A113-11CEF34BD865}"/>
              </a:ext>
            </a:extLst>
          </p:cNvPr>
          <p:cNvGrpSpPr/>
          <p:nvPr/>
        </p:nvGrpSpPr>
        <p:grpSpPr>
          <a:xfrm>
            <a:off x="4356934" y="3948279"/>
            <a:ext cx="293039" cy="1840751"/>
            <a:chOff x="2054703" y="3948278"/>
            <a:chExt cx="293039" cy="1840751"/>
          </a:xfrm>
        </p:grpSpPr>
        <p:pic>
          <p:nvPicPr>
            <p:cNvPr id="107" name="Picture 106" descr="A drawing of a face  Description automatically generated">
              <a:extLst>
                <a:ext uri="{FF2B5EF4-FFF2-40B4-BE49-F238E27FC236}">
                  <a16:creationId xmlns:a16="http://schemas.microsoft.com/office/drawing/2014/main" id="{75A0C86C-DBA3-4382-BF39-53377C4C8C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3948278"/>
              <a:ext cx="293039" cy="293039"/>
            </a:xfrm>
            <a:prstGeom prst="rect">
              <a:avLst/>
            </a:prstGeom>
          </p:spPr>
        </p:pic>
        <p:pic>
          <p:nvPicPr>
            <p:cNvPr id="108" name="Picture 107" descr="A drawing of a face  Description automatically generated">
              <a:extLst>
                <a:ext uri="{FF2B5EF4-FFF2-40B4-BE49-F238E27FC236}">
                  <a16:creationId xmlns:a16="http://schemas.microsoft.com/office/drawing/2014/main" id="{0CC0EBFC-3AA5-4873-AB83-C95C6CCCAB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4335206"/>
              <a:ext cx="293039" cy="293039"/>
            </a:xfrm>
            <a:prstGeom prst="rect">
              <a:avLst/>
            </a:prstGeom>
          </p:spPr>
        </p:pic>
        <p:pic>
          <p:nvPicPr>
            <p:cNvPr id="109" name="Picture 108" descr="A drawing of a face  Description automatically generated">
              <a:extLst>
                <a:ext uri="{FF2B5EF4-FFF2-40B4-BE49-F238E27FC236}">
                  <a16:creationId xmlns:a16="http://schemas.microsoft.com/office/drawing/2014/main" id="{CD527553-CAA2-436C-8997-EF4424EF5D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4722134"/>
              <a:ext cx="293039" cy="293039"/>
            </a:xfrm>
            <a:prstGeom prst="rect">
              <a:avLst/>
            </a:prstGeom>
          </p:spPr>
        </p:pic>
        <p:pic>
          <p:nvPicPr>
            <p:cNvPr id="110" name="Picture 109" descr="A drawing of a face  Description automatically generated">
              <a:extLst>
                <a:ext uri="{FF2B5EF4-FFF2-40B4-BE49-F238E27FC236}">
                  <a16:creationId xmlns:a16="http://schemas.microsoft.com/office/drawing/2014/main" id="{2BAB75D0-57A2-41A2-A7BF-44E44DF629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5109062"/>
              <a:ext cx="293039" cy="293039"/>
            </a:xfrm>
            <a:prstGeom prst="rect">
              <a:avLst/>
            </a:prstGeom>
          </p:spPr>
        </p:pic>
        <p:pic>
          <p:nvPicPr>
            <p:cNvPr id="111" name="Picture 110" descr="A drawing of a face  Description automatically generated">
              <a:extLst>
                <a:ext uri="{FF2B5EF4-FFF2-40B4-BE49-F238E27FC236}">
                  <a16:creationId xmlns:a16="http://schemas.microsoft.com/office/drawing/2014/main" id="{64F051BC-6395-49DB-A895-9A35AC7F1E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5495990"/>
              <a:ext cx="293039" cy="293039"/>
            </a:xfrm>
            <a:prstGeom prst="rect">
              <a:avLst/>
            </a:prstGeom>
          </p:spPr>
        </p:pic>
      </p:grpSp>
      <p:grpSp>
        <p:nvGrpSpPr>
          <p:cNvPr id="112" name="Group 111">
            <a:extLst>
              <a:ext uri="{FF2B5EF4-FFF2-40B4-BE49-F238E27FC236}">
                <a16:creationId xmlns:a16="http://schemas.microsoft.com/office/drawing/2014/main" id="{B76BD814-DA3E-4292-8D3E-38D1316B01D4}"/>
              </a:ext>
            </a:extLst>
          </p:cNvPr>
          <p:cNvGrpSpPr/>
          <p:nvPr/>
        </p:nvGrpSpPr>
        <p:grpSpPr>
          <a:xfrm>
            <a:off x="4746048" y="3948279"/>
            <a:ext cx="293039" cy="1840751"/>
            <a:chOff x="2054703" y="3948278"/>
            <a:chExt cx="293039" cy="1840751"/>
          </a:xfrm>
        </p:grpSpPr>
        <p:pic>
          <p:nvPicPr>
            <p:cNvPr id="113" name="Picture 112" descr="A drawing of a face  Description automatically generated">
              <a:extLst>
                <a:ext uri="{FF2B5EF4-FFF2-40B4-BE49-F238E27FC236}">
                  <a16:creationId xmlns:a16="http://schemas.microsoft.com/office/drawing/2014/main" id="{70F03BFD-76ED-48C2-AAF5-F4C93D4FCC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3948278"/>
              <a:ext cx="293039" cy="293039"/>
            </a:xfrm>
            <a:prstGeom prst="rect">
              <a:avLst/>
            </a:prstGeom>
          </p:spPr>
        </p:pic>
        <p:pic>
          <p:nvPicPr>
            <p:cNvPr id="114" name="Picture 113" descr="A drawing of a face  Description automatically generated">
              <a:extLst>
                <a:ext uri="{FF2B5EF4-FFF2-40B4-BE49-F238E27FC236}">
                  <a16:creationId xmlns:a16="http://schemas.microsoft.com/office/drawing/2014/main" id="{EC9FADDA-CB37-4049-9F30-4636A06C77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4335206"/>
              <a:ext cx="293039" cy="293039"/>
            </a:xfrm>
            <a:prstGeom prst="rect">
              <a:avLst/>
            </a:prstGeom>
          </p:spPr>
        </p:pic>
        <p:pic>
          <p:nvPicPr>
            <p:cNvPr id="115" name="Picture 114" descr="A drawing of a face  Description automatically generated">
              <a:extLst>
                <a:ext uri="{FF2B5EF4-FFF2-40B4-BE49-F238E27FC236}">
                  <a16:creationId xmlns:a16="http://schemas.microsoft.com/office/drawing/2014/main" id="{55936D47-7435-44A3-A7DD-0C4B9CCC7A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4722134"/>
              <a:ext cx="293039" cy="293039"/>
            </a:xfrm>
            <a:prstGeom prst="rect">
              <a:avLst/>
            </a:prstGeom>
          </p:spPr>
        </p:pic>
        <p:pic>
          <p:nvPicPr>
            <p:cNvPr id="116" name="Picture 115" descr="A drawing of a face  Description automatically generated">
              <a:extLst>
                <a:ext uri="{FF2B5EF4-FFF2-40B4-BE49-F238E27FC236}">
                  <a16:creationId xmlns:a16="http://schemas.microsoft.com/office/drawing/2014/main" id="{C65110AF-606B-4491-B555-85C8EFAA1C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5109062"/>
              <a:ext cx="293039" cy="293039"/>
            </a:xfrm>
            <a:prstGeom prst="rect">
              <a:avLst/>
            </a:prstGeom>
          </p:spPr>
        </p:pic>
        <p:pic>
          <p:nvPicPr>
            <p:cNvPr id="117" name="Picture 116" descr="A drawing of a face  Description automatically generated">
              <a:extLst>
                <a:ext uri="{FF2B5EF4-FFF2-40B4-BE49-F238E27FC236}">
                  <a16:creationId xmlns:a16="http://schemas.microsoft.com/office/drawing/2014/main" id="{780326DC-F8EA-449C-BFFC-FD5B973ACF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4703" y="5495990"/>
              <a:ext cx="293039" cy="293039"/>
            </a:xfrm>
            <a:prstGeom prst="rect">
              <a:avLst/>
            </a:prstGeom>
          </p:spPr>
        </p:pic>
      </p:grpSp>
      <p:pic>
        <p:nvPicPr>
          <p:cNvPr id="50" name="Picture 49" descr="A drawing of a face  Description automatically generated">
            <a:extLst>
              <a:ext uri="{FF2B5EF4-FFF2-40B4-BE49-F238E27FC236}">
                <a16:creationId xmlns:a16="http://schemas.microsoft.com/office/drawing/2014/main" id="{373C5D59-5302-422F-85BC-FE7B744DA1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6230" y="2991236"/>
            <a:ext cx="293039" cy="293039"/>
          </a:xfrm>
          <a:prstGeom prst="rect">
            <a:avLst/>
          </a:prstGeom>
        </p:spPr>
      </p:pic>
      <p:pic>
        <p:nvPicPr>
          <p:cNvPr id="51" name="Picture 50" descr="A drawing of a face  Description automatically generated">
            <a:extLst>
              <a:ext uri="{FF2B5EF4-FFF2-40B4-BE49-F238E27FC236}">
                <a16:creationId xmlns:a16="http://schemas.microsoft.com/office/drawing/2014/main" id="{3C6EC3D9-892D-4677-AEE3-ACFD651065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4683" y="2991236"/>
            <a:ext cx="293039" cy="293039"/>
          </a:xfrm>
          <a:prstGeom prst="rect">
            <a:avLst/>
          </a:prstGeom>
        </p:spPr>
      </p:pic>
      <p:pic>
        <p:nvPicPr>
          <p:cNvPr id="56" name="Picture 55" descr="A drawing of a face  Description automatically generated">
            <a:extLst>
              <a:ext uri="{FF2B5EF4-FFF2-40B4-BE49-F238E27FC236}">
                <a16:creationId xmlns:a16="http://schemas.microsoft.com/office/drawing/2014/main" id="{33A50BF3-2BD9-4350-B014-6F2C83C2B2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3136" y="2991236"/>
            <a:ext cx="293039" cy="293039"/>
          </a:xfrm>
          <a:prstGeom prst="rect">
            <a:avLst/>
          </a:prstGeom>
        </p:spPr>
      </p:pic>
      <p:pic>
        <p:nvPicPr>
          <p:cNvPr id="59" name="Picture 58" descr="A drawing of a face  Description automatically generated">
            <a:extLst>
              <a:ext uri="{FF2B5EF4-FFF2-40B4-BE49-F238E27FC236}">
                <a16:creationId xmlns:a16="http://schemas.microsoft.com/office/drawing/2014/main" id="{2F564DB7-24CA-4E54-BB97-4310B42178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1589" y="2991236"/>
            <a:ext cx="293039" cy="293039"/>
          </a:xfrm>
          <a:prstGeom prst="rect">
            <a:avLst/>
          </a:prstGeom>
        </p:spPr>
      </p:pic>
      <p:pic>
        <p:nvPicPr>
          <p:cNvPr id="61" name="Picture 60" descr="A drawing of a face  Description automatically generated">
            <a:extLst>
              <a:ext uri="{FF2B5EF4-FFF2-40B4-BE49-F238E27FC236}">
                <a16:creationId xmlns:a16="http://schemas.microsoft.com/office/drawing/2014/main" id="{5139C43B-78B5-4AAE-9592-BDAF064AA9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0042" y="2991236"/>
            <a:ext cx="293039" cy="293039"/>
          </a:xfrm>
          <a:prstGeom prst="rect">
            <a:avLst/>
          </a:prstGeom>
        </p:spPr>
      </p:pic>
      <p:pic>
        <p:nvPicPr>
          <p:cNvPr id="62" name="Picture 61" descr="A drawing of a face  Description automatically generated">
            <a:extLst>
              <a:ext uri="{FF2B5EF4-FFF2-40B4-BE49-F238E27FC236}">
                <a16:creationId xmlns:a16="http://schemas.microsoft.com/office/drawing/2014/main" id="{8F38F5DA-E032-4C5B-8141-B31CE3D5A9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8495" y="2991236"/>
            <a:ext cx="293039" cy="293039"/>
          </a:xfrm>
          <a:prstGeom prst="rect">
            <a:avLst/>
          </a:prstGeom>
        </p:spPr>
      </p:pic>
      <p:pic>
        <p:nvPicPr>
          <p:cNvPr id="63" name="Picture 62" descr="A drawing of a face  Description automatically generated">
            <a:extLst>
              <a:ext uri="{FF2B5EF4-FFF2-40B4-BE49-F238E27FC236}">
                <a16:creationId xmlns:a16="http://schemas.microsoft.com/office/drawing/2014/main" id="{DA99A014-88E3-40DF-91E1-4555C0568C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6948" y="2991236"/>
            <a:ext cx="293039" cy="293039"/>
          </a:xfrm>
          <a:prstGeom prst="rect">
            <a:avLst/>
          </a:prstGeom>
        </p:spPr>
      </p:pic>
      <p:pic>
        <p:nvPicPr>
          <p:cNvPr id="64" name="Picture 63" descr="A drawing of a face  Description automatically generated">
            <a:extLst>
              <a:ext uri="{FF2B5EF4-FFF2-40B4-BE49-F238E27FC236}">
                <a16:creationId xmlns:a16="http://schemas.microsoft.com/office/drawing/2014/main" id="{8624D7D8-DF3C-4571-AAB4-AA14CDEC01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01" y="2991236"/>
            <a:ext cx="293039" cy="293039"/>
          </a:xfrm>
          <a:prstGeom prst="rect">
            <a:avLst/>
          </a:prstGeom>
        </p:spPr>
      </p:pic>
      <p:pic>
        <p:nvPicPr>
          <p:cNvPr id="65" name="Picture 64" descr="A drawing of a face  Description automatically generated">
            <a:extLst>
              <a:ext uri="{FF2B5EF4-FFF2-40B4-BE49-F238E27FC236}">
                <a16:creationId xmlns:a16="http://schemas.microsoft.com/office/drawing/2014/main" id="{C1FADAD6-5522-4046-B8E2-3C71BA094D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3854" y="2991236"/>
            <a:ext cx="293039" cy="293039"/>
          </a:xfrm>
          <a:prstGeom prst="rect">
            <a:avLst/>
          </a:prstGeom>
        </p:spPr>
      </p:pic>
      <p:pic>
        <p:nvPicPr>
          <p:cNvPr id="70" name="Picture 69" descr="A drawing of a face  Description automatically generated">
            <a:extLst>
              <a:ext uri="{FF2B5EF4-FFF2-40B4-BE49-F238E27FC236}">
                <a16:creationId xmlns:a16="http://schemas.microsoft.com/office/drawing/2014/main" id="{222E27F9-9097-45DA-9D7A-7EC286D6D3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2303" y="2991236"/>
            <a:ext cx="293039" cy="293039"/>
          </a:xfrm>
          <a:prstGeom prst="rect">
            <a:avLst/>
          </a:prstGeom>
        </p:spPr>
      </p:pic>
      <p:pic>
        <p:nvPicPr>
          <p:cNvPr id="40" name="Picture 39" descr="A drawing of a face  Description automatically generated">
            <a:extLst>
              <a:ext uri="{FF2B5EF4-FFF2-40B4-BE49-F238E27FC236}">
                <a16:creationId xmlns:a16="http://schemas.microsoft.com/office/drawing/2014/main" id="{E2F6D1C9-E441-4E26-93F3-4AEBC9D4FE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6230" y="2619837"/>
            <a:ext cx="293039" cy="293039"/>
          </a:xfrm>
          <a:prstGeom prst="rect">
            <a:avLst/>
          </a:prstGeom>
        </p:spPr>
      </p:pic>
      <p:pic>
        <p:nvPicPr>
          <p:cNvPr id="41" name="Picture 40" descr="A drawing of a face  Description automatically generated">
            <a:extLst>
              <a:ext uri="{FF2B5EF4-FFF2-40B4-BE49-F238E27FC236}">
                <a16:creationId xmlns:a16="http://schemas.microsoft.com/office/drawing/2014/main" id="{B384D457-64E6-4320-8FBD-FAA959E9F5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4683" y="2619837"/>
            <a:ext cx="293039" cy="293039"/>
          </a:xfrm>
          <a:prstGeom prst="rect">
            <a:avLst/>
          </a:prstGeom>
        </p:spPr>
      </p:pic>
      <p:pic>
        <p:nvPicPr>
          <p:cNvPr id="42" name="Picture 41" descr="A drawing of a face  Description automatically generated">
            <a:extLst>
              <a:ext uri="{FF2B5EF4-FFF2-40B4-BE49-F238E27FC236}">
                <a16:creationId xmlns:a16="http://schemas.microsoft.com/office/drawing/2014/main" id="{6EF1C8E1-0ACF-451E-8CA3-DFE97DAEEB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3136" y="2619837"/>
            <a:ext cx="293039" cy="293039"/>
          </a:xfrm>
          <a:prstGeom prst="rect">
            <a:avLst/>
          </a:prstGeom>
        </p:spPr>
      </p:pic>
      <p:pic>
        <p:nvPicPr>
          <p:cNvPr id="43" name="Picture 42" descr="A drawing of a face  Description automatically generated">
            <a:extLst>
              <a:ext uri="{FF2B5EF4-FFF2-40B4-BE49-F238E27FC236}">
                <a16:creationId xmlns:a16="http://schemas.microsoft.com/office/drawing/2014/main" id="{85047140-C593-4BB7-AB8E-0032DCF5DF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1589" y="2619837"/>
            <a:ext cx="293039" cy="293039"/>
          </a:xfrm>
          <a:prstGeom prst="rect">
            <a:avLst/>
          </a:prstGeom>
        </p:spPr>
      </p:pic>
      <p:pic>
        <p:nvPicPr>
          <p:cNvPr id="44" name="Picture 43" descr="A drawing of a face  Description automatically generated">
            <a:extLst>
              <a:ext uri="{FF2B5EF4-FFF2-40B4-BE49-F238E27FC236}">
                <a16:creationId xmlns:a16="http://schemas.microsoft.com/office/drawing/2014/main" id="{F1785FEE-81DC-492E-9D30-8A99D202F8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0042" y="2619837"/>
            <a:ext cx="293039" cy="293039"/>
          </a:xfrm>
          <a:prstGeom prst="rect">
            <a:avLst/>
          </a:prstGeom>
        </p:spPr>
      </p:pic>
      <p:pic>
        <p:nvPicPr>
          <p:cNvPr id="45" name="Picture 44" descr="A drawing of a face  Description automatically generated">
            <a:extLst>
              <a:ext uri="{FF2B5EF4-FFF2-40B4-BE49-F238E27FC236}">
                <a16:creationId xmlns:a16="http://schemas.microsoft.com/office/drawing/2014/main" id="{49361B72-C38A-4AED-B811-679F295E17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8495" y="2619837"/>
            <a:ext cx="293039" cy="293039"/>
          </a:xfrm>
          <a:prstGeom prst="rect">
            <a:avLst/>
          </a:prstGeom>
        </p:spPr>
      </p:pic>
      <p:pic>
        <p:nvPicPr>
          <p:cNvPr id="46" name="Picture 45" descr="A drawing of a face  Description automatically generated">
            <a:extLst>
              <a:ext uri="{FF2B5EF4-FFF2-40B4-BE49-F238E27FC236}">
                <a16:creationId xmlns:a16="http://schemas.microsoft.com/office/drawing/2014/main" id="{ADCB44FF-3982-4A36-BFD9-D9A7D4257E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6948" y="2619837"/>
            <a:ext cx="293039" cy="293039"/>
          </a:xfrm>
          <a:prstGeom prst="rect">
            <a:avLst/>
          </a:prstGeom>
        </p:spPr>
      </p:pic>
      <p:pic>
        <p:nvPicPr>
          <p:cNvPr id="47" name="Picture 46" descr="A drawing of a face  Description automatically generated">
            <a:extLst>
              <a:ext uri="{FF2B5EF4-FFF2-40B4-BE49-F238E27FC236}">
                <a16:creationId xmlns:a16="http://schemas.microsoft.com/office/drawing/2014/main" id="{5C1F1073-DFA3-4A89-A17B-D8D326F960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01" y="2619837"/>
            <a:ext cx="293039" cy="293039"/>
          </a:xfrm>
          <a:prstGeom prst="rect">
            <a:avLst/>
          </a:prstGeom>
        </p:spPr>
      </p:pic>
      <p:pic>
        <p:nvPicPr>
          <p:cNvPr id="48" name="Picture 47" descr="A drawing of a face  Description automatically generated">
            <a:extLst>
              <a:ext uri="{FF2B5EF4-FFF2-40B4-BE49-F238E27FC236}">
                <a16:creationId xmlns:a16="http://schemas.microsoft.com/office/drawing/2014/main" id="{05807AB4-99DE-4DA7-AF95-BB1B3D52FD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3854" y="2619837"/>
            <a:ext cx="293039" cy="293039"/>
          </a:xfrm>
          <a:prstGeom prst="rect">
            <a:avLst/>
          </a:prstGeom>
        </p:spPr>
      </p:pic>
      <p:pic>
        <p:nvPicPr>
          <p:cNvPr id="49" name="Picture 48" descr="A drawing of a face  Description automatically generated">
            <a:extLst>
              <a:ext uri="{FF2B5EF4-FFF2-40B4-BE49-F238E27FC236}">
                <a16:creationId xmlns:a16="http://schemas.microsoft.com/office/drawing/2014/main" id="{73EC9FDF-25C0-4123-A741-639F17BBA6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2303" y="2619837"/>
            <a:ext cx="293039" cy="293039"/>
          </a:xfrm>
          <a:prstGeom prst="rect">
            <a:avLst/>
          </a:prstGeom>
        </p:spPr>
      </p:pic>
    </p:spTree>
    <p:extLst>
      <p:ext uri="{BB962C8B-B14F-4D97-AF65-F5344CB8AC3E}">
        <p14:creationId xmlns:p14="http://schemas.microsoft.com/office/powerpoint/2010/main" val="115521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childTnLst>
                          </p:cTn>
                        </p:par>
                        <p:par>
                          <p:cTn id="17" fill="hold">
                            <p:stCondLst>
                              <p:cond delay="500"/>
                            </p:stCondLst>
                            <p:childTnLst>
                              <p:par>
                                <p:cTn id="18" presetID="42" presetClass="path" presetSubtype="0" accel="50000" fill="hold" nodeType="afterEffect">
                                  <p:stCondLst>
                                    <p:cond delay="0"/>
                                  </p:stCondLst>
                                  <p:childTnLst>
                                    <p:animMotion origin="layout" path="M -4.375E-6 -7.40741E-7 L 0.10235 0.19375 " pathEditMode="relative" rAng="0" ptsTypes="AA">
                                      <p:cBhvr>
                                        <p:cTn id="19" dur="1500" fill="hold"/>
                                        <p:tgtEl>
                                          <p:spTgt spid="40"/>
                                        </p:tgtEl>
                                        <p:attrNameLst>
                                          <p:attrName>ppt_x</p:attrName>
                                          <p:attrName>ppt_y</p:attrName>
                                        </p:attrNameLst>
                                      </p:cBhvr>
                                      <p:rCtr x="5117" y="9676"/>
                                    </p:animMotion>
                                  </p:childTnLst>
                                </p:cTn>
                              </p:par>
                              <p:par>
                                <p:cTn id="20" presetID="42" presetClass="path" presetSubtype="0" accel="50000" fill="hold" nodeType="withEffect">
                                  <p:stCondLst>
                                    <p:cond delay="0"/>
                                  </p:stCondLst>
                                  <p:childTnLst>
                                    <p:animMotion origin="layout" path="M -2.70833E-6 -7.40741E-7 L 0.07214 0.25232 " pathEditMode="relative" rAng="0" ptsTypes="AA">
                                      <p:cBhvr>
                                        <p:cTn id="21" dur="1500" fill="hold"/>
                                        <p:tgtEl>
                                          <p:spTgt spid="41"/>
                                        </p:tgtEl>
                                        <p:attrNameLst>
                                          <p:attrName>ppt_x</p:attrName>
                                          <p:attrName>ppt_y</p:attrName>
                                        </p:attrNameLst>
                                      </p:cBhvr>
                                      <p:rCtr x="3607" y="12616"/>
                                    </p:animMotion>
                                  </p:childTnLst>
                                </p:cTn>
                              </p:par>
                              <p:par>
                                <p:cTn id="22" presetID="42" presetClass="path" presetSubtype="0" accel="50000" fill="hold" nodeType="withEffect">
                                  <p:stCondLst>
                                    <p:cond delay="0"/>
                                  </p:stCondLst>
                                  <p:childTnLst>
                                    <p:animMotion origin="layout" path="M -1.25E-6 -7.40741E-7 L 0.04193 0.30764 " pathEditMode="relative" rAng="0" ptsTypes="AA">
                                      <p:cBhvr>
                                        <p:cTn id="23" dur="1500" fill="hold"/>
                                        <p:tgtEl>
                                          <p:spTgt spid="42"/>
                                        </p:tgtEl>
                                        <p:attrNameLst>
                                          <p:attrName>ppt_x</p:attrName>
                                          <p:attrName>ppt_y</p:attrName>
                                        </p:attrNameLst>
                                      </p:cBhvr>
                                      <p:rCtr x="2096" y="15370"/>
                                    </p:animMotion>
                                  </p:childTnLst>
                                </p:cTn>
                              </p:par>
                              <p:par>
                                <p:cTn id="24" presetID="42" presetClass="path" presetSubtype="0" accel="50000" fill="hold" nodeType="withEffect">
                                  <p:stCondLst>
                                    <p:cond delay="0"/>
                                  </p:stCondLst>
                                  <p:childTnLst>
                                    <p:animMotion origin="layout" path="M -2.77778E-6 -7.40741E-7 L 0.01598 0.36227 " pathEditMode="relative" rAng="0" ptsTypes="AA">
                                      <p:cBhvr>
                                        <p:cTn id="25" dur="1500" fill="hold"/>
                                        <p:tgtEl>
                                          <p:spTgt spid="43"/>
                                        </p:tgtEl>
                                        <p:attrNameLst>
                                          <p:attrName>ppt_x</p:attrName>
                                          <p:attrName>ppt_y</p:attrName>
                                        </p:attrNameLst>
                                      </p:cBhvr>
                                      <p:rCtr x="799" y="18102"/>
                                    </p:animMotion>
                                  </p:childTnLst>
                                </p:cTn>
                              </p:par>
                              <p:par>
                                <p:cTn id="26" presetID="42" presetClass="path" presetSubtype="0" accel="50000" fill="hold" nodeType="withEffect">
                                  <p:stCondLst>
                                    <p:cond delay="0"/>
                                  </p:stCondLst>
                                  <p:childTnLst>
                                    <p:animMotion origin="layout" path="M 2.08333E-6 -7.40741E-7 L -0.01862 0.42107 " pathEditMode="relative" rAng="0" ptsTypes="AA">
                                      <p:cBhvr>
                                        <p:cTn id="27" dur="1500" fill="hold"/>
                                        <p:tgtEl>
                                          <p:spTgt spid="44"/>
                                        </p:tgtEl>
                                        <p:attrNameLst>
                                          <p:attrName>ppt_x</p:attrName>
                                          <p:attrName>ppt_y</p:attrName>
                                        </p:attrNameLst>
                                      </p:cBhvr>
                                      <p:rCtr x="-938" y="21042"/>
                                    </p:animMotion>
                                  </p:childTnLst>
                                </p:cTn>
                              </p:par>
                            </p:childTnLst>
                          </p:cTn>
                        </p:par>
                        <p:par>
                          <p:cTn id="28" fill="hold">
                            <p:stCondLst>
                              <p:cond delay="2000"/>
                            </p:stCondLst>
                            <p:childTnLst>
                              <p:par>
                                <p:cTn id="29" presetID="1" presetClass="exit" presetSubtype="0" fill="hold" nodeType="afterEffect">
                                  <p:stCondLst>
                                    <p:cond delay="0"/>
                                  </p:stCondLst>
                                  <p:childTnLst>
                                    <p:set>
                                      <p:cBhvr>
                                        <p:cTn id="30" dur="1" fill="hold">
                                          <p:stCondLst>
                                            <p:cond delay="0"/>
                                          </p:stCondLst>
                                        </p:cTn>
                                        <p:tgtEl>
                                          <p:spTgt spid="4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1"/>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2"/>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4"/>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par>
                          <p:cTn id="41" fill="hold">
                            <p:stCondLst>
                              <p:cond delay="2000"/>
                            </p:stCondLst>
                            <p:childTnLst>
                              <p:par>
                                <p:cTn id="42" presetID="42" presetClass="path" presetSubtype="0" accel="50000" fill="hold" nodeType="afterEffect">
                                  <p:stCondLst>
                                    <p:cond delay="0"/>
                                  </p:stCondLst>
                                  <p:childTnLst>
                                    <p:animMotion origin="layout" path="M 3.75E-6 -7.40741E-7 L -0.01862 0.19468 " pathEditMode="relative" rAng="0" ptsTypes="AA">
                                      <p:cBhvr>
                                        <p:cTn id="43" dur="1500" fill="hold"/>
                                        <p:tgtEl>
                                          <p:spTgt spid="45"/>
                                        </p:tgtEl>
                                        <p:attrNameLst>
                                          <p:attrName>ppt_x</p:attrName>
                                          <p:attrName>ppt_y</p:attrName>
                                        </p:attrNameLst>
                                      </p:cBhvr>
                                      <p:rCtr x="-938" y="9722"/>
                                    </p:animMotion>
                                  </p:childTnLst>
                                </p:cTn>
                              </p:par>
                              <p:par>
                                <p:cTn id="44" presetID="42" presetClass="path" presetSubtype="0" accel="50000" fill="hold" nodeType="withEffect">
                                  <p:stCondLst>
                                    <p:cond delay="0"/>
                                  </p:stCondLst>
                                  <p:childTnLst>
                                    <p:animMotion origin="layout" path="M -4.58333E-6 -7.40741E-7 L -0.04882 0.25139 " pathEditMode="relative" rAng="0" ptsTypes="AA">
                                      <p:cBhvr>
                                        <p:cTn id="45" dur="1500" fill="hold"/>
                                        <p:tgtEl>
                                          <p:spTgt spid="46"/>
                                        </p:tgtEl>
                                        <p:attrNameLst>
                                          <p:attrName>ppt_x</p:attrName>
                                          <p:attrName>ppt_y</p:attrName>
                                        </p:attrNameLst>
                                      </p:cBhvr>
                                      <p:rCtr x="-2448" y="12569"/>
                                    </p:animMotion>
                                  </p:childTnLst>
                                </p:cTn>
                              </p:par>
                              <p:par>
                                <p:cTn id="46" presetID="42" presetClass="path" presetSubtype="0" accel="50000" fill="hold" nodeType="withEffect">
                                  <p:stCondLst>
                                    <p:cond delay="0"/>
                                  </p:stCondLst>
                                  <p:childTnLst>
                                    <p:animMotion origin="layout" path="M -2.91667E-6 -7.40741E-7 L -0.07903 0.30764 " pathEditMode="relative" rAng="0" ptsTypes="AA">
                                      <p:cBhvr>
                                        <p:cTn id="47" dur="1500" fill="hold"/>
                                        <p:tgtEl>
                                          <p:spTgt spid="47"/>
                                        </p:tgtEl>
                                        <p:attrNameLst>
                                          <p:attrName>ppt_x</p:attrName>
                                          <p:attrName>ppt_y</p:attrName>
                                        </p:attrNameLst>
                                      </p:cBhvr>
                                      <p:rCtr x="-3958" y="15370"/>
                                    </p:animMotion>
                                  </p:childTnLst>
                                </p:cTn>
                              </p:par>
                              <p:par>
                                <p:cTn id="48" presetID="42" presetClass="path" presetSubtype="0" accel="50000" fill="hold" nodeType="withEffect">
                                  <p:stCondLst>
                                    <p:cond delay="0"/>
                                  </p:stCondLst>
                                  <p:childTnLst>
                                    <p:animMotion origin="layout" path="M -1.25E-6 -7.40741E-7 L -0.10924 0.36597 " pathEditMode="relative" rAng="0" ptsTypes="AA">
                                      <p:cBhvr>
                                        <p:cTn id="49" dur="1500" fill="hold"/>
                                        <p:tgtEl>
                                          <p:spTgt spid="48"/>
                                        </p:tgtEl>
                                        <p:attrNameLst>
                                          <p:attrName>ppt_x</p:attrName>
                                          <p:attrName>ppt_y</p:attrName>
                                        </p:attrNameLst>
                                      </p:cBhvr>
                                      <p:rCtr x="-5469" y="18287"/>
                                    </p:animMotion>
                                  </p:childTnLst>
                                </p:cTn>
                              </p:par>
                              <p:par>
                                <p:cTn id="50" presetID="42" presetClass="path" presetSubtype="0" accel="50000" fill="hold" nodeType="withEffect">
                                  <p:stCondLst>
                                    <p:cond delay="0"/>
                                  </p:stCondLst>
                                  <p:childTnLst>
                                    <p:animMotion origin="layout" path="M 4.16667E-7 -7.40741E-7 L -0.13945 0.41991 " pathEditMode="relative" rAng="0" ptsTypes="AA">
                                      <p:cBhvr>
                                        <p:cTn id="51" dur="1500" fill="hold"/>
                                        <p:tgtEl>
                                          <p:spTgt spid="49"/>
                                        </p:tgtEl>
                                        <p:attrNameLst>
                                          <p:attrName>ppt_x</p:attrName>
                                          <p:attrName>ppt_y</p:attrName>
                                        </p:attrNameLst>
                                      </p:cBhvr>
                                      <p:rCtr x="-6979" y="20995"/>
                                    </p:animMotion>
                                  </p:childTnLst>
                                </p:cTn>
                              </p:par>
                            </p:childTnLst>
                          </p:cTn>
                        </p:par>
                        <p:par>
                          <p:cTn id="52" fill="hold">
                            <p:stCondLst>
                              <p:cond delay="3500"/>
                            </p:stCondLst>
                            <p:childTnLst>
                              <p:par>
                                <p:cTn id="53" presetID="1" presetClass="exit" presetSubtype="0" fill="hold" nodeType="afterEffect">
                                  <p:stCondLst>
                                    <p:cond delay="0"/>
                                  </p:stCondLst>
                                  <p:childTnLst>
                                    <p:set>
                                      <p:cBhvr>
                                        <p:cTn id="54" dur="1" fill="hold">
                                          <p:stCondLst>
                                            <p:cond delay="0"/>
                                          </p:stCondLst>
                                        </p:cTn>
                                        <p:tgtEl>
                                          <p:spTgt spid="45"/>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46"/>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47"/>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48"/>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49"/>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100"/>
                                        </p:tgtEl>
                                        <p:attrNameLst>
                                          <p:attrName>style.visibility</p:attrName>
                                        </p:attrNameLst>
                                      </p:cBhvr>
                                      <p:to>
                                        <p:strVal val="visible"/>
                                      </p:to>
                                    </p:set>
                                  </p:childTnLst>
                                </p:cTn>
                              </p:par>
                            </p:childTnLst>
                          </p:cTn>
                        </p:par>
                        <p:par>
                          <p:cTn id="65" fill="hold">
                            <p:stCondLst>
                              <p:cond delay="3500"/>
                            </p:stCondLst>
                            <p:childTnLst>
                              <p:par>
                                <p:cTn id="66" presetID="42" presetClass="path" presetSubtype="0" accel="50000" fill="hold" nodeType="afterEffect">
                                  <p:stCondLst>
                                    <p:cond delay="0"/>
                                  </p:stCondLst>
                                  <p:childTnLst>
                                    <p:animMotion origin="layout" path="M -4.375E-6 2.59259E-6 L 0.16316 0.13958 " pathEditMode="relative" rAng="0" ptsTypes="AA">
                                      <p:cBhvr>
                                        <p:cTn id="67" dur="1500" fill="hold"/>
                                        <p:tgtEl>
                                          <p:spTgt spid="50"/>
                                        </p:tgtEl>
                                        <p:attrNameLst>
                                          <p:attrName>ppt_x</p:attrName>
                                          <p:attrName>ppt_y</p:attrName>
                                        </p:attrNameLst>
                                      </p:cBhvr>
                                      <p:rCtr x="8151" y="6968"/>
                                    </p:animMotion>
                                  </p:childTnLst>
                                </p:cTn>
                              </p:par>
                              <p:par>
                                <p:cTn id="68" presetID="42" presetClass="path" presetSubtype="0" accel="50000" fill="hold" nodeType="withEffect">
                                  <p:stCondLst>
                                    <p:cond delay="0"/>
                                  </p:stCondLst>
                                  <p:childTnLst>
                                    <p:animMotion origin="layout" path="M -2.70833E-6 2.59259E-6 L 0.1392 0.19514 " pathEditMode="relative" rAng="0" ptsTypes="AA">
                                      <p:cBhvr>
                                        <p:cTn id="69" dur="1500" fill="hold"/>
                                        <p:tgtEl>
                                          <p:spTgt spid="51"/>
                                        </p:tgtEl>
                                        <p:attrNameLst>
                                          <p:attrName>ppt_x</p:attrName>
                                          <p:attrName>ppt_y</p:attrName>
                                        </p:attrNameLst>
                                      </p:cBhvr>
                                      <p:rCtr x="6953" y="9745"/>
                                    </p:animMotion>
                                  </p:childTnLst>
                                </p:cTn>
                              </p:par>
                              <p:par>
                                <p:cTn id="70" presetID="42" presetClass="path" presetSubtype="0" accel="50000" fill="hold" nodeType="withEffect">
                                  <p:stCondLst>
                                    <p:cond delay="0"/>
                                  </p:stCondLst>
                                  <p:childTnLst>
                                    <p:animMotion origin="layout" path="M -1.25E-6 2.59259E-6 L 0.10612 0.25347 " pathEditMode="relative" rAng="0" ptsTypes="AA">
                                      <p:cBhvr>
                                        <p:cTn id="71" dur="1500" fill="hold"/>
                                        <p:tgtEl>
                                          <p:spTgt spid="56"/>
                                        </p:tgtEl>
                                        <p:attrNameLst>
                                          <p:attrName>ppt_x</p:attrName>
                                          <p:attrName>ppt_y</p:attrName>
                                        </p:attrNameLst>
                                      </p:cBhvr>
                                      <p:rCtr x="5299" y="12662"/>
                                    </p:animMotion>
                                  </p:childTnLst>
                                </p:cTn>
                              </p:par>
                              <p:par>
                                <p:cTn id="72" presetID="42" presetClass="path" presetSubtype="0" accel="50000" fill="hold" nodeType="withEffect">
                                  <p:stCondLst>
                                    <p:cond delay="0"/>
                                  </p:stCondLst>
                                  <p:childTnLst>
                                    <p:animMotion origin="layout" path="M 4.16667E-7 2.59259E-6 L 0.07565 0.30995 " pathEditMode="relative" rAng="0" ptsTypes="AA">
                                      <p:cBhvr>
                                        <p:cTn id="73" dur="1500" fill="hold"/>
                                        <p:tgtEl>
                                          <p:spTgt spid="59"/>
                                        </p:tgtEl>
                                        <p:attrNameLst>
                                          <p:attrName>ppt_x</p:attrName>
                                          <p:attrName>ppt_y</p:attrName>
                                        </p:attrNameLst>
                                      </p:cBhvr>
                                      <p:rCtr x="3776" y="15486"/>
                                    </p:animMotion>
                                  </p:childTnLst>
                                </p:cTn>
                              </p:par>
                              <p:par>
                                <p:cTn id="74" presetID="42" presetClass="path" presetSubtype="0" accel="50000" fill="hold" nodeType="withEffect">
                                  <p:stCondLst>
                                    <p:cond delay="0"/>
                                  </p:stCondLst>
                                  <p:childTnLst>
                                    <p:animMotion origin="layout" path="M -0.01654 2.59259E-6 L 0.04401 0.36504 " pathEditMode="relative" rAng="0" ptsTypes="AA">
                                      <p:cBhvr>
                                        <p:cTn id="75" dur="1500" fill="hold"/>
                                        <p:tgtEl>
                                          <p:spTgt spid="61"/>
                                        </p:tgtEl>
                                        <p:attrNameLst>
                                          <p:attrName>ppt_x</p:attrName>
                                          <p:attrName>ppt_y</p:attrName>
                                        </p:attrNameLst>
                                      </p:cBhvr>
                                      <p:rCtr x="3021" y="18241"/>
                                    </p:animMotion>
                                  </p:childTnLst>
                                </p:cTn>
                              </p:par>
                            </p:childTnLst>
                          </p:cTn>
                        </p:par>
                        <p:par>
                          <p:cTn id="76" fill="hold">
                            <p:stCondLst>
                              <p:cond delay="5000"/>
                            </p:stCondLst>
                            <p:childTnLst>
                              <p:par>
                                <p:cTn id="77" presetID="1" presetClass="exit" presetSubtype="0" fill="hold" nodeType="afterEffect">
                                  <p:stCondLst>
                                    <p:cond delay="0"/>
                                  </p:stCondLst>
                                  <p:childTnLst>
                                    <p:set>
                                      <p:cBhvr>
                                        <p:cTn id="78" dur="1" fill="hold">
                                          <p:stCondLst>
                                            <p:cond delay="0"/>
                                          </p:stCondLst>
                                        </p:cTn>
                                        <p:tgtEl>
                                          <p:spTgt spid="50"/>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51"/>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56"/>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59"/>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61"/>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106"/>
                                        </p:tgtEl>
                                        <p:attrNameLst>
                                          <p:attrName>style.visibility</p:attrName>
                                        </p:attrNameLst>
                                      </p:cBhvr>
                                      <p:to>
                                        <p:strVal val="visible"/>
                                      </p:to>
                                    </p:set>
                                  </p:childTnLst>
                                </p:cTn>
                              </p:par>
                            </p:childTnLst>
                          </p:cTn>
                        </p:par>
                        <p:par>
                          <p:cTn id="89" fill="hold">
                            <p:stCondLst>
                              <p:cond delay="5000"/>
                            </p:stCondLst>
                            <p:childTnLst>
                              <p:par>
                                <p:cTn id="90" presetID="42" presetClass="path" presetSubtype="0" accel="50000" fill="hold" nodeType="afterEffect">
                                  <p:stCondLst>
                                    <p:cond delay="0"/>
                                  </p:stCondLst>
                                  <p:childTnLst>
                                    <p:animMotion origin="layout" path="M 3.75E-6 2.59259E-6 L 0.04843 0.1375 " pathEditMode="relative" rAng="0" ptsTypes="AA">
                                      <p:cBhvr>
                                        <p:cTn id="91" dur="1500" fill="hold"/>
                                        <p:tgtEl>
                                          <p:spTgt spid="62"/>
                                        </p:tgtEl>
                                        <p:attrNameLst>
                                          <p:attrName>ppt_x</p:attrName>
                                          <p:attrName>ppt_y</p:attrName>
                                        </p:attrNameLst>
                                      </p:cBhvr>
                                      <p:rCtr x="2422" y="6875"/>
                                    </p:animMotion>
                                  </p:childTnLst>
                                </p:cTn>
                              </p:par>
                              <p:par>
                                <p:cTn id="92" presetID="42" presetClass="path" presetSubtype="0" accel="50000" fill="hold" nodeType="withEffect">
                                  <p:stCondLst>
                                    <p:cond delay="0"/>
                                  </p:stCondLst>
                                  <p:childTnLst>
                                    <p:animMotion origin="layout" path="M -4.58333E-6 2.59259E-6 L 0.01589 0.19467 " pathEditMode="relative" rAng="0" ptsTypes="AA">
                                      <p:cBhvr>
                                        <p:cTn id="93" dur="1500" fill="hold"/>
                                        <p:tgtEl>
                                          <p:spTgt spid="63"/>
                                        </p:tgtEl>
                                        <p:attrNameLst>
                                          <p:attrName>ppt_x</p:attrName>
                                          <p:attrName>ppt_y</p:attrName>
                                        </p:attrNameLst>
                                      </p:cBhvr>
                                      <p:rCtr x="794" y="9722"/>
                                    </p:animMotion>
                                  </p:childTnLst>
                                </p:cTn>
                              </p:par>
                              <p:par>
                                <p:cTn id="94" presetID="42" presetClass="path" presetSubtype="0" accel="50000" fill="hold" nodeType="withEffect">
                                  <p:stCondLst>
                                    <p:cond delay="0"/>
                                  </p:stCondLst>
                                  <p:childTnLst>
                                    <p:animMotion origin="layout" path="M -2.91667E-6 2.59259E-6 L -0.01198 0.25347 " pathEditMode="relative" rAng="0" ptsTypes="AA">
                                      <p:cBhvr>
                                        <p:cTn id="95" dur="1500" fill="hold"/>
                                        <p:tgtEl>
                                          <p:spTgt spid="64"/>
                                        </p:tgtEl>
                                        <p:attrNameLst>
                                          <p:attrName>ppt_x</p:attrName>
                                          <p:attrName>ppt_y</p:attrName>
                                        </p:attrNameLst>
                                      </p:cBhvr>
                                      <p:rCtr x="-599" y="12662"/>
                                    </p:animMotion>
                                  </p:childTnLst>
                                </p:cTn>
                              </p:par>
                              <p:par>
                                <p:cTn id="96" presetID="42" presetClass="path" presetSubtype="0" accel="50000" fill="hold" nodeType="withEffect">
                                  <p:stCondLst>
                                    <p:cond delay="0"/>
                                  </p:stCondLst>
                                  <p:childTnLst>
                                    <p:animMotion origin="layout" path="M -1.25E-6 2.59259E-6 L -0.04219 0.30578 " pathEditMode="relative" rAng="0" ptsTypes="AA">
                                      <p:cBhvr>
                                        <p:cTn id="97" dur="1500" fill="hold"/>
                                        <p:tgtEl>
                                          <p:spTgt spid="65"/>
                                        </p:tgtEl>
                                        <p:attrNameLst>
                                          <p:attrName>ppt_x</p:attrName>
                                          <p:attrName>ppt_y</p:attrName>
                                        </p:attrNameLst>
                                      </p:cBhvr>
                                      <p:rCtr x="-2109" y="15278"/>
                                    </p:animMotion>
                                  </p:childTnLst>
                                </p:cTn>
                              </p:par>
                              <p:par>
                                <p:cTn id="98" presetID="42" presetClass="path" presetSubtype="0" accel="50000" fill="hold" nodeType="withEffect">
                                  <p:stCondLst>
                                    <p:cond delay="0"/>
                                  </p:stCondLst>
                                  <p:childTnLst>
                                    <p:animMotion origin="layout" path="M 0.00924 0.0037 L -0.0724 0.36481 " pathEditMode="relative" rAng="0" ptsTypes="AA">
                                      <p:cBhvr>
                                        <p:cTn id="99" dur="1500" fill="hold"/>
                                        <p:tgtEl>
                                          <p:spTgt spid="70"/>
                                        </p:tgtEl>
                                        <p:attrNameLst>
                                          <p:attrName>ppt_x</p:attrName>
                                          <p:attrName>ppt_y</p:attrName>
                                        </p:attrNameLst>
                                      </p:cBhvr>
                                      <p:rCtr x="-4089" y="18056"/>
                                    </p:animMotion>
                                  </p:childTnLst>
                                </p:cTn>
                              </p:par>
                            </p:childTnLst>
                          </p:cTn>
                        </p:par>
                        <p:par>
                          <p:cTn id="100" fill="hold">
                            <p:stCondLst>
                              <p:cond delay="6500"/>
                            </p:stCondLst>
                            <p:childTnLst>
                              <p:par>
                                <p:cTn id="101" presetID="1" presetClass="exit" presetSubtype="0" fill="hold" nodeType="afterEffect">
                                  <p:stCondLst>
                                    <p:cond delay="0"/>
                                  </p:stCondLst>
                                  <p:childTnLst>
                                    <p:set>
                                      <p:cBhvr>
                                        <p:cTn id="102" dur="1" fill="hold">
                                          <p:stCondLst>
                                            <p:cond delay="0"/>
                                          </p:stCondLst>
                                        </p:cTn>
                                        <p:tgtEl>
                                          <p:spTgt spid="62"/>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63"/>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64"/>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65"/>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70"/>
                                        </p:tgtEl>
                                        <p:attrNameLst>
                                          <p:attrName>style.visibility</p:attrName>
                                        </p:attrNameLst>
                                      </p:cBhvr>
                                      <p:to>
                                        <p:strVal val="hidden"/>
                                      </p:to>
                                    </p:set>
                                  </p:childTnLst>
                                </p:cTn>
                              </p:par>
                              <p:par>
                                <p:cTn id="111" presetID="1" presetClass="entr" presetSubtype="0" fill="hold" nodeType="withEffect">
                                  <p:stCondLst>
                                    <p:cond delay="0"/>
                                  </p:stCondLst>
                                  <p:childTnLst>
                                    <p:set>
                                      <p:cBhvr>
                                        <p:cTn id="112" dur="1" fill="hold">
                                          <p:stCondLst>
                                            <p:cond delay="0"/>
                                          </p:stCondLst>
                                        </p:cTn>
                                        <p:tgtEl>
                                          <p:spTgt spid="112"/>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82"/>
                                        </p:tgtEl>
                                        <p:attrNameLst>
                                          <p:attrName>style.visibility</p:attrName>
                                        </p:attrNameLst>
                                      </p:cBhvr>
                                      <p:to>
                                        <p:strVal val="visible"/>
                                      </p:to>
                                    </p:set>
                                    <p:animEffect transition="in" filter="fade">
                                      <p:cBhvr>
                                        <p:cTn id="11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34" grpId="0"/>
      <p:bldP spid="35" grpId="0"/>
      <p:bldP spid="55"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descr="A screenshot of a cell phone  Description automatically generated">
            <a:extLst>
              <a:ext uri="{FF2B5EF4-FFF2-40B4-BE49-F238E27FC236}">
                <a16:creationId xmlns:a16="http://schemas.microsoft.com/office/drawing/2014/main" id="{B03EC725-783B-44BE-8C35-E5A802D23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984" y="3784384"/>
            <a:ext cx="3254589" cy="2126082"/>
          </a:xfrm>
          <a:prstGeom prst="rect">
            <a:avLst/>
          </a:prstGeom>
        </p:spPr>
      </p:pic>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3:2</a:t>
            </a:r>
          </a:p>
        </p:txBody>
      </p:sp>
      <p:sp>
        <p:nvSpPr>
          <p:cNvPr id="52" name="TextBox 51">
            <a:extLst>
              <a:ext uri="{FF2B5EF4-FFF2-40B4-BE49-F238E27FC236}">
                <a16:creationId xmlns:a16="http://schemas.microsoft.com/office/drawing/2014/main" id="{4917C726-A150-4C4E-B117-59E18105F9AD}"/>
              </a:ext>
            </a:extLst>
          </p:cNvPr>
          <p:cNvSpPr txBox="1"/>
          <p:nvPr/>
        </p:nvSpPr>
        <p:spPr bwMode="auto">
          <a:xfrm>
            <a:off x="1732341" y="920309"/>
            <a:ext cx="8727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705 pencils shared equally between 5 year groups. How many pencils each?</a:t>
            </a:r>
            <a:endParaRPr lang="en-GB" sz="2000" dirty="0">
              <a:solidFill>
                <a:srgbClr val="FF0000"/>
              </a:solidFill>
              <a:latin typeface="Myriad Pro Semibold" charset="0"/>
              <a:ea typeface="Myriad Pro Semibold" charset="0"/>
              <a:cs typeface="Myriad Pro Semibold" charset="0"/>
            </a:endParaRPr>
          </a:p>
        </p:txBody>
      </p:sp>
      <p:sp>
        <p:nvSpPr>
          <p:cNvPr id="53" name="TextBox 52">
            <a:extLst>
              <a:ext uri="{FF2B5EF4-FFF2-40B4-BE49-F238E27FC236}">
                <a16:creationId xmlns:a16="http://schemas.microsoft.com/office/drawing/2014/main" id="{B8DE76EA-3F38-4A70-AE7D-B772CE3CE372}"/>
              </a:ext>
            </a:extLst>
          </p:cNvPr>
          <p:cNvSpPr txBox="1"/>
          <p:nvPr/>
        </p:nvSpPr>
        <p:spPr bwMode="auto">
          <a:xfrm>
            <a:off x="4838001" y="1524946"/>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705  ÷  5  =</a:t>
            </a:r>
            <a:endParaRPr lang="en-GB" sz="2200" dirty="0">
              <a:solidFill>
                <a:srgbClr val="C00000"/>
              </a:solidFill>
              <a:latin typeface="Myriad Pro Semibold" charset="0"/>
              <a:ea typeface="Myriad Pro Semibold" charset="0"/>
              <a:cs typeface="Myriad Pro Semibold" charset="0"/>
            </a:endParaRPr>
          </a:p>
        </p:txBody>
      </p:sp>
      <p:sp>
        <p:nvSpPr>
          <p:cNvPr id="54" name="Rectangle 53">
            <a:extLst>
              <a:ext uri="{FF2B5EF4-FFF2-40B4-BE49-F238E27FC236}">
                <a16:creationId xmlns:a16="http://schemas.microsoft.com/office/drawing/2014/main" id="{439B8C44-3106-41C1-B9D5-BB016C37F5F4}"/>
              </a:ext>
            </a:extLst>
          </p:cNvPr>
          <p:cNvSpPr/>
          <p:nvPr/>
        </p:nvSpPr>
        <p:spPr bwMode="auto">
          <a:xfrm>
            <a:off x="6658835" y="1515420"/>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grpSp>
        <p:nvGrpSpPr>
          <p:cNvPr id="8" name="Group 7">
            <a:extLst>
              <a:ext uri="{FF2B5EF4-FFF2-40B4-BE49-F238E27FC236}">
                <a16:creationId xmlns:a16="http://schemas.microsoft.com/office/drawing/2014/main" id="{4EC01EF9-CC4E-4493-A69C-765D9DB9DC3C}"/>
              </a:ext>
            </a:extLst>
          </p:cNvPr>
          <p:cNvGrpSpPr/>
          <p:nvPr/>
        </p:nvGrpSpPr>
        <p:grpSpPr>
          <a:xfrm>
            <a:off x="3199648" y="3948279"/>
            <a:ext cx="293039" cy="1840751"/>
            <a:chOff x="1675647" y="3948278"/>
            <a:chExt cx="293039" cy="1840751"/>
          </a:xfrm>
        </p:grpSpPr>
        <p:pic>
          <p:nvPicPr>
            <p:cNvPr id="77" name="Picture 76">
              <a:extLst>
                <a:ext uri="{FF2B5EF4-FFF2-40B4-BE49-F238E27FC236}">
                  <a16:creationId xmlns:a16="http://schemas.microsoft.com/office/drawing/2014/main" id="{1389EADC-281C-48FB-AF6C-2F84B51CA9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5647" y="3948278"/>
              <a:ext cx="293039" cy="293039"/>
            </a:xfrm>
            <a:prstGeom prst="rect">
              <a:avLst/>
            </a:prstGeom>
          </p:spPr>
        </p:pic>
        <p:pic>
          <p:nvPicPr>
            <p:cNvPr id="78" name="Picture 77">
              <a:extLst>
                <a:ext uri="{FF2B5EF4-FFF2-40B4-BE49-F238E27FC236}">
                  <a16:creationId xmlns:a16="http://schemas.microsoft.com/office/drawing/2014/main" id="{18D83B94-9E5E-4D1F-8FCA-A2A4562666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5647" y="4335206"/>
              <a:ext cx="293039" cy="293039"/>
            </a:xfrm>
            <a:prstGeom prst="rect">
              <a:avLst/>
            </a:prstGeom>
          </p:spPr>
        </p:pic>
        <p:pic>
          <p:nvPicPr>
            <p:cNvPr id="79" name="Picture 78">
              <a:extLst>
                <a:ext uri="{FF2B5EF4-FFF2-40B4-BE49-F238E27FC236}">
                  <a16:creationId xmlns:a16="http://schemas.microsoft.com/office/drawing/2014/main" id="{5FECD4DB-6F01-49B5-88F8-55551729F0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5647" y="4722134"/>
              <a:ext cx="293039" cy="293039"/>
            </a:xfrm>
            <a:prstGeom prst="rect">
              <a:avLst/>
            </a:prstGeom>
          </p:spPr>
        </p:pic>
        <p:pic>
          <p:nvPicPr>
            <p:cNvPr id="80" name="Picture 79">
              <a:extLst>
                <a:ext uri="{FF2B5EF4-FFF2-40B4-BE49-F238E27FC236}">
                  <a16:creationId xmlns:a16="http://schemas.microsoft.com/office/drawing/2014/main" id="{CD85818E-75D5-4142-98B1-2416199BDA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5647" y="5109062"/>
              <a:ext cx="293039" cy="293039"/>
            </a:xfrm>
            <a:prstGeom prst="rect">
              <a:avLst/>
            </a:prstGeom>
          </p:spPr>
        </p:pic>
        <p:pic>
          <p:nvPicPr>
            <p:cNvPr id="81" name="Picture 80">
              <a:extLst>
                <a:ext uri="{FF2B5EF4-FFF2-40B4-BE49-F238E27FC236}">
                  <a16:creationId xmlns:a16="http://schemas.microsoft.com/office/drawing/2014/main" id="{35782111-AF4D-4501-A96B-AE8BCD0714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5647" y="5495990"/>
              <a:ext cx="293039" cy="293039"/>
            </a:xfrm>
            <a:prstGeom prst="rect">
              <a:avLst/>
            </a:prstGeom>
          </p:spPr>
        </p:pic>
      </p:grpSp>
      <p:sp>
        <p:nvSpPr>
          <p:cNvPr id="82" name="TextBox 81">
            <a:extLst>
              <a:ext uri="{FF2B5EF4-FFF2-40B4-BE49-F238E27FC236}">
                <a16:creationId xmlns:a16="http://schemas.microsoft.com/office/drawing/2014/main" id="{310F0400-198F-4F06-8DF4-592D49D24ADE}"/>
              </a:ext>
            </a:extLst>
          </p:cNvPr>
          <p:cNvSpPr txBox="1"/>
          <p:nvPr/>
        </p:nvSpPr>
        <p:spPr bwMode="auto">
          <a:xfrm>
            <a:off x="6867123" y="4874496"/>
            <a:ext cx="24569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70C0"/>
                </a:solidFill>
                <a:latin typeface="Myriad Pro Semibold" charset="0"/>
                <a:ea typeface="Myriad Pro Semibold" charset="0"/>
                <a:cs typeface="Myriad Pro Semibold" charset="0"/>
              </a:rPr>
              <a:t>20 tens ÷ 5 = 4 tens</a:t>
            </a:r>
          </a:p>
        </p:txBody>
      </p:sp>
      <p:sp>
        <p:nvSpPr>
          <p:cNvPr id="83" name="TextBox 82">
            <a:extLst>
              <a:ext uri="{FF2B5EF4-FFF2-40B4-BE49-F238E27FC236}">
                <a16:creationId xmlns:a16="http://schemas.microsoft.com/office/drawing/2014/main" id="{650CA530-1667-4A47-96D0-D7D325689B5E}"/>
              </a:ext>
            </a:extLst>
          </p:cNvPr>
          <p:cNvSpPr txBox="1"/>
          <p:nvPr/>
        </p:nvSpPr>
        <p:spPr bwMode="auto">
          <a:xfrm>
            <a:off x="6924445" y="5334894"/>
            <a:ext cx="23423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FF0000"/>
                </a:solidFill>
                <a:latin typeface="Myriad Pro Semibold" charset="0"/>
                <a:ea typeface="Myriad Pro Semibold" charset="0"/>
                <a:cs typeface="Myriad Pro Semibold" charset="0"/>
              </a:rPr>
              <a:t>5 ones ÷ 5 = 1 one</a:t>
            </a:r>
          </a:p>
        </p:txBody>
      </p:sp>
      <p:sp>
        <p:nvSpPr>
          <p:cNvPr id="84" name="TextBox 83">
            <a:extLst>
              <a:ext uri="{FF2B5EF4-FFF2-40B4-BE49-F238E27FC236}">
                <a16:creationId xmlns:a16="http://schemas.microsoft.com/office/drawing/2014/main" id="{648D38AE-F521-4D69-A1BA-767AA89A2ACE}"/>
              </a:ext>
            </a:extLst>
          </p:cNvPr>
          <p:cNvSpPr txBox="1"/>
          <p:nvPr/>
        </p:nvSpPr>
        <p:spPr bwMode="auto">
          <a:xfrm>
            <a:off x="5641530" y="3953698"/>
            <a:ext cx="4908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030A0"/>
                </a:solidFill>
                <a:latin typeface="Myriad Pro Semibold" charset="0"/>
                <a:ea typeface="Myriad Pro Semibold" charset="0"/>
                <a:cs typeface="Myriad Pro Semibold" charset="0"/>
              </a:rPr>
              <a:t>7 hundreds ÷ 5 = 1 hundred r 2 hundreds</a:t>
            </a:r>
          </a:p>
        </p:txBody>
      </p:sp>
      <p:sp>
        <p:nvSpPr>
          <p:cNvPr id="34" name="TextBox 33">
            <a:extLst>
              <a:ext uri="{FF2B5EF4-FFF2-40B4-BE49-F238E27FC236}">
                <a16:creationId xmlns:a16="http://schemas.microsoft.com/office/drawing/2014/main" id="{930724D6-C2F6-49A6-A572-D479A7E300E3}"/>
              </a:ext>
            </a:extLst>
          </p:cNvPr>
          <p:cNvSpPr txBox="1"/>
          <p:nvPr/>
        </p:nvSpPr>
        <p:spPr bwMode="auto">
          <a:xfrm>
            <a:off x="4693537" y="2140760"/>
            <a:ext cx="28049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5 – sharing the 1s:</a:t>
            </a:r>
            <a:endParaRPr lang="en-GB" sz="2000" dirty="0">
              <a:solidFill>
                <a:srgbClr val="FF0000"/>
              </a:solidFill>
              <a:latin typeface="Myriad Pro Semibold" charset="0"/>
              <a:ea typeface="Myriad Pro Semibold" charset="0"/>
              <a:cs typeface="Myriad Pro Semibold" charset="0"/>
            </a:endParaRPr>
          </a:p>
        </p:txBody>
      </p:sp>
      <p:sp>
        <p:nvSpPr>
          <p:cNvPr id="35" name="TextBox 34">
            <a:extLst>
              <a:ext uri="{FF2B5EF4-FFF2-40B4-BE49-F238E27FC236}">
                <a16:creationId xmlns:a16="http://schemas.microsoft.com/office/drawing/2014/main" id="{A5D4419C-E5D7-4244-82BE-078CEB7EA76A}"/>
              </a:ext>
            </a:extLst>
          </p:cNvPr>
          <p:cNvSpPr txBox="1"/>
          <p:nvPr/>
        </p:nvSpPr>
        <p:spPr bwMode="auto">
          <a:xfrm>
            <a:off x="4624605" y="2140760"/>
            <a:ext cx="29427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4 – sharing the 10s:</a:t>
            </a:r>
            <a:endParaRPr lang="en-GB" sz="2000" dirty="0">
              <a:solidFill>
                <a:srgbClr val="FF0000"/>
              </a:solidFill>
              <a:latin typeface="Myriad Pro Semibold" charset="0"/>
              <a:ea typeface="Myriad Pro Semibold" charset="0"/>
              <a:cs typeface="Myriad Pro Semibold" charset="0"/>
            </a:endParaRPr>
          </a:p>
        </p:txBody>
      </p:sp>
      <p:sp>
        <p:nvSpPr>
          <p:cNvPr id="88" name="TextBox 87">
            <a:extLst>
              <a:ext uri="{FF2B5EF4-FFF2-40B4-BE49-F238E27FC236}">
                <a16:creationId xmlns:a16="http://schemas.microsoft.com/office/drawing/2014/main" id="{32E103AC-9735-48E1-A698-ABBB098ED1C5}"/>
              </a:ext>
            </a:extLst>
          </p:cNvPr>
          <p:cNvSpPr txBox="1"/>
          <p:nvPr/>
        </p:nvSpPr>
        <p:spPr bwMode="auto">
          <a:xfrm>
            <a:off x="6827620" y="4414097"/>
            <a:ext cx="25971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 hundreds = 20 tens</a:t>
            </a:r>
          </a:p>
        </p:txBody>
      </p:sp>
      <p:sp>
        <p:nvSpPr>
          <p:cNvPr id="55" name="Rectangle 54">
            <a:extLst>
              <a:ext uri="{FF2B5EF4-FFF2-40B4-BE49-F238E27FC236}">
                <a16:creationId xmlns:a16="http://schemas.microsoft.com/office/drawing/2014/main" id="{B20BD0D8-63A2-4250-A0F4-BEF63B8B0177}"/>
              </a:ext>
            </a:extLst>
          </p:cNvPr>
          <p:cNvSpPr/>
          <p:nvPr/>
        </p:nvSpPr>
        <p:spPr bwMode="auto">
          <a:xfrm>
            <a:off x="3189979" y="3943080"/>
            <a:ext cx="309058" cy="1852299"/>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grpSp>
        <p:nvGrpSpPr>
          <p:cNvPr id="9" name="Group 8">
            <a:extLst>
              <a:ext uri="{FF2B5EF4-FFF2-40B4-BE49-F238E27FC236}">
                <a16:creationId xmlns:a16="http://schemas.microsoft.com/office/drawing/2014/main" id="{96E8F2A5-3066-49BE-950B-51CA47200F0C}"/>
              </a:ext>
            </a:extLst>
          </p:cNvPr>
          <p:cNvGrpSpPr/>
          <p:nvPr/>
        </p:nvGrpSpPr>
        <p:grpSpPr>
          <a:xfrm>
            <a:off x="3578704" y="3948279"/>
            <a:ext cx="293039" cy="1840751"/>
            <a:chOff x="2054703" y="3948278"/>
            <a:chExt cx="293039" cy="1840751"/>
          </a:xfrm>
        </p:grpSpPr>
        <p:pic>
          <p:nvPicPr>
            <p:cNvPr id="58" name="Picture 57" descr="A drawing of a face  Description automatically generated">
              <a:extLst>
                <a:ext uri="{FF2B5EF4-FFF2-40B4-BE49-F238E27FC236}">
                  <a16:creationId xmlns:a16="http://schemas.microsoft.com/office/drawing/2014/main" id="{4F396A4F-0871-4C49-AD2A-797FBD88EB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3948278"/>
              <a:ext cx="293039" cy="293039"/>
            </a:xfrm>
            <a:prstGeom prst="rect">
              <a:avLst/>
            </a:prstGeom>
          </p:spPr>
        </p:pic>
        <p:pic>
          <p:nvPicPr>
            <p:cNvPr id="71" name="Picture 70" descr="A drawing of a face  Description automatically generated">
              <a:extLst>
                <a:ext uri="{FF2B5EF4-FFF2-40B4-BE49-F238E27FC236}">
                  <a16:creationId xmlns:a16="http://schemas.microsoft.com/office/drawing/2014/main" id="{AAA001B4-382F-447D-800A-DA6C91BD6C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4335206"/>
              <a:ext cx="293039" cy="293039"/>
            </a:xfrm>
            <a:prstGeom prst="rect">
              <a:avLst/>
            </a:prstGeom>
          </p:spPr>
        </p:pic>
        <p:pic>
          <p:nvPicPr>
            <p:cNvPr id="72" name="Picture 71" descr="A drawing of a face  Description automatically generated">
              <a:extLst>
                <a:ext uri="{FF2B5EF4-FFF2-40B4-BE49-F238E27FC236}">
                  <a16:creationId xmlns:a16="http://schemas.microsoft.com/office/drawing/2014/main" id="{148A29AA-82AD-46FC-BEF0-4EE08BC445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4722134"/>
              <a:ext cx="293039" cy="293039"/>
            </a:xfrm>
            <a:prstGeom prst="rect">
              <a:avLst/>
            </a:prstGeom>
          </p:spPr>
        </p:pic>
        <p:pic>
          <p:nvPicPr>
            <p:cNvPr id="73" name="Picture 72" descr="A drawing of a face  Description automatically generated">
              <a:extLst>
                <a:ext uri="{FF2B5EF4-FFF2-40B4-BE49-F238E27FC236}">
                  <a16:creationId xmlns:a16="http://schemas.microsoft.com/office/drawing/2014/main" id="{2ECDD8C8-30EE-42E1-B269-407C9389C8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5109062"/>
              <a:ext cx="293039" cy="293039"/>
            </a:xfrm>
            <a:prstGeom prst="rect">
              <a:avLst/>
            </a:prstGeom>
          </p:spPr>
        </p:pic>
        <p:pic>
          <p:nvPicPr>
            <p:cNvPr id="74" name="Picture 73" descr="A drawing of a face  Description automatically generated">
              <a:extLst>
                <a:ext uri="{FF2B5EF4-FFF2-40B4-BE49-F238E27FC236}">
                  <a16:creationId xmlns:a16="http://schemas.microsoft.com/office/drawing/2014/main" id="{EFCCE11B-4BF1-417E-9523-3036EB330D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5495990"/>
              <a:ext cx="293039" cy="293039"/>
            </a:xfrm>
            <a:prstGeom prst="rect">
              <a:avLst/>
            </a:prstGeom>
          </p:spPr>
        </p:pic>
      </p:grpSp>
      <p:grpSp>
        <p:nvGrpSpPr>
          <p:cNvPr id="100" name="Group 99">
            <a:extLst>
              <a:ext uri="{FF2B5EF4-FFF2-40B4-BE49-F238E27FC236}">
                <a16:creationId xmlns:a16="http://schemas.microsoft.com/office/drawing/2014/main" id="{5E9350BA-9779-4442-BB9D-DB1B495FD39F}"/>
              </a:ext>
            </a:extLst>
          </p:cNvPr>
          <p:cNvGrpSpPr/>
          <p:nvPr/>
        </p:nvGrpSpPr>
        <p:grpSpPr>
          <a:xfrm>
            <a:off x="3967819" y="3948279"/>
            <a:ext cx="293039" cy="1840751"/>
            <a:chOff x="2054703" y="3948278"/>
            <a:chExt cx="293039" cy="1840751"/>
          </a:xfrm>
        </p:grpSpPr>
        <p:pic>
          <p:nvPicPr>
            <p:cNvPr id="101" name="Picture 100" descr="A drawing of a face  Description automatically generated">
              <a:extLst>
                <a:ext uri="{FF2B5EF4-FFF2-40B4-BE49-F238E27FC236}">
                  <a16:creationId xmlns:a16="http://schemas.microsoft.com/office/drawing/2014/main" id="{F80E1157-D41A-4214-B518-ADC8740ABE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3948278"/>
              <a:ext cx="293039" cy="293039"/>
            </a:xfrm>
            <a:prstGeom prst="rect">
              <a:avLst/>
            </a:prstGeom>
          </p:spPr>
        </p:pic>
        <p:pic>
          <p:nvPicPr>
            <p:cNvPr id="102" name="Picture 101" descr="A drawing of a face  Description automatically generated">
              <a:extLst>
                <a:ext uri="{FF2B5EF4-FFF2-40B4-BE49-F238E27FC236}">
                  <a16:creationId xmlns:a16="http://schemas.microsoft.com/office/drawing/2014/main" id="{F0C72257-3952-4389-81D7-E1A23813B4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4335206"/>
              <a:ext cx="293039" cy="293039"/>
            </a:xfrm>
            <a:prstGeom prst="rect">
              <a:avLst/>
            </a:prstGeom>
          </p:spPr>
        </p:pic>
        <p:pic>
          <p:nvPicPr>
            <p:cNvPr id="103" name="Picture 102" descr="A drawing of a face  Description automatically generated">
              <a:extLst>
                <a:ext uri="{FF2B5EF4-FFF2-40B4-BE49-F238E27FC236}">
                  <a16:creationId xmlns:a16="http://schemas.microsoft.com/office/drawing/2014/main" id="{D3E4AB1D-2C82-413E-AC07-F8AA417937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4722134"/>
              <a:ext cx="293039" cy="293039"/>
            </a:xfrm>
            <a:prstGeom prst="rect">
              <a:avLst/>
            </a:prstGeom>
          </p:spPr>
        </p:pic>
        <p:pic>
          <p:nvPicPr>
            <p:cNvPr id="104" name="Picture 103" descr="A drawing of a face  Description automatically generated">
              <a:extLst>
                <a:ext uri="{FF2B5EF4-FFF2-40B4-BE49-F238E27FC236}">
                  <a16:creationId xmlns:a16="http://schemas.microsoft.com/office/drawing/2014/main" id="{BEDBD8EC-A256-4C96-BA73-8FC2F06BBE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5109062"/>
              <a:ext cx="293039" cy="293039"/>
            </a:xfrm>
            <a:prstGeom prst="rect">
              <a:avLst/>
            </a:prstGeom>
          </p:spPr>
        </p:pic>
        <p:pic>
          <p:nvPicPr>
            <p:cNvPr id="105" name="Picture 104" descr="A drawing of a face  Description automatically generated">
              <a:extLst>
                <a:ext uri="{FF2B5EF4-FFF2-40B4-BE49-F238E27FC236}">
                  <a16:creationId xmlns:a16="http://schemas.microsoft.com/office/drawing/2014/main" id="{6BED54FA-B493-41FB-ACC8-4CE9BAFCCF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5495990"/>
              <a:ext cx="293039" cy="293039"/>
            </a:xfrm>
            <a:prstGeom prst="rect">
              <a:avLst/>
            </a:prstGeom>
          </p:spPr>
        </p:pic>
      </p:grpSp>
      <p:grpSp>
        <p:nvGrpSpPr>
          <p:cNvPr id="106" name="Group 105">
            <a:extLst>
              <a:ext uri="{FF2B5EF4-FFF2-40B4-BE49-F238E27FC236}">
                <a16:creationId xmlns:a16="http://schemas.microsoft.com/office/drawing/2014/main" id="{C8A08EE1-A44B-4EF2-A113-11CEF34BD865}"/>
              </a:ext>
            </a:extLst>
          </p:cNvPr>
          <p:cNvGrpSpPr/>
          <p:nvPr/>
        </p:nvGrpSpPr>
        <p:grpSpPr>
          <a:xfrm>
            <a:off x="4356934" y="3948279"/>
            <a:ext cx="293039" cy="1840751"/>
            <a:chOff x="2054703" y="3948278"/>
            <a:chExt cx="293039" cy="1840751"/>
          </a:xfrm>
        </p:grpSpPr>
        <p:pic>
          <p:nvPicPr>
            <p:cNvPr id="107" name="Picture 106" descr="A drawing of a face  Description automatically generated">
              <a:extLst>
                <a:ext uri="{FF2B5EF4-FFF2-40B4-BE49-F238E27FC236}">
                  <a16:creationId xmlns:a16="http://schemas.microsoft.com/office/drawing/2014/main" id="{75A0C86C-DBA3-4382-BF39-53377C4C8C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3948278"/>
              <a:ext cx="293039" cy="293039"/>
            </a:xfrm>
            <a:prstGeom prst="rect">
              <a:avLst/>
            </a:prstGeom>
          </p:spPr>
        </p:pic>
        <p:pic>
          <p:nvPicPr>
            <p:cNvPr id="108" name="Picture 107" descr="A drawing of a face  Description automatically generated">
              <a:extLst>
                <a:ext uri="{FF2B5EF4-FFF2-40B4-BE49-F238E27FC236}">
                  <a16:creationId xmlns:a16="http://schemas.microsoft.com/office/drawing/2014/main" id="{0CC0EBFC-3AA5-4873-AB83-C95C6CCCAB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4335206"/>
              <a:ext cx="293039" cy="293039"/>
            </a:xfrm>
            <a:prstGeom prst="rect">
              <a:avLst/>
            </a:prstGeom>
          </p:spPr>
        </p:pic>
        <p:pic>
          <p:nvPicPr>
            <p:cNvPr id="109" name="Picture 108" descr="A drawing of a face  Description automatically generated">
              <a:extLst>
                <a:ext uri="{FF2B5EF4-FFF2-40B4-BE49-F238E27FC236}">
                  <a16:creationId xmlns:a16="http://schemas.microsoft.com/office/drawing/2014/main" id="{CD527553-CAA2-436C-8997-EF4424EF5D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4722134"/>
              <a:ext cx="293039" cy="293039"/>
            </a:xfrm>
            <a:prstGeom prst="rect">
              <a:avLst/>
            </a:prstGeom>
          </p:spPr>
        </p:pic>
        <p:pic>
          <p:nvPicPr>
            <p:cNvPr id="110" name="Picture 109" descr="A drawing of a face  Description automatically generated">
              <a:extLst>
                <a:ext uri="{FF2B5EF4-FFF2-40B4-BE49-F238E27FC236}">
                  <a16:creationId xmlns:a16="http://schemas.microsoft.com/office/drawing/2014/main" id="{2BAB75D0-57A2-41A2-A7BF-44E44DF629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5109062"/>
              <a:ext cx="293039" cy="293039"/>
            </a:xfrm>
            <a:prstGeom prst="rect">
              <a:avLst/>
            </a:prstGeom>
          </p:spPr>
        </p:pic>
        <p:pic>
          <p:nvPicPr>
            <p:cNvPr id="111" name="Picture 110" descr="A drawing of a face  Description automatically generated">
              <a:extLst>
                <a:ext uri="{FF2B5EF4-FFF2-40B4-BE49-F238E27FC236}">
                  <a16:creationId xmlns:a16="http://schemas.microsoft.com/office/drawing/2014/main" id="{64F051BC-6395-49DB-A895-9A35AC7F1E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5495990"/>
              <a:ext cx="293039" cy="293039"/>
            </a:xfrm>
            <a:prstGeom prst="rect">
              <a:avLst/>
            </a:prstGeom>
          </p:spPr>
        </p:pic>
      </p:grpSp>
      <p:grpSp>
        <p:nvGrpSpPr>
          <p:cNvPr id="112" name="Group 111">
            <a:extLst>
              <a:ext uri="{FF2B5EF4-FFF2-40B4-BE49-F238E27FC236}">
                <a16:creationId xmlns:a16="http://schemas.microsoft.com/office/drawing/2014/main" id="{B76BD814-DA3E-4292-8D3E-38D1316B01D4}"/>
              </a:ext>
            </a:extLst>
          </p:cNvPr>
          <p:cNvGrpSpPr/>
          <p:nvPr/>
        </p:nvGrpSpPr>
        <p:grpSpPr>
          <a:xfrm>
            <a:off x="4746048" y="3948279"/>
            <a:ext cx="293039" cy="1840751"/>
            <a:chOff x="2054703" y="3948278"/>
            <a:chExt cx="293039" cy="1840751"/>
          </a:xfrm>
        </p:grpSpPr>
        <p:pic>
          <p:nvPicPr>
            <p:cNvPr id="113" name="Picture 112" descr="A drawing of a face  Description automatically generated">
              <a:extLst>
                <a:ext uri="{FF2B5EF4-FFF2-40B4-BE49-F238E27FC236}">
                  <a16:creationId xmlns:a16="http://schemas.microsoft.com/office/drawing/2014/main" id="{70F03BFD-76ED-48C2-AAF5-F4C93D4FCC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3948278"/>
              <a:ext cx="293039" cy="293039"/>
            </a:xfrm>
            <a:prstGeom prst="rect">
              <a:avLst/>
            </a:prstGeom>
          </p:spPr>
        </p:pic>
        <p:pic>
          <p:nvPicPr>
            <p:cNvPr id="114" name="Picture 113" descr="A drawing of a face  Description automatically generated">
              <a:extLst>
                <a:ext uri="{FF2B5EF4-FFF2-40B4-BE49-F238E27FC236}">
                  <a16:creationId xmlns:a16="http://schemas.microsoft.com/office/drawing/2014/main" id="{EC9FADDA-CB37-4049-9F30-4636A06C77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4335206"/>
              <a:ext cx="293039" cy="293039"/>
            </a:xfrm>
            <a:prstGeom prst="rect">
              <a:avLst/>
            </a:prstGeom>
          </p:spPr>
        </p:pic>
        <p:pic>
          <p:nvPicPr>
            <p:cNvPr id="115" name="Picture 114" descr="A drawing of a face  Description automatically generated">
              <a:extLst>
                <a:ext uri="{FF2B5EF4-FFF2-40B4-BE49-F238E27FC236}">
                  <a16:creationId xmlns:a16="http://schemas.microsoft.com/office/drawing/2014/main" id="{55936D47-7435-44A3-A7DD-0C4B9CCC7A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4722134"/>
              <a:ext cx="293039" cy="293039"/>
            </a:xfrm>
            <a:prstGeom prst="rect">
              <a:avLst/>
            </a:prstGeom>
          </p:spPr>
        </p:pic>
        <p:pic>
          <p:nvPicPr>
            <p:cNvPr id="116" name="Picture 115" descr="A drawing of a face  Description automatically generated">
              <a:extLst>
                <a:ext uri="{FF2B5EF4-FFF2-40B4-BE49-F238E27FC236}">
                  <a16:creationId xmlns:a16="http://schemas.microsoft.com/office/drawing/2014/main" id="{C65110AF-606B-4491-B555-85C8EFAA1C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5109062"/>
              <a:ext cx="293039" cy="293039"/>
            </a:xfrm>
            <a:prstGeom prst="rect">
              <a:avLst/>
            </a:prstGeom>
          </p:spPr>
        </p:pic>
        <p:pic>
          <p:nvPicPr>
            <p:cNvPr id="117" name="Picture 116" descr="A drawing of a face  Description automatically generated">
              <a:extLst>
                <a:ext uri="{FF2B5EF4-FFF2-40B4-BE49-F238E27FC236}">
                  <a16:creationId xmlns:a16="http://schemas.microsoft.com/office/drawing/2014/main" id="{780326DC-F8EA-449C-BFFC-FD5B973ACF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5495990"/>
              <a:ext cx="293039" cy="293039"/>
            </a:xfrm>
            <a:prstGeom prst="rect">
              <a:avLst/>
            </a:prstGeom>
          </p:spPr>
        </p:pic>
      </p:grpSp>
      <p:sp>
        <p:nvSpPr>
          <p:cNvPr id="75" name="Rectangle 74">
            <a:extLst>
              <a:ext uri="{FF2B5EF4-FFF2-40B4-BE49-F238E27FC236}">
                <a16:creationId xmlns:a16="http://schemas.microsoft.com/office/drawing/2014/main" id="{8698AC48-BB35-452C-9AD7-677709B125B5}"/>
              </a:ext>
            </a:extLst>
          </p:cNvPr>
          <p:cNvSpPr/>
          <p:nvPr/>
        </p:nvSpPr>
        <p:spPr bwMode="auto">
          <a:xfrm>
            <a:off x="3572603" y="3943080"/>
            <a:ext cx="1466483" cy="1852299"/>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grpSp>
        <p:nvGrpSpPr>
          <p:cNvPr id="3" name="Group 2">
            <a:extLst>
              <a:ext uri="{FF2B5EF4-FFF2-40B4-BE49-F238E27FC236}">
                <a16:creationId xmlns:a16="http://schemas.microsoft.com/office/drawing/2014/main" id="{2355DA66-F4AA-479F-9672-73ED68DA19DB}"/>
              </a:ext>
            </a:extLst>
          </p:cNvPr>
          <p:cNvGrpSpPr/>
          <p:nvPr/>
        </p:nvGrpSpPr>
        <p:grpSpPr>
          <a:xfrm>
            <a:off x="5119556" y="3948279"/>
            <a:ext cx="293039" cy="1840751"/>
            <a:chOff x="3595555" y="3948278"/>
            <a:chExt cx="293039" cy="1840751"/>
          </a:xfrm>
        </p:grpSpPr>
        <p:pic>
          <p:nvPicPr>
            <p:cNvPr id="76" name="Picture 75" descr="A picture containing object  Description automatically generated">
              <a:extLst>
                <a:ext uri="{FF2B5EF4-FFF2-40B4-BE49-F238E27FC236}">
                  <a16:creationId xmlns:a16="http://schemas.microsoft.com/office/drawing/2014/main" id="{CEF71DA9-334A-401E-9551-F0EF7AD128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5555" y="3948278"/>
              <a:ext cx="293039" cy="293039"/>
            </a:xfrm>
            <a:prstGeom prst="rect">
              <a:avLst/>
            </a:prstGeom>
          </p:spPr>
        </p:pic>
        <p:pic>
          <p:nvPicPr>
            <p:cNvPr id="85" name="Picture 84" descr="A picture containing object  Description automatically generated">
              <a:extLst>
                <a:ext uri="{FF2B5EF4-FFF2-40B4-BE49-F238E27FC236}">
                  <a16:creationId xmlns:a16="http://schemas.microsoft.com/office/drawing/2014/main" id="{5B8DC7F9-DED8-40DA-A74B-EF8548DB0F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5555" y="4335206"/>
              <a:ext cx="293039" cy="293039"/>
            </a:xfrm>
            <a:prstGeom prst="rect">
              <a:avLst/>
            </a:prstGeom>
          </p:spPr>
        </p:pic>
        <p:pic>
          <p:nvPicPr>
            <p:cNvPr id="86" name="Picture 85" descr="A picture containing object  Description automatically generated">
              <a:extLst>
                <a:ext uri="{FF2B5EF4-FFF2-40B4-BE49-F238E27FC236}">
                  <a16:creationId xmlns:a16="http://schemas.microsoft.com/office/drawing/2014/main" id="{4AF72C64-A6F2-4730-8BAD-31E503768A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5555" y="4722134"/>
              <a:ext cx="293039" cy="293039"/>
            </a:xfrm>
            <a:prstGeom prst="rect">
              <a:avLst/>
            </a:prstGeom>
          </p:spPr>
        </p:pic>
        <p:pic>
          <p:nvPicPr>
            <p:cNvPr id="87" name="Picture 86" descr="A picture containing object  Description automatically generated">
              <a:extLst>
                <a:ext uri="{FF2B5EF4-FFF2-40B4-BE49-F238E27FC236}">
                  <a16:creationId xmlns:a16="http://schemas.microsoft.com/office/drawing/2014/main" id="{DA46B329-E39B-4625-AC53-AB778BEF86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5555" y="5109062"/>
              <a:ext cx="293039" cy="293039"/>
            </a:xfrm>
            <a:prstGeom prst="rect">
              <a:avLst/>
            </a:prstGeom>
          </p:spPr>
        </p:pic>
        <p:pic>
          <p:nvPicPr>
            <p:cNvPr id="89" name="Picture 88" descr="A picture containing object  Description automatically generated">
              <a:extLst>
                <a:ext uri="{FF2B5EF4-FFF2-40B4-BE49-F238E27FC236}">
                  <a16:creationId xmlns:a16="http://schemas.microsoft.com/office/drawing/2014/main" id="{F5A24BD3-1AB7-4818-99EF-FA06D0C934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5555" y="5495990"/>
              <a:ext cx="293039" cy="293039"/>
            </a:xfrm>
            <a:prstGeom prst="rect">
              <a:avLst/>
            </a:prstGeom>
          </p:spPr>
        </p:pic>
      </p:grpSp>
      <p:pic>
        <p:nvPicPr>
          <p:cNvPr id="60" name="Picture 59" descr="A picture containing object  Description automatically generated">
            <a:extLst>
              <a:ext uri="{FF2B5EF4-FFF2-40B4-BE49-F238E27FC236}">
                <a16:creationId xmlns:a16="http://schemas.microsoft.com/office/drawing/2014/main" id="{7D1F0757-069D-431C-9C1D-0C7162EA01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6230" y="3358519"/>
            <a:ext cx="293039" cy="293039"/>
          </a:xfrm>
          <a:prstGeom prst="rect">
            <a:avLst/>
          </a:prstGeom>
        </p:spPr>
      </p:pic>
      <p:pic>
        <p:nvPicPr>
          <p:cNvPr id="66" name="Picture 65" descr="A picture containing object  Description automatically generated">
            <a:extLst>
              <a:ext uri="{FF2B5EF4-FFF2-40B4-BE49-F238E27FC236}">
                <a16:creationId xmlns:a16="http://schemas.microsoft.com/office/drawing/2014/main" id="{6C339936-CD32-47AB-B451-42CC15380E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3251" y="3358519"/>
            <a:ext cx="293039" cy="293039"/>
          </a:xfrm>
          <a:prstGeom prst="rect">
            <a:avLst/>
          </a:prstGeom>
        </p:spPr>
      </p:pic>
      <p:pic>
        <p:nvPicPr>
          <p:cNvPr id="67" name="Picture 66" descr="A picture containing object  Description automatically generated">
            <a:extLst>
              <a:ext uri="{FF2B5EF4-FFF2-40B4-BE49-F238E27FC236}">
                <a16:creationId xmlns:a16="http://schemas.microsoft.com/office/drawing/2014/main" id="{8BD22DAD-7A93-47F3-B92A-78C6992C53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0272" y="3358519"/>
            <a:ext cx="293039" cy="293039"/>
          </a:xfrm>
          <a:prstGeom prst="rect">
            <a:avLst/>
          </a:prstGeom>
        </p:spPr>
      </p:pic>
      <p:pic>
        <p:nvPicPr>
          <p:cNvPr id="68" name="Picture 67" descr="A picture containing object  Description automatically generated">
            <a:extLst>
              <a:ext uri="{FF2B5EF4-FFF2-40B4-BE49-F238E27FC236}">
                <a16:creationId xmlns:a16="http://schemas.microsoft.com/office/drawing/2014/main" id="{73D50015-EA1E-497A-B116-2F738F02D5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7293" y="3358519"/>
            <a:ext cx="293039" cy="293039"/>
          </a:xfrm>
          <a:prstGeom prst="rect">
            <a:avLst/>
          </a:prstGeom>
        </p:spPr>
      </p:pic>
      <p:pic>
        <p:nvPicPr>
          <p:cNvPr id="69" name="Picture 68" descr="A picture containing object  Description automatically generated">
            <a:extLst>
              <a:ext uri="{FF2B5EF4-FFF2-40B4-BE49-F238E27FC236}">
                <a16:creationId xmlns:a16="http://schemas.microsoft.com/office/drawing/2014/main" id="{E34E3BA0-E4CA-4856-9B6F-76A9BD9C45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4314" y="3358519"/>
            <a:ext cx="293039" cy="293039"/>
          </a:xfrm>
          <a:prstGeom prst="rect">
            <a:avLst/>
          </a:prstGeom>
        </p:spPr>
      </p:pic>
    </p:spTree>
    <p:extLst>
      <p:ext uri="{BB962C8B-B14F-4D97-AF65-F5344CB8AC3E}">
        <p14:creationId xmlns:p14="http://schemas.microsoft.com/office/powerpoint/2010/main" val="210208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500"/>
                                        <p:tgtEl>
                                          <p:spTgt spid="75"/>
                                        </p:tgtEl>
                                      </p:cBhvr>
                                    </p:animEffect>
                                  </p:childTnLst>
                                </p:cTn>
                              </p:par>
                            </p:childTnLst>
                          </p:cTn>
                        </p:par>
                        <p:par>
                          <p:cTn id="17" fill="hold">
                            <p:stCondLst>
                              <p:cond delay="500"/>
                            </p:stCondLst>
                            <p:childTnLst>
                              <p:par>
                                <p:cTn id="18" presetID="42" presetClass="path" presetSubtype="0" accel="50000" fill="hold" nodeType="afterEffect">
                                  <p:stCondLst>
                                    <p:cond delay="0"/>
                                  </p:stCondLst>
                                  <p:childTnLst>
                                    <p:animMotion origin="layout" path="M -4.375E-6 -1.11111E-6 L 0.23073 0.08588 " pathEditMode="relative" rAng="0" ptsTypes="AA">
                                      <p:cBhvr>
                                        <p:cTn id="19" dur="1500" fill="hold"/>
                                        <p:tgtEl>
                                          <p:spTgt spid="60"/>
                                        </p:tgtEl>
                                        <p:attrNameLst>
                                          <p:attrName>ppt_x</p:attrName>
                                          <p:attrName>ppt_y</p:attrName>
                                        </p:attrNameLst>
                                      </p:cBhvr>
                                      <p:rCtr x="11536" y="4282"/>
                                    </p:animMotion>
                                  </p:childTnLst>
                                </p:cTn>
                              </p:par>
                              <p:par>
                                <p:cTn id="20" presetID="42" presetClass="path" presetSubtype="0" accel="50000" fill="hold" nodeType="withEffect">
                                  <p:stCondLst>
                                    <p:cond delay="0"/>
                                  </p:stCondLst>
                                  <p:childTnLst>
                                    <p:animMotion origin="layout" path="M -2.70833E-6 -1.11111E-6 L 0.19948 0.14236 " pathEditMode="relative" rAng="0" ptsTypes="AA">
                                      <p:cBhvr>
                                        <p:cTn id="21" dur="1500" fill="hold"/>
                                        <p:tgtEl>
                                          <p:spTgt spid="66"/>
                                        </p:tgtEl>
                                        <p:attrNameLst>
                                          <p:attrName>ppt_x</p:attrName>
                                          <p:attrName>ppt_y</p:attrName>
                                        </p:attrNameLst>
                                      </p:cBhvr>
                                      <p:rCtr x="9974" y="7106"/>
                                    </p:animMotion>
                                  </p:childTnLst>
                                </p:cTn>
                              </p:par>
                              <p:par>
                                <p:cTn id="22" presetID="42" presetClass="path" presetSubtype="0" accel="50000" fill="hold" nodeType="withEffect">
                                  <p:stCondLst>
                                    <p:cond delay="0"/>
                                  </p:stCondLst>
                                  <p:childTnLst>
                                    <p:animMotion origin="layout" path="M -8.33333E-7 -1.11111E-6 L 0.16823 0.19977 " pathEditMode="relative" rAng="0" ptsTypes="AA">
                                      <p:cBhvr>
                                        <p:cTn id="23" dur="1500" fill="hold"/>
                                        <p:tgtEl>
                                          <p:spTgt spid="67"/>
                                        </p:tgtEl>
                                        <p:attrNameLst>
                                          <p:attrName>ppt_x</p:attrName>
                                          <p:attrName>ppt_y</p:attrName>
                                        </p:attrNameLst>
                                      </p:cBhvr>
                                      <p:rCtr x="8411" y="9977"/>
                                    </p:animMotion>
                                  </p:childTnLst>
                                </p:cTn>
                              </p:par>
                              <p:par>
                                <p:cTn id="24" presetID="42" presetClass="path" presetSubtype="0" accel="50000" fill="hold" nodeType="withEffect">
                                  <p:stCondLst>
                                    <p:cond delay="0"/>
                                  </p:stCondLst>
                                  <p:childTnLst>
                                    <p:animMotion origin="layout" path="M 1.04167E-6 -1.11111E-6 L 0.13815 0.2581 " pathEditMode="relative" rAng="0" ptsTypes="AA">
                                      <p:cBhvr>
                                        <p:cTn id="25" dur="1500" fill="hold"/>
                                        <p:tgtEl>
                                          <p:spTgt spid="68"/>
                                        </p:tgtEl>
                                        <p:attrNameLst>
                                          <p:attrName>ppt_x</p:attrName>
                                          <p:attrName>ppt_y</p:attrName>
                                        </p:attrNameLst>
                                      </p:cBhvr>
                                      <p:rCtr x="6901" y="12894"/>
                                    </p:animMotion>
                                  </p:childTnLst>
                                </p:cTn>
                              </p:par>
                              <p:par>
                                <p:cTn id="26" presetID="42" presetClass="path" presetSubtype="0" accel="50000" fill="hold" nodeType="withEffect">
                                  <p:stCondLst>
                                    <p:cond delay="0"/>
                                  </p:stCondLst>
                                  <p:childTnLst>
                                    <p:animMotion origin="layout" path="M 2.91667E-6 -1.11111E-6 L 0.10833 0.30995 " pathEditMode="relative" rAng="0" ptsTypes="AA">
                                      <p:cBhvr>
                                        <p:cTn id="27" dur="1500" fill="hold"/>
                                        <p:tgtEl>
                                          <p:spTgt spid="69"/>
                                        </p:tgtEl>
                                        <p:attrNameLst>
                                          <p:attrName>ppt_x</p:attrName>
                                          <p:attrName>ppt_y</p:attrName>
                                        </p:attrNameLst>
                                      </p:cBhvr>
                                      <p:rCtr x="5417" y="15486"/>
                                    </p:animMotion>
                                  </p:childTnLst>
                                </p:cTn>
                              </p:par>
                            </p:childTnLst>
                          </p:cTn>
                        </p:par>
                        <p:par>
                          <p:cTn id="28" fill="hold">
                            <p:stCondLst>
                              <p:cond delay="2000"/>
                            </p:stCondLst>
                            <p:childTnLst>
                              <p:par>
                                <p:cTn id="29" presetID="1" presetClass="exit" presetSubtype="0" fill="hold" nodeType="afterEffect">
                                  <p:stCondLst>
                                    <p:cond delay="0"/>
                                  </p:stCondLst>
                                  <p:childTnLst>
                                    <p:set>
                                      <p:cBhvr>
                                        <p:cTn id="30" dur="1" fill="hold">
                                          <p:stCondLst>
                                            <p:cond delay="0"/>
                                          </p:stCondLst>
                                        </p:cTn>
                                        <p:tgtEl>
                                          <p:spTgt spid="6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6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6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6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69"/>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fade">
                                      <p:cBhvr>
                                        <p:cTn id="4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34" grpId="0"/>
      <p:bldP spid="35" grpId="0"/>
      <p:bldP spid="75"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3:2</a:t>
            </a:r>
          </a:p>
        </p:txBody>
      </p:sp>
      <p:sp>
        <p:nvSpPr>
          <p:cNvPr id="52" name="TextBox 51">
            <a:extLst>
              <a:ext uri="{FF2B5EF4-FFF2-40B4-BE49-F238E27FC236}">
                <a16:creationId xmlns:a16="http://schemas.microsoft.com/office/drawing/2014/main" id="{4917C726-A150-4C4E-B117-59E18105F9AD}"/>
              </a:ext>
            </a:extLst>
          </p:cNvPr>
          <p:cNvSpPr txBox="1"/>
          <p:nvPr/>
        </p:nvSpPr>
        <p:spPr bwMode="auto">
          <a:xfrm>
            <a:off x="1732341" y="920309"/>
            <a:ext cx="8727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705 pencils shared equally between 5 year groups. How many pencils each?</a:t>
            </a:r>
            <a:endParaRPr lang="en-GB" sz="2000" dirty="0">
              <a:solidFill>
                <a:srgbClr val="FF0000"/>
              </a:solidFill>
              <a:latin typeface="Myriad Pro Semibold" charset="0"/>
              <a:ea typeface="Myriad Pro Semibold" charset="0"/>
              <a:cs typeface="Myriad Pro Semibold" charset="0"/>
            </a:endParaRPr>
          </a:p>
        </p:txBody>
      </p:sp>
      <p:sp>
        <p:nvSpPr>
          <p:cNvPr id="53" name="TextBox 52">
            <a:extLst>
              <a:ext uri="{FF2B5EF4-FFF2-40B4-BE49-F238E27FC236}">
                <a16:creationId xmlns:a16="http://schemas.microsoft.com/office/drawing/2014/main" id="{B8DE76EA-3F38-4A70-AE7D-B772CE3CE372}"/>
              </a:ext>
            </a:extLst>
          </p:cNvPr>
          <p:cNvSpPr txBox="1"/>
          <p:nvPr/>
        </p:nvSpPr>
        <p:spPr bwMode="auto">
          <a:xfrm>
            <a:off x="4838001" y="1524946"/>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705  ÷  5  =</a:t>
            </a:r>
            <a:endParaRPr lang="en-GB" sz="2200" dirty="0">
              <a:solidFill>
                <a:srgbClr val="C00000"/>
              </a:solidFill>
              <a:latin typeface="Myriad Pro Semibold" charset="0"/>
              <a:ea typeface="Myriad Pro Semibold" charset="0"/>
              <a:cs typeface="Myriad Pro Semibold" charset="0"/>
            </a:endParaRPr>
          </a:p>
        </p:txBody>
      </p:sp>
      <p:sp>
        <p:nvSpPr>
          <p:cNvPr id="54" name="Rectangle 53">
            <a:extLst>
              <a:ext uri="{FF2B5EF4-FFF2-40B4-BE49-F238E27FC236}">
                <a16:creationId xmlns:a16="http://schemas.microsoft.com/office/drawing/2014/main" id="{439B8C44-3106-41C1-B9D5-BB016C37F5F4}"/>
              </a:ext>
            </a:extLst>
          </p:cNvPr>
          <p:cNvSpPr/>
          <p:nvPr/>
        </p:nvSpPr>
        <p:spPr bwMode="auto">
          <a:xfrm>
            <a:off x="6658835" y="1515420"/>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2" name="TextBox 81">
            <a:extLst>
              <a:ext uri="{FF2B5EF4-FFF2-40B4-BE49-F238E27FC236}">
                <a16:creationId xmlns:a16="http://schemas.microsoft.com/office/drawing/2014/main" id="{310F0400-198F-4F06-8DF4-592D49D24ADE}"/>
              </a:ext>
            </a:extLst>
          </p:cNvPr>
          <p:cNvSpPr txBox="1"/>
          <p:nvPr/>
        </p:nvSpPr>
        <p:spPr bwMode="auto">
          <a:xfrm>
            <a:off x="6867123" y="4874496"/>
            <a:ext cx="24569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0070C0"/>
                </a:solidFill>
                <a:latin typeface="Myriad Pro Semibold" charset="0"/>
                <a:ea typeface="Myriad Pro Semibold" charset="0"/>
                <a:cs typeface="Myriad Pro Semibold" charset="0"/>
              </a:rPr>
              <a:t>20 tens ÷ 5 = 4 tens</a:t>
            </a:r>
          </a:p>
        </p:txBody>
      </p:sp>
      <p:sp>
        <p:nvSpPr>
          <p:cNvPr id="83" name="TextBox 82">
            <a:extLst>
              <a:ext uri="{FF2B5EF4-FFF2-40B4-BE49-F238E27FC236}">
                <a16:creationId xmlns:a16="http://schemas.microsoft.com/office/drawing/2014/main" id="{650CA530-1667-4A47-96D0-D7D325689B5E}"/>
              </a:ext>
            </a:extLst>
          </p:cNvPr>
          <p:cNvSpPr txBox="1"/>
          <p:nvPr/>
        </p:nvSpPr>
        <p:spPr bwMode="auto">
          <a:xfrm>
            <a:off x="6924445" y="5334894"/>
            <a:ext cx="23423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FF0000"/>
                </a:solidFill>
                <a:latin typeface="Myriad Pro Semibold" charset="0"/>
                <a:ea typeface="Myriad Pro Semibold" charset="0"/>
                <a:cs typeface="Myriad Pro Semibold" charset="0"/>
              </a:rPr>
              <a:t>5 ones ÷ 5 = 1 one</a:t>
            </a:r>
          </a:p>
        </p:txBody>
      </p:sp>
      <p:sp>
        <p:nvSpPr>
          <p:cNvPr id="84" name="TextBox 83">
            <a:extLst>
              <a:ext uri="{FF2B5EF4-FFF2-40B4-BE49-F238E27FC236}">
                <a16:creationId xmlns:a16="http://schemas.microsoft.com/office/drawing/2014/main" id="{648D38AE-F521-4D69-A1BA-767AA89A2ACE}"/>
              </a:ext>
            </a:extLst>
          </p:cNvPr>
          <p:cNvSpPr txBox="1"/>
          <p:nvPr/>
        </p:nvSpPr>
        <p:spPr bwMode="auto">
          <a:xfrm>
            <a:off x="5641530" y="3953698"/>
            <a:ext cx="4908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7030A0"/>
                </a:solidFill>
                <a:latin typeface="Myriad Pro Semibold" charset="0"/>
                <a:ea typeface="Myriad Pro Semibold" charset="0"/>
                <a:cs typeface="Myriad Pro Semibold" charset="0"/>
              </a:rPr>
              <a:t>7 hundreds ÷ 5 = 1 hundred r 2 hundreds</a:t>
            </a:r>
          </a:p>
        </p:txBody>
      </p:sp>
      <p:sp>
        <p:nvSpPr>
          <p:cNvPr id="34" name="TextBox 33">
            <a:extLst>
              <a:ext uri="{FF2B5EF4-FFF2-40B4-BE49-F238E27FC236}">
                <a16:creationId xmlns:a16="http://schemas.microsoft.com/office/drawing/2014/main" id="{930724D6-C2F6-49A6-A572-D479A7E300E3}"/>
              </a:ext>
            </a:extLst>
          </p:cNvPr>
          <p:cNvSpPr txBox="1"/>
          <p:nvPr/>
        </p:nvSpPr>
        <p:spPr bwMode="auto">
          <a:xfrm>
            <a:off x="4693537" y="2140760"/>
            <a:ext cx="28049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5 – sharing the 1s:</a:t>
            </a:r>
            <a:endParaRPr lang="en-GB" sz="2000" dirty="0">
              <a:solidFill>
                <a:srgbClr val="FF0000"/>
              </a:solidFill>
              <a:latin typeface="Myriad Pro Semibold" charset="0"/>
              <a:ea typeface="Myriad Pro Semibold" charset="0"/>
              <a:cs typeface="Myriad Pro Semibold" charset="0"/>
            </a:endParaRPr>
          </a:p>
        </p:txBody>
      </p:sp>
      <p:sp>
        <p:nvSpPr>
          <p:cNvPr id="35" name="TextBox 34">
            <a:extLst>
              <a:ext uri="{FF2B5EF4-FFF2-40B4-BE49-F238E27FC236}">
                <a16:creationId xmlns:a16="http://schemas.microsoft.com/office/drawing/2014/main" id="{A5D4419C-E5D7-4244-82BE-078CEB7EA76A}"/>
              </a:ext>
            </a:extLst>
          </p:cNvPr>
          <p:cNvSpPr txBox="1"/>
          <p:nvPr/>
        </p:nvSpPr>
        <p:spPr bwMode="auto">
          <a:xfrm>
            <a:off x="5092680" y="2136928"/>
            <a:ext cx="20066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Step 6 – adding:</a:t>
            </a:r>
            <a:endParaRPr lang="en-GB" sz="2000" dirty="0">
              <a:solidFill>
                <a:srgbClr val="FF0000"/>
              </a:solidFill>
              <a:latin typeface="Myriad Pro Semibold" charset="0"/>
              <a:ea typeface="Myriad Pro Semibold" charset="0"/>
              <a:cs typeface="Myriad Pro Semibold" charset="0"/>
            </a:endParaRPr>
          </a:p>
        </p:txBody>
      </p:sp>
      <p:sp>
        <p:nvSpPr>
          <p:cNvPr id="88" name="TextBox 87">
            <a:extLst>
              <a:ext uri="{FF2B5EF4-FFF2-40B4-BE49-F238E27FC236}">
                <a16:creationId xmlns:a16="http://schemas.microsoft.com/office/drawing/2014/main" id="{32E103AC-9735-48E1-A698-ABBB098ED1C5}"/>
              </a:ext>
            </a:extLst>
          </p:cNvPr>
          <p:cNvSpPr txBox="1"/>
          <p:nvPr/>
        </p:nvSpPr>
        <p:spPr bwMode="auto">
          <a:xfrm>
            <a:off x="6827620" y="4414097"/>
            <a:ext cx="25971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 hundreds = 20 tens</a:t>
            </a:r>
          </a:p>
        </p:txBody>
      </p:sp>
      <p:sp>
        <p:nvSpPr>
          <p:cNvPr id="55" name="Rectangle 54">
            <a:extLst>
              <a:ext uri="{FF2B5EF4-FFF2-40B4-BE49-F238E27FC236}">
                <a16:creationId xmlns:a16="http://schemas.microsoft.com/office/drawing/2014/main" id="{B20BD0D8-63A2-4250-A0F4-BEF63B8B0177}"/>
              </a:ext>
            </a:extLst>
          </p:cNvPr>
          <p:cNvSpPr/>
          <p:nvPr/>
        </p:nvSpPr>
        <p:spPr bwMode="auto">
          <a:xfrm>
            <a:off x="3189979" y="3943080"/>
            <a:ext cx="309058" cy="1852299"/>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75" name="Rectangle 74">
            <a:extLst>
              <a:ext uri="{FF2B5EF4-FFF2-40B4-BE49-F238E27FC236}">
                <a16:creationId xmlns:a16="http://schemas.microsoft.com/office/drawing/2014/main" id="{8698AC48-BB35-452C-9AD7-677709B125B5}"/>
              </a:ext>
            </a:extLst>
          </p:cNvPr>
          <p:cNvSpPr/>
          <p:nvPr/>
        </p:nvSpPr>
        <p:spPr bwMode="auto">
          <a:xfrm>
            <a:off x="3572603" y="3943080"/>
            <a:ext cx="1466483" cy="1852299"/>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grpSp>
        <p:nvGrpSpPr>
          <p:cNvPr id="4" name="Group 3">
            <a:extLst>
              <a:ext uri="{FF2B5EF4-FFF2-40B4-BE49-F238E27FC236}">
                <a16:creationId xmlns:a16="http://schemas.microsoft.com/office/drawing/2014/main" id="{FDB5BAC9-181F-4A40-9051-33C781BC8039}"/>
              </a:ext>
            </a:extLst>
          </p:cNvPr>
          <p:cNvGrpSpPr/>
          <p:nvPr/>
        </p:nvGrpSpPr>
        <p:grpSpPr>
          <a:xfrm>
            <a:off x="2280984" y="3784384"/>
            <a:ext cx="3254589" cy="2126082"/>
            <a:chOff x="756983" y="3784384"/>
            <a:chExt cx="3254589" cy="2126082"/>
          </a:xfrm>
        </p:grpSpPr>
        <p:pic>
          <p:nvPicPr>
            <p:cNvPr id="57" name="Picture 56" descr="A screenshot of a cell phone  Description automatically generated">
              <a:extLst>
                <a:ext uri="{FF2B5EF4-FFF2-40B4-BE49-F238E27FC236}">
                  <a16:creationId xmlns:a16="http://schemas.microsoft.com/office/drawing/2014/main" id="{B03EC725-783B-44BE-8C35-E5A802D23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983" y="3784384"/>
              <a:ext cx="3254589" cy="2126082"/>
            </a:xfrm>
            <a:prstGeom prst="rect">
              <a:avLst/>
            </a:prstGeom>
          </p:spPr>
        </p:pic>
        <p:grpSp>
          <p:nvGrpSpPr>
            <p:cNvPr id="8" name="Group 7">
              <a:extLst>
                <a:ext uri="{FF2B5EF4-FFF2-40B4-BE49-F238E27FC236}">
                  <a16:creationId xmlns:a16="http://schemas.microsoft.com/office/drawing/2014/main" id="{4EC01EF9-CC4E-4493-A69C-765D9DB9DC3C}"/>
                </a:ext>
              </a:extLst>
            </p:cNvPr>
            <p:cNvGrpSpPr/>
            <p:nvPr/>
          </p:nvGrpSpPr>
          <p:grpSpPr>
            <a:xfrm>
              <a:off x="1675647" y="3948278"/>
              <a:ext cx="293039" cy="1840751"/>
              <a:chOff x="1675647" y="3948278"/>
              <a:chExt cx="293039" cy="1840751"/>
            </a:xfrm>
          </p:grpSpPr>
          <p:pic>
            <p:nvPicPr>
              <p:cNvPr id="77" name="Picture 76">
                <a:extLst>
                  <a:ext uri="{FF2B5EF4-FFF2-40B4-BE49-F238E27FC236}">
                    <a16:creationId xmlns:a16="http://schemas.microsoft.com/office/drawing/2014/main" id="{1389EADC-281C-48FB-AF6C-2F84B51CA9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5647" y="3948278"/>
                <a:ext cx="293039" cy="293039"/>
              </a:xfrm>
              <a:prstGeom prst="rect">
                <a:avLst/>
              </a:prstGeom>
            </p:spPr>
          </p:pic>
          <p:pic>
            <p:nvPicPr>
              <p:cNvPr id="78" name="Picture 77">
                <a:extLst>
                  <a:ext uri="{FF2B5EF4-FFF2-40B4-BE49-F238E27FC236}">
                    <a16:creationId xmlns:a16="http://schemas.microsoft.com/office/drawing/2014/main" id="{18D83B94-9E5E-4D1F-8FCA-A2A4562666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5647" y="4335206"/>
                <a:ext cx="293039" cy="293039"/>
              </a:xfrm>
              <a:prstGeom prst="rect">
                <a:avLst/>
              </a:prstGeom>
            </p:spPr>
          </p:pic>
          <p:pic>
            <p:nvPicPr>
              <p:cNvPr id="79" name="Picture 78">
                <a:extLst>
                  <a:ext uri="{FF2B5EF4-FFF2-40B4-BE49-F238E27FC236}">
                    <a16:creationId xmlns:a16="http://schemas.microsoft.com/office/drawing/2014/main" id="{5FECD4DB-6F01-49B5-88F8-55551729F0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5647" y="4722134"/>
                <a:ext cx="293039" cy="293039"/>
              </a:xfrm>
              <a:prstGeom prst="rect">
                <a:avLst/>
              </a:prstGeom>
            </p:spPr>
          </p:pic>
          <p:pic>
            <p:nvPicPr>
              <p:cNvPr id="80" name="Picture 79">
                <a:extLst>
                  <a:ext uri="{FF2B5EF4-FFF2-40B4-BE49-F238E27FC236}">
                    <a16:creationId xmlns:a16="http://schemas.microsoft.com/office/drawing/2014/main" id="{CD85818E-75D5-4142-98B1-2416199BDA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5647" y="5109062"/>
                <a:ext cx="293039" cy="293039"/>
              </a:xfrm>
              <a:prstGeom prst="rect">
                <a:avLst/>
              </a:prstGeom>
            </p:spPr>
          </p:pic>
          <p:pic>
            <p:nvPicPr>
              <p:cNvPr id="81" name="Picture 80">
                <a:extLst>
                  <a:ext uri="{FF2B5EF4-FFF2-40B4-BE49-F238E27FC236}">
                    <a16:creationId xmlns:a16="http://schemas.microsoft.com/office/drawing/2014/main" id="{35782111-AF4D-4501-A96B-AE8BCD0714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5647" y="5495990"/>
                <a:ext cx="293039" cy="293039"/>
              </a:xfrm>
              <a:prstGeom prst="rect">
                <a:avLst/>
              </a:prstGeom>
            </p:spPr>
          </p:pic>
        </p:grpSp>
        <p:grpSp>
          <p:nvGrpSpPr>
            <p:cNvPr id="9" name="Group 8">
              <a:extLst>
                <a:ext uri="{FF2B5EF4-FFF2-40B4-BE49-F238E27FC236}">
                  <a16:creationId xmlns:a16="http://schemas.microsoft.com/office/drawing/2014/main" id="{96E8F2A5-3066-49BE-950B-51CA47200F0C}"/>
                </a:ext>
              </a:extLst>
            </p:cNvPr>
            <p:cNvGrpSpPr/>
            <p:nvPr/>
          </p:nvGrpSpPr>
          <p:grpSpPr>
            <a:xfrm>
              <a:off x="2054703" y="3948278"/>
              <a:ext cx="293039" cy="1840751"/>
              <a:chOff x="2054703" y="3948278"/>
              <a:chExt cx="293039" cy="1840751"/>
            </a:xfrm>
          </p:grpSpPr>
          <p:pic>
            <p:nvPicPr>
              <p:cNvPr id="58" name="Picture 57" descr="A drawing of a face  Description automatically generated">
                <a:extLst>
                  <a:ext uri="{FF2B5EF4-FFF2-40B4-BE49-F238E27FC236}">
                    <a16:creationId xmlns:a16="http://schemas.microsoft.com/office/drawing/2014/main" id="{4F396A4F-0871-4C49-AD2A-797FBD88EB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3948278"/>
                <a:ext cx="293039" cy="293039"/>
              </a:xfrm>
              <a:prstGeom prst="rect">
                <a:avLst/>
              </a:prstGeom>
            </p:spPr>
          </p:pic>
          <p:pic>
            <p:nvPicPr>
              <p:cNvPr id="71" name="Picture 70" descr="A drawing of a face  Description automatically generated">
                <a:extLst>
                  <a:ext uri="{FF2B5EF4-FFF2-40B4-BE49-F238E27FC236}">
                    <a16:creationId xmlns:a16="http://schemas.microsoft.com/office/drawing/2014/main" id="{AAA001B4-382F-447D-800A-DA6C91BD6C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4335206"/>
                <a:ext cx="293039" cy="293039"/>
              </a:xfrm>
              <a:prstGeom prst="rect">
                <a:avLst/>
              </a:prstGeom>
            </p:spPr>
          </p:pic>
          <p:pic>
            <p:nvPicPr>
              <p:cNvPr id="72" name="Picture 71" descr="A drawing of a face  Description automatically generated">
                <a:extLst>
                  <a:ext uri="{FF2B5EF4-FFF2-40B4-BE49-F238E27FC236}">
                    <a16:creationId xmlns:a16="http://schemas.microsoft.com/office/drawing/2014/main" id="{148A29AA-82AD-46FC-BEF0-4EE08BC445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4722134"/>
                <a:ext cx="293039" cy="293039"/>
              </a:xfrm>
              <a:prstGeom prst="rect">
                <a:avLst/>
              </a:prstGeom>
            </p:spPr>
          </p:pic>
          <p:pic>
            <p:nvPicPr>
              <p:cNvPr id="73" name="Picture 72" descr="A drawing of a face  Description automatically generated">
                <a:extLst>
                  <a:ext uri="{FF2B5EF4-FFF2-40B4-BE49-F238E27FC236}">
                    <a16:creationId xmlns:a16="http://schemas.microsoft.com/office/drawing/2014/main" id="{2ECDD8C8-30EE-42E1-B269-407C9389C8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5109062"/>
                <a:ext cx="293039" cy="293039"/>
              </a:xfrm>
              <a:prstGeom prst="rect">
                <a:avLst/>
              </a:prstGeom>
            </p:spPr>
          </p:pic>
          <p:pic>
            <p:nvPicPr>
              <p:cNvPr id="74" name="Picture 73" descr="A drawing of a face  Description automatically generated">
                <a:extLst>
                  <a:ext uri="{FF2B5EF4-FFF2-40B4-BE49-F238E27FC236}">
                    <a16:creationId xmlns:a16="http://schemas.microsoft.com/office/drawing/2014/main" id="{EFCCE11B-4BF1-417E-9523-3036EB330D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5495990"/>
                <a:ext cx="293039" cy="293039"/>
              </a:xfrm>
              <a:prstGeom prst="rect">
                <a:avLst/>
              </a:prstGeom>
            </p:spPr>
          </p:pic>
        </p:grpSp>
        <p:grpSp>
          <p:nvGrpSpPr>
            <p:cNvPr id="100" name="Group 99">
              <a:extLst>
                <a:ext uri="{FF2B5EF4-FFF2-40B4-BE49-F238E27FC236}">
                  <a16:creationId xmlns:a16="http://schemas.microsoft.com/office/drawing/2014/main" id="{5E9350BA-9779-4442-BB9D-DB1B495FD39F}"/>
                </a:ext>
              </a:extLst>
            </p:cNvPr>
            <p:cNvGrpSpPr/>
            <p:nvPr/>
          </p:nvGrpSpPr>
          <p:grpSpPr>
            <a:xfrm>
              <a:off x="2443818" y="3948278"/>
              <a:ext cx="293039" cy="1840751"/>
              <a:chOff x="2054703" y="3948278"/>
              <a:chExt cx="293039" cy="1840751"/>
            </a:xfrm>
          </p:grpSpPr>
          <p:pic>
            <p:nvPicPr>
              <p:cNvPr id="101" name="Picture 100" descr="A drawing of a face  Description automatically generated">
                <a:extLst>
                  <a:ext uri="{FF2B5EF4-FFF2-40B4-BE49-F238E27FC236}">
                    <a16:creationId xmlns:a16="http://schemas.microsoft.com/office/drawing/2014/main" id="{F80E1157-D41A-4214-B518-ADC8740ABE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3948278"/>
                <a:ext cx="293039" cy="293039"/>
              </a:xfrm>
              <a:prstGeom prst="rect">
                <a:avLst/>
              </a:prstGeom>
            </p:spPr>
          </p:pic>
          <p:pic>
            <p:nvPicPr>
              <p:cNvPr id="102" name="Picture 101" descr="A drawing of a face  Description automatically generated">
                <a:extLst>
                  <a:ext uri="{FF2B5EF4-FFF2-40B4-BE49-F238E27FC236}">
                    <a16:creationId xmlns:a16="http://schemas.microsoft.com/office/drawing/2014/main" id="{F0C72257-3952-4389-81D7-E1A23813B4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4335206"/>
                <a:ext cx="293039" cy="293039"/>
              </a:xfrm>
              <a:prstGeom prst="rect">
                <a:avLst/>
              </a:prstGeom>
            </p:spPr>
          </p:pic>
          <p:pic>
            <p:nvPicPr>
              <p:cNvPr id="103" name="Picture 102" descr="A drawing of a face  Description automatically generated">
                <a:extLst>
                  <a:ext uri="{FF2B5EF4-FFF2-40B4-BE49-F238E27FC236}">
                    <a16:creationId xmlns:a16="http://schemas.microsoft.com/office/drawing/2014/main" id="{D3E4AB1D-2C82-413E-AC07-F8AA417937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4722134"/>
                <a:ext cx="293039" cy="293039"/>
              </a:xfrm>
              <a:prstGeom prst="rect">
                <a:avLst/>
              </a:prstGeom>
            </p:spPr>
          </p:pic>
          <p:pic>
            <p:nvPicPr>
              <p:cNvPr id="104" name="Picture 103" descr="A drawing of a face  Description automatically generated">
                <a:extLst>
                  <a:ext uri="{FF2B5EF4-FFF2-40B4-BE49-F238E27FC236}">
                    <a16:creationId xmlns:a16="http://schemas.microsoft.com/office/drawing/2014/main" id="{BEDBD8EC-A256-4C96-BA73-8FC2F06BBE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5109062"/>
                <a:ext cx="293039" cy="293039"/>
              </a:xfrm>
              <a:prstGeom prst="rect">
                <a:avLst/>
              </a:prstGeom>
            </p:spPr>
          </p:pic>
          <p:pic>
            <p:nvPicPr>
              <p:cNvPr id="105" name="Picture 104" descr="A drawing of a face  Description automatically generated">
                <a:extLst>
                  <a:ext uri="{FF2B5EF4-FFF2-40B4-BE49-F238E27FC236}">
                    <a16:creationId xmlns:a16="http://schemas.microsoft.com/office/drawing/2014/main" id="{6BED54FA-B493-41FB-ACC8-4CE9BAFCCF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5495990"/>
                <a:ext cx="293039" cy="293039"/>
              </a:xfrm>
              <a:prstGeom prst="rect">
                <a:avLst/>
              </a:prstGeom>
            </p:spPr>
          </p:pic>
        </p:grpSp>
        <p:grpSp>
          <p:nvGrpSpPr>
            <p:cNvPr id="106" name="Group 105">
              <a:extLst>
                <a:ext uri="{FF2B5EF4-FFF2-40B4-BE49-F238E27FC236}">
                  <a16:creationId xmlns:a16="http://schemas.microsoft.com/office/drawing/2014/main" id="{C8A08EE1-A44B-4EF2-A113-11CEF34BD865}"/>
                </a:ext>
              </a:extLst>
            </p:cNvPr>
            <p:cNvGrpSpPr/>
            <p:nvPr/>
          </p:nvGrpSpPr>
          <p:grpSpPr>
            <a:xfrm>
              <a:off x="2832933" y="3948278"/>
              <a:ext cx="293039" cy="1840751"/>
              <a:chOff x="2054703" y="3948278"/>
              <a:chExt cx="293039" cy="1840751"/>
            </a:xfrm>
          </p:grpSpPr>
          <p:pic>
            <p:nvPicPr>
              <p:cNvPr id="107" name="Picture 106" descr="A drawing of a face  Description automatically generated">
                <a:extLst>
                  <a:ext uri="{FF2B5EF4-FFF2-40B4-BE49-F238E27FC236}">
                    <a16:creationId xmlns:a16="http://schemas.microsoft.com/office/drawing/2014/main" id="{75A0C86C-DBA3-4382-BF39-53377C4C8C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3948278"/>
                <a:ext cx="293039" cy="293039"/>
              </a:xfrm>
              <a:prstGeom prst="rect">
                <a:avLst/>
              </a:prstGeom>
            </p:spPr>
          </p:pic>
          <p:pic>
            <p:nvPicPr>
              <p:cNvPr id="108" name="Picture 107" descr="A drawing of a face  Description automatically generated">
                <a:extLst>
                  <a:ext uri="{FF2B5EF4-FFF2-40B4-BE49-F238E27FC236}">
                    <a16:creationId xmlns:a16="http://schemas.microsoft.com/office/drawing/2014/main" id="{0CC0EBFC-3AA5-4873-AB83-C95C6CCCAB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4335206"/>
                <a:ext cx="293039" cy="293039"/>
              </a:xfrm>
              <a:prstGeom prst="rect">
                <a:avLst/>
              </a:prstGeom>
            </p:spPr>
          </p:pic>
          <p:pic>
            <p:nvPicPr>
              <p:cNvPr id="109" name="Picture 108" descr="A drawing of a face  Description automatically generated">
                <a:extLst>
                  <a:ext uri="{FF2B5EF4-FFF2-40B4-BE49-F238E27FC236}">
                    <a16:creationId xmlns:a16="http://schemas.microsoft.com/office/drawing/2014/main" id="{CD527553-CAA2-436C-8997-EF4424EF5D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4722134"/>
                <a:ext cx="293039" cy="293039"/>
              </a:xfrm>
              <a:prstGeom prst="rect">
                <a:avLst/>
              </a:prstGeom>
            </p:spPr>
          </p:pic>
          <p:pic>
            <p:nvPicPr>
              <p:cNvPr id="110" name="Picture 109" descr="A drawing of a face  Description automatically generated">
                <a:extLst>
                  <a:ext uri="{FF2B5EF4-FFF2-40B4-BE49-F238E27FC236}">
                    <a16:creationId xmlns:a16="http://schemas.microsoft.com/office/drawing/2014/main" id="{2BAB75D0-57A2-41A2-A7BF-44E44DF629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5109062"/>
                <a:ext cx="293039" cy="293039"/>
              </a:xfrm>
              <a:prstGeom prst="rect">
                <a:avLst/>
              </a:prstGeom>
            </p:spPr>
          </p:pic>
          <p:pic>
            <p:nvPicPr>
              <p:cNvPr id="111" name="Picture 110" descr="A drawing of a face  Description automatically generated">
                <a:extLst>
                  <a:ext uri="{FF2B5EF4-FFF2-40B4-BE49-F238E27FC236}">
                    <a16:creationId xmlns:a16="http://schemas.microsoft.com/office/drawing/2014/main" id="{64F051BC-6395-49DB-A895-9A35AC7F1E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5495990"/>
                <a:ext cx="293039" cy="293039"/>
              </a:xfrm>
              <a:prstGeom prst="rect">
                <a:avLst/>
              </a:prstGeom>
            </p:spPr>
          </p:pic>
        </p:grpSp>
        <p:grpSp>
          <p:nvGrpSpPr>
            <p:cNvPr id="112" name="Group 111">
              <a:extLst>
                <a:ext uri="{FF2B5EF4-FFF2-40B4-BE49-F238E27FC236}">
                  <a16:creationId xmlns:a16="http://schemas.microsoft.com/office/drawing/2014/main" id="{B76BD814-DA3E-4292-8D3E-38D1316B01D4}"/>
                </a:ext>
              </a:extLst>
            </p:cNvPr>
            <p:cNvGrpSpPr/>
            <p:nvPr/>
          </p:nvGrpSpPr>
          <p:grpSpPr>
            <a:xfrm>
              <a:off x="3222047" y="3948278"/>
              <a:ext cx="293039" cy="1840751"/>
              <a:chOff x="2054703" y="3948278"/>
              <a:chExt cx="293039" cy="1840751"/>
            </a:xfrm>
          </p:grpSpPr>
          <p:pic>
            <p:nvPicPr>
              <p:cNvPr id="113" name="Picture 112" descr="A drawing of a face  Description automatically generated">
                <a:extLst>
                  <a:ext uri="{FF2B5EF4-FFF2-40B4-BE49-F238E27FC236}">
                    <a16:creationId xmlns:a16="http://schemas.microsoft.com/office/drawing/2014/main" id="{70F03BFD-76ED-48C2-AAF5-F4C93D4FCC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3948278"/>
                <a:ext cx="293039" cy="293039"/>
              </a:xfrm>
              <a:prstGeom prst="rect">
                <a:avLst/>
              </a:prstGeom>
            </p:spPr>
          </p:pic>
          <p:pic>
            <p:nvPicPr>
              <p:cNvPr id="114" name="Picture 113" descr="A drawing of a face  Description automatically generated">
                <a:extLst>
                  <a:ext uri="{FF2B5EF4-FFF2-40B4-BE49-F238E27FC236}">
                    <a16:creationId xmlns:a16="http://schemas.microsoft.com/office/drawing/2014/main" id="{EC9FADDA-CB37-4049-9F30-4636A06C77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4335206"/>
                <a:ext cx="293039" cy="293039"/>
              </a:xfrm>
              <a:prstGeom prst="rect">
                <a:avLst/>
              </a:prstGeom>
            </p:spPr>
          </p:pic>
          <p:pic>
            <p:nvPicPr>
              <p:cNvPr id="115" name="Picture 114" descr="A drawing of a face  Description automatically generated">
                <a:extLst>
                  <a:ext uri="{FF2B5EF4-FFF2-40B4-BE49-F238E27FC236}">
                    <a16:creationId xmlns:a16="http://schemas.microsoft.com/office/drawing/2014/main" id="{55936D47-7435-44A3-A7DD-0C4B9CCC7A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4722134"/>
                <a:ext cx="293039" cy="293039"/>
              </a:xfrm>
              <a:prstGeom prst="rect">
                <a:avLst/>
              </a:prstGeom>
            </p:spPr>
          </p:pic>
          <p:pic>
            <p:nvPicPr>
              <p:cNvPr id="116" name="Picture 115" descr="A drawing of a face  Description automatically generated">
                <a:extLst>
                  <a:ext uri="{FF2B5EF4-FFF2-40B4-BE49-F238E27FC236}">
                    <a16:creationId xmlns:a16="http://schemas.microsoft.com/office/drawing/2014/main" id="{C65110AF-606B-4491-B555-85C8EFAA1C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5109062"/>
                <a:ext cx="293039" cy="293039"/>
              </a:xfrm>
              <a:prstGeom prst="rect">
                <a:avLst/>
              </a:prstGeom>
            </p:spPr>
          </p:pic>
          <p:pic>
            <p:nvPicPr>
              <p:cNvPr id="117" name="Picture 116" descr="A drawing of a face  Description automatically generated">
                <a:extLst>
                  <a:ext uri="{FF2B5EF4-FFF2-40B4-BE49-F238E27FC236}">
                    <a16:creationId xmlns:a16="http://schemas.microsoft.com/office/drawing/2014/main" id="{780326DC-F8EA-449C-BFFC-FD5B973ACF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703" y="5495990"/>
                <a:ext cx="293039" cy="293039"/>
              </a:xfrm>
              <a:prstGeom prst="rect">
                <a:avLst/>
              </a:prstGeom>
            </p:spPr>
          </p:pic>
        </p:grpSp>
        <p:grpSp>
          <p:nvGrpSpPr>
            <p:cNvPr id="3" name="Group 2">
              <a:extLst>
                <a:ext uri="{FF2B5EF4-FFF2-40B4-BE49-F238E27FC236}">
                  <a16:creationId xmlns:a16="http://schemas.microsoft.com/office/drawing/2014/main" id="{2355DA66-F4AA-479F-9672-73ED68DA19DB}"/>
                </a:ext>
              </a:extLst>
            </p:cNvPr>
            <p:cNvGrpSpPr/>
            <p:nvPr/>
          </p:nvGrpSpPr>
          <p:grpSpPr>
            <a:xfrm>
              <a:off x="3595555" y="3948278"/>
              <a:ext cx="293039" cy="1840751"/>
              <a:chOff x="3595555" y="3948278"/>
              <a:chExt cx="293039" cy="1840751"/>
            </a:xfrm>
          </p:grpSpPr>
          <p:pic>
            <p:nvPicPr>
              <p:cNvPr id="76" name="Picture 75" descr="A picture containing object  Description automatically generated">
                <a:extLst>
                  <a:ext uri="{FF2B5EF4-FFF2-40B4-BE49-F238E27FC236}">
                    <a16:creationId xmlns:a16="http://schemas.microsoft.com/office/drawing/2014/main" id="{CEF71DA9-334A-401E-9551-F0EF7AD128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5555" y="3948278"/>
                <a:ext cx="293039" cy="293039"/>
              </a:xfrm>
              <a:prstGeom prst="rect">
                <a:avLst/>
              </a:prstGeom>
            </p:spPr>
          </p:pic>
          <p:pic>
            <p:nvPicPr>
              <p:cNvPr id="85" name="Picture 84" descr="A picture containing object  Description automatically generated">
                <a:extLst>
                  <a:ext uri="{FF2B5EF4-FFF2-40B4-BE49-F238E27FC236}">
                    <a16:creationId xmlns:a16="http://schemas.microsoft.com/office/drawing/2014/main" id="{5B8DC7F9-DED8-40DA-A74B-EF8548DB0F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5555" y="4335206"/>
                <a:ext cx="293039" cy="293039"/>
              </a:xfrm>
              <a:prstGeom prst="rect">
                <a:avLst/>
              </a:prstGeom>
            </p:spPr>
          </p:pic>
          <p:pic>
            <p:nvPicPr>
              <p:cNvPr id="86" name="Picture 85" descr="A picture containing object  Description automatically generated">
                <a:extLst>
                  <a:ext uri="{FF2B5EF4-FFF2-40B4-BE49-F238E27FC236}">
                    <a16:creationId xmlns:a16="http://schemas.microsoft.com/office/drawing/2014/main" id="{4AF72C64-A6F2-4730-8BAD-31E503768A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5555" y="4722134"/>
                <a:ext cx="293039" cy="293039"/>
              </a:xfrm>
              <a:prstGeom prst="rect">
                <a:avLst/>
              </a:prstGeom>
            </p:spPr>
          </p:pic>
          <p:pic>
            <p:nvPicPr>
              <p:cNvPr id="87" name="Picture 86" descr="A picture containing object  Description automatically generated">
                <a:extLst>
                  <a:ext uri="{FF2B5EF4-FFF2-40B4-BE49-F238E27FC236}">
                    <a16:creationId xmlns:a16="http://schemas.microsoft.com/office/drawing/2014/main" id="{DA46B329-E39B-4625-AC53-AB778BEF86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5555" y="5109062"/>
                <a:ext cx="293039" cy="293039"/>
              </a:xfrm>
              <a:prstGeom prst="rect">
                <a:avLst/>
              </a:prstGeom>
            </p:spPr>
          </p:pic>
          <p:pic>
            <p:nvPicPr>
              <p:cNvPr id="89" name="Picture 88" descr="A picture containing object  Description automatically generated">
                <a:extLst>
                  <a:ext uri="{FF2B5EF4-FFF2-40B4-BE49-F238E27FC236}">
                    <a16:creationId xmlns:a16="http://schemas.microsoft.com/office/drawing/2014/main" id="{F5A24BD3-1AB7-4818-99EF-FA06D0C934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5555" y="5495990"/>
                <a:ext cx="293039" cy="293039"/>
              </a:xfrm>
              <a:prstGeom prst="rect">
                <a:avLst/>
              </a:prstGeom>
            </p:spPr>
          </p:pic>
        </p:grpSp>
      </p:grpSp>
      <p:pic>
        <p:nvPicPr>
          <p:cNvPr id="139" name="Picture 138">
            <a:extLst>
              <a:ext uri="{FF2B5EF4-FFF2-40B4-BE49-F238E27FC236}">
                <a16:creationId xmlns:a16="http://schemas.microsoft.com/office/drawing/2014/main" id="{01DE1625-DCA0-44EF-A8F2-F36935A7162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70051" y="4917368"/>
            <a:ext cx="6051899" cy="1486333"/>
          </a:xfrm>
          <a:prstGeom prst="rect">
            <a:avLst/>
          </a:prstGeom>
        </p:spPr>
      </p:pic>
      <p:sp>
        <p:nvSpPr>
          <p:cNvPr id="140" name="TextBox 139">
            <a:extLst>
              <a:ext uri="{FF2B5EF4-FFF2-40B4-BE49-F238E27FC236}">
                <a16:creationId xmlns:a16="http://schemas.microsoft.com/office/drawing/2014/main" id="{7458ADDA-3AD3-4D8B-919F-DEFC3FD81B43}"/>
              </a:ext>
            </a:extLst>
          </p:cNvPr>
          <p:cNvSpPr txBox="1"/>
          <p:nvPr/>
        </p:nvSpPr>
        <p:spPr bwMode="auto">
          <a:xfrm>
            <a:off x="6672750" y="1524945"/>
            <a:ext cx="6415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141</a:t>
            </a:r>
          </a:p>
        </p:txBody>
      </p:sp>
      <p:sp>
        <p:nvSpPr>
          <p:cNvPr id="141" name="Rectangle 140">
            <a:extLst>
              <a:ext uri="{FF2B5EF4-FFF2-40B4-BE49-F238E27FC236}">
                <a16:creationId xmlns:a16="http://schemas.microsoft.com/office/drawing/2014/main" id="{BEE71ECF-C80D-41FA-A663-5FAE43BFA1ED}"/>
              </a:ext>
            </a:extLst>
          </p:cNvPr>
          <p:cNvSpPr/>
          <p:nvPr/>
        </p:nvSpPr>
        <p:spPr bwMode="auto">
          <a:xfrm>
            <a:off x="3194884" y="3939639"/>
            <a:ext cx="309058" cy="1852299"/>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42" name="Rectangle 141">
            <a:extLst>
              <a:ext uri="{FF2B5EF4-FFF2-40B4-BE49-F238E27FC236}">
                <a16:creationId xmlns:a16="http://schemas.microsoft.com/office/drawing/2014/main" id="{1D857130-2D0A-47F5-917A-157241B86221}"/>
              </a:ext>
            </a:extLst>
          </p:cNvPr>
          <p:cNvSpPr/>
          <p:nvPr/>
        </p:nvSpPr>
        <p:spPr bwMode="auto">
          <a:xfrm>
            <a:off x="3577508" y="3939639"/>
            <a:ext cx="1466483" cy="1852299"/>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212088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41"/>
                                        </p:tgtEl>
                                      </p:cBhvr>
                                    </p:animEffect>
                                    <p:set>
                                      <p:cBhvr>
                                        <p:cTn id="16" dur="1" fill="hold">
                                          <p:stCondLst>
                                            <p:cond delay="499"/>
                                          </p:stCondLst>
                                        </p:cTn>
                                        <p:tgtEl>
                                          <p:spTgt spid="141"/>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42"/>
                                        </p:tgtEl>
                                      </p:cBhvr>
                                    </p:animEffect>
                                    <p:set>
                                      <p:cBhvr>
                                        <p:cTn id="19" dur="1" fill="hold">
                                          <p:stCondLst>
                                            <p:cond delay="499"/>
                                          </p:stCondLst>
                                        </p:cTn>
                                        <p:tgtEl>
                                          <p:spTgt spid="142"/>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55"/>
                                        </p:tgtEl>
                                      </p:cBhvr>
                                    </p:animEffect>
                                    <p:set>
                                      <p:cBhvr>
                                        <p:cTn id="22" dur="1" fill="hold">
                                          <p:stCondLst>
                                            <p:cond delay="499"/>
                                          </p:stCondLst>
                                        </p:cTn>
                                        <p:tgtEl>
                                          <p:spTgt spid="55"/>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75"/>
                                        </p:tgtEl>
                                      </p:cBhvr>
                                    </p:animEffect>
                                    <p:set>
                                      <p:cBhvr>
                                        <p:cTn id="25" dur="1" fill="hold">
                                          <p:stCondLst>
                                            <p:cond delay="499"/>
                                          </p:stCondLst>
                                        </p:cTn>
                                        <p:tgtEl>
                                          <p:spTgt spid="75"/>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82"/>
                                        </p:tgtEl>
                                      </p:cBhvr>
                                    </p:animEffect>
                                    <p:set>
                                      <p:cBhvr>
                                        <p:cTn id="28" dur="1" fill="hold">
                                          <p:stCondLst>
                                            <p:cond delay="499"/>
                                          </p:stCondLst>
                                        </p:cTn>
                                        <p:tgtEl>
                                          <p:spTgt spid="82"/>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83"/>
                                        </p:tgtEl>
                                      </p:cBhvr>
                                    </p:animEffect>
                                    <p:set>
                                      <p:cBhvr>
                                        <p:cTn id="31" dur="1" fill="hold">
                                          <p:stCondLst>
                                            <p:cond delay="499"/>
                                          </p:stCondLst>
                                        </p:cTn>
                                        <p:tgtEl>
                                          <p:spTgt spid="83"/>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84"/>
                                        </p:tgtEl>
                                      </p:cBhvr>
                                    </p:animEffect>
                                    <p:set>
                                      <p:cBhvr>
                                        <p:cTn id="34" dur="1" fill="hold">
                                          <p:stCondLst>
                                            <p:cond delay="499"/>
                                          </p:stCondLst>
                                        </p:cTn>
                                        <p:tgtEl>
                                          <p:spTgt spid="84"/>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88"/>
                                        </p:tgtEl>
                                      </p:cBhvr>
                                    </p:animEffect>
                                    <p:set>
                                      <p:cBhvr>
                                        <p:cTn id="37" dur="1" fill="hold">
                                          <p:stCondLst>
                                            <p:cond delay="499"/>
                                          </p:stCondLst>
                                        </p:cTn>
                                        <p:tgtEl>
                                          <p:spTgt spid="88"/>
                                        </p:tgtEl>
                                        <p:attrNameLst>
                                          <p:attrName>style.visibility</p:attrName>
                                        </p:attrNameLst>
                                      </p:cBhvr>
                                      <p:to>
                                        <p:strVal val="hidden"/>
                                      </p:to>
                                    </p:set>
                                  </p:childTnLst>
                                </p:cTn>
                              </p:par>
                            </p:childTnLst>
                          </p:cTn>
                        </p:par>
                        <p:par>
                          <p:cTn id="38" fill="hold">
                            <p:stCondLst>
                              <p:cond delay="500"/>
                            </p:stCondLst>
                            <p:childTnLst>
                              <p:par>
                                <p:cTn id="39" presetID="64" presetClass="path" presetSubtype="0" accel="50000" fill="hold" nodeType="afterEffect">
                                  <p:stCondLst>
                                    <p:cond delay="0"/>
                                  </p:stCondLst>
                                  <p:childTnLst>
                                    <p:animMotion origin="layout" path="M -3.88889E-6 -2.96296E-6 L 0.23768 -0.15856 " pathEditMode="relative" rAng="0" ptsTypes="AA">
                                      <p:cBhvr>
                                        <p:cTn id="40" dur="1500" fill="hold"/>
                                        <p:tgtEl>
                                          <p:spTgt spid="4"/>
                                        </p:tgtEl>
                                        <p:attrNameLst>
                                          <p:attrName>ppt_x</p:attrName>
                                          <p:attrName>ppt_y</p:attrName>
                                        </p:attrNameLst>
                                      </p:cBhvr>
                                      <p:rCtr x="11875" y="-7940"/>
                                    </p:animMotion>
                                  </p:childTnLst>
                                </p:cTn>
                              </p:par>
                              <p:par>
                                <p:cTn id="41" presetID="10" presetClass="entr" presetSubtype="0" fill="hold" nodeType="withEffect">
                                  <p:stCondLst>
                                    <p:cond delay="1000"/>
                                  </p:stCondLst>
                                  <p:childTnLst>
                                    <p:set>
                                      <p:cBhvr>
                                        <p:cTn id="42" dur="1" fill="hold">
                                          <p:stCondLst>
                                            <p:cond delay="0"/>
                                          </p:stCondLst>
                                        </p:cTn>
                                        <p:tgtEl>
                                          <p:spTgt spid="139"/>
                                        </p:tgtEl>
                                        <p:attrNameLst>
                                          <p:attrName>style.visibility</p:attrName>
                                        </p:attrNameLst>
                                      </p:cBhvr>
                                      <p:to>
                                        <p:strVal val="visible"/>
                                      </p:to>
                                    </p:set>
                                    <p:animEffect transition="in" filter="fade">
                                      <p:cBhvr>
                                        <p:cTn id="43" dur="500"/>
                                        <p:tgtEl>
                                          <p:spTgt spid="13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0"/>
                                        </p:tgtEl>
                                        <p:attrNameLst>
                                          <p:attrName>style.visibility</p:attrName>
                                        </p:attrNameLst>
                                      </p:cBhvr>
                                      <p:to>
                                        <p:strVal val="visible"/>
                                      </p:to>
                                    </p:set>
                                    <p:animEffect transition="in" filter="fade">
                                      <p:cBhvr>
                                        <p:cTn id="48"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4" grpId="0"/>
      <p:bldP spid="34" grpId="0"/>
      <p:bldP spid="35" grpId="0"/>
      <p:bldP spid="88" grpId="0"/>
      <p:bldP spid="55" grpId="0" animBg="1"/>
      <p:bldP spid="75" grpId="0" animBg="1"/>
      <p:bldP spid="140" grpId="0"/>
      <p:bldP spid="141" grpId="0" animBg="1"/>
      <p:bldP spid="142"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 supports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a:t>
            </a:r>
            <a:r>
              <a:rPr lang="en-GB" sz="2400" b="1" dirty="0"/>
              <a:t>4</a:t>
            </a:r>
            <a:r>
              <a:rPr lang="en-GB" sz="2400" b="1" i="0" u="none" strike="noStrike" dirty="0">
                <a:effectLst/>
              </a:rPr>
              <a:t>, Learning Outcome </a:t>
            </a:r>
            <a:r>
              <a:rPr lang="en-GB" sz="2400" b="1" dirty="0"/>
              <a:t>27</a:t>
            </a:r>
            <a:r>
              <a:rPr lang="en-GB" sz="2400" b="1" i="0" u="none" strike="noStrike" dirty="0">
                <a:effectLst/>
              </a:rPr>
              <a:t>	</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617673307"/>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27</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divide a three-digit number by a single-digit number using partitioning and representations (with exchanging and remainders)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46108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BA56376-3206-497A-9A6B-11A7A6865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090" y="1288697"/>
            <a:ext cx="648424" cy="912781"/>
          </a:xfrm>
          <a:prstGeom prst="rect">
            <a:avLst/>
          </a:prstGeom>
        </p:spPr>
      </p:pic>
      <p:pic>
        <p:nvPicPr>
          <p:cNvPr id="21" name="Picture 20">
            <a:extLst>
              <a:ext uri="{FF2B5EF4-FFF2-40B4-BE49-F238E27FC236}">
                <a16:creationId xmlns:a16="http://schemas.microsoft.com/office/drawing/2014/main" id="{48AF9F5A-6ABD-4E16-B112-9039DE986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268436" y="1323034"/>
            <a:ext cx="174091" cy="1187114"/>
          </a:xfrm>
          <a:prstGeom prst="rect">
            <a:avLst/>
          </a:prstGeom>
        </p:spPr>
      </p:pic>
      <p:sp>
        <p:nvSpPr>
          <p:cNvPr id="31" name="Rectangle: Rounded Corners 30">
            <a:extLst>
              <a:ext uri="{FF2B5EF4-FFF2-40B4-BE49-F238E27FC236}">
                <a16:creationId xmlns:a16="http://schemas.microsoft.com/office/drawing/2014/main" id="{10AFC67C-208F-4487-B344-0182E564471F}"/>
              </a:ext>
            </a:extLst>
          </p:cNvPr>
          <p:cNvSpPr/>
          <p:nvPr/>
        </p:nvSpPr>
        <p:spPr bwMode="auto">
          <a:xfrm>
            <a:off x="6211442" y="1265104"/>
            <a:ext cx="238244" cy="1306546"/>
          </a:xfrm>
          <a:prstGeom prst="roundRect">
            <a:avLst>
              <a:gd name="adj" fmla="val 9368"/>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 name="Text Placeholder 1">
            <a:extLst>
              <a:ext uri="{FF2B5EF4-FFF2-40B4-BE49-F238E27FC236}">
                <a16:creationId xmlns:a16="http://schemas.microsoft.com/office/drawing/2014/main" id="{ECB95A23-1928-40B6-BB7B-BB8666015DC2}"/>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2.14 </a:t>
            </a:r>
            <a:r>
              <a:rPr lang="en-GB" dirty="0"/>
              <a:t>Short multiplication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1:3</a:t>
            </a:r>
          </a:p>
        </p:txBody>
      </p:sp>
      <p:sp>
        <p:nvSpPr>
          <p:cNvPr id="3" name="Rectangle 2">
            <a:extLst>
              <a:ext uri="{FF2B5EF4-FFF2-40B4-BE49-F238E27FC236}">
                <a16:creationId xmlns:a16="http://schemas.microsoft.com/office/drawing/2014/main" id="{509A9267-275E-4570-9818-2D85F89B7FD8}"/>
              </a:ext>
            </a:extLst>
          </p:cNvPr>
          <p:cNvSpPr/>
          <p:nvPr/>
        </p:nvSpPr>
        <p:spPr>
          <a:xfrm>
            <a:off x="1895527" y="764705"/>
            <a:ext cx="8614681" cy="461665"/>
          </a:xfrm>
          <a:prstGeom prst="rect">
            <a:avLst/>
          </a:prstGeom>
        </p:spPr>
        <p:txBody>
          <a:bodyPr wrap="square">
            <a:spAutoFit/>
          </a:bodyPr>
          <a:lstStyle/>
          <a:p>
            <a:pPr algn="ctr">
              <a:spcAft>
                <a:spcPts val="800"/>
              </a:spcAft>
            </a:pPr>
            <a:r>
              <a:rPr lang="en-GB" sz="2400" dirty="0">
                <a:latin typeface="Myriad Pro" panose="020B0503030403020204" pitchFamily="34" charset="0"/>
                <a:ea typeface="Calibri" panose="020F0502020204030204" pitchFamily="34" charset="0"/>
                <a:cs typeface="Times New Roman" panose="02020603050405020304" pitchFamily="18" charset="0"/>
              </a:rPr>
              <a:t>3</a:t>
            </a:r>
            <a:r>
              <a:rPr lang="en-GB" sz="2400" dirty="0">
                <a:latin typeface="Myriad Pro" panose="020B0503030403020204" pitchFamily="34" charset="0"/>
                <a:ea typeface="Calibri" panose="020F0502020204030204" pitchFamily="34" charset="0"/>
              </a:rPr>
              <a:t> rows, each with 24 chairs. How many chairs altogether?</a:t>
            </a:r>
            <a:r>
              <a:rPr lang="en-GB" sz="2400" dirty="0">
                <a:latin typeface="Myriad Pro" panose="020B0503030403020204" pitchFamily="34" charset="0"/>
              </a:rPr>
              <a:t> </a:t>
            </a: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20ED36F3-2673-4F2C-A403-CBC54462F38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852926" y="1320313"/>
            <a:ext cx="395278" cy="1187114"/>
          </a:xfrm>
          <a:prstGeom prst="rect">
            <a:avLst/>
          </a:prstGeom>
        </p:spPr>
      </p:pic>
      <p:pic>
        <p:nvPicPr>
          <p:cNvPr id="8" name="Picture 7">
            <a:extLst>
              <a:ext uri="{FF2B5EF4-FFF2-40B4-BE49-F238E27FC236}">
                <a16:creationId xmlns:a16="http://schemas.microsoft.com/office/drawing/2014/main" id="{F98A72C2-BDB2-4517-BC37-390710468CF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1529"/>
          <a:stretch/>
        </p:blipFill>
        <p:spPr>
          <a:xfrm>
            <a:off x="6461581" y="1317271"/>
            <a:ext cx="216014" cy="729434"/>
          </a:xfrm>
          <a:prstGeom prst="rect">
            <a:avLst/>
          </a:prstGeom>
        </p:spPr>
      </p:pic>
      <p:pic>
        <p:nvPicPr>
          <p:cNvPr id="9" name="Picture 8">
            <a:extLst>
              <a:ext uri="{FF2B5EF4-FFF2-40B4-BE49-F238E27FC236}">
                <a16:creationId xmlns:a16="http://schemas.microsoft.com/office/drawing/2014/main" id="{4C2C7866-570C-4671-BC8C-90BA85029BF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857775" y="3826586"/>
            <a:ext cx="395278" cy="1187114"/>
          </a:xfrm>
          <a:prstGeom prst="rect">
            <a:avLst/>
          </a:prstGeom>
        </p:spPr>
      </p:pic>
      <p:pic>
        <p:nvPicPr>
          <p:cNvPr id="10" name="Picture 9">
            <a:extLst>
              <a:ext uri="{FF2B5EF4-FFF2-40B4-BE49-F238E27FC236}">
                <a16:creationId xmlns:a16="http://schemas.microsoft.com/office/drawing/2014/main" id="{B50B0D83-F6F2-4F30-B2AA-CAB2487690F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1529"/>
          <a:stretch/>
        </p:blipFill>
        <p:spPr>
          <a:xfrm>
            <a:off x="6466430" y="3823544"/>
            <a:ext cx="216014" cy="729434"/>
          </a:xfrm>
          <a:prstGeom prst="rect">
            <a:avLst/>
          </a:prstGeom>
        </p:spPr>
      </p:pic>
      <p:pic>
        <p:nvPicPr>
          <p:cNvPr id="11" name="Picture 10">
            <a:extLst>
              <a:ext uri="{FF2B5EF4-FFF2-40B4-BE49-F238E27FC236}">
                <a16:creationId xmlns:a16="http://schemas.microsoft.com/office/drawing/2014/main" id="{47F862BF-C2BA-453E-A76F-96449687E62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856493" y="2567946"/>
            <a:ext cx="395278" cy="1187114"/>
          </a:xfrm>
          <a:prstGeom prst="rect">
            <a:avLst/>
          </a:prstGeom>
        </p:spPr>
      </p:pic>
      <p:pic>
        <p:nvPicPr>
          <p:cNvPr id="12" name="Picture 11">
            <a:extLst>
              <a:ext uri="{FF2B5EF4-FFF2-40B4-BE49-F238E27FC236}">
                <a16:creationId xmlns:a16="http://schemas.microsoft.com/office/drawing/2014/main" id="{F0D2FE17-3E97-4372-8208-BD35C3CB378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1529"/>
          <a:stretch/>
        </p:blipFill>
        <p:spPr>
          <a:xfrm>
            <a:off x="6465148" y="2564904"/>
            <a:ext cx="216014" cy="729434"/>
          </a:xfrm>
          <a:prstGeom prst="rect">
            <a:avLst/>
          </a:prstGeom>
        </p:spPr>
      </p:pic>
      <p:sp>
        <p:nvSpPr>
          <p:cNvPr id="13" name="Rectangle: Rounded Corners 12">
            <a:extLst>
              <a:ext uri="{FF2B5EF4-FFF2-40B4-BE49-F238E27FC236}">
                <a16:creationId xmlns:a16="http://schemas.microsoft.com/office/drawing/2014/main" id="{65F65470-D997-4806-BC4C-F3CF19D0DE46}"/>
              </a:ext>
            </a:extLst>
          </p:cNvPr>
          <p:cNvSpPr/>
          <p:nvPr/>
        </p:nvSpPr>
        <p:spPr bwMode="auto">
          <a:xfrm>
            <a:off x="4943873" y="1265104"/>
            <a:ext cx="1322774" cy="1306546"/>
          </a:xfrm>
          <a:prstGeom prst="roundRect">
            <a:avLst>
              <a:gd name="adj" fmla="val 2394"/>
            </a:avLst>
          </a:prstGeom>
          <a:noFill/>
          <a:ln w="1905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5" name="Rectangle 14">
            <a:extLst>
              <a:ext uri="{FF2B5EF4-FFF2-40B4-BE49-F238E27FC236}">
                <a16:creationId xmlns:a16="http://schemas.microsoft.com/office/drawing/2014/main" id="{BAF96748-56C3-404A-B296-10D5420E2C2F}"/>
              </a:ext>
            </a:extLst>
          </p:cNvPr>
          <p:cNvSpPr/>
          <p:nvPr/>
        </p:nvSpPr>
        <p:spPr>
          <a:xfrm>
            <a:off x="4540258" y="5095216"/>
            <a:ext cx="3506462" cy="461665"/>
          </a:xfrm>
          <a:prstGeom prst="rect">
            <a:avLst/>
          </a:prstGeom>
        </p:spPr>
        <p:txBody>
          <a:bodyPr wrap="square">
            <a:spAutoFit/>
          </a:bodyPr>
          <a:lstStyle/>
          <a:p>
            <a:pPr>
              <a:spcAft>
                <a:spcPts val="800"/>
              </a:spcAft>
            </a:pPr>
            <a:r>
              <a:rPr lang="en-GB" sz="2400" dirty="0">
                <a:latin typeface="Myriad Pro" panose="020B0503030403020204" pitchFamily="34" charset="0"/>
                <a:ea typeface="Calibri" panose="020F0502020204030204" pitchFamily="34" charset="0"/>
                <a:cs typeface="Times New Roman" panose="02020603050405020304" pitchFamily="18" charset="0"/>
              </a:rPr>
              <a:t>24 × 3 = 20 × 3 + 4 × 3</a:t>
            </a:r>
          </a:p>
        </p:txBody>
      </p:sp>
      <p:sp>
        <p:nvSpPr>
          <p:cNvPr id="29" name="Rectangle 28">
            <a:extLst>
              <a:ext uri="{FF2B5EF4-FFF2-40B4-BE49-F238E27FC236}">
                <a16:creationId xmlns:a16="http://schemas.microsoft.com/office/drawing/2014/main" id="{3CAF1504-3A06-468F-A707-864372FFDCE0}"/>
              </a:ext>
            </a:extLst>
          </p:cNvPr>
          <p:cNvSpPr/>
          <p:nvPr/>
        </p:nvSpPr>
        <p:spPr>
          <a:xfrm>
            <a:off x="5358224" y="5426643"/>
            <a:ext cx="3111485" cy="461665"/>
          </a:xfrm>
          <a:prstGeom prst="rect">
            <a:avLst/>
          </a:prstGeom>
        </p:spPr>
        <p:txBody>
          <a:bodyPr wrap="square">
            <a:spAutoFit/>
          </a:bodyPr>
          <a:lstStyle/>
          <a:p>
            <a:pPr>
              <a:spcAft>
                <a:spcPts val="800"/>
              </a:spcAft>
            </a:pPr>
            <a:r>
              <a:rPr lang="en-GB" sz="2400" dirty="0">
                <a:latin typeface="Myriad Pro" panose="020B0503030403020204" pitchFamily="34" charset="0"/>
                <a:ea typeface="Calibri" panose="020F0502020204030204" pitchFamily="34" charset="0"/>
                <a:cs typeface="Times New Roman" panose="02020603050405020304" pitchFamily="18" charset="0"/>
              </a:rPr>
              <a:t>= 60 + 12</a:t>
            </a:r>
          </a:p>
        </p:txBody>
      </p:sp>
      <p:sp>
        <p:nvSpPr>
          <p:cNvPr id="30" name="Rectangle 29">
            <a:extLst>
              <a:ext uri="{FF2B5EF4-FFF2-40B4-BE49-F238E27FC236}">
                <a16:creationId xmlns:a16="http://schemas.microsoft.com/office/drawing/2014/main" id="{FA8370B8-C568-43FD-8390-1ED26DE6ED70}"/>
              </a:ext>
            </a:extLst>
          </p:cNvPr>
          <p:cNvSpPr/>
          <p:nvPr/>
        </p:nvSpPr>
        <p:spPr>
          <a:xfrm>
            <a:off x="5358223" y="5773962"/>
            <a:ext cx="3111485" cy="461665"/>
          </a:xfrm>
          <a:prstGeom prst="rect">
            <a:avLst/>
          </a:prstGeom>
        </p:spPr>
        <p:txBody>
          <a:bodyPr wrap="square">
            <a:spAutoFit/>
          </a:bodyPr>
          <a:lstStyle/>
          <a:p>
            <a:pPr>
              <a:spcAft>
                <a:spcPts val="800"/>
              </a:spcAft>
            </a:pPr>
            <a:r>
              <a:rPr lang="en-GB" sz="2400" dirty="0">
                <a:latin typeface="Myriad Pro" panose="020B0503030403020204" pitchFamily="34" charset="0"/>
                <a:ea typeface="Calibri" panose="020F0502020204030204" pitchFamily="34" charset="0"/>
                <a:cs typeface="Times New Roman" panose="02020603050405020304" pitchFamily="18" charset="0"/>
              </a:rPr>
              <a:t>= 70 + 2</a:t>
            </a:r>
          </a:p>
        </p:txBody>
      </p:sp>
      <p:pic>
        <p:nvPicPr>
          <p:cNvPr id="32" name="Picture 31">
            <a:extLst>
              <a:ext uri="{FF2B5EF4-FFF2-40B4-BE49-F238E27FC236}">
                <a16:creationId xmlns:a16="http://schemas.microsoft.com/office/drawing/2014/main" id="{336229BB-9460-4091-804C-86B36DFF1E1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881121" y="1283170"/>
            <a:ext cx="247374" cy="912781"/>
          </a:xfrm>
          <a:prstGeom prst="rect">
            <a:avLst/>
          </a:prstGeom>
        </p:spPr>
      </p:pic>
      <p:sp>
        <p:nvSpPr>
          <p:cNvPr id="19" name="Rectangle: Rounded Corners 18">
            <a:extLst>
              <a:ext uri="{FF2B5EF4-FFF2-40B4-BE49-F238E27FC236}">
                <a16:creationId xmlns:a16="http://schemas.microsoft.com/office/drawing/2014/main" id="{8F4AAD83-F88D-4072-AE44-52482955F3DA}"/>
              </a:ext>
            </a:extLst>
          </p:cNvPr>
          <p:cNvSpPr/>
          <p:nvPr/>
        </p:nvSpPr>
        <p:spPr bwMode="auto">
          <a:xfrm>
            <a:off x="6449685" y="1265104"/>
            <a:ext cx="701896" cy="945984"/>
          </a:xfrm>
          <a:prstGeom prst="roundRect">
            <a:avLst>
              <a:gd name="adj" fmla="val 4596"/>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20" name="Picture 19">
            <a:extLst>
              <a:ext uri="{FF2B5EF4-FFF2-40B4-BE49-F238E27FC236}">
                <a16:creationId xmlns:a16="http://schemas.microsoft.com/office/drawing/2014/main" id="{2508BA3D-0005-4D90-B7B1-4FCC9A6850F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018742" y="1322987"/>
            <a:ext cx="395278" cy="1187114"/>
          </a:xfrm>
          <a:prstGeom prst="rect">
            <a:avLst/>
          </a:prstGeom>
        </p:spPr>
      </p:pic>
      <p:pic>
        <p:nvPicPr>
          <p:cNvPr id="23" name="Picture 22">
            <a:extLst>
              <a:ext uri="{FF2B5EF4-FFF2-40B4-BE49-F238E27FC236}">
                <a16:creationId xmlns:a16="http://schemas.microsoft.com/office/drawing/2014/main" id="{658809ED-04F3-4943-9E0A-77261506883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31740" y="1326383"/>
            <a:ext cx="395278" cy="1187114"/>
          </a:xfrm>
          <a:prstGeom prst="rect">
            <a:avLst/>
          </a:prstGeom>
        </p:spPr>
      </p:pic>
      <p:sp>
        <p:nvSpPr>
          <p:cNvPr id="24" name="Rectangle: Rounded Corners 23">
            <a:extLst>
              <a:ext uri="{FF2B5EF4-FFF2-40B4-BE49-F238E27FC236}">
                <a16:creationId xmlns:a16="http://schemas.microsoft.com/office/drawing/2014/main" id="{6CC532DC-F634-477F-B2FD-6BBE6886BC61}"/>
              </a:ext>
            </a:extLst>
          </p:cNvPr>
          <p:cNvSpPr/>
          <p:nvPr/>
        </p:nvSpPr>
        <p:spPr bwMode="auto">
          <a:xfrm>
            <a:off x="6449686" y="1265104"/>
            <a:ext cx="438403" cy="945984"/>
          </a:xfrm>
          <a:prstGeom prst="roundRect">
            <a:avLst>
              <a:gd name="adj" fmla="val 4596"/>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5" name="Rectangle: Rounded Corners 24">
            <a:extLst>
              <a:ext uri="{FF2B5EF4-FFF2-40B4-BE49-F238E27FC236}">
                <a16:creationId xmlns:a16="http://schemas.microsoft.com/office/drawing/2014/main" id="{C44EBE31-2637-4DF9-9C80-01CA57F7ED1F}"/>
              </a:ext>
            </a:extLst>
          </p:cNvPr>
          <p:cNvSpPr/>
          <p:nvPr/>
        </p:nvSpPr>
        <p:spPr bwMode="auto">
          <a:xfrm>
            <a:off x="6466560" y="1261408"/>
            <a:ext cx="216014" cy="3816000"/>
          </a:xfrm>
          <a:prstGeom prst="roundRect">
            <a:avLst>
              <a:gd name="adj" fmla="val 4596"/>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6" name="Rectangle: Rounded Corners 25">
            <a:extLst>
              <a:ext uri="{FF2B5EF4-FFF2-40B4-BE49-F238E27FC236}">
                <a16:creationId xmlns:a16="http://schemas.microsoft.com/office/drawing/2014/main" id="{AEE5D2FC-95C5-4A00-9DF2-4958EEAC56F7}"/>
              </a:ext>
            </a:extLst>
          </p:cNvPr>
          <p:cNvSpPr/>
          <p:nvPr/>
        </p:nvSpPr>
        <p:spPr bwMode="auto">
          <a:xfrm>
            <a:off x="5798444" y="1256826"/>
            <a:ext cx="441582" cy="3816000"/>
          </a:xfrm>
          <a:prstGeom prst="roundRect">
            <a:avLst>
              <a:gd name="adj" fmla="val 4596"/>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7" name="Rectangle 26">
            <a:extLst>
              <a:ext uri="{FF2B5EF4-FFF2-40B4-BE49-F238E27FC236}">
                <a16:creationId xmlns:a16="http://schemas.microsoft.com/office/drawing/2014/main" id="{D67BDF5F-2394-4247-BB58-67E83D976161}"/>
              </a:ext>
            </a:extLst>
          </p:cNvPr>
          <p:cNvSpPr/>
          <p:nvPr/>
        </p:nvSpPr>
        <p:spPr>
          <a:xfrm>
            <a:off x="5358223" y="6103807"/>
            <a:ext cx="3111485" cy="461665"/>
          </a:xfrm>
          <a:prstGeom prst="rect">
            <a:avLst/>
          </a:prstGeom>
        </p:spPr>
        <p:txBody>
          <a:bodyPr wrap="square">
            <a:spAutoFit/>
          </a:bodyPr>
          <a:lstStyle/>
          <a:p>
            <a:pPr>
              <a:spcAft>
                <a:spcPts val="800"/>
              </a:spcAft>
            </a:pPr>
            <a:r>
              <a:rPr lang="en-GB" sz="2400" dirty="0">
                <a:latin typeface="Myriad Pro" panose="020B0503030403020204" pitchFamily="34" charset="0"/>
                <a:ea typeface="Calibri" panose="020F0502020204030204" pitchFamily="34" charset="0"/>
                <a:cs typeface="Times New Roman" panose="02020603050405020304" pitchFamily="18" charset="0"/>
              </a:rPr>
              <a:t>= 72</a:t>
            </a:r>
          </a:p>
        </p:txBody>
      </p:sp>
    </p:spTree>
    <p:extLst>
      <p:ext uri="{BB962C8B-B14F-4D97-AF65-F5344CB8AC3E}">
        <p14:creationId xmlns:p14="http://schemas.microsoft.com/office/powerpoint/2010/main" val="285629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par>
                          <p:cTn id="33" fill="hold">
                            <p:stCondLst>
                              <p:cond delay="500"/>
                            </p:stCondLst>
                            <p:childTnLst>
                              <p:par>
                                <p:cTn id="34" presetID="10" presetClass="exit" presetSubtype="0" fill="hold" grpId="1" nodeType="afterEffect">
                                  <p:stCondLst>
                                    <p:cond delay="200"/>
                                  </p:stCondLst>
                                  <p:childTnLst>
                                    <p:animEffect transition="out" filter="fade">
                                      <p:cBhvr>
                                        <p:cTn id="35" dur="500"/>
                                        <p:tgtEl>
                                          <p:spTgt spid="25"/>
                                        </p:tgtEl>
                                      </p:cBhvr>
                                    </p:animEffect>
                                    <p:set>
                                      <p:cBhvr>
                                        <p:cTn id="36" dur="1" fill="hold">
                                          <p:stCondLst>
                                            <p:cond delay="499"/>
                                          </p:stCondLst>
                                        </p:cTn>
                                        <p:tgtEl>
                                          <p:spTgt spid="2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par>
                          <p:cTn id="42" fill="hold">
                            <p:stCondLst>
                              <p:cond delay="500"/>
                            </p:stCondLst>
                            <p:childTnLst>
                              <p:par>
                                <p:cTn id="43" presetID="10" presetClass="exit" presetSubtype="0" fill="hold" grpId="1" nodeType="afterEffect">
                                  <p:stCondLst>
                                    <p:cond delay="200"/>
                                  </p:stCondLst>
                                  <p:childTnLst>
                                    <p:animEffect transition="out" filter="fade">
                                      <p:cBhvr>
                                        <p:cTn id="44" dur="500"/>
                                        <p:tgtEl>
                                          <p:spTgt spid="26"/>
                                        </p:tgtEl>
                                      </p:cBhvr>
                                    </p:animEffect>
                                    <p:set>
                                      <p:cBhvr>
                                        <p:cTn id="45" dur="1" fill="hold">
                                          <p:stCondLst>
                                            <p:cond delay="499"/>
                                          </p:stCondLst>
                                        </p:cTn>
                                        <p:tgtEl>
                                          <p:spTgt spid="2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childTnLst>
                          </p:cTn>
                        </p:par>
                        <p:par>
                          <p:cTn id="57" fill="hold">
                            <p:stCondLst>
                              <p:cond delay="500"/>
                            </p:stCondLst>
                            <p:childTnLst>
                              <p:par>
                                <p:cTn id="58" presetID="10" presetClass="entr" presetSubtype="0" fill="hold" nodeType="afterEffect">
                                  <p:stCondLst>
                                    <p:cond delay="20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par>
                          <p:cTn id="66" fill="hold">
                            <p:stCondLst>
                              <p:cond delay="500"/>
                            </p:stCondLst>
                            <p:childTnLst>
                              <p:par>
                                <p:cTn id="67" presetID="10" presetClass="exit" presetSubtype="0" fill="hold" grpId="1" nodeType="afterEffect">
                                  <p:stCondLst>
                                    <p:cond delay="200"/>
                                  </p:stCondLst>
                                  <p:childTnLst>
                                    <p:animEffect transition="out" filter="fade">
                                      <p:cBhvr>
                                        <p:cTn id="68" dur="500"/>
                                        <p:tgtEl>
                                          <p:spTgt spid="19"/>
                                        </p:tgtEl>
                                      </p:cBhvr>
                                    </p:animEffect>
                                    <p:set>
                                      <p:cBhvr>
                                        <p:cTn id="69" dur="1" fill="hold">
                                          <p:stCondLst>
                                            <p:cond delay="499"/>
                                          </p:stCondLst>
                                        </p:cTn>
                                        <p:tgtEl>
                                          <p:spTgt spid="19"/>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11"/>
                                        </p:tgtEl>
                                      </p:cBhvr>
                                    </p:animEffect>
                                    <p:set>
                                      <p:cBhvr>
                                        <p:cTn id="74" dur="1" fill="hold">
                                          <p:stCondLst>
                                            <p:cond delay="499"/>
                                          </p:stCondLst>
                                        </p:cTn>
                                        <p:tgtEl>
                                          <p:spTgt spid="11"/>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9"/>
                                        </p:tgtEl>
                                      </p:cBhvr>
                                    </p:animEffect>
                                    <p:set>
                                      <p:cBhvr>
                                        <p:cTn id="77" dur="1" fill="hold">
                                          <p:stCondLst>
                                            <p:cond delay="499"/>
                                          </p:stCondLst>
                                        </p:cTn>
                                        <p:tgtEl>
                                          <p:spTgt spid="9"/>
                                        </p:tgtEl>
                                        <p:attrNameLst>
                                          <p:attrName>style.visibility</p:attrName>
                                        </p:attrNameLst>
                                      </p:cBhvr>
                                      <p:to>
                                        <p:strVal val="hidden"/>
                                      </p:to>
                                    </p:set>
                                  </p:childTnLst>
                                </p:cTn>
                              </p:par>
                            </p:childTnLst>
                          </p:cTn>
                        </p:par>
                        <p:par>
                          <p:cTn id="78" fill="hold">
                            <p:stCondLst>
                              <p:cond delay="500"/>
                            </p:stCondLst>
                            <p:childTnLst>
                              <p:par>
                                <p:cTn id="79" presetID="10" presetClass="entr" presetSubtype="0" fill="hold" nodeType="afterEffect">
                                  <p:stCondLst>
                                    <p:cond delay="20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childTnLst>
                                </p:cTn>
                              </p:par>
                              <p:par>
                                <p:cTn id="82" presetID="10" presetClass="entr" presetSubtype="0" fill="hold" nodeType="withEffect">
                                  <p:stCondLst>
                                    <p:cond delay="20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500"/>
                                        <p:tgtEl>
                                          <p:spTgt spid="20"/>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fade">
                                      <p:cBhvr>
                                        <p:cTn id="89" dur="500"/>
                                        <p:tgtEl>
                                          <p:spTgt spid="13"/>
                                        </p:tgtEl>
                                      </p:cBhvr>
                                    </p:animEffect>
                                  </p:childTnLst>
                                </p:cTn>
                              </p:par>
                            </p:childTnLst>
                          </p:cTn>
                        </p:par>
                        <p:par>
                          <p:cTn id="90" fill="hold">
                            <p:stCondLst>
                              <p:cond delay="500"/>
                            </p:stCondLst>
                            <p:childTnLst>
                              <p:par>
                                <p:cTn id="91" presetID="10" presetClass="exit" presetSubtype="0" fill="hold" grpId="1" nodeType="afterEffect">
                                  <p:stCondLst>
                                    <p:cond delay="200"/>
                                  </p:stCondLst>
                                  <p:childTnLst>
                                    <p:animEffect transition="out" filter="fade">
                                      <p:cBhvr>
                                        <p:cTn id="92" dur="500"/>
                                        <p:tgtEl>
                                          <p:spTgt spid="13"/>
                                        </p:tgtEl>
                                      </p:cBhvr>
                                    </p:animEffect>
                                    <p:set>
                                      <p:cBhvr>
                                        <p:cTn id="93" dur="1" fill="hold">
                                          <p:stCondLst>
                                            <p:cond delay="499"/>
                                          </p:stCondLst>
                                        </p:cTn>
                                        <p:tgtEl>
                                          <p:spTgt spid="13"/>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500"/>
                                        <p:tgtEl>
                                          <p:spTgt spid="24"/>
                                        </p:tgtEl>
                                      </p:cBhvr>
                                    </p:animEffect>
                                  </p:childTnLst>
                                </p:cTn>
                              </p:par>
                            </p:childTnLst>
                          </p:cTn>
                        </p:par>
                        <p:par>
                          <p:cTn id="99" fill="hold">
                            <p:stCondLst>
                              <p:cond delay="500"/>
                            </p:stCondLst>
                            <p:childTnLst>
                              <p:par>
                                <p:cTn id="100" presetID="10" presetClass="exit" presetSubtype="0" fill="hold" grpId="1" nodeType="afterEffect">
                                  <p:stCondLst>
                                    <p:cond delay="200"/>
                                  </p:stCondLst>
                                  <p:childTnLst>
                                    <p:animEffect transition="out" filter="fade">
                                      <p:cBhvr>
                                        <p:cTn id="101" dur="500"/>
                                        <p:tgtEl>
                                          <p:spTgt spid="24"/>
                                        </p:tgtEl>
                                      </p:cBhvr>
                                    </p:animEffect>
                                    <p:set>
                                      <p:cBhvr>
                                        <p:cTn id="102" dur="1" fill="hold">
                                          <p:stCondLst>
                                            <p:cond delay="499"/>
                                          </p:stCondLst>
                                        </p:cTn>
                                        <p:tgtEl>
                                          <p:spTgt spid="24"/>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22"/>
                                        </p:tgtEl>
                                      </p:cBhvr>
                                    </p:animEffect>
                                    <p:set>
                                      <p:cBhvr>
                                        <p:cTn id="107" dur="1" fill="hold">
                                          <p:stCondLst>
                                            <p:cond delay="499"/>
                                          </p:stCondLst>
                                        </p:cTn>
                                        <p:tgtEl>
                                          <p:spTgt spid="22"/>
                                        </p:tgtEl>
                                        <p:attrNameLst>
                                          <p:attrName>style.visibility</p:attrName>
                                        </p:attrNameLst>
                                      </p:cBhvr>
                                      <p:to>
                                        <p:strVal val="hidden"/>
                                      </p:to>
                                    </p:set>
                                  </p:childTnLst>
                                </p:cTn>
                              </p:par>
                            </p:childTnLst>
                          </p:cTn>
                        </p:par>
                        <p:par>
                          <p:cTn id="108" fill="hold">
                            <p:stCondLst>
                              <p:cond delay="500"/>
                            </p:stCondLst>
                            <p:childTnLst>
                              <p:par>
                                <p:cTn id="109" presetID="10" presetClass="entr" presetSubtype="0" fill="hold" nodeType="afterEffect">
                                  <p:stCondLst>
                                    <p:cond delay="20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500"/>
                                        <p:tgtEl>
                                          <p:spTgt spid="21"/>
                                        </p:tgtEl>
                                      </p:cBhvr>
                                    </p:animEffect>
                                  </p:childTnLst>
                                </p:cTn>
                              </p:par>
                              <p:par>
                                <p:cTn id="112" presetID="10" presetClass="entr" presetSubtype="0" fill="hold" nodeType="withEffect">
                                  <p:stCondLst>
                                    <p:cond delay="200"/>
                                  </p:stCondLst>
                                  <p:childTnLst>
                                    <p:set>
                                      <p:cBhvr>
                                        <p:cTn id="113" dur="1" fill="hold">
                                          <p:stCondLst>
                                            <p:cond delay="0"/>
                                          </p:stCondLst>
                                        </p:cTn>
                                        <p:tgtEl>
                                          <p:spTgt spid="32"/>
                                        </p:tgtEl>
                                        <p:attrNameLst>
                                          <p:attrName>style.visibility</p:attrName>
                                        </p:attrNameLst>
                                      </p:cBhvr>
                                      <p:to>
                                        <p:strVal val="visible"/>
                                      </p:to>
                                    </p:set>
                                    <p:animEffect transition="in" filter="fade">
                                      <p:cBhvr>
                                        <p:cTn id="114" dur="500"/>
                                        <p:tgtEl>
                                          <p:spTgt spid="32"/>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fade">
                                      <p:cBhvr>
                                        <p:cTn id="119" dur="500"/>
                                        <p:tgtEl>
                                          <p:spTgt spid="31"/>
                                        </p:tgtEl>
                                      </p:cBhvr>
                                    </p:animEffect>
                                  </p:childTnLst>
                                </p:cTn>
                              </p:par>
                            </p:childTnLst>
                          </p:cTn>
                        </p:par>
                        <p:par>
                          <p:cTn id="120" fill="hold">
                            <p:stCondLst>
                              <p:cond delay="500"/>
                            </p:stCondLst>
                            <p:childTnLst>
                              <p:par>
                                <p:cTn id="121" presetID="10" presetClass="exit" presetSubtype="0" fill="hold" grpId="1" nodeType="afterEffect">
                                  <p:stCondLst>
                                    <p:cond delay="200"/>
                                  </p:stCondLst>
                                  <p:childTnLst>
                                    <p:animEffect transition="out" filter="fade">
                                      <p:cBhvr>
                                        <p:cTn id="122" dur="500"/>
                                        <p:tgtEl>
                                          <p:spTgt spid="31"/>
                                        </p:tgtEl>
                                      </p:cBhvr>
                                    </p:animEffect>
                                    <p:set>
                                      <p:cBhvr>
                                        <p:cTn id="123" dur="1" fill="hold">
                                          <p:stCondLst>
                                            <p:cond delay="499"/>
                                          </p:stCondLst>
                                        </p:cTn>
                                        <p:tgtEl>
                                          <p:spTgt spid="31"/>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29"/>
                                        </p:tgtEl>
                                        <p:attrNameLst>
                                          <p:attrName>style.visibility</p:attrName>
                                        </p:attrNameLst>
                                      </p:cBhvr>
                                      <p:to>
                                        <p:strVal val="visible"/>
                                      </p:to>
                                    </p:set>
                                    <p:animEffect transition="in" filter="fade">
                                      <p:cBhvr>
                                        <p:cTn id="128" dur="500"/>
                                        <p:tgtEl>
                                          <p:spTgt spid="29"/>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fade">
                                      <p:cBhvr>
                                        <p:cTn id="133" dur="500"/>
                                        <p:tgtEl>
                                          <p:spTgt spid="30"/>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27"/>
                                        </p:tgtEl>
                                        <p:attrNameLst>
                                          <p:attrName>style.visibility</p:attrName>
                                        </p:attrNameLst>
                                      </p:cBhvr>
                                      <p:to>
                                        <p:strVal val="visible"/>
                                      </p:to>
                                    </p:set>
                                    <p:animEffect transition="in" filter="fade">
                                      <p:cBhvr>
                                        <p:cTn id="13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13" grpId="0" animBg="1"/>
      <p:bldP spid="13" grpId="1" animBg="1"/>
      <p:bldP spid="15" grpId="0"/>
      <p:bldP spid="29" grpId="0"/>
      <p:bldP spid="30" grpId="0"/>
      <p:bldP spid="19" grpId="0" animBg="1"/>
      <p:bldP spid="19" grpId="1" animBg="1"/>
      <p:bldP spid="24" grpId="0" animBg="1"/>
      <p:bldP spid="24" grpId="1" animBg="1"/>
      <p:bldP spid="25" grpId="0" animBg="1"/>
      <p:bldP spid="25" grpId="1" animBg="1"/>
      <p:bldP spid="26" grpId="0" animBg="1"/>
      <p:bldP spid="26" grpId="1" animBg="1"/>
      <p:bldP spid="27"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4, Learning Outcome 27</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2.15 Division: partitioning leading to short division</a:t>
            </a:r>
            <a:r>
              <a:rPr lang="en-GB" sz="2000" dirty="0"/>
              <a:t> </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81955186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3:3-3:4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26-27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Graphical user interface, text  Description automatically generated">
            <a:extLst>
              <a:ext uri="{FF2B5EF4-FFF2-40B4-BE49-F238E27FC236}">
                <a16:creationId xmlns:a16="http://schemas.microsoft.com/office/drawing/2014/main" id="{BD085091-AC14-4984-BEA2-73E9409C32A5}"/>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63" b="63"/>
          <a:stretch>
            <a:fillRect/>
          </a:stretch>
        </p:blipFill>
        <p:spPr/>
      </p:pic>
    </p:spTree>
    <p:extLst>
      <p:ext uri="{BB962C8B-B14F-4D97-AF65-F5344CB8AC3E}">
        <p14:creationId xmlns:p14="http://schemas.microsoft.com/office/powerpoint/2010/main" val="2461404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a:t>
            </a:r>
            <a:r>
              <a:rPr lang="en-GB" sz="2400" b="1" dirty="0"/>
              <a:t>4</a:t>
            </a:r>
            <a:r>
              <a:rPr lang="en-GB" sz="2400" b="1" i="0" u="none" strike="noStrike" dirty="0">
                <a:effectLst/>
              </a:rPr>
              <a:t>, Learning Outcome </a:t>
            </a:r>
            <a:r>
              <a:rPr lang="en-GB" sz="2400" b="1" dirty="0"/>
              <a:t>28</a:t>
            </a:r>
            <a:r>
              <a:rPr lang="en-GB" sz="2400" b="1" i="0" u="none" strike="noStrike" dirty="0">
                <a:effectLst/>
              </a:rPr>
              <a:t>	</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254110764"/>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28</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divide a three-digit number by a single-digit number using short division </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22827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4, Learning Outcome 28</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2.15 Division: partitioning leading to short division</a:t>
            </a:r>
            <a:r>
              <a:rPr lang="en-GB" sz="2000" dirty="0"/>
              <a:t> </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65155565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4:1-4:4 and 4:10</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29-31 and 35-36</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Graphical user interface, text  Description automatically generated">
            <a:extLst>
              <a:ext uri="{FF2B5EF4-FFF2-40B4-BE49-F238E27FC236}">
                <a16:creationId xmlns:a16="http://schemas.microsoft.com/office/drawing/2014/main" id="{BD085091-AC14-4984-BEA2-73E9409C32A5}"/>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63" b="63"/>
          <a:stretch>
            <a:fillRect/>
          </a:stretch>
        </p:blipFill>
        <p:spPr/>
      </p:pic>
    </p:spTree>
    <p:extLst>
      <p:ext uri="{BB962C8B-B14F-4D97-AF65-F5344CB8AC3E}">
        <p14:creationId xmlns:p14="http://schemas.microsoft.com/office/powerpoint/2010/main" val="27086985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p:cNvPicPr>
            <a:picLocks noChangeAspect="1"/>
          </p:cNvPicPr>
          <p:nvPr/>
        </p:nvPicPr>
        <p:blipFill>
          <a:blip r:embed="rId3" cstate="print"/>
          <a:stretch>
            <a:fillRect/>
          </a:stretch>
        </p:blipFill>
        <p:spPr>
          <a:xfrm>
            <a:off x="3485825" y="2588936"/>
            <a:ext cx="1603654" cy="885600"/>
          </a:xfrm>
          <a:prstGeom prst="rect">
            <a:avLst/>
          </a:prstGeom>
        </p:spPr>
      </p:pic>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4:1</a:t>
            </a:r>
          </a:p>
        </p:txBody>
      </p:sp>
      <p:sp>
        <p:nvSpPr>
          <p:cNvPr id="3" name="TextBox 2">
            <a:extLst>
              <a:ext uri="{FF2B5EF4-FFF2-40B4-BE49-F238E27FC236}">
                <a16:creationId xmlns:a16="http://schemas.microsoft.com/office/drawing/2014/main" id="{452CDABD-DCA6-4326-8738-2E1572DBCE57}"/>
              </a:ext>
            </a:extLst>
          </p:cNvPr>
          <p:cNvSpPr txBox="1"/>
          <p:nvPr/>
        </p:nvSpPr>
        <p:spPr bwMode="auto">
          <a:xfrm>
            <a:off x="1732337" y="920309"/>
            <a:ext cx="8727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848 pencils shared equally between 4 year groups. How many pencils each?</a:t>
            </a:r>
            <a:endParaRPr lang="en-GB" sz="2000" dirty="0">
              <a:solidFill>
                <a:srgbClr val="FF0000"/>
              </a:solidFill>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DFDA4298-65B3-4B3D-9061-D5343DF9B7AF}"/>
              </a:ext>
            </a:extLst>
          </p:cNvPr>
          <p:cNvSpPr txBox="1"/>
          <p:nvPr/>
        </p:nvSpPr>
        <p:spPr bwMode="auto">
          <a:xfrm>
            <a:off x="3407141" y="2140760"/>
            <a:ext cx="53777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1 – writing the divisor and the dividend:</a:t>
            </a:r>
            <a:endParaRPr lang="en-GB" sz="2000" dirty="0">
              <a:solidFill>
                <a:srgbClr val="FF0000"/>
              </a:solidFill>
              <a:latin typeface="Myriad Pro Semibold" charset="0"/>
              <a:ea typeface="Myriad Pro Semibold" charset="0"/>
              <a:cs typeface="Myriad Pro Semibold" charset="0"/>
            </a:endParaRPr>
          </a:p>
        </p:txBody>
      </p:sp>
      <p:sp>
        <p:nvSpPr>
          <p:cNvPr id="21" name="TextBox 20">
            <a:extLst>
              <a:ext uri="{FF2B5EF4-FFF2-40B4-BE49-F238E27FC236}">
                <a16:creationId xmlns:a16="http://schemas.microsoft.com/office/drawing/2014/main" id="{5ABE1B13-3715-47F3-96AF-A23897ABF0B4}"/>
              </a:ext>
            </a:extLst>
          </p:cNvPr>
          <p:cNvSpPr txBox="1"/>
          <p:nvPr/>
        </p:nvSpPr>
        <p:spPr bwMode="auto">
          <a:xfrm>
            <a:off x="4838001" y="1524946"/>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200" dirty="0">
                <a:solidFill>
                  <a:srgbClr val="000000"/>
                </a:solidFill>
                <a:latin typeface="Myriad Pro Semibold" charset="0"/>
                <a:ea typeface="Myriad Pro Semibold" charset="0"/>
                <a:cs typeface="Myriad Pro Semibold" charset="0"/>
              </a:rPr>
              <a:t>848  ÷  4  =</a:t>
            </a:r>
            <a:endParaRPr lang="en-GB" sz="2200" dirty="0">
              <a:solidFill>
                <a:srgbClr val="C00000"/>
              </a:solidFill>
              <a:latin typeface="Myriad Pro Semibold" charset="0"/>
              <a:ea typeface="Myriad Pro Semibold" charset="0"/>
              <a:cs typeface="Myriad Pro Semibold" charset="0"/>
            </a:endParaRPr>
          </a:p>
        </p:txBody>
      </p:sp>
      <p:sp>
        <p:nvSpPr>
          <p:cNvPr id="23" name="Rectangle 22">
            <a:extLst>
              <a:ext uri="{FF2B5EF4-FFF2-40B4-BE49-F238E27FC236}">
                <a16:creationId xmlns:a16="http://schemas.microsoft.com/office/drawing/2014/main" id="{6048F2F1-4302-478B-A8A4-17DCB75F1AA4}"/>
              </a:ext>
            </a:extLst>
          </p:cNvPr>
          <p:cNvSpPr/>
          <p:nvPr/>
        </p:nvSpPr>
        <p:spPr bwMode="auto">
          <a:xfrm>
            <a:off x="6658835" y="1515420"/>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0" name="Rectangle 19">
            <a:extLst>
              <a:ext uri="{FF2B5EF4-FFF2-40B4-BE49-F238E27FC236}">
                <a16:creationId xmlns:a16="http://schemas.microsoft.com/office/drawing/2014/main" id="{1FBD39F8-21EA-49DB-BC72-64127BEE2E28}"/>
              </a:ext>
            </a:extLst>
          </p:cNvPr>
          <p:cNvSpPr/>
          <p:nvPr/>
        </p:nvSpPr>
        <p:spPr bwMode="auto">
          <a:xfrm>
            <a:off x="3893820" y="2596298"/>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5" name="Rectangle 64">
            <a:extLst>
              <a:ext uri="{FF2B5EF4-FFF2-40B4-BE49-F238E27FC236}">
                <a16:creationId xmlns:a16="http://schemas.microsoft.com/office/drawing/2014/main" id="{6C452734-EBAF-4D69-A4DA-55CA9EE8C2E7}"/>
              </a:ext>
            </a:extLst>
          </p:cNvPr>
          <p:cNvSpPr/>
          <p:nvPr/>
        </p:nvSpPr>
        <p:spPr bwMode="auto">
          <a:xfrm>
            <a:off x="4248351" y="2596298"/>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6" name="Rectangle 65">
            <a:extLst>
              <a:ext uri="{FF2B5EF4-FFF2-40B4-BE49-F238E27FC236}">
                <a16:creationId xmlns:a16="http://schemas.microsoft.com/office/drawing/2014/main" id="{AA917C95-72E9-4609-9B53-E50327284234}"/>
              </a:ext>
            </a:extLst>
          </p:cNvPr>
          <p:cNvSpPr/>
          <p:nvPr/>
        </p:nvSpPr>
        <p:spPr bwMode="auto">
          <a:xfrm>
            <a:off x="4602881" y="2596298"/>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nvGrpSpPr>
          <p:cNvPr id="27" name="Group 26">
            <a:extLst>
              <a:ext uri="{FF2B5EF4-FFF2-40B4-BE49-F238E27FC236}">
                <a16:creationId xmlns:a16="http://schemas.microsoft.com/office/drawing/2014/main" id="{8C32E23B-9C34-433D-99B3-58FEA9751AF4}"/>
              </a:ext>
            </a:extLst>
          </p:cNvPr>
          <p:cNvGrpSpPr/>
          <p:nvPr/>
        </p:nvGrpSpPr>
        <p:grpSpPr>
          <a:xfrm>
            <a:off x="6164257" y="2964656"/>
            <a:ext cx="2585319" cy="2095920"/>
            <a:chOff x="4640256" y="2964656"/>
            <a:chExt cx="2585319" cy="2095920"/>
          </a:xfrm>
        </p:grpSpPr>
        <p:grpSp>
          <p:nvGrpSpPr>
            <p:cNvPr id="18" name="Group 17">
              <a:extLst>
                <a:ext uri="{FF2B5EF4-FFF2-40B4-BE49-F238E27FC236}">
                  <a16:creationId xmlns:a16="http://schemas.microsoft.com/office/drawing/2014/main" id="{D307FBA2-5611-43A6-83C9-EED5AFDCC8F1}"/>
                </a:ext>
              </a:extLst>
            </p:cNvPr>
            <p:cNvGrpSpPr/>
            <p:nvPr/>
          </p:nvGrpSpPr>
          <p:grpSpPr>
            <a:xfrm>
              <a:off x="4871921" y="2964656"/>
              <a:ext cx="2353654" cy="2095920"/>
              <a:chOff x="4871921" y="2964656"/>
              <a:chExt cx="2353654" cy="2095920"/>
            </a:xfrm>
          </p:grpSpPr>
          <p:pic>
            <p:nvPicPr>
              <p:cNvPr id="10" name="Picture 9" descr="A close up of a logo  Description automatically generated">
                <a:extLst>
                  <a:ext uri="{FF2B5EF4-FFF2-40B4-BE49-F238E27FC236}">
                    <a16:creationId xmlns:a16="http://schemas.microsoft.com/office/drawing/2014/main" id="{F3953D1D-FBC8-4908-88EB-50C609BA37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1921" y="2964656"/>
                <a:ext cx="2353654" cy="446831"/>
              </a:xfrm>
              <a:prstGeom prst="rect">
                <a:avLst/>
              </a:prstGeom>
            </p:spPr>
          </p:pic>
          <p:pic>
            <p:nvPicPr>
              <p:cNvPr id="12" name="Picture 11">
                <a:extLst>
                  <a:ext uri="{FF2B5EF4-FFF2-40B4-BE49-F238E27FC236}">
                    <a16:creationId xmlns:a16="http://schemas.microsoft.com/office/drawing/2014/main" id="{4E3A9A3F-2640-4062-92E7-AE5530ACD3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3026973"/>
                <a:ext cx="233806" cy="233806"/>
              </a:xfrm>
              <a:prstGeom prst="rect">
                <a:avLst/>
              </a:prstGeom>
            </p:spPr>
          </p:pic>
          <p:pic>
            <p:nvPicPr>
              <p:cNvPr id="14" name="Picture 13" descr="A picture containing clipart  Description automatically generated">
                <a:extLst>
                  <a:ext uri="{FF2B5EF4-FFF2-40B4-BE49-F238E27FC236}">
                    <a16:creationId xmlns:a16="http://schemas.microsoft.com/office/drawing/2014/main" id="{15F7064D-E959-482D-8AF0-6A6F9D6C79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0169" y="3026973"/>
                <a:ext cx="233806" cy="233806"/>
              </a:xfrm>
              <a:prstGeom prst="rect">
                <a:avLst/>
              </a:prstGeom>
            </p:spPr>
          </p:pic>
          <p:pic>
            <p:nvPicPr>
              <p:cNvPr id="16" name="Picture 15" descr="A picture containing object  Description automatically generated">
                <a:extLst>
                  <a:ext uri="{FF2B5EF4-FFF2-40B4-BE49-F238E27FC236}">
                    <a16:creationId xmlns:a16="http://schemas.microsoft.com/office/drawing/2014/main" id="{7DC7F2E2-8C06-4CA4-8A36-EF9A4649A0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3026973"/>
                <a:ext cx="233806" cy="233806"/>
              </a:xfrm>
              <a:prstGeom prst="rect">
                <a:avLst/>
              </a:prstGeom>
            </p:spPr>
          </p:pic>
          <p:pic>
            <p:nvPicPr>
              <p:cNvPr id="39" name="Picture 38">
                <a:extLst>
                  <a:ext uri="{FF2B5EF4-FFF2-40B4-BE49-F238E27FC236}">
                    <a16:creationId xmlns:a16="http://schemas.microsoft.com/office/drawing/2014/main" id="{3EBAA522-3D33-431A-9D58-216A60E7C9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3284087"/>
                <a:ext cx="233806" cy="233806"/>
              </a:xfrm>
              <a:prstGeom prst="rect">
                <a:avLst/>
              </a:prstGeom>
            </p:spPr>
          </p:pic>
          <p:pic>
            <p:nvPicPr>
              <p:cNvPr id="40" name="Picture 39">
                <a:extLst>
                  <a:ext uri="{FF2B5EF4-FFF2-40B4-BE49-F238E27FC236}">
                    <a16:creationId xmlns:a16="http://schemas.microsoft.com/office/drawing/2014/main" id="{EB73255A-D926-4754-8A17-438C8F81CA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3541201"/>
                <a:ext cx="233806" cy="233806"/>
              </a:xfrm>
              <a:prstGeom prst="rect">
                <a:avLst/>
              </a:prstGeom>
            </p:spPr>
          </p:pic>
          <p:pic>
            <p:nvPicPr>
              <p:cNvPr id="44" name="Picture 43">
                <a:extLst>
                  <a:ext uri="{FF2B5EF4-FFF2-40B4-BE49-F238E27FC236}">
                    <a16:creationId xmlns:a16="http://schemas.microsoft.com/office/drawing/2014/main" id="{0F8A55EA-EF7F-491C-8066-DFF90A3E7A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3798315"/>
                <a:ext cx="233806" cy="233806"/>
              </a:xfrm>
              <a:prstGeom prst="rect">
                <a:avLst/>
              </a:prstGeom>
            </p:spPr>
          </p:pic>
          <p:pic>
            <p:nvPicPr>
              <p:cNvPr id="45" name="Picture 44">
                <a:extLst>
                  <a:ext uri="{FF2B5EF4-FFF2-40B4-BE49-F238E27FC236}">
                    <a16:creationId xmlns:a16="http://schemas.microsoft.com/office/drawing/2014/main" id="{FF5ACA48-D462-4BD1-B90C-64BA4BF38C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4055429"/>
                <a:ext cx="233806" cy="233806"/>
              </a:xfrm>
              <a:prstGeom prst="rect">
                <a:avLst/>
              </a:prstGeom>
            </p:spPr>
          </p:pic>
          <p:pic>
            <p:nvPicPr>
              <p:cNvPr id="46" name="Picture 45">
                <a:extLst>
                  <a:ext uri="{FF2B5EF4-FFF2-40B4-BE49-F238E27FC236}">
                    <a16:creationId xmlns:a16="http://schemas.microsoft.com/office/drawing/2014/main" id="{005042B6-AE76-4914-870C-637657066D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4312543"/>
                <a:ext cx="233806" cy="233806"/>
              </a:xfrm>
              <a:prstGeom prst="rect">
                <a:avLst/>
              </a:prstGeom>
            </p:spPr>
          </p:pic>
          <p:pic>
            <p:nvPicPr>
              <p:cNvPr id="47" name="Picture 46">
                <a:extLst>
                  <a:ext uri="{FF2B5EF4-FFF2-40B4-BE49-F238E27FC236}">
                    <a16:creationId xmlns:a16="http://schemas.microsoft.com/office/drawing/2014/main" id="{4B4A2770-4AF9-419D-BB14-BF31AC32F0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4569657"/>
                <a:ext cx="233806" cy="233806"/>
              </a:xfrm>
              <a:prstGeom prst="rect">
                <a:avLst/>
              </a:prstGeom>
            </p:spPr>
          </p:pic>
          <p:pic>
            <p:nvPicPr>
              <p:cNvPr id="48" name="Picture 47">
                <a:extLst>
                  <a:ext uri="{FF2B5EF4-FFF2-40B4-BE49-F238E27FC236}">
                    <a16:creationId xmlns:a16="http://schemas.microsoft.com/office/drawing/2014/main" id="{2DA02373-2348-4C85-91DD-C8CF558FDA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4826770"/>
                <a:ext cx="233806" cy="233806"/>
              </a:xfrm>
              <a:prstGeom prst="rect">
                <a:avLst/>
              </a:prstGeom>
            </p:spPr>
          </p:pic>
          <p:pic>
            <p:nvPicPr>
              <p:cNvPr id="49" name="Picture 48" descr="A picture containing clipart  Description automatically generated">
                <a:extLst>
                  <a:ext uri="{FF2B5EF4-FFF2-40B4-BE49-F238E27FC236}">
                    <a16:creationId xmlns:a16="http://schemas.microsoft.com/office/drawing/2014/main" id="{5ADC331C-06BF-4051-9C46-CC27C03B2E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0169" y="3284087"/>
                <a:ext cx="233806" cy="233806"/>
              </a:xfrm>
              <a:prstGeom prst="rect">
                <a:avLst/>
              </a:prstGeom>
            </p:spPr>
          </p:pic>
          <p:pic>
            <p:nvPicPr>
              <p:cNvPr id="50" name="Picture 49" descr="A picture containing clipart  Description automatically generated">
                <a:extLst>
                  <a:ext uri="{FF2B5EF4-FFF2-40B4-BE49-F238E27FC236}">
                    <a16:creationId xmlns:a16="http://schemas.microsoft.com/office/drawing/2014/main" id="{395F5CEE-A7D2-47DC-97DE-1A8692E7EE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0169" y="3541201"/>
                <a:ext cx="233806" cy="233806"/>
              </a:xfrm>
              <a:prstGeom prst="rect">
                <a:avLst/>
              </a:prstGeom>
            </p:spPr>
          </p:pic>
          <p:pic>
            <p:nvPicPr>
              <p:cNvPr id="51" name="Picture 50" descr="A picture containing clipart  Description automatically generated">
                <a:extLst>
                  <a:ext uri="{FF2B5EF4-FFF2-40B4-BE49-F238E27FC236}">
                    <a16:creationId xmlns:a16="http://schemas.microsoft.com/office/drawing/2014/main" id="{3CE07FB9-2F4F-4C4B-97B9-0DB744E833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0169" y="3798315"/>
                <a:ext cx="233806" cy="233806"/>
              </a:xfrm>
              <a:prstGeom prst="rect">
                <a:avLst/>
              </a:prstGeom>
            </p:spPr>
          </p:pic>
          <p:pic>
            <p:nvPicPr>
              <p:cNvPr id="52" name="Picture 51" descr="A picture containing object  Description automatically generated">
                <a:extLst>
                  <a:ext uri="{FF2B5EF4-FFF2-40B4-BE49-F238E27FC236}">
                    <a16:creationId xmlns:a16="http://schemas.microsoft.com/office/drawing/2014/main" id="{2CFB3BB7-EDD4-4514-B2D0-08F4C353C9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3284087"/>
                <a:ext cx="233806" cy="233806"/>
              </a:xfrm>
              <a:prstGeom prst="rect">
                <a:avLst/>
              </a:prstGeom>
            </p:spPr>
          </p:pic>
          <p:pic>
            <p:nvPicPr>
              <p:cNvPr id="53" name="Picture 52" descr="A picture containing object  Description automatically generated">
                <a:extLst>
                  <a:ext uri="{FF2B5EF4-FFF2-40B4-BE49-F238E27FC236}">
                    <a16:creationId xmlns:a16="http://schemas.microsoft.com/office/drawing/2014/main" id="{E7FD61AA-2B95-4839-9ECB-010A4A5A84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3541201"/>
                <a:ext cx="233806" cy="233806"/>
              </a:xfrm>
              <a:prstGeom prst="rect">
                <a:avLst/>
              </a:prstGeom>
            </p:spPr>
          </p:pic>
          <p:pic>
            <p:nvPicPr>
              <p:cNvPr id="54" name="Picture 53" descr="A picture containing object  Description automatically generated">
                <a:extLst>
                  <a:ext uri="{FF2B5EF4-FFF2-40B4-BE49-F238E27FC236}">
                    <a16:creationId xmlns:a16="http://schemas.microsoft.com/office/drawing/2014/main" id="{7BAAB1CE-E2EB-4F31-8A09-055467F0BE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3798315"/>
                <a:ext cx="233806" cy="233806"/>
              </a:xfrm>
              <a:prstGeom prst="rect">
                <a:avLst/>
              </a:prstGeom>
            </p:spPr>
          </p:pic>
          <p:pic>
            <p:nvPicPr>
              <p:cNvPr id="55" name="Picture 54" descr="A picture containing object  Description automatically generated">
                <a:extLst>
                  <a:ext uri="{FF2B5EF4-FFF2-40B4-BE49-F238E27FC236}">
                    <a16:creationId xmlns:a16="http://schemas.microsoft.com/office/drawing/2014/main" id="{5BD8BB06-F681-4D1F-BC3E-4FF2B8C669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4055429"/>
                <a:ext cx="233806" cy="233806"/>
              </a:xfrm>
              <a:prstGeom prst="rect">
                <a:avLst/>
              </a:prstGeom>
            </p:spPr>
          </p:pic>
          <p:pic>
            <p:nvPicPr>
              <p:cNvPr id="56" name="Picture 55" descr="A picture containing object  Description automatically generated">
                <a:extLst>
                  <a:ext uri="{FF2B5EF4-FFF2-40B4-BE49-F238E27FC236}">
                    <a16:creationId xmlns:a16="http://schemas.microsoft.com/office/drawing/2014/main" id="{CD2B2EEE-40C6-4DB0-BE8C-E8CC724F0F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4312543"/>
                <a:ext cx="233806" cy="233806"/>
              </a:xfrm>
              <a:prstGeom prst="rect">
                <a:avLst/>
              </a:prstGeom>
            </p:spPr>
          </p:pic>
          <p:pic>
            <p:nvPicPr>
              <p:cNvPr id="63" name="Picture 62" descr="A picture containing object  Description automatically generated">
                <a:extLst>
                  <a:ext uri="{FF2B5EF4-FFF2-40B4-BE49-F238E27FC236}">
                    <a16:creationId xmlns:a16="http://schemas.microsoft.com/office/drawing/2014/main" id="{2729FE2D-2FD6-4275-9ED0-DF49A80C7D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4569657"/>
                <a:ext cx="233806" cy="233806"/>
              </a:xfrm>
              <a:prstGeom prst="rect">
                <a:avLst/>
              </a:prstGeom>
            </p:spPr>
          </p:pic>
          <p:pic>
            <p:nvPicPr>
              <p:cNvPr id="64" name="Picture 63" descr="A picture containing object  Description automatically generated">
                <a:extLst>
                  <a:ext uri="{FF2B5EF4-FFF2-40B4-BE49-F238E27FC236}">
                    <a16:creationId xmlns:a16="http://schemas.microsoft.com/office/drawing/2014/main" id="{4832917E-8D2E-4BB3-BB51-8A2CB20F3B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4826770"/>
                <a:ext cx="233806" cy="233806"/>
              </a:xfrm>
              <a:prstGeom prst="rect">
                <a:avLst/>
              </a:prstGeom>
            </p:spPr>
          </p:pic>
        </p:grpSp>
        <p:sp>
          <p:nvSpPr>
            <p:cNvPr id="67" name="TextBox 66">
              <a:extLst>
                <a:ext uri="{FF2B5EF4-FFF2-40B4-BE49-F238E27FC236}">
                  <a16:creationId xmlns:a16="http://schemas.microsoft.com/office/drawing/2014/main" id="{DFC47669-B5A6-45D5-B3DB-38082628379D}"/>
                </a:ext>
              </a:extLst>
            </p:cNvPr>
            <p:cNvSpPr txBox="1"/>
            <p:nvPr/>
          </p:nvSpPr>
          <p:spPr bwMode="auto">
            <a:xfrm>
              <a:off x="4640256" y="296681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4</a:t>
              </a:r>
              <a:endParaRPr lang="en-GB" sz="2000" dirty="0">
                <a:solidFill>
                  <a:srgbClr val="C00000"/>
                </a:solidFill>
                <a:latin typeface="Myriad Pro" panose="020B0503030403020204" pitchFamily="34" charset="0"/>
                <a:ea typeface="Myriad Pro Semibold" charset="0"/>
                <a:cs typeface="Myriad Pro Semibold" charset="0"/>
              </a:endParaRPr>
            </a:p>
          </p:txBody>
        </p:sp>
      </p:grpSp>
      <p:sp>
        <p:nvSpPr>
          <p:cNvPr id="69" name="Rectangle 68">
            <a:extLst>
              <a:ext uri="{FF2B5EF4-FFF2-40B4-BE49-F238E27FC236}">
                <a16:creationId xmlns:a16="http://schemas.microsoft.com/office/drawing/2014/main" id="{C9472184-5278-4E73-999A-2FE5155459DB}"/>
              </a:ext>
            </a:extLst>
          </p:cNvPr>
          <p:cNvSpPr/>
          <p:nvPr/>
        </p:nvSpPr>
        <p:spPr bwMode="auto">
          <a:xfrm>
            <a:off x="3689771" y="2957294"/>
            <a:ext cx="133427" cy="51486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nvGrpSpPr>
          <p:cNvPr id="70" name="Group 69">
            <a:extLst>
              <a:ext uri="{FF2B5EF4-FFF2-40B4-BE49-F238E27FC236}">
                <a16:creationId xmlns:a16="http://schemas.microsoft.com/office/drawing/2014/main" id="{9ED94C62-5341-4A31-8EA5-C114AEBD8410}"/>
              </a:ext>
            </a:extLst>
          </p:cNvPr>
          <p:cNvGrpSpPr/>
          <p:nvPr/>
        </p:nvGrpSpPr>
        <p:grpSpPr>
          <a:xfrm>
            <a:off x="3337049" y="2935188"/>
            <a:ext cx="1625476" cy="564329"/>
            <a:chOff x="3733049" y="5315443"/>
            <a:chExt cx="1625476" cy="564329"/>
          </a:xfrm>
        </p:grpSpPr>
        <p:grpSp>
          <p:nvGrpSpPr>
            <p:cNvPr id="71" name="Group 70">
              <a:extLst>
                <a:ext uri="{FF2B5EF4-FFF2-40B4-BE49-F238E27FC236}">
                  <a16:creationId xmlns:a16="http://schemas.microsoft.com/office/drawing/2014/main" id="{255366A9-61E0-4DA9-B6AB-F20297F4DAD7}"/>
                </a:ext>
              </a:extLst>
            </p:cNvPr>
            <p:cNvGrpSpPr/>
            <p:nvPr/>
          </p:nvGrpSpPr>
          <p:grpSpPr>
            <a:xfrm>
              <a:off x="4085070" y="5365750"/>
              <a:ext cx="1273455" cy="507156"/>
              <a:chOff x="4085070" y="5365750"/>
              <a:chExt cx="1273455" cy="507156"/>
            </a:xfrm>
            <a:solidFill>
              <a:schemeClr val="bg1"/>
            </a:solidFill>
          </p:grpSpPr>
          <p:sp>
            <p:nvSpPr>
              <p:cNvPr id="75" name="Rectangle 74">
                <a:extLst>
                  <a:ext uri="{FF2B5EF4-FFF2-40B4-BE49-F238E27FC236}">
                    <a16:creationId xmlns:a16="http://schemas.microsoft.com/office/drawing/2014/main" id="{9E3EF4F7-A5F8-463A-B9A9-8F35A307E0D7}"/>
                  </a:ext>
                </a:extLst>
              </p:cNvPr>
              <p:cNvSpPr/>
              <p:nvPr/>
            </p:nvSpPr>
            <p:spPr bwMode="auto">
              <a:xfrm>
                <a:off x="4085070" y="5365750"/>
                <a:ext cx="1273455" cy="45719"/>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6" name="Rectangle 75">
                <a:extLst>
                  <a:ext uri="{FF2B5EF4-FFF2-40B4-BE49-F238E27FC236}">
                    <a16:creationId xmlns:a16="http://schemas.microsoft.com/office/drawing/2014/main" id="{AA311BC5-7DC3-4C57-BA90-302D03307FA4}"/>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72" name="Group 71">
              <a:extLst>
                <a:ext uri="{FF2B5EF4-FFF2-40B4-BE49-F238E27FC236}">
                  <a16:creationId xmlns:a16="http://schemas.microsoft.com/office/drawing/2014/main" id="{88E2F886-2399-4B34-AE53-194D98AA3F2A}"/>
                </a:ext>
              </a:extLst>
            </p:cNvPr>
            <p:cNvGrpSpPr/>
            <p:nvPr/>
          </p:nvGrpSpPr>
          <p:grpSpPr>
            <a:xfrm>
              <a:off x="3733049" y="5315443"/>
              <a:ext cx="1620714" cy="564329"/>
              <a:chOff x="3722832" y="5310208"/>
              <a:chExt cx="1620714" cy="564329"/>
            </a:xfrm>
          </p:grpSpPr>
          <p:cxnSp>
            <p:nvCxnSpPr>
              <p:cNvPr id="73" name="Straight Connector 72">
                <a:extLst>
                  <a:ext uri="{FF2B5EF4-FFF2-40B4-BE49-F238E27FC236}">
                    <a16:creationId xmlns:a16="http://schemas.microsoft.com/office/drawing/2014/main" id="{4D827F8D-252F-471A-B99D-0DB7D665FD72}"/>
                  </a:ext>
                </a:extLst>
              </p:cNvPr>
              <p:cNvCxnSpPr/>
              <p:nvPr/>
            </p:nvCxnSpPr>
            <p:spPr bwMode="auto">
              <a:xfrm>
                <a:off x="4095242" y="5385595"/>
                <a:ext cx="1248304"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Arc 73">
                <a:extLst>
                  <a:ext uri="{FF2B5EF4-FFF2-40B4-BE49-F238E27FC236}">
                    <a16:creationId xmlns:a16="http://schemas.microsoft.com/office/drawing/2014/main" id="{F35450F6-7116-4CC7-8FBA-D6B1A0580C6F}"/>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grpSp>
        <p:nvGrpSpPr>
          <p:cNvPr id="77" name="Group 76">
            <a:extLst>
              <a:ext uri="{FF2B5EF4-FFF2-40B4-BE49-F238E27FC236}">
                <a16:creationId xmlns:a16="http://schemas.microsoft.com/office/drawing/2014/main" id="{909F8D88-A0FD-45B5-9314-8F8747201DB4}"/>
              </a:ext>
            </a:extLst>
          </p:cNvPr>
          <p:cNvGrpSpPr>
            <a:grpSpLocks noChangeAspect="1"/>
          </p:cNvGrpSpPr>
          <p:nvPr/>
        </p:nvGrpSpPr>
        <p:grpSpPr>
          <a:xfrm>
            <a:off x="6033718" y="2898716"/>
            <a:ext cx="2721152" cy="578710"/>
            <a:chOff x="3733049" y="5315443"/>
            <a:chExt cx="2683918" cy="570792"/>
          </a:xfrm>
        </p:grpSpPr>
        <p:grpSp>
          <p:nvGrpSpPr>
            <p:cNvPr id="78" name="Group 77">
              <a:extLst>
                <a:ext uri="{FF2B5EF4-FFF2-40B4-BE49-F238E27FC236}">
                  <a16:creationId xmlns:a16="http://schemas.microsoft.com/office/drawing/2014/main" id="{4DEB84C3-1FC3-454D-B30E-7E18BC840F38}"/>
                </a:ext>
              </a:extLst>
            </p:cNvPr>
            <p:cNvGrpSpPr/>
            <p:nvPr/>
          </p:nvGrpSpPr>
          <p:grpSpPr>
            <a:xfrm>
              <a:off x="4085067" y="5354684"/>
              <a:ext cx="2331900" cy="531551"/>
              <a:chOff x="4085067" y="5354684"/>
              <a:chExt cx="2331900" cy="531551"/>
            </a:xfrm>
            <a:solidFill>
              <a:schemeClr val="bg1"/>
            </a:solidFill>
          </p:grpSpPr>
          <p:sp>
            <p:nvSpPr>
              <p:cNvPr id="82" name="Rectangle 81">
                <a:extLst>
                  <a:ext uri="{FF2B5EF4-FFF2-40B4-BE49-F238E27FC236}">
                    <a16:creationId xmlns:a16="http://schemas.microsoft.com/office/drawing/2014/main" id="{46DAC591-9F76-4830-9A19-5CECA0A85D59}"/>
                  </a:ext>
                </a:extLst>
              </p:cNvPr>
              <p:cNvSpPr/>
              <p:nvPr/>
            </p:nvSpPr>
            <p:spPr bwMode="auto">
              <a:xfrm>
                <a:off x="4085067" y="5354684"/>
                <a:ext cx="2331900" cy="642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3" name="Rectangle 82">
                <a:extLst>
                  <a:ext uri="{FF2B5EF4-FFF2-40B4-BE49-F238E27FC236}">
                    <a16:creationId xmlns:a16="http://schemas.microsoft.com/office/drawing/2014/main" id="{92193A1B-5280-415C-B47E-313657C6C3BC}"/>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79" name="Group 78">
              <a:extLst>
                <a:ext uri="{FF2B5EF4-FFF2-40B4-BE49-F238E27FC236}">
                  <a16:creationId xmlns:a16="http://schemas.microsoft.com/office/drawing/2014/main" id="{E12E4E46-56CC-406C-B194-F9A12A4712A2}"/>
                </a:ext>
              </a:extLst>
            </p:cNvPr>
            <p:cNvGrpSpPr/>
            <p:nvPr/>
          </p:nvGrpSpPr>
          <p:grpSpPr>
            <a:xfrm>
              <a:off x="3733049" y="5315443"/>
              <a:ext cx="2678695" cy="564329"/>
              <a:chOff x="3722832" y="5310208"/>
              <a:chExt cx="2678695" cy="564329"/>
            </a:xfrm>
          </p:grpSpPr>
          <p:cxnSp>
            <p:nvCxnSpPr>
              <p:cNvPr id="80" name="Straight Connector 79">
                <a:extLst>
                  <a:ext uri="{FF2B5EF4-FFF2-40B4-BE49-F238E27FC236}">
                    <a16:creationId xmlns:a16="http://schemas.microsoft.com/office/drawing/2014/main" id="{4143B06D-74AB-43FB-94F4-65E58E395360}"/>
                  </a:ext>
                </a:extLst>
              </p:cNvPr>
              <p:cNvCxnSpPr/>
              <p:nvPr/>
            </p:nvCxnSpPr>
            <p:spPr bwMode="auto">
              <a:xfrm>
                <a:off x="4095242" y="5385595"/>
                <a:ext cx="2306285"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Arc 80">
                <a:extLst>
                  <a:ext uri="{FF2B5EF4-FFF2-40B4-BE49-F238E27FC236}">
                    <a16:creationId xmlns:a16="http://schemas.microsoft.com/office/drawing/2014/main" id="{F97A650E-3521-4866-9011-4700A1879767}"/>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spTree>
    <p:extLst>
      <p:ext uri="{BB962C8B-B14F-4D97-AF65-F5344CB8AC3E}">
        <p14:creationId xmlns:p14="http://schemas.microsoft.com/office/powerpoint/2010/main" val="75399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fade">
                                      <p:cBhvr>
                                        <p:cTn id="29" dur="500"/>
                                        <p:tgtEl>
                                          <p:spTgt spid="6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fade">
                                      <p:cBhvr>
                                        <p:cTn id="32" dur="500"/>
                                        <p:tgtEl>
                                          <p:spTgt spid="66"/>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fade">
                                      <p:cBhvr>
                                        <p:cTn id="39"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3" grpId="0" animBg="1"/>
      <p:bldP spid="20" grpId="0" animBg="1"/>
      <p:bldP spid="65" grpId="0" animBg="1"/>
      <p:bldP spid="66"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p:cNvPicPr>
            <a:picLocks noChangeAspect="1"/>
          </p:cNvPicPr>
          <p:nvPr/>
        </p:nvPicPr>
        <p:blipFill>
          <a:blip r:embed="rId3" cstate="print"/>
          <a:stretch>
            <a:fillRect/>
          </a:stretch>
        </p:blipFill>
        <p:spPr>
          <a:xfrm>
            <a:off x="3485825" y="2588936"/>
            <a:ext cx="1603654" cy="885600"/>
          </a:xfrm>
          <a:prstGeom prst="rect">
            <a:avLst/>
          </a:prstGeom>
        </p:spPr>
      </p:pic>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4:1</a:t>
            </a:r>
          </a:p>
        </p:txBody>
      </p:sp>
      <p:sp>
        <p:nvSpPr>
          <p:cNvPr id="3" name="TextBox 2">
            <a:extLst>
              <a:ext uri="{FF2B5EF4-FFF2-40B4-BE49-F238E27FC236}">
                <a16:creationId xmlns:a16="http://schemas.microsoft.com/office/drawing/2014/main" id="{452CDABD-DCA6-4326-8738-2E1572DBCE57}"/>
              </a:ext>
            </a:extLst>
          </p:cNvPr>
          <p:cNvSpPr txBox="1"/>
          <p:nvPr/>
        </p:nvSpPr>
        <p:spPr bwMode="auto">
          <a:xfrm>
            <a:off x="1732337" y="920309"/>
            <a:ext cx="8727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848 pencils shared equally between 4 year groups. How many pencils each?</a:t>
            </a:r>
            <a:endParaRPr lang="en-GB" sz="2000" dirty="0">
              <a:solidFill>
                <a:srgbClr val="FF0000"/>
              </a:solidFill>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DFDA4298-65B3-4B3D-9061-D5343DF9B7AF}"/>
              </a:ext>
            </a:extLst>
          </p:cNvPr>
          <p:cNvSpPr txBox="1"/>
          <p:nvPr/>
        </p:nvSpPr>
        <p:spPr bwMode="auto">
          <a:xfrm>
            <a:off x="3474466" y="2140760"/>
            <a:ext cx="52431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1 – writing the divisor and the dividend:</a:t>
            </a:r>
            <a:endParaRPr lang="en-GB" sz="2000" dirty="0">
              <a:solidFill>
                <a:srgbClr val="FF0000"/>
              </a:solidFill>
              <a:latin typeface="Myriad Pro Semibold" charset="0"/>
              <a:ea typeface="Myriad Pro Semibold" charset="0"/>
              <a:cs typeface="Myriad Pro Semibold" charset="0"/>
            </a:endParaRPr>
          </a:p>
        </p:txBody>
      </p:sp>
      <p:sp>
        <p:nvSpPr>
          <p:cNvPr id="42" name="TextBox 41">
            <a:extLst>
              <a:ext uri="{FF2B5EF4-FFF2-40B4-BE49-F238E27FC236}">
                <a16:creationId xmlns:a16="http://schemas.microsoft.com/office/drawing/2014/main" id="{10F1BEC2-CFC9-4366-BA33-6AAA1865790B}"/>
              </a:ext>
            </a:extLst>
          </p:cNvPr>
          <p:cNvSpPr txBox="1"/>
          <p:nvPr/>
        </p:nvSpPr>
        <p:spPr bwMode="auto">
          <a:xfrm>
            <a:off x="6164256" y="296681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4</a:t>
            </a:r>
            <a:endParaRPr lang="en-GB" sz="2000" dirty="0">
              <a:solidFill>
                <a:srgbClr val="C00000"/>
              </a:solidFill>
              <a:latin typeface="Myriad Pro" panose="020B0503030403020204" pitchFamily="34" charset="0"/>
              <a:ea typeface="Myriad Pro Semibold" charset="0"/>
              <a:cs typeface="Myriad Pro Semibold" charset="0"/>
            </a:endParaRPr>
          </a:p>
        </p:txBody>
      </p:sp>
      <p:sp>
        <p:nvSpPr>
          <p:cNvPr id="21" name="TextBox 20">
            <a:extLst>
              <a:ext uri="{FF2B5EF4-FFF2-40B4-BE49-F238E27FC236}">
                <a16:creationId xmlns:a16="http://schemas.microsoft.com/office/drawing/2014/main" id="{5ABE1B13-3715-47F3-96AF-A23897ABF0B4}"/>
              </a:ext>
            </a:extLst>
          </p:cNvPr>
          <p:cNvSpPr txBox="1"/>
          <p:nvPr/>
        </p:nvSpPr>
        <p:spPr bwMode="auto">
          <a:xfrm>
            <a:off x="4838001" y="1524946"/>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200" dirty="0">
                <a:solidFill>
                  <a:srgbClr val="000000"/>
                </a:solidFill>
                <a:latin typeface="Myriad Pro Semibold" charset="0"/>
                <a:ea typeface="Myriad Pro Semibold" charset="0"/>
                <a:cs typeface="Myriad Pro Semibold" charset="0"/>
              </a:rPr>
              <a:t>848  ÷  4  =</a:t>
            </a:r>
            <a:endParaRPr lang="en-GB" sz="2200" dirty="0">
              <a:solidFill>
                <a:srgbClr val="C00000"/>
              </a:solidFill>
              <a:latin typeface="Myriad Pro Semibold" charset="0"/>
              <a:ea typeface="Myriad Pro Semibold" charset="0"/>
              <a:cs typeface="Myriad Pro Semibold" charset="0"/>
            </a:endParaRPr>
          </a:p>
        </p:txBody>
      </p:sp>
      <p:sp>
        <p:nvSpPr>
          <p:cNvPr id="23" name="Rectangle 22">
            <a:extLst>
              <a:ext uri="{FF2B5EF4-FFF2-40B4-BE49-F238E27FC236}">
                <a16:creationId xmlns:a16="http://schemas.microsoft.com/office/drawing/2014/main" id="{6048F2F1-4302-478B-A8A4-17DCB75F1AA4}"/>
              </a:ext>
            </a:extLst>
          </p:cNvPr>
          <p:cNvSpPr/>
          <p:nvPr/>
        </p:nvSpPr>
        <p:spPr bwMode="auto">
          <a:xfrm>
            <a:off x="6658835" y="1515420"/>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0" name="Picture 9" descr="A close up of a logo  Description automatically generated">
            <a:extLst>
              <a:ext uri="{FF2B5EF4-FFF2-40B4-BE49-F238E27FC236}">
                <a16:creationId xmlns:a16="http://schemas.microsoft.com/office/drawing/2014/main" id="{F3953D1D-FBC8-4908-88EB-50C609BA37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5921" y="2964657"/>
            <a:ext cx="2353654" cy="446831"/>
          </a:xfrm>
          <a:prstGeom prst="rect">
            <a:avLst/>
          </a:prstGeom>
        </p:spPr>
      </p:pic>
      <p:pic>
        <p:nvPicPr>
          <p:cNvPr id="14" name="Picture 13" descr="A picture containing clipart  Description automatically generated">
            <a:extLst>
              <a:ext uri="{FF2B5EF4-FFF2-40B4-BE49-F238E27FC236}">
                <a16:creationId xmlns:a16="http://schemas.microsoft.com/office/drawing/2014/main" id="{15F7064D-E959-482D-8AF0-6A6F9D6C79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4169" y="3026973"/>
            <a:ext cx="233806" cy="233806"/>
          </a:xfrm>
          <a:prstGeom prst="rect">
            <a:avLst/>
          </a:prstGeom>
        </p:spPr>
      </p:pic>
      <p:grpSp>
        <p:nvGrpSpPr>
          <p:cNvPr id="62" name="Group 61">
            <a:extLst>
              <a:ext uri="{FF2B5EF4-FFF2-40B4-BE49-F238E27FC236}">
                <a16:creationId xmlns:a16="http://schemas.microsoft.com/office/drawing/2014/main" id="{BD59A8E5-F471-40D8-B91E-72726006E0A8}"/>
              </a:ext>
            </a:extLst>
          </p:cNvPr>
          <p:cNvGrpSpPr/>
          <p:nvPr/>
        </p:nvGrpSpPr>
        <p:grpSpPr>
          <a:xfrm>
            <a:off x="6864754" y="3026973"/>
            <a:ext cx="233806" cy="1005148"/>
            <a:chOff x="5184879" y="3026973"/>
            <a:chExt cx="233806" cy="1005148"/>
          </a:xfrm>
        </p:grpSpPr>
        <p:pic>
          <p:nvPicPr>
            <p:cNvPr id="65" name="Picture 64">
              <a:extLst>
                <a:ext uri="{FF2B5EF4-FFF2-40B4-BE49-F238E27FC236}">
                  <a16:creationId xmlns:a16="http://schemas.microsoft.com/office/drawing/2014/main" id="{9B22D1E8-9545-4EF1-9165-7A733EFB6C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3026973"/>
              <a:ext cx="233806" cy="233806"/>
            </a:xfrm>
            <a:prstGeom prst="rect">
              <a:avLst/>
            </a:prstGeom>
          </p:spPr>
        </p:pic>
        <p:pic>
          <p:nvPicPr>
            <p:cNvPr id="66" name="Picture 65">
              <a:extLst>
                <a:ext uri="{FF2B5EF4-FFF2-40B4-BE49-F238E27FC236}">
                  <a16:creationId xmlns:a16="http://schemas.microsoft.com/office/drawing/2014/main" id="{AF0E62E3-18AC-436F-B627-59D57DB548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3284087"/>
              <a:ext cx="233806" cy="233806"/>
            </a:xfrm>
            <a:prstGeom prst="rect">
              <a:avLst/>
            </a:prstGeom>
          </p:spPr>
        </p:pic>
        <p:pic>
          <p:nvPicPr>
            <p:cNvPr id="67" name="Picture 66">
              <a:extLst>
                <a:ext uri="{FF2B5EF4-FFF2-40B4-BE49-F238E27FC236}">
                  <a16:creationId xmlns:a16="http://schemas.microsoft.com/office/drawing/2014/main" id="{79BA6DEE-4236-4552-84A5-31B4D83916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3541201"/>
              <a:ext cx="233806" cy="233806"/>
            </a:xfrm>
            <a:prstGeom prst="rect">
              <a:avLst/>
            </a:prstGeom>
          </p:spPr>
        </p:pic>
        <p:pic>
          <p:nvPicPr>
            <p:cNvPr id="68" name="Picture 67">
              <a:extLst>
                <a:ext uri="{FF2B5EF4-FFF2-40B4-BE49-F238E27FC236}">
                  <a16:creationId xmlns:a16="http://schemas.microsoft.com/office/drawing/2014/main" id="{E025254C-F380-4D84-A352-EF6D184B0E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3798315"/>
              <a:ext cx="233806" cy="233806"/>
            </a:xfrm>
            <a:prstGeom prst="rect">
              <a:avLst/>
            </a:prstGeom>
          </p:spPr>
        </p:pic>
      </p:grpSp>
      <p:grpSp>
        <p:nvGrpSpPr>
          <p:cNvPr id="57" name="Group 56">
            <a:extLst>
              <a:ext uri="{FF2B5EF4-FFF2-40B4-BE49-F238E27FC236}">
                <a16:creationId xmlns:a16="http://schemas.microsoft.com/office/drawing/2014/main" id="{832A7007-4400-46DE-9A21-A65F340C80EB}"/>
              </a:ext>
            </a:extLst>
          </p:cNvPr>
          <p:cNvGrpSpPr/>
          <p:nvPr/>
        </p:nvGrpSpPr>
        <p:grpSpPr>
          <a:xfrm>
            <a:off x="6550170" y="3026973"/>
            <a:ext cx="233806" cy="1005148"/>
            <a:chOff x="5184879" y="3026973"/>
            <a:chExt cx="233806" cy="1005148"/>
          </a:xfrm>
        </p:grpSpPr>
        <p:pic>
          <p:nvPicPr>
            <p:cNvPr id="58" name="Picture 57">
              <a:extLst>
                <a:ext uri="{FF2B5EF4-FFF2-40B4-BE49-F238E27FC236}">
                  <a16:creationId xmlns:a16="http://schemas.microsoft.com/office/drawing/2014/main" id="{812DD36C-D4B2-4EC7-AF8F-222EDA5E9F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3026973"/>
              <a:ext cx="233806" cy="233806"/>
            </a:xfrm>
            <a:prstGeom prst="rect">
              <a:avLst/>
            </a:prstGeom>
          </p:spPr>
        </p:pic>
        <p:pic>
          <p:nvPicPr>
            <p:cNvPr id="59" name="Picture 58">
              <a:extLst>
                <a:ext uri="{FF2B5EF4-FFF2-40B4-BE49-F238E27FC236}">
                  <a16:creationId xmlns:a16="http://schemas.microsoft.com/office/drawing/2014/main" id="{990E2864-3B58-4C22-89F6-5E4B5FAD38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3284087"/>
              <a:ext cx="233806" cy="233806"/>
            </a:xfrm>
            <a:prstGeom prst="rect">
              <a:avLst/>
            </a:prstGeom>
          </p:spPr>
        </p:pic>
        <p:pic>
          <p:nvPicPr>
            <p:cNvPr id="60" name="Picture 59">
              <a:extLst>
                <a:ext uri="{FF2B5EF4-FFF2-40B4-BE49-F238E27FC236}">
                  <a16:creationId xmlns:a16="http://schemas.microsoft.com/office/drawing/2014/main" id="{E472ED16-A08A-4936-842C-EDE662A8C9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3541201"/>
              <a:ext cx="233806" cy="233806"/>
            </a:xfrm>
            <a:prstGeom prst="rect">
              <a:avLst/>
            </a:prstGeom>
          </p:spPr>
        </p:pic>
        <p:pic>
          <p:nvPicPr>
            <p:cNvPr id="61" name="Picture 60">
              <a:extLst>
                <a:ext uri="{FF2B5EF4-FFF2-40B4-BE49-F238E27FC236}">
                  <a16:creationId xmlns:a16="http://schemas.microsoft.com/office/drawing/2014/main" id="{5355DABB-72A6-4D6E-91ED-B5A90412AC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3798315"/>
              <a:ext cx="233806" cy="233806"/>
            </a:xfrm>
            <a:prstGeom prst="rect">
              <a:avLst/>
            </a:prstGeom>
          </p:spPr>
        </p:pic>
      </p:grpSp>
      <p:pic>
        <p:nvPicPr>
          <p:cNvPr id="16" name="Picture 15" descr="A picture containing object  Description automatically generated">
            <a:extLst>
              <a:ext uri="{FF2B5EF4-FFF2-40B4-BE49-F238E27FC236}">
                <a16:creationId xmlns:a16="http://schemas.microsoft.com/office/drawing/2014/main" id="{7DC7F2E2-8C06-4CA4-8A36-EF9A4649A0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4639" y="3026973"/>
            <a:ext cx="233806" cy="233806"/>
          </a:xfrm>
          <a:prstGeom prst="rect">
            <a:avLst/>
          </a:prstGeom>
        </p:spPr>
      </p:pic>
      <p:grpSp>
        <p:nvGrpSpPr>
          <p:cNvPr id="11" name="Group 10">
            <a:extLst>
              <a:ext uri="{FF2B5EF4-FFF2-40B4-BE49-F238E27FC236}">
                <a16:creationId xmlns:a16="http://schemas.microsoft.com/office/drawing/2014/main" id="{41B6D5BB-06C3-4DF4-A8F6-B28D946F16A6}"/>
              </a:ext>
            </a:extLst>
          </p:cNvPr>
          <p:cNvGrpSpPr/>
          <p:nvPr/>
        </p:nvGrpSpPr>
        <p:grpSpPr>
          <a:xfrm>
            <a:off x="6708879" y="3026973"/>
            <a:ext cx="233806" cy="1005148"/>
            <a:chOff x="5184879" y="3026973"/>
            <a:chExt cx="233806" cy="1005148"/>
          </a:xfrm>
        </p:grpSpPr>
        <p:pic>
          <p:nvPicPr>
            <p:cNvPr id="12" name="Picture 11">
              <a:extLst>
                <a:ext uri="{FF2B5EF4-FFF2-40B4-BE49-F238E27FC236}">
                  <a16:creationId xmlns:a16="http://schemas.microsoft.com/office/drawing/2014/main" id="{4E3A9A3F-2640-4062-92E7-AE5530ACD3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3026973"/>
              <a:ext cx="233806" cy="233806"/>
            </a:xfrm>
            <a:prstGeom prst="rect">
              <a:avLst/>
            </a:prstGeom>
          </p:spPr>
        </p:pic>
        <p:pic>
          <p:nvPicPr>
            <p:cNvPr id="39" name="Picture 38">
              <a:extLst>
                <a:ext uri="{FF2B5EF4-FFF2-40B4-BE49-F238E27FC236}">
                  <a16:creationId xmlns:a16="http://schemas.microsoft.com/office/drawing/2014/main" id="{3EBAA522-3D33-431A-9D58-216A60E7C9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3284087"/>
              <a:ext cx="233806" cy="233806"/>
            </a:xfrm>
            <a:prstGeom prst="rect">
              <a:avLst/>
            </a:prstGeom>
          </p:spPr>
        </p:pic>
        <p:pic>
          <p:nvPicPr>
            <p:cNvPr id="40" name="Picture 39">
              <a:extLst>
                <a:ext uri="{FF2B5EF4-FFF2-40B4-BE49-F238E27FC236}">
                  <a16:creationId xmlns:a16="http://schemas.microsoft.com/office/drawing/2014/main" id="{EB73255A-D926-4754-8A17-438C8F81CA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3541201"/>
              <a:ext cx="233806" cy="233806"/>
            </a:xfrm>
            <a:prstGeom prst="rect">
              <a:avLst/>
            </a:prstGeom>
          </p:spPr>
        </p:pic>
        <p:pic>
          <p:nvPicPr>
            <p:cNvPr id="44" name="Picture 43">
              <a:extLst>
                <a:ext uri="{FF2B5EF4-FFF2-40B4-BE49-F238E27FC236}">
                  <a16:creationId xmlns:a16="http://schemas.microsoft.com/office/drawing/2014/main" id="{0F8A55EA-EF7F-491C-8066-DFF90A3E7A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3798315"/>
              <a:ext cx="233806" cy="233806"/>
            </a:xfrm>
            <a:prstGeom prst="rect">
              <a:avLst/>
            </a:prstGeom>
          </p:spPr>
        </p:pic>
      </p:grpSp>
      <p:pic>
        <p:nvPicPr>
          <p:cNvPr id="49" name="Picture 48" descr="A picture containing clipart  Description automatically generated">
            <a:extLst>
              <a:ext uri="{FF2B5EF4-FFF2-40B4-BE49-F238E27FC236}">
                <a16:creationId xmlns:a16="http://schemas.microsoft.com/office/drawing/2014/main" id="{5ADC331C-06BF-4051-9C46-CC27C03B2E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4169" y="3284087"/>
            <a:ext cx="233806" cy="233806"/>
          </a:xfrm>
          <a:prstGeom prst="rect">
            <a:avLst/>
          </a:prstGeom>
        </p:spPr>
      </p:pic>
      <p:pic>
        <p:nvPicPr>
          <p:cNvPr id="50" name="Picture 49" descr="A picture containing clipart  Description automatically generated">
            <a:extLst>
              <a:ext uri="{FF2B5EF4-FFF2-40B4-BE49-F238E27FC236}">
                <a16:creationId xmlns:a16="http://schemas.microsoft.com/office/drawing/2014/main" id="{395F5CEE-A7D2-47DC-97DE-1A8692E7EE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4169" y="3541201"/>
            <a:ext cx="233806" cy="233806"/>
          </a:xfrm>
          <a:prstGeom prst="rect">
            <a:avLst/>
          </a:prstGeom>
        </p:spPr>
      </p:pic>
      <p:pic>
        <p:nvPicPr>
          <p:cNvPr id="51" name="Picture 50" descr="A picture containing clipart  Description automatically generated">
            <a:extLst>
              <a:ext uri="{FF2B5EF4-FFF2-40B4-BE49-F238E27FC236}">
                <a16:creationId xmlns:a16="http://schemas.microsoft.com/office/drawing/2014/main" id="{3CE07FB9-2F4F-4C4B-97B9-0DB744E833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4169" y="3798315"/>
            <a:ext cx="233806" cy="233806"/>
          </a:xfrm>
          <a:prstGeom prst="rect">
            <a:avLst/>
          </a:prstGeom>
        </p:spPr>
      </p:pic>
      <p:pic>
        <p:nvPicPr>
          <p:cNvPr id="52" name="Picture 51" descr="A picture containing object  Description automatically generated">
            <a:extLst>
              <a:ext uri="{FF2B5EF4-FFF2-40B4-BE49-F238E27FC236}">
                <a16:creationId xmlns:a16="http://schemas.microsoft.com/office/drawing/2014/main" id="{2CFB3BB7-EDD4-4514-B2D0-08F4C353C9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4639" y="3284087"/>
            <a:ext cx="233806" cy="233806"/>
          </a:xfrm>
          <a:prstGeom prst="rect">
            <a:avLst/>
          </a:prstGeom>
        </p:spPr>
      </p:pic>
      <p:pic>
        <p:nvPicPr>
          <p:cNvPr id="53" name="Picture 52" descr="A picture containing object  Description automatically generated">
            <a:extLst>
              <a:ext uri="{FF2B5EF4-FFF2-40B4-BE49-F238E27FC236}">
                <a16:creationId xmlns:a16="http://schemas.microsoft.com/office/drawing/2014/main" id="{E7FD61AA-2B95-4839-9ECB-010A4A5A84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4639" y="3541201"/>
            <a:ext cx="233806" cy="233806"/>
          </a:xfrm>
          <a:prstGeom prst="rect">
            <a:avLst/>
          </a:prstGeom>
        </p:spPr>
      </p:pic>
      <p:pic>
        <p:nvPicPr>
          <p:cNvPr id="54" name="Picture 53" descr="A picture containing object  Description automatically generated">
            <a:extLst>
              <a:ext uri="{FF2B5EF4-FFF2-40B4-BE49-F238E27FC236}">
                <a16:creationId xmlns:a16="http://schemas.microsoft.com/office/drawing/2014/main" id="{7BAAB1CE-E2EB-4F31-8A09-055467F0BE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4639" y="3798315"/>
            <a:ext cx="233806" cy="233806"/>
          </a:xfrm>
          <a:prstGeom prst="rect">
            <a:avLst/>
          </a:prstGeom>
        </p:spPr>
      </p:pic>
      <p:pic>
        <p:nvPicPr>
          <p:cNvPr id="55" name="Picture 54" descr="A picture containing object  Description automatically generated">
            <a:extLst>
              <a:ext uri="{FF2B5EF4-FFF2-40B4-BE49-F238E27FC236}">
                <a16:creationId xmlns:a16="http://schemas.microsoft.com/office/drawing/2014/main" id="{5BD8BB06-F681-4D1F-BC3E-4FF2B8C669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4639" y="4055429"/>
            <a:ext cx="233806" cy="233806"/>
          </a:xfrm>
          <a:prstGeom prst="rect">
            <a:avLst/>
          </a:prstGeom>
        </p:spPr>
      </p:pic>
      <p:pic>
        <p:nvPicPr>
          <p:cNvPr id="56" name="Picture 55" descr="A picture containing object  Description automatically generated">
            <a:extLst>
              <a:ext uri="{FF2B5EF4-FFF2-40B4-BE49-F238E27FC236}">
                <a16:creationId xmlns:a16="http://schemas.microsoft.com/office/drawing/2014/main" id="{CD2B2EEE-40C6-4DB0-BE8C-E8CC724F0F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4639" y="4312543"/>
            <a:ext cx="233806" cy="233806"/>
          </a:xfrm>
          <a:prstGeom prst="rect">
            <a:avLst/>
          </a:prstGeom>
        </p:spPr>
      </p:pic>
      <p:pic>
        <p:nvPicPr>
          <p:cNvPr id="63" name="Picture 62" descr="A picture containing object  Description automatically generated">
            <a:extLst>
              <a:ext uri="{FF2B5EF4-FFF2-40B4-BE49-F238E27FC236}">
                <a16:creationId xmlns:a16="http://schemas.microsoft.com/office/drawing/2014/main" id="{2729FE2D-2FD6-4275-9ED0-DF49A80C7D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4639" y="4569657"/>
            <a:ext cx="233806" cy="233806"/>
          </a:xfrm>
          <a:prstGeom prst="rect">
            <a:avLst/>
          </a:prstGeom>
        </p:spPr>
      </p:pic>
      <p:pic>
        <p:nvPicPr>
          <p:cNvPr id="64" name="Picture 63" descr="A picture containing object  Description automatically generated">
            <a:extLst>
              <a:ext uri="{FF2B5EF4-FFF2-40B4-BE49-F238E27FC236}">
                <a16:creationId xmlns:a16="http://schemas.microsoft.com/office/drawing/2014/main" id="{4832917E-8D2E-4BB3-BB51-8A2CB20F3B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4639" y="4826770"/>
            <a:ext cx="233806" cy="233806"/>
          </a:xfrm>
          <a:prstGeom prst="rect">
            <a:avLst/>
          </a:prstGeom>
        </p:spPr>
      </p:pic>
      <p:sp>
        <p:nvSpPr>
          <p:cNvPr id="34" name="TextBox 33">
            <a:extLst>
              <a:ext uri="{FF2B5EF4-FFF2-40B4-BE49-F238E27FC236}">
                <a16:creationId xmlns:a16="http://schemas.microsoft.com/office/drawing/2014/main" id="{18DFADAC-E1AF-463E-8ABB-DEAE04D66D14}"/>
              </a:ext>
            </a:extLst>
          </p:cNvPr>
          <p:cNvSpPr txBox="1"/>
          <p:nvPr/>
        </p:nvSpPr>
        <p:spPr bwMode="auto">
          <a:xfrm>
            <a:off x="4555675" y="2140760"/>
            <a:ext cx="30806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2 – sharing the 100s:</a:t>
            </a:r>
            <a:endParaRPr lang="en-GB" sz="2000" dirty="0">
              <a:solidFill>
                <a:srgbClr val="FF0000"/>
              </a:solidFill>
              <a:latin typeface="Myriad Pro Semibold" charset="0"/>
              <a:ea typeface="Myriad Pro Semibold" charset="0"/>
              <a:cs typeface="Myriad Pro Semibold" charset="0"/>
            </a:endParaRPr>
          </a:p>
        </p:txBody>
      </p:sp>
      <p:pic>
        <p:nvPicPr>
          <p:cNvPr id="4" name="Image 3"/>
          <p:cNvPicPr>
            <a:picLocks noChangeAspect="1"/>
          </p:cNvPicPr>
          <p:nvPr/>
        </p:nvPicPr>
        <p:blipFill>
          <a:blip r:embed="rId8" cstate="print"/>
          <a:stretch>
            <a:fillRect/>
          </a:stretch>
        </p:blipFill>
        <p:spPr>
          <a:xfrm>
            <a:off x="3485825" y="2588936"/>
            <a:ext cx="1603654" cy="885600"/>
          </a:xfrm>
          <a:prstGeom prst="rect">
            <a:avLst/>
          </a:prstGeom>
        </p:spPr>
      </p:pic>
      <p:pic>
        <p:nvPicPr>
          <p:cNvPr id="5" name="Image 4"/>
          <p:cNvPicPr>
            <a:picLocks noChangeAspect="1"/>
          </p:cNvPicPr>
          <p:nvPr/>
        </p:nvPicPr>
        <p:blipFill>
          <a:blip r:embed="rId9" cstate="print"/>
          <a:stretch>
            <a:fillRect/>
          </a:stretch>
        </p:blipFill>
        <p:spPr>
          <a:xfrm>
            <a:off x="3485825" y="2588936"/>
            <a:ext cx="1603654" cy="885600"/>
          </a:xfrm>
          <a:prstGeom prst="rect">
            <a:avLst/>
          </a:prstGeom>
        </p:spPr>
      </p:pic>
      <p:sp>
        <p:nvSpPr>
          <p:cNvPr id="37" name="Rectangle 36">
            <a:extLst>
              <a:ext uri="{FF2B5EF4-FFF2-40B4-BE49-F238E27FC236}">
                <a16:creationId xmlns:a16="http://schemas.microsoft.com/office/drawing/2014/main" id="{54E1E1BF-F3E7-4C77-BB50-D7EDEA95F545}"/>
              </a:ext>
            </a:extLst>
          </p:cNvPr>
          <p:cNvSpPr/>
          <p:nvPr/>
        </p:nvSpPr>
        <p:spPr bwMode="auto">
          <a:xfrm>
            <a:off x="3893820" y="2596298"/>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8" name="Rectangle 37">
            <a:extLst>
              <a:ext uri="{FF2B5EF4-FFF2-40B4-BE49-F238E27FC236}">
                <a16:creationId xmlns:a16="http://schemas.microsoft.com/office/drawing/2014/main" id="{8A87DB72-62E6-4B36-9EFC-84DF46A7E12E}"/>
              </a:ext>
            </a:extLst>
          </p:cNvPr>
          <p:cNvSpPr/>
          <p:nvPr/>
        </p:nvSpPr>
        <p:spPr bwMode="auto">
          <a:xfrm>
            <a:off x="4248351" y="2596298"/>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3" name="Rectangle 42">
            <a:extLst>
              <a:ext uri="{FF2B5EF4-FFF2-40B4-BE49-F238E27FC236}">
                <a16:creationId xmlns:a16="http://schemas.microsoft.com/office/drawing/2014/main" id="{D797F863-8B22-4B02-B07B-CA52A8258C4A}"/>
              </a:ext>
            </a:extLst>
          </p:cNvPr>
          <p:cNvSpPr/>
          <p:nvPr/>
        </p:nvSpPr>
        <p:spPr bwMode="auto">
          <a:xfrm>
            <a:off x="4602881" y="2596298"/>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9" name="Picture 18" descr="A close up of a logo  Description automatically generated">
            <a:extLst>
              <a:ext uri="{FF2B5EF4-FFF2-40B4-BE49-F238E27FC236}">
                <a16:creationId xmlns:a16="http://schemas.microsoft.com/office/drawing/2014/main" id="{660CCE3F-C12F-4215-89BD-44165C2631A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17560" y="2996941"/>
            <a:ext cx="301351" cy="1065120"/>
          </a:xfrm>
          <a:prstGeom prst="rect">
            <a:avLst/>
          </a:prstGeom>
        </p:spPr>
      </p:pic>
      <p:pic>
        <p:nvPicPr>
          <p:cNvPr id="69" name="Picture 68" descr="A close up of a logo  Description automatically generated">
            <a:extLst>
              <a:ext uri="{FF2B5EF4-FFF2-40B4-BE49-F238E27FC236}">
                <a16:creationId xmlns:a16="http://schemas.microsoft.com/office/drawing/2014/main" id="{425840E2-D937-4ADC-B357-9E8E2A9D407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29628" y="2996941"/>
            <a:ext cx="301351" cy="1065120"/>
          </a:xfrm>
          <a:prstGeom prst="rect">
            <a:avLst/>
          </a:prstGeom>
        </p:spPr>
      </p:pic>
      <p:sp>
        <p:nvSpPr>
          <p:cNvPr id="70" name="TextBox 69">
            <a:extLst>
              <a:ext uri="{FF2B5EF4-FFF2-40B4-BE49-F238E27FC236}">
                <a16:creationId xmlns:a16="http://schemas.microsoft.com/office/drawing/2014/main" id="{912D6497-DB72-4966-A45F-27C37E119DDE}"/>
              </a:ext>
            </a:extLst>
          </p:cNvPr>
          <p:cNvSpPr txBox="1"/>
          <p:nvPr/>
        </p:nvSpPr>
        <p:spPr bwMode="auto">
          <a:xfrm>
            <a:off x="6656056" y="262068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7030A0"/>
                </a:solidFill>
                <a:latin typeface="Myriad Pro" panose="020B0503030403020204" pitchFamily="34" charset="0"/>
                <a:ea typeface="Myriad Pro Semibold" charset="0"/>
                <a:cs typeface="Myriad Pro Semibold" charset="0"/>
              </a:rPr>
              <a:t>2</a:t>
            </a:r>
          </a:p>
        </p:txBody>
      </p:sp>
      <p:sp>
        <p:nvSpPr>
          <p:cNvPr id="71" name="TextBox 70">
            <a:extLst>
              <a:ext uri="{FF2B5EF4-FFF2-40B4-BE49-F238E27FC236}">
                <a16:creationId xmlns:a16="http://schemas.microsoft.com/office/drawing/2014/main" id="{956D71C0-CA13-4841-9E82-FD08620166A8}"/>
              </a:ext>
            </a:extLst>
          </p:cNvPr>
          <p:cNvSpPr txBox="1"/>
          <p:nvPr/>
        </p:nvSpPr>
        <p:spPr bwMode="auto">
          <a:xfrm>
            <a:off x="4341547" y="5175009"/>
            <a:ext cx="35089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7030A0"/>
                </a:solidFill>
                <a:latin typeface="Myriad Pro Semibold" charset="0"/>
                <a:ea typeface="Myriad Pro Semibold" charset="0"/>
                <a:cs typeface="Myriad Pro Semibold" charset="0"/>
              </a:rPr>
              <a:t>8 hundreds ÷ 4 = 2 hundreds</a:t>
            </a:r>
          </a:p>
        </p:txBody>
      </p:sp>
      <p:grpSp>
        <p:nvGrpSpPr>
          <p:cNvPr id="13" name="Group 12">
            <a:extLst>
              <a:ext uri="{FF2B5EF4-FFF2-40B4-BE49-F238E27FC236}">
                <a16:creationId xmlns:a16="http://schemas.microsoft.com/office/drawing/2014/main" id="{9597755F-9D47-48A2-9F62-1990971284D9}"/>
              </a:ext>
            </a:extLst>
          </p:cNvPr>
          <p:cNvGrpSpPr/>
          <p:nvPr/>
        </p:nvGrpSpPr>
        <p:grpSpPr>
          <a:xfrm>
            <a:off x="6708879" y="4055430"/>
            <a:ext cx="233806" cy="1005147"/>
            <a:chOff x="5184879" y="4055429"/>
            <a:chExt cx="233806" cy="1005147"/>
          </a:xfrm>
        </p:grpSpPr>
        <p:pic>
          <p:nvPicPr>
            <p:cNvPr id="45" name="Picture 44">
              <a:extLst>
                <a:ext uri="{FF2B5EF4-FFF2-40B4-BE49-F238E27FC236}">
                  <a16:creationId xmlns:a16="http://schemas.microsoft.com/office/drawing/2014/main" id="{FF5ACA48-D462-4BD1-B90C-64BA4BF38C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4055429"/>
              <a:ext cx="233806" cy="233806"/>
            </a:xfrm>
            <a:prstGeom prst="rect">
              <a:avLst/>
            </a:prstGeom>
          </p:spPr>
        </p:pic>
        <p:pic>
          <p:nvPicPr>
            <p:cNvPr id="46" name="Picture 45">
              <a:extLst>
                <a:ext uri="{FF2B5EF4-FFF2-40B4-BE49-F238E27FC236}">
                  <a16:creationId xmlns:a16="http://schemas.microsoft.com/office/drawing/2014/main" id="{005042B6-AE76-4914-870C-637657066D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4312543"/>
              <a:ext cx="233806" cy="233806"/>
            </a:xfrm>
            <a:prstGeom prst="rect">
              <a:avLst/>
            </a:prstGeom>
          </p:spPr>
        </p:pic>
        <p:pic>
          <p:nvPicPr>
            <p:cNvPr id="47" name="Picture 46">
              <a:extLst>
                <a:ext uri="{FF2B5EF4-FFF2-40B4-BE49-F238E27FC236}">
                  <a16:creationId xmlns:a16="http://schemas.microsoft.com/office/drawing/2014/main" id="{4B4A2770-4AF9-419D-BB14-BF31AC32F0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4569657"/>
              <a:ext cx="233806" cy="233806"/>
            </a:xfrm>
            <a:prstGeom prst="rect">
              <a:avLst/>
            </a:prstGeom>
          </p:spPr>
        </p:pic>
        <p:pic>
          <p:nvPicPr>
            <p:cNvPr id="48" name="Picture 47">
              <a:extLst>
                <a:ext uri="{FF2B5EF4-FFF2-40B4-BE49-F238E27FC236}">
                  <a16:creationId xmlns:a16="http://schemas.microsoft.com/office/drawing/2014/main" id="{2DA02373-2348-4C85-91DD-C8CF558FDA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4826770"/>
              <a:ext cx="233806" cy="233806"/>
            </a:xfrm>
            <a:prstGeom prst="rect">
              <a:avLst/>
            </a:prstGeom>
          </p:spPr>
        </p:pic>
      </p:grpSp>
      <p:grpSp>
        <p:nvGrpSpPr>
          <p:cNvPr id="72" name="Group 71">
            <a:extLst>
              <a:ext uri="{FF2B5EF4-FFF2-40B4-BE49-F238E27FC236}">
                <a16:creationId xmlns:a16="http://schemas.microsoft.com/office/drawing/2014/main" id="{4005DC77-0122-4F86-9051-81DC4D144339}"/>
              </a:ext>
            </a:extLst>
          </p:cNvPr>
          <p:cNvGrpSpPr/>
          <p:nvPr/>
        </p:nvGrpSpPr>
        <p:grpSpPr>
          <a:xfrm>
            <a:off x="3337049" y="2935188"/>
            <a:ext cx="1625476" cy="564329"/>
            <a:chOff x="3733049" y="5315443"/>
            <a:chExt cx="1625476" cy="564329"/>
          </a:xfrm>
        </p:grpSpPr>
        <p:grpSp>
          <p:nvGrpSpPr>
            <p:cNvPr id="73" name="Group 72">
              <a:extLst>
                <a:ext uri="{FF2B5EF4-FFF2-40B4-BE49-F238E27FC236}">
                  <a16:creationId xmlns:a16="http://schemas.microsoft.com/office/drawing/2014/main" id="{77569CC8-25C8-41A5-BF8F-95E830558981}"/>
                </a:ext>
              </a:extLst>
            </p:cNvPr>
            <p:cNvGrpSpPr/>
            <p:nvPr/>
          </p:nvGrpSpPr>
          <p:grpSpPr>
            <a:xfrm>
              <a:off x="4085070" y="5365750"/>
              <a:ext cx="1273455" cy="507156"/>
              <a:chOff x="4085070" y="5365750"/>
              <a:chExt cx="1273455" cy="507156"/>
            </a:xfrm>
            <a:solidFill>
              <a:schemeClr val="bg1"/>
            </a:solidFill>
          </p:grpSpPr>
          <p:sp>
            <p:nvSpPr>
              <p:cNvPr id="77" name="Rectangle 76">
                <a:extLst>
                  <a:ext uri="{FF2B5EF4-FFF2-40B4-BE49-F238E27FC236}">
                    <a16:creationId xmlns:a16="http://schemas.microsoft.com/office/drawing/2014/main" id="{EEF931A2-6782-4541-84D4-1627B494F6A7}"/>
                  </a:ext>
                </a:extLst>
              </p:cNvPr>
              <p:cNvSpPr/>
              <p:nvPr/>
            </p:nvSpPr>
            <p:spPr bwMode="auto">
              <a:xfrm>
                <a:off x="4085070" y="5365750"/>
                <a:ext cx="1273455" cy="45719"/>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8" name="Rectangle 77">
                <a:extLst>
                  <a:ext uri="{FF2B5EF4-FFF2-40B4-BE49-F238E27FC236}">
                    <a16:creationId xmlns:a16="http://schemas.microsoft.com/office/drawing/2014/main" id="{B9CFE329-AE74-411D-95CA-A7EDC6EF08B2}"/>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74" name="Group 73">
              <a:extLst>
                <a:ext uri="{FF2B5EF4-FFF2-40B4-BE49-F238E27FC236}">
                  <a16:creationId xmlns:a16="http://schemas.microsoft.com/office/drawing/2014/main" id="{E3701050-CA5B-4910-9C3F-2CD9FCE2D5A2}"/>
                </a:ext>
              </a:extLst>
            </p:cNvPr>
            <p:cNvGrpSpPr/>
            <p:nvPr/>
          </p:nvGrpSpPr>
          <p:grpSpPr>
            <a:xfrm>
              <a:off x="3733049" y="5315443"/>
              <a:ext cx="1620714" cy="564329"/>
              <a:chOff x="3722832" y="5310208"/>
              <a:chExt cx="1620714" cy="564329"/>
            </a:xfrm>
          </p:grpSpPr>
          <p:cxnSp>
            <p:nvCxnSpPr>
              <p:cNvPr id="75" name="Straight Connector 74">
                <a:extLst>
                  <a:ext uri="{FF2B5EF4-FFF2-40B4-BE49-F238E27FC236}">
                    <a16:creationId xmlns:a16="http://schemas.microsoft.com/office/drawing/2014/main" id="{E8989F2F-7946-4497-A7A2-62425F84165E}"/>
                  </a:ext>
                </a:extLst>
              </p:cNvPr>
              <p:cNvCxnSpPr/>
              <p:nvPr/>
            </p:nvCxnSpPr>
            <p:spPr bwMode="auto">
              <a:xfrm>
                <a:off x="4095242" y="5385595"/>
                <a:ext cx="1248304"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Arc 75">
                <a:extLst>
                  <a:ext uri="{FF2B5EF4-FFF2-40B4-BE49-F238E27FC236}">
                    <a16:creationId xmlns:a16="http://schemas.microsoft.com/office/drawing/2014/main" id="{A428E371-A523-464A-87FD-86C7F06F4E48}"/>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grpSp>
        <p:nvGrpSpPr>
          <p:cNvPr id="79" name="Group 78">
            <a:extLst>
              <a:ext uri="{FF2B5EF4-FFF2-40B4-BE49-F238E27FC236}">
                <a16:creationId xmlns:a16="http://schemas.microsoft.com/office/drawing/2014/main" id="{CDBE0858-3FE6-4B4C-B4AD-6D2CEA3B1AD4}"/>
              </a:ext>
            </a:extLst>
          </p:cNvPr>
          <p:cNvGrpSpPr>
            <a:grpSpLocks noChangeAspect="1"/>
          </p:cNvGrpSpPr>
          <p:nvPr/>
        </p:nvGrpSpPr>
        <p:grpSpPr>
          <a:xfrm>
            <a:off x="6033718" y="2898716"/>
            <a:ext cx="2721152" cy="578710"/>
            <a:chOff x="3733049" y="5315443"/>
            <a:chExt cx="2683918" cy="570792"/>
          </a:xfrm>
        </p:grpSpPr>
        <p:grpSp>
          <p:nvGrpSpPr>
            <p:cNvPr id="80" name="Group 79">
              <a:extLst>
                <a:ext uri="{FF2B5EF4-FFF2-40B4-BE49-F238E27FC236}">
                  <a16:creationId xmlns:a16="http://schemas.microsoft.com/office/drawing/2014/main" id="{C046BAAA-1FEE-450A-A19C-2F227771711A}"/>
                </a:ext>
              </a:extLst>
            </p:cNvPr>
            <p:cNvGrpSpPr/>
            <p:nvPr/>
          </p:nvGrpSpPr>
          <p:grpSpPr>
            <a:xfrm>
              <a:off x="4085067" y="5354684"/>
              <a:ext cx="2331900" cy="531551"/>
              <a:chOff x="4085067" y="5354684"/>
              <a:chExt cx="2331900" cy="531551"/>
            </a:xfrm>
            <a:solidFill>
              <a:schemeClr val="bg1"/>
            </a:solidFill>
          </p:grpSpPr>
          <p:sp>
            <p:nvSpPr>
              <p:cNvPr id="84" name="Rectangle 83">
                <a:extLst>
                  <a:ext uri="{FF2B5EF4-FFF2-40B4-BE49-F238E27FC236}">
                    <a16:creationId xmlns:a16="http://schemas.microsoft.com/office/drawing/2014/main" id="{409AB4DF-B967-4AAD-AD75-D4B4FC301734}"/>
                  </a:ext>
                </a:extLst>
              </p:cNvPr>
              <p:cNvSpPr/>
              <p:nvPr/>
            </p:nvSpPr>
            <p:spPr bwMode="auto">
              <a:xfrm>
                <a:off x="4085067" y="5354684"/>
                <a:ext cx="2331900" cy="45093"/>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5" name="Rectangle 84">
                <a:extLst>
                  <a:ext uri="{FF2B5EF4-FFF2-40B4-BE49-F238E27FC236}">
                    <a16:creationId xmlns:a16="http://schemas.microsoft.com/office/drawing/2014/main" id="{26E6F8FF-AA20-4157-B5A6-2424C7FAFAF9}"/>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81" name="Group 80">
              <a:extLst>
                <a:ext uri="{FF2B5EF4-FFF2-40B4-BE49-F238E27FC236}">
                  <a16:creationId xmlns:a16="http://schemas.microsoft.com/office/drawing/2014/main" id="{AFB38CDC-981A-452C-B406-C3961F900084}"/>
                </a:ext>
              </a:extLst>
            </p:cNvPr>
            <p:cNvGrpSpPr/>
            <p:nvPr/>
          </p:nvGrpSpPr>
          <p:grpSpPr>
            <a:xfrm>
              <a:off x="3733049" y="5315443"/>
              <a:ext cx="2678695" cy="564329"/>
              <a:chOff x="3722832" y="5310208"/>
              <a:chExt cx="2678695" cy="564329"/>
            </a:xfrm>
          </p:grpSpPr>
          <p:cxnSp>
            <p:nvCxnSpPr>
              <p:cNvPr id="82" name="Straight Connector 81">
                <a:extLst>
                  <a:ext uri="{FF2B5EF4-FFF2-40B4-BE49-F238E27FC236}">
                    <a16:creationId xmlns:a16="http://schemas.microsoft.com/office/drawing/2014/main" id="{D1DBB2EC-04ED-49D9-9173-5A6C26503180}"/>
                  </a:ext>
                </a:extLst>
              </p:cNvPr>
              <p:cNvCxnSpPr/>
              <p:nvPr/>
            </p:nvCxnSpPr>
            <p:spPr bwMode="auto">
              <a:xfrm>
                <a:off x="4095242" y="5385595"/>
                <a:ext cx="2306285"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Arc 82">
                <a:extLst>
                  <a:ext uri="{FF2B5EF4-FFF2-40B4-BE49-F238E27FC236}">
                    <a16:creationId xmlns:a16="http://schemas.microsoft.com/office/drawing/2014/main" id="{1DE2149D-ABA3-427E-B59B-8BCA3E19E0DD}"/>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spTree>
    <p:extLst>
      <p:ext uri="{BB962C8B-B14F-4D97-AF65-F5344CB8AC3E}">
        <p14:creationId xmlns:p14="http://schemas.microsoft.com/office/powerpoint/2010/main" val="68257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xit" presetSubtype="0" fill="hold" nodeType="with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par>
                          <p:cTn id="20" fill="hold">
                            <p:stCondLst>
                              <p:cond delay="500"/>
                            </p:stCondLst>
                            <p:childTnLst>
                              <p:par>
                                <p:cTn id="21" presetID="35" presetClass="path" presetSubtype="0" accel="50000" fill="hold" nodeType="afterEffect">
                                  <p:stCondLst>
                                    <p:cond delay="0"/>
                                  </p:stCondLst>
                                  <p:childTnLst>
                                    <p:animMotion origin="layout" path="M 4.375E-6 -3.33333E-6 L -0.01381 -0.00046 " pathEditMode="relative" rAng="0" ptsTypes="AA">
                                      <p:cBhvr>
                                        <p:cTn id="22" dur="1000" fill="hold"/>
                                        <p:tgtEl>
                                          <p:spTgt spid="11"/>
                                        </p:tgtEl>
                                        <p:attrNameLst>
                                          <p:attrName>ppt_x</p:attrName>
                                          <p:attrName>ppt_y</p:attrName>
                                        </p:attrNameLst>
                                      </p:cBhvr>
                                      <p:rCtr x="-690" y="-23"/>
                                    </p:animMotion>
                                  </p:childTnLst>
                                </p:cTn>
                              </p:par>
                            </p:childTnLst>
                          </p:cTn>
                        </p:par>
                        <p:par>
                          <p:cTn id="23" fill="hold">
                            <p:stCondLst>
                              <p:cond delay="1500"/>
                            </p:stCondLst>
                            <p:childTnLst>
                              <p:par>
                                <p:cTn id="24" presetID="1" presetClass="exit" presetSubtype="0" fill="hold" nodeType="afterEffect">
                                  <p:stCondLst>
                                    <p:cond delay="0"/>
                                  </p:stCondLst>
                                  <p:childTnLst>
                                    <p:set>
                                      <p:cBhvr>
                                        <p:cTn id="25" dur="1" fill="hold">
                                          <p:stCondLst>
                                            <p:cond delay="0"/>
                                          </p:stCondLst>
                                        </p:cTn>
                                        <p:tgtEl>
                                          <p:spTgt spid="11"/>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57"/>
                                        </p:tgtEl>
                                        <p:attrNameLst>
                                          <p:attrName>style.visibility</p:attrName>
                                        </p:attrNameLst>
                                      </p:cBhvr>
                                      <p:to>
                                        <p:strVal val="visible"/>
                                      </p:to>
                                    </p:se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2000"/>
                            </p:stCondLst>
                            <p:childTnLst>
                              <p:par>
                                <p:cTn id="33" presetID="64" presetClass="path" presetSubtype="0" accel="50000" fill="hold" nodeType="afterEffect">
                                  <p:stCondLst>
                                    <p:cond delay="0"/>
                                  </p:stCondLst>
                                  <p:childTnLst>
                                    <p:animMotion origin="layout" path="M 4.375E-6 -3.33333E-6 L 0.01341 -0.15046 " pathEditMode="relative" rAng="0" ptsTypes="AA">
                                      <p:cBhvr>
                                        <p:cTn id="34" dur="1500" fill="hold"/>
                                        <p:tgtEl>
                                          <p:spTgt spid="13"/>
                                        </p:tgtEl>
                                        <p:attrNameLst>
                                          <p:attrName>ppt_x</p:attrName>
                                          <p:attrName>ppt_y</p:attrName>
                                        </p:attrNameLst>
                                      </p:cBhvr>
                                      <p:rCtr x="664" y="-7523"/>
                                    </p:animMotion>
                                  </p:childTnLst>
                                </p:cTn>
                              </p:par>
                            </p:childTnLst>
                          </p:cTn>
                        </p:par>
                        <p:par>
                          <p:cTn id="35" fill="hold">
                            <p:stCondLst>
                              <p:cond delay="3500"/>
                            </p:stCondLst>
                            <p:childTnLst>
                              <p:par>
                                <p:cTn id="36" presetID="1" presetClass="exit" presetSubtype="0" fill="hold" nodeType="afterEffect">
                                  <p:stCondLst>
                                    <p:cond delay="0"/>
                                  </p:stCondLst>
                                  <p:childTnLst>
                                    <p:set>
                                      <p:cBhvr>
                                        <p:cTn id="37" dur="1" fill="hold">
                                          <p:stCondLst>
                                            <p:cond delay="0"/>
                                          </p:stCondLst>
                                        </p:cTn>
                                        <p:tgtEl>
                                          <p:spTgt spid="13"/>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62"/>
                                        </p:tgtEl>
                                        <p:attrNameLst>
                                          <p:attrName>style.visibility</p:attrName>
                                        </p:attrNameLst>
                                      </p:cBhvr>
                                      <p:to>
                                        <p:strVal val="visible"/>
                                      </p:to>
                                    </p:set>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500"/>
                                        <p:tgtEl>
                                          <p:spTgt spid="6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fade">
                                      <p:cBhvr>
                                        <p:cTn id="51" dur="500"/>
                                        <p:tgtEl>
                                          <p:spTgt spid="70"/>
                                        </p:tgtEl>
                                      </p:cBhvr>
                                    </p:animEffect>
                                  </p:childTnLst>
                                </p:cTn>
                              </p:par>
                              <p:par>
                                <p:cTn id="52" presetID="10" presetClass="exit" presetSubtype="0" fill="hold" nodeType="withEffect">
                                  <p:stCondLst>
                                    <p:cond delay="0"/>
                                  </p:stCondLst>
                                  <p:childTnLst>
                                    <p:animEffect transition="out" filter="fade">
                                      <p:cBhvr>
                                        <p:cTn id="53" dur="500"/>
                                        <p:tgtEl>
                                          <p:spTgt spid="4"/>
                                        </p:tgtEl>
                                      </p:cBhvr>
                                    </p:animEffect>
                                    <p:set>
                                      <p:cBhvr>
                                        <p:cTn id="54" dur="1" fill="hold">
                                          <p:stCondLst>
                                            <p:cond delay="499"/>
                                          </p:stCondLst>
                                        </p:cTn>
                                        <p:tgtEl>
                                          <p:spTgt spid="4"/>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37"/>
                                        </p:tgtEl>
                                      </p:cBhvr>
                                    </p:animEffect>
                                    <p:set>
                                      <p:cBhvr>
                                        <p:cTn id="57" dur="1" fill="hold">
                                          <p:stCondLst>
                                            <p:cond delay="499"/>
                                          </p:stCondLst>
                                        </p:cTn>
                                        <p:tgtEl>
                                          <p:spTgt spid="3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fade">
                                      <p:cBhvr>
                                        <p:cTn id="62" dur="500"/>
                                        <p:tgtEl>
                                          <p:spTgt spid="71"/>
                                        </p:tgtEl>
                                      </p:cBhvr>
                                    </p:animEffect>
                                  </p:childTnLst>
                                </p:cTn>
                              </p:par>
                              <p:par>
                                <p:cTn id="63" presetID="10" presetClass="entr" presetSubtype="0" fill="hold" nodeType="with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500"/>
                                        <p:tgtEl>
                                          <p:spTgt spid="72"/>
                                        </p:tgtEl>
                                      </p:cBhvr>
                                    </p:animEffect>
                                  </p:childTnLst>
                                </p:cTn>
                              </p:par>
                              <p:par>
                                <p:cTn id="66" presetID="10" presetClass="entr" presetSubtype="0" fill="hold" nodeType="with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4" grpId="0"/>
      <p:bldP spid="37" grpId="0" animBg="1"/>
      <p:bldP spid="70" grpId="0"/>
      <p:bldP spid="71"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18DFADAC-E1AF-463E-8ABB-DEAE04D66D14}"/>
              </a:ext>
            </a:extLst>
          </p:cNvPr>
          <p:cNvSpPr txBox="1"/>
          <p:nvPr/>
        </p:nvSpPr>
        <p:spPr bwMode="auto">
          <a:xfrm>
            <a:off x="4555675" y="2140760"/>
            <a:ext cx="30806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2 – sharing the 100s:</a:t>
            </a:r>
            <a:endParaRPr lang="en-GB" sz="2000" dirty="0">
              <a:solidFill>
                <a:srgbClr val="FF0000"/>
              </a:solidFill>
              <a:latin typeface="Myriad Pro Semibold" charset="0"/>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4:1</a:t>
            </a:r>
          </a:p>
        </p:txBody>
      </p:sp>
      <p:sp>
        <p:nvSpPr>
          <p:cNvPr id="3" name="TextBox 2">
            <a:extLst>
              <a:ext uri="{FF2B5EF4-FFF2-40B4-BE49-F238E27FC236}">
                <a16:creationId xmlns:a16="http://schemas.microsoft.com/office/drawing/2014/main" id="{452CDABD-DCA6-4326-8738-2E1572DBCE57}"/>
              </a:ext>
            </a:extLst>
          </p:cNvPr>
          <p:cNvSpPr txBox="1"/>
          <p:nvPr/>
        </p:nvSpPr>
        <p:spPr bwMode="auto">
          <a:xfrm>
            <a:off x="1732337" y="920309"/>
            <a:ext cx="8727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848 pencils shared equally between 4 year groups. How many pencils each?</a:t>
            </a:r>
            <a:endParaRPr lang="en-GB" sz="2000" dirty="0">
              <a:solidFill>
                <a:srgbClr val="FF0000"/>
              </a:solidFill>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DFDA4298-65B3-4B3D-9061-D5343DF9B7AF}"/>
              </a:ext>
            </a:extLst>
          </p:cNvPr>
          <p:cNvSpPr txBox="1"/>
          <p:nvPr/>
        </p:nvSpPr>
        <p:spPr bwMode="auto">
          <a:xfrm>
            <a:off x="4580217" y="2140760"/>
            <a:ext cx="30315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3 – sharing the 10s:</a:t>
            </a:r>
            <a:endParaRPr lang="en-GB" sz="2000" dirty="0">
              <a:solidFill>
                <a:srgbClr val="FF0000"/>
              </a:solidFill>
              <a:latin typeface="Myriad Pro Semibold" charset="0"/>
              <a:ea typeface="Myriad Pro Semibold" charset="0"/>
              <a:cs typeface="Myriad Pro Semibold" charset="0"/>
            </a:endParaRPr>
          </a:p>
        </p:txBody>
      </p:sp>
      <p:sp>
        <p:nvSpPr>
          <p:cNvPr id="42" name="TextBox 41">
            <a:extLst>
              <a:ext uri="{FF2B5EF4-FFF2-40B4-BE49-F238E27FC236}">
                <a16:creationId xmlns:a16="http://schemas.microsoft.com/office/drawing/2014/main" id="{10F1BEC2-CFC9-4366-BA33-6AAA1865790B}"/>
              </a:ext>
            </a:extLst>
          </p:cNvPr>
          <p:cNvSpPr txBox="1"/>
          <p:nvPr/>
        </p:nvSpPr>
        <p:spPr bwMode="auto">
          <a:xfrm>
            <a:off x="6164256" y="296681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4</a:t>
            </a:r>
            <a:endParaRPr lang="en-GB" sz="2000" dirty="0">
              <a:solidFill>
                <a:srgbClr val="C00000"/>
              </a:solidFill>
              <a:latin typeface="Myriad Pro" panose="020B0503030403020204" pitchFamily="34" charset="0"/>
              <a:ea typeface="Myriad Pro Semibold" charset="0"/>
              <a:cs typeface="Myriad Pro Semibold" charset="0"/>
            </a:endParaRPr>
          </a:p>
        </p:txBody>
      </p:sp>
      <p:sp>
        <p:nvSpPr>
          <p:cNvPr id="21" name="TextBox 20">
            <a:extLst>
              <a:ext uri="{FF2B5EF4-FFF2-40B4-BE49-F238E27FC236}">
                <a16:creationId xmlns:a16="http://schemas.microsoft.com/office/drawing/2014/main" id="{5ABE1B13-3715-47F3-96AF-A23897ABF0B4}"/>
              </a:ext>
            </a:extLst>
          </p:cNvPr>
          <p:cNvSpPr txBox="1"/>
          <p:nvPr/>
        </p:nvSpPr>
        <p:spPr bwMode="auto">
          <a:xfrm>
            <a:off x="4838001" y="1524946"/>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200" dirty="0">
                <a:solidFill>
                  <a:srgbClr val="000000"/>
                </a:solidFill>
                <a:latin typeface="Myriad Pro Semibold" charset="0"/>
                <a:ea typeface="Myriad Pro Semibold" charset="0"/>
                <a:cs typeface="Myriad Pro Semibold" charset="0"/>
              </a:rPr>
              <a:t>848  ÷  4  =</a:t>
            </a:r>
            <a:endParaRPr lang="en-GB" sz="2200" dirty="0">
              <a:solidFill>
                <a:srgbClr val="C00000"/>
              </a:solidFill>
              <a:latin typeface="Myriad Pro Semibold" charset="0"/>
              <a:ea typeface="Myriad Pro Semibold" charset="0"/>
              <a:cs typeface="Myriad Pro Semibold" charset="0"/>
            </a:endParaRPr>
          </a:p>
        </p:txBody>
      </p:sp>
      <p:sp>
        <p:nvSpPr>
          <p:cNvPr id="23" name="Rectangle 22">
            <a:extLst>
              <a:ext uri="{FF2B5EF4-FFF2-40B4-BE49-F238E27FC236}">
                <a16:creationId xmlns:a16="http://schemas.microsoft.com/office/drawing/2014/main" id="{6048F2F1-4302-478B-A8A4-17DCB75F1AA4}"/>
              </a:ext>
            </a:extLst>
          </p:cNvPr>
          <p:cNvSpPr/>
          <p:nvPr/>
        </p:nvSpPr>
        <p:spPr bwMode="auto">
          <a:xfrm>
            <a:off x="6658835" y="1515420"/>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0" name="Picture 9" descr="A close up of a logo  Description automatically generated">
            <a:extLst>
              <a:ext uri="{FF2B5EF4-FFF2-40B4-BE49-F238E27FC236}">
                <a16:creationId xmlns:a16="http://schemas.microsoft.com/office/drawing/2014/main" id="{F3953D1D-FBC8-4908-88EB-50C609BA3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5921" y="2964657"/>
            <a:ext cx="2353654" cy="446831"/>
          </a:xfrm>
          <a:prstGeom prst="rect">
            <a:avLst/>
          </a:prstGeom>
        </p:spPr>
      </p:pic>
      <p:pic>
        <p:nvPicPr>
          <p:cNvPr id="14" name="Picture 13" descr="A picture containing clipart  Description automatically generated">
            <a:extLst>
              <a:ext uri="{FF2B5EF4-FFF2-40B4-BE49-F238E27FC236}">
                <a16:creationId xmlns:a16="http://schemas.microsoft.com/office/drawing/2014/main" id="{15F7064D-E959-482D-8AF0-6A6F9D6C79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4169" y="3026973"/>
            <a:ext cx="233806" cy="233806"/>
          </a:xfrm>
          <a:prstGeom prst="rect">
            <a:avLst/>
          </a:prstGeom>
        </p:spPr>
      </p:pic>
      <p:grpSp>
        <p:nvGrpSpPr>
          <p:cNvPr id="62" name="Group 61">
            <a:extLst>
              <a:ext uri="{FF2B5EF4-FFF2-40B4-BE49-F238E27FC236}">
                <a16:creationId xmlns:a16="http://schemas.microsoft.com/office/drawing/2014/main" id="{BD59A8E5-F471-40D8-B91E-72726006E0A8}"/>
              </a:ext>
            </a:extLst>
          </p:cNvPr>
          <p:cNvGrpSpPr/>
          <p:nvPr/>
        </p:nvGrpSpPr>
        <p:grpSpPr>
          <a:xfrm>
            <a:off x="6864754" y="3026973"/>
            <a:ext cx="233806" cy="1005148"/>
            <a:chOff x="5184879" y="3026973"/>
            <a:chExt cx="233806" cy="1005148"/>
          </a:xfrm>
        </p:grpSpPr>
        <p:pic>
          <p:nvPicPr>
            <p:cNvPr id="65" name="Picture 64">
              <a:extLst>
                <a:ext uri="{FF2B5EF4-FFF2-40B4-BE49-F238E27FC236}">
                  <a16:creationId xmlns:a16="http://schemas.microsoft.com/office/drawing/2014/main" id="{9B22D1E8-9545-4EF1-9165-7A733EFB6C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3026973"/>
              <a:ext cx="233806" cy="233806"/>
            </a:xfrm>
            <a:prstGeom prst="rect">
              <a:avLst/>
            </a:prstGeom>
          </p:spPr>
        </p:pic>
        <p:pic>
          <p:nvPicPr>
            <p:cNvPr id="66" name="Picture 65">
              <a:extLst>
                <a:ext uri="{FF2B5EF4-FFF2-40B4-BE49-F238E27FC236}">
                  <a16:creationId xmlns:a16="http://schemas.microsoft.com/office/drawing/2014/main" id="{AF0E62E3-18AC-436F-B627-59D57DB548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3284087"/>
              <a:ext cx="233806" cy="233806"/>
            </a:xfrm>
            <a:prstGeom prst="rect">
              <a:avLst/>
            </a:prstGeom>
          </p:spPr>
        </p:pic>
        <p:pic>
          <p:nvPicPr>
            <p:cNvPr id="67" name="Picture 66">
              <a:extLst>
                <a:ext uri="{FF2B5EF4-FFF2-40B4-BE49-F238E27FC236}">
                  <a16:creationId xmlns:a16="http://schemas.microsoft.com/office/drawing/2014/main" id="{79BA6DEE-4236-4552-84A5-31B4D83916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3541201"/>
              <a:ext cx="233806" cy="233806"/>
            </a:xfrm>
            <a:prstGeom prst="rect">
              <a:avLst/>
            </a:prstGeom>
          </p:spPr>
        </p:pic>
        <p:pic>
          <p:nvPicPr>
            <p:cNvPr id="68" name="Picture 67">
              <a:extLst>
                <a:ext uri="{FF2B5EF4-FFF2-40B4-BE49-F238E27FC236}">
                  <a16:creationId xmlns:a16="http://schemas.microsoft.com/office/drawing/2014/main" id="{E025254C-F380-4D84-A352-EF6D184B0E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3798315"/>
              <a:ext cx="233806" cy="233806"/>
            </a:xfrm>
            <a:prstGeom prst="rect">
              <a:avLst/>
            </a:prstGeom>
          </p:spPr>
        </p:pic>
      </p:grpSp>
      <p:grpSp>
        <p:nvGrpSpPr>
          <p:cNvPr id="57" name="Group 56">
            <a:extLst>
              <a:ext uri="{FF2B5EF4-FFF2-40B4-BE49-F238E27FC236}">
                <a16:creationId xmlns:a16="http://schemas.microsoft.com/office/drawing/2014/main" id="{832A7007-4400-46DE-9A21-A65F340C80EB}"/>
              </a:ext>
            </a:extLst>
          </p:cNvPr>
          <p:cNvGrpSpPr/>
          <p:nvPr/>
        </p:nvGrpSpPr>
        <p:grpSpPr>
          <a:xfrm>
            <a:off x="6550170" y="3026973"/>
            <a:ext cx="233806" cy="1005148"/>
            <a:chOff x="5184879" y="3026973"/>
            <a:chExt cx="233806" cy="1005148"/>
          </a:xfrm>
        </p:grpSpPr>
        <p:pic>
          <p:nvPicPr>
            <p:cNvPr id="58" name="Picture 57">
              <a:extLst>
                <a:ext uri="{FF2B5EF4-FFF2-40B4-BE49-F238E27FC236}">
                  <a16:creationId xmlns:a16="http://schemas.microsoft.com/office/drawing/2014/main" id="{812DD36C-D4B2-4EC7-AF8F-222EDA5E9F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3026973"/>
              <a:ext cx="233806" cy="233806"/>
            </a:xfrm>
            <a:prstGeom prst="rect">
              <a:avLst/>
            </a:prstGeom>
          </p:spPr>
        </p:pic>
        <p:pic>
          <p:nvPicPr>
            <p:cNvPr id="59" name="Picture 58">
              <a:extLst>
                <a:ext uri="{FF2B5EF4-FFF2-40B4-BE49-F238E27FC236}">
                  <a16:creationId xmlns:a16="http://schemas.microsoft.com/office/drawing/2014/main" id="{990E2864-3B58-4C22-89F6-5E4B5FAD38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3284087"/>
              <a:ext cx="233806" cy="233806"/>
            </a:xfrm>
            <a:prstGeom prst="rect">
              <a:avLst/>
            </a:prstGeom>
          </p:spPr>
        </p:pic>
        <p:pic>
          <p:nvPicPr>
            <p:cNvPr id="60" name="Picture 59">
              <a:extLst>
                <a:ext uri="{FF2B5EF4-FFF2-40B4-BE49-F238E27FC236}">
                  <a16:creationId xmlns:a16="http://schemas.microsoft.com/office/drawing/2014/main" id="{E472ED16-A08A-4936-842C-EDE662A8C9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3541201"/>
              <a:ext cx="233806" cy="233806"/>
            </a:xfrm>
            <a:prstGeom prst="rect">
              <a:avLst/>
            </a:prstGeom>
          </p:spPr>
        </p:pic>
        <p:pic>
          <p:nvPicPr>
            <p:cNvPr id="61" name="Picture 60">
              <a:extLst>
                <a:ext uri="{FF2B5EF4-FFF2-40B4-BE49-F238E27FC236}">
                  <a16:creationId xmlns:a16="http://schemas.microsoft.com/office/drawing/2014/main" id="{5355DABB-72A6-4D6E-91ED-B5A90412AC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3798315"/>
              <a:ext cx="233806" cy="233806"/>
            </a:xfrm>
            <a:prstGeom prst="rect">
              <a:avLst/>
            </a:prstGeom>
          </p:spPr>
        </p:pic>
      </p:grpSp>
      <p:pic>
        <p:nvPicPr>
          <p:cNvPr id="16" name="Picture 15" descr="A picture containing object  Description automatically generated">
            <a:extLst>
              <a:ext uri="{FF2B5EF4-FFF2-40B4-BE49-F238E27FC236}">
                <a16:creationId xmlns:a16="http://schemas.microsoft.com/office/drawing/2014/main" id="{7DC7F2E2-8C06-4CA4-8A36-EF9A4649A0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4639" y="3026973"/>
            <a:ext cx="233806" cy="233806"/>
          </a:xfrm>
          <a:prstGeom prst="rect">
            <a:avLst/>
          </a:prstGeom>
        </p:spPr>
      </p:pic>
      <p:pic>
        <p:nvPicPr>
          <p:cNvPr id="49" name="Picture 48" descr="A picture containing clipart  Description automatically generated">
            <a:extLst>
              <a:ext uri="{FF2B5EF4-FFF2-40B4-BE49-F238E27FC236}">
                <a16:creationId xmlns:a16="http://schemas.microsoft.com/office/drawing/2014/main" id="{5ADC331C-06BF-4051-9C46-CC27C03B2E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4169" y="3284087"/>
            <a:ext cx="233806" cy="233806"/>
          </a:xfrm>
          <a:prstGeom prst="rect">
            <a:avLst/>
          </a:prstGeom>
        </p:spPr>
      </p:pic>
      <p:pic>
        <p:nvPicPr>
          <p:cNvPr id="50" name="Picture 49" descr="A picture containing clipart  Description automatically generated">
            <a:extLst>
              <a:ext uri="{FF2B5EF4-FFF2-40B4-BE49-F238E27FC236}">
                <a16:creationId xmlns:a16="http://schemas.microsoft.com/office/drawing/2014/main" id="{395F5CEE-A7D2-47DC-97DE-1A8692E7EE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4169" y="3541201"/>
            <a:ext cx="233806" cy="233806"/>
          </a:xfrm>
          <a:prstGeom prst="rect">
            <a:avLst/>
          </a:prstGeom>
        </p:spPr>
      </p:pic>
      <p:pic>
        <p:nvPicPr>
          <p:cNvPr id="51" name="Picture 50" descr="A picture containing clipart  Description automatically generated">
            <a:extLst>
              <a:ext uri="{FF2B5EF4-FFF2-40B4-BE49-F238E27FC236}">
                <a16:creationId xmlns:a16="http://schemas.microsoft.com/office/drawing/2014/main" id="{3CE07FB9-2F4F-4C4B-97B9-0DB744E833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4169" y="3798315"/>
            <a:ext cx="233806" cy="233806"/>
          </a:xfrm>
          <a:prstGeom prst="rect">
            <a:avLst/>
          </a:prstGeom>
        </p:spPr>
      </p:pic>
      <p:pic>
        <p:nvPicPr>
          <p:cNvPr id="52" name="Picture 51" descr="A picture containing object  Description automatically generated">
            <a:extLst>
              <a:ext uri="{FF2B5EF4-FFF2-40B4-BE49-F238E27FC236}">
                <a16:creationId xmlns:a16="http://schemas.microsoft.com/office/drawing/2014/main" id="{2CFB3BB7-EDD4-4514-B2D0-08F4C353C9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4639" y="3284087"/>
            <a:ext cx="233806" cy="233806"/>
          </a:xfrm>
          <a:prstGeom prst="rect">
            <a:avLst/>
          </a:prstGeom>
        </p:spPr>
      </p:pic>
      <p:pic>
        <p:nvPicPr>
          <p:cNvPr id="53" name="Picture 52" descr="A picture containing object  Description automatically generated">
            <a:extLst>
              <a:ext uri="{FF2B5EF4-FFF2-40B4-BE49-F238E27FC236}">
                <a16:creationId xmlns:a16="http://schemas.microsoft.com/office/drawing/2014/main" id="{E7FD61AA-2B95-4839-9ECB-010A4A5A84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4639" y="3541201"/>
            <a:ext cx="233806" cy="233806"/>
          </a:xfrm>
          <a:prstGeom prst="rect">
            <a:avLst/>
          </a:prstGeom>
        </p:spPr>
      </p:pic>
      <p:pic>
        <p:nvPicPr>
          <p:cNvPr id="54" name="Picture 53" descr="A picture containing object  Description automatically generated">
            <a:extLst>
              <a:ext uri="{FF2B5EF4-FFF2-40B4-BE49-F238E27FC236}">
                <a16:creationId xmlns:a16="http://schemas.microsoft.com/office/drawing/2014/main" id="{7BAAB1CE-E2EB-4F31-8A09-055467F0BE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4639" y="3798315"/>
            <a:ext cx="233806" cy="233806"/>
          </a:xfrm>
          <a:prstGeom prst="rect">
            <a:avLst/>
          </a:prstGeom>
        </p:spPr>
      </p:pic>
      <p:pic>
        <p:nvPicPr>
          <p:cNvPr id="55" name="Picture 54" descr="A picture containing object  Description automatically generated">
            <a:extLst>
              <a:ext uri="{FF2B5EF4-FFF2-40B4-BE49-F238E27FC236}">
                <a16:creationId xmlns:a16="http://schemas.microsoft.com/office/drawing/2014/main" id="{5BD8BB06-F681-4D1F-BC3E-4FF2B8C669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4639" y="4055429"/>
            <a:ext cx="233806" cy="233806"/>
          </a:xfrm>
          <a:prstGeom prst="rect">
            <a:avLst/>
          </a:prstGeom>
        </p:spPr>
      </p:pic>
      <p:pic>
        <p:nvPicPr>
          <p:cNvPr id="56" name="Picture 55" descr="A picture containing object  Description automatically generated">
            <a:extLst>
              <a:ext uri="{FF2B5EF4-FFF2-40B4-BE49-F238E27FC236}">
                <a16:creationId xmlns:a16="http://schemas.microsoft.com/office/drawing/2014/main" id="{CD2B2EEE-40C6-4DB0-BE8C-E8CC724F0F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4639" y="4312543"/>
            <a:ext cx="233806" cy="233806"/>
          </a:xfrm>
          <a:prstGeom prst="rect">
            <a:avLst/>
          </a:prstGeom>
        </p:spPr>
      </p:pic>
      <p:pic>
        <p:nvPicPr>
          <p:cNvPr id="63" name="Picture 62" descr="A picture containing object  Description automatically generated">
            <a:extLst>
              <a:ext uri="{FF2B5EF4-FFF2-40B4-BE49-F238E27FC236}">
                <a16:creationId xmlns:a16="http://schemas.microsoft.com/office/drawing/2014/main" id="{2729FE2D-2FD6-4275-9ED0-DF49A80C7D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4639" y="4569657"/>
            <a:ext cx="233806" cy="233806"/>
          </a:xfrm>
          <a:prstGeom prst="rect">
            <a:avLst/>
          </a:prstGeom>
        </p:spPr>
      </p:pic>
      <p:pic>
        <p:nvPicPr>
          <p:cNvPr id="64" name="Picture 63" descr="A picture containing object  Description automatically generated">
            <a:extLst>
              <a:ext uri="{FF2B5EF4-FFF2-40B4-BE49-F238E27FC236}">
                <a16:creationId xmlns:a16="http://schemas.microsoft.com/office/drawing/2014/main" id="{4832917E-8D2E-4BB3-BB51-8A2CB20F3B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4639" y="4826770"/>
            <a:ext cx="233806" cy="233806"/>
          </a:xfrm>
          <a:prstGeom prst="rect">
            <a:avLst/>
          </a:prstGeom>
        </p:spPr>
      </p:pic>
      <p:pic>
        <p:nvPicPr>
          <p:cNvPr id="5" name="Image 4"/>
          <p:cNvPicPr>
            <a:picLocks noChangeAspect="1"/>
          </p:cNvPicPr>
          <p:nvPr/>
        </p:nvPicPr>
        <p:blipFill>
          <a:blip r:embed="rId7" cstate="print"/>
          <a:stretch>
            <a:fillRect/>
          </a:stretch>
        </p:blipFill>
        <p:spPr>
          <a:xfrm>
            <a:off x="3485825" y="2588936"/>
            <a:ext cx="1603654" cy="885600"/>
          </a:xfrm>
          <a:prstGeom prst="rect">
            <a:avLst/>
          </a:prstGeom>
        </p:spPr>
      </p:pic>
      <p:pic>
        <p:nvPicPr>
          <p:cNvPr id="19" name="Picture 18" descr="A close up of a logo  Description automatically generated">
            <a:extLst>
              <a:ext uri="{FF2B5EF4-FFF2-40B4-BE49-F238E27FC236}">
                <a16:creationId xmlns:a16="http://schemas.microsoft.com/office/drawing/2014/main" id="{660CCE3F-C12F-4215-89BD-44165C2631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17560" y="2996941"/>
            <a:ext cx="301351" cy="1065120"/>
          </a:xfrm>
          <a:prstGeom prst="rect">
            <a:avLst/>
          </a:prstGeom>
        </p:spPr>
      </p:pic>
      <p:pic>
        <p:nvPicPr>
          <p:cNvPr id="69" name="Picture 68" descr="A close up of a logo  Description automatically generated">
            <a:extLst>
              <a:ext uri="{FF2B5EF4-FFF2-40B4-BE49-F238E27FC236}">
                <a16:creationId xmlns:a16="http://schemas.microsoft.com/office/drawing/2014/main" id="{425840E2-D937-4ADC-B357-9E8E2A9D40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29628" y="2996941"/>
            <a:ext cx="301351" cy="1065120"/>
          </a:xfrm>
          <a:prstGeom prst="rect">
            <a:avLst/>
          </a:prstGeom>
        </p:spPr>
      </p:pic>
      <p:sp>
        <p:nvSpPr>
          <p:cNvPr id="70" name="TextBox 69">
            <a:extLst>
              <a:ext uri="{FF2B5EF4-FFF2-40B4-BE49-F238E27FC236}">
                <a16:creationId xmlns:a16="http://schemas.microsoft.com/office/drawing/2014/main" id="{912D6497-DB72-4966-A45F-27C37E119DDE}"/>
              </a:ext>
            </a:extLst>
          </p:cNvPr>
          <p:cNvSpPr txBox="1"/>
          <p:nvPr/>
        </p:nvSpPr>
        <p:spPr bwMode="auto">
          <a:xfrm>
            <a:off x="6656056" y="262068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7030A0"/>
                </a:solidFill>
                <a:latin typeface="Myriad Pro" panose="020B0503030403020204" pitchFamily="34" charset="0"/>
                <a:ea typeface="Myriad Pro Semibold" charset="0"/>
                <a:cs typeface="Myriad Pro Semibold" charset="0"/>
              </a:rPr>
              <a:t>2</a:t>
            </a:r>
          </a:p>
        </p:txBody>
      </p:sp>
      <p:sp>
        <p:nvSpPr>
          <p:cNvPr id="71" name="TextBox 70">
            <a:extLst>
              <a:ext uri="{FF2B5EF4-FFF2-40B4-BE49-F238E27FC236}">
                <a16:creationId xmlns:a16="http://schemas.microsoft.com/office/drawing/2014/main" id="{956D71C0-CA13-4841-9E82-FD08620166A8}"/>
              </a:ext>
            </a:extLst>
          </p:cNvPr>
          <p:cNvSpPr txBox="1"/>
          <p:nvPr/>
        </p:nvSpPr>
        <p:spPr bwMode="auto">
          <a:xfrm>
            <a:off x="4341547" y="5175009"/>
            <a:ext cx="35089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7030A0"/>
                </a:solidFill>
                <a:latin typeface="Myriad Pro Semibold" charset="0"/>
                <a:ea typeface="Myriad Pro Semibold" charset="0"/>
                <a:cs typeface="Myriad Pro Semibold" charset="0"/>
              </a:rPr>
              <a:t>8 hundreds ÷ 4 = 2 hundreds</a:t>
            </a:r>
          </a:p>
        </p:txBody>
      </p:sp>
      <p:pic>
        <p:nvPicPr>
          <p:cNvPr id="7" name="Image 6"/>
          <p:cNvPicPr>
            <a:picLocks noChangeAspect="1"/>
          </p:cNvPicPr>
          <p:nvPr/>
        </p:nvPicPr>
        <p:blipFill>
          <a:blip r:embed="rId9" cstate="print"/>
          <a:stretch>
            <a:fillRect/>
          </a:stretch>
        </p:blipFill>
        <p:spPr>
          <a:xfrm>
            <a:off x="3485825" y="2588936"/>
            <a:ext cx="1603654" cy="885600"/>
          </a:xfrm>
          <a:prstGeom prst="rect">
            <a:avLst/>
          </a:prstGeom>
        </p:spPr>
      </p:pic>
      <p:pic>
        <p:nvPicPr>
          <p:cNvPr id="15" name="Image 14"/>
          <p:cNvPicPr>
            <a:picLocks noChangeAspect="1"/>
          </p:cNvPicPr>
          <p:nvPr/>
        </p:nvPicPr>
        <p:blipFill>
          <a:blip r:embed="rId10" cstate="print"/>
          <a:stretch>
            <a:fillRect/>
          </a:stretch>
        </p:blipFill>
        <p:spPr>
          <a:xfrm>
            <a:off x="3485825" y="2588936"/>
            <a:ext cx="1603654" cy="885600"/>
          </a:xfrm>
          <a:prstGeom prst="rect">
            <a:avLst/>
          </a:prstGeom>
        </p:spPr>
      </p:pic>
      <p:pic>
        <p:nvPicPr>
          <p:cNvPr id="20" name="Picture 19" descr="A close up of a logo  Description automatically generated">
            <a:extLst>
              <a:ext uri="{FF2B5EF4-FFF2-40B4-BE49-F238E27FC236}">
                <a16:creationId xmlns:a16="http://schemas.microsoft.com/office/drawing/2014/main" id="{16247AFA-0053-4CF9-B647-5F782F80B78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41005" y="2996941"/>
            <a:ext cx="301351" cy="1065120"/>
          </a:xfrm>
          <a:prstGeom prst="rect">
            <a:avLst/>
          </a:prstGeom>
        </p:spPr>
      </p:pic>
      <p:sp>
        <p:nvSpPr>
          <p:cNvPr id="73" name="TextBox 72">
            <a:extLst>
              <a:ext uri="{FF2B5EF4-FFF2-40B4-BE49-F238E27FC236}">
                <a16:creationId xmlns:a16="http://schemas.microsoft.com/office/drawing/2014/main" id="{85DDED8E-F27E-474B-99EA-EBED0770FC9A}"/>
              </a:ext>
            </a:extLst>
          </p:cNvPr>
          <p:cNvSpPr txBox="1"/>
          <p:nvPr/>
        </p:nvSpPr>
        <p:spPr bwMode="auto">
          <a:xfrm>
            <a:off x="7422505" y="2620684"/>
            <a:ext cx="32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70C0"/>
                </a:solidFill>
                <a:latin typeface="Myriad Pro" panose="020B0503030403020204" pitchFamily="34" charset="0"/>
                <a:ea typeface="Myriad Pro Semibold" charset="0"/>
                <a:cs typeface="Myriad Pro Semibold" charset="0"/>
              </a:rPr>
              <a:t>1</a:t>
            </a:r>
          </a:p>
        </p:txBody>
      </p:sp>
      <p:sp>
        <p:nvSpPr>
          <p:cNvPr id="74" name="TextBox 73">
            <a:extLst>
              <a:ext uri="{FF2B5EF4-FFF2-40B4-BE49-F238E27FC236}">
                <a16:creationId xmlns:a16="http://schemas.microsoft.com/office/drawing/2014/main" id="{5674629D-9CE6-4070-BACE-F3D15D3C1EE4}"/>
              </a:ext>
            </a:extLst>
          </p:cNvPr>
          <p:cNvSpPr txBox="1"/>
          <p:nvPr/>
        </p:nvSpPr>
        <p:spPr bwMode="auto">
          <a:xfrm>
            <a:off x="4990954" y="5593795"/>
            <a:ext cx="22100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70C0"/>
                </a:solidFill>
                <a:latin typeface="Myriad Pro Semibold" charset="0"/>
                <a:ea typeface="Myriad Pro Semibold" charset="0"/>
                <a:cs typeface="Myriad Pro Semibold" charset="0"/>
              </a:rPr>
              <a:t>4 tens ÷ 4 = 1 ten</a:t>
            </a:r>
          </a:p>
        </p:txBody>
      </p:sp>
      <p:sp>
        <p:nvSpPr>
          <p:cNvPr id="38" name="Rectangle 37">
            <a:extLst>
              <a:ext uri="{FF2B5EF4-FFF2-40B4-BE49-F238E27FC236}">
                <a16:creationId xmlns:a16="http://schemas.microsoft.com/office/drawing/2014/main" id="{8A87DB72-62E6-4B36-9EFC-84DF46A7E12E}"/>
              </a:ext>
            </a:extLst>
          </p:cNvPr>
          <p:cNvSpPr/>
          <p:nvPr/>
        </p:nvSpPr>
        <p:spPr bwMode="auto">
          <a:xfrm>
            <a:off x="4248351" y="2596298"/>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3" name="Rectangle 42">
            <a:extLst>
              <a:ext uri="{FF2B5EF4-FFF2-40B4-BE49-F238E27FC236}">
                <a16:creationId xmlns:a16="http://schemas.microsoft.com/office/drawing/2014/main" id="{D797F863-8B22-4B02-B07B-CA52A8258C4A}"/>
              </a:ext>
            </a:extLst>
          </p:cNvPr>
          <p:cNvSpPr/>
          <p:nvPr/>
        </p:nvSpPr>
        <p:spPr bwMode="auto">
          <a:xfrm>
            <a:off x="4602881" y="2596298"/>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nvGrpSpPr>
          <p:cNvPr id="44" name="Group 43">
            <a:extLst>
              <a:ext uri="{FF2B5EF4-FFF2-40B4-BE49-F238E27FC236}">
                <a16:creationId xmlns:a16="http://schemas.microsoft.com/office/drawing/2014/main" id="{02625FBF-07FB-40BD-8394-553D290444A4}"/>
              </a:ext>
            </a:extLst>
          </p:cNvPr>
          <p:cNvGrpSpPr/>
          <p:nvPr/>
        </p:nvGrpSpPr>
        <p:grpSpPr>
          <a:xfrm>
            <a:off x="3337049" y="2935188"/>
            <a:ext cx="1625476" cy="564329"/>
            <a:chOff x="3733049" y="5315443"/>
            <a:chExt cx="1625476" cy="564329"/>
          </a:xfrm>
        </p:grpSpPr>
        <p:grpSp>
          <p:nvGrpSpPr>
            <p:cNvPr id="45" name="Group 44">
              <a:extLst>
                <a:ext uri="{FF2B5EF4-FFF2-40B4-BE49-F238E27FC236}">
                  <a16:creationId xmlns:a16="http://schemas.microsoft.com/office/drawing/2014/main" id="{13075C9E-903A-4B49-BB52-1C3D4E3E6E70}"/>
                </a:ext>
              </a:extLst>
            </p:cNvPr>
            <p:cNvGrpSpPr/>
            <p:nvPr/>
          </p:nvGrpSpPr>
          <p:grpSpPr>
            <a:xfrm>
              <a:off x="4085070" y="5365750"/>
              <a:ext cx="1273455" cy="507156"/>
              <a:chOff x="4085070" y="5365750"/>
              <a:chExt cx="1273455" cy="507156"/>
            </a:xfrm>
            <a:solidFill>
              <a:schemeClr val="bg1"/>
            </a:solidFill>
          </p:grpSpPr>
          <p:sp>
            <p:nvSpPr>
              <p:cNvPr id="72" name="Rectangle 71">
                <a:extLst>
                  <a:ext uri="{FF2B5EF4-FFF2-40B4-BE49-F238E27FC236}">
                    <a16:creationId xmlns:a16="http://schemas.microsoft.com/office/drawing/2014/main" id="{B57E6301-C12B-4971-8983-082E7D604C74}"/>
                  </a:ext>
                </a:extLst>
              </p:cNvPr>
              <p:cNvSpPr/>
              <p:nvPr/>
            </p:nvSpPr>
            <p:spPr bwMode="auto">
              <a:xfrm>
                <a:off x="4085070" y="5365750"/>
                <a:ext cx="1273455" cy="45719"/>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5" name="Rectangle 74">
                <a:extLst>
                  <a:ext uri="{FF2B5EF4-FFF2-40B4-BE49-F238E27FC236}">
                    <a16:creationId xmlns:a16="http://schemas.microsoft.com/office/drawing/2014/main" id="{083F49E4-12AC-4BF0-B009-37E5FE846EC3}"/>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46" name="Group 45">
              <a:extLst>
                <a:ext uri="{FF2B5EF4-FFF2-40B4-BE49-F238E27FC236}">
                  <a16:creationId xmlns:a16="http://schemas.microsoft.com/office/drawing/2014/main" id="{DE2D53A6-3DC6-40F4-BC7F-B4DC3A6AA979}"/>
                </a:ext>
              </a:extLst>
            </p:cNvPr>
            <p:cNvGrpSpPr/>
            <p:nvPr/>
          </p:nvGrpSpPr>
          <p:grpSpPr>
            <a:xfrm>
              <a:off x="3733049" y="5315443"/>
              <a:ext cx="1620714" cy="564329"/>
              <a:chOff x="3722832" y="5310208"/>
              <a:chExt cx="1620714" cy="564329"/>
            </a:xfrm>
          </p:grpSpPr>
          <p:cxnSp>
            <p:nvCxnSpPr>
              <p:cNvPr id="47" name="Straight Connector 46">
                <a:extLst>
                  <a:ext uri="{FF2B5EF4-FFF2-40B4-BE49-F238E27FC236}">
                    <a16:creationId xmlns:a16="http://schemas.microsoft.com/office/drawing/2014/main" id="{1D7863B6-F86F-4909-9B71-D9D7E8F89A14}"/>
                  </a:ext>
                </a:extLst>
              </p:cNvPr>
              <p:cNvCxnSpPr/>
              <p:nvPr/>
            </p:nvCxnSpPr>
            <p:spPr bwMode="auto">
              <a:xfrm>
                <a:off x="4095242" y="5385595"/>
                <a:ext cx="1248304"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Arc 47">
                <a:extLst>
                  <a:ext uri="{FF2B5EF4-FFF2-40B4-BE49-F238E27FC236}">
                    <a16:creationId xmlns:a16="http://schemas.microsoft.com/office/drawing/2014/main" id="{7633639E-05A4-497B-BC6C-00AFF7AF5F33}"/>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grpSp>
        <p:nvGrpSpPr>
          <p:cNvPr id="76" name="Group 75">
            <a:extLst>
              <a:ext uri="{FF2B5EF4-FFF2-40B4-BE49-F238E27FC236}">
                <a16:creationId xmlns:a16="http://schemas.microsoft.com/office/drawing/2014/main" id="{06568290-CD4E-435A-8F1E-1FFD564625F9}"/>
              </a:ext>
            </a:extLst>
          </p:cNvPr>
          <p:cNvGrpSpPr>
            <a:grpSpLocks noChangeAspect="1"/>
          </p:cNvGrpSpPr>
          <p:nvPr/>
        </p:nvGrpSpPr>
        <p:grpSpPr>
          <a:xfrm>
            <a:off x="6033718" y="2898716"/>
            <a:ext cx="2721152" cy="578710"/>
            <a:chOff x="3733049" y="5315443"/>
            <a:chExt cx="2683918" cy="570792"/>
          </a:xfrm>
        </p:grpSpPr>
        <p:grpSp>
          <p:nvGrpSpPr>
            <p:cNvPr id="77" name="Group 76">
              <a:extLst>
                <a:ext uri="{FF2B5EF4-FFF2-40B4-BE49-F238E27FC236}">
                  <a16:creationId xmlns:a16="http://schemas.microsoft.com/office/drawing/2014/main" id="{1E9085C8-C01F-4520-98C5-DABE3C700648}"/>
                </a:ext>
              </a:extLst>
            </p:cNvPr>
            <p:cNvGrpSpPr/>
            <p:nvPr/>
          </p:nvGrpSpPr>
          <p:grpSpPr>
            <a:xfrm>
              <a:off x="4085067" y="5354684"/>
              <a:ext cx="2331900" cy="531551"/>
              <a:chOff x="4085067" y="5354684"/>
              <a:chExt cx="2331900" cy="531551"/>
            </a:xfrm>
            <a:solidFill>
              <a:schemeClr val="bg1"/>
            </a:solidFill>
          </p:grpSpPr>
          <p:sp>
            <p:nvSpPr>
              <p:cNvPr id="81" name="Rectangle 80">
                <a:extLst>
                  <a:ext uri="{FF2B5EF4-FFF2-40B4-BE49-F238E27FC236}">
                    <a16:creationId xmlns:a16="http://schemas.microsoft.com/office/drawing/2014/main" id="{6373882C-4F97-49AB-A3F4-172BD1002885}"/>
                  </a:ext>
                </a:extLst>
              </p:cNvPr>
              <p:cNvSpPr/>
              <p:nvPr/>
            </p:nvSpPr>
            <p:spPr bwMode="auto">
              <a:xfrm>
                <a:off x="4085067" y="5354684"/>
                <a:ext cx="2331900" cy="45093"/>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2" name="Rectangle 81">
                <a:extLst>
                  <a:ext uri="{FF2B5EF4-FFF2-40B4-BE49-F238E27FC236}">
                    <a16:creationId xmlns:a16="http://schemas.microsoft.com/office/drawing/2014/main" id="{4628E172-3F81-4EB5-9BB6-DDA9A8A2ADC0}"/>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78" name="Group 77">
              <a:extLst>
                <a:ext uri="{FF2B5EF4-FFF2-40B4-BE49-F238E27FC236}">
                  <a16:creationId xmlns:a16="http://schemas.microsoft.com/office/drawing/2014/main" id="{C335D6E4-1FE0-4965-B5A4-F45297EEB2E1}"/>
                </a:ext>
              </a:extLst>
            </p:cNvPr>
            <p:cNvGrpSpPr/>
            <p:nvPr/>
          </p:nvGrpSpPr>
          <p:grpSpPr>
            <a:xfrm>
              <a:off x="3733049" y="5315443"/>
              <a:ext cx="2678695" cy="564329"/>
              <a:chOff x="3722832" y="5310208"/>
              <a:chExt cx="2678695" cy="564329"/>
            </a:xfrm>
          </p:grpSpPr>
          <p:cxnSp>
            <p:nvCxnSpPr>
              <p:cNvPr id="79" name="Straight Connector 78">
                <a:extLst>
                  <a:ext uri="{FF2B5EF4-FFF2-40B4-BE49-F238E27FC236}">
                    <a16:creationId xmlns:a16="http://schemas.microsoft.com/office/drawing/2014/main" id="{5BCE2902-CAB0-4E37-947B-966C4348C672}"/>
                  </a:ext>
                </a:extLst>
              </p:cNvPr>
              <p:cNvCxnSpPr/>
              <p:nvPr/>
            </p:nvCxnSpPr>
            <p:spPr bwMode="auto">
              <a:xfrm>
                <a:off x="4095242" y="5385595"/>
                <a:ext cx="2306285"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Arc 79">
                <a:extLst>
                  <a:ext uri="{FF2B5EF4-FFF2-40B4-BE49-F238E27FC236}">
                    <a16:creationId xmlns:a16="http://schemas.microsoft.com/office/drawing/2014/main" id="{A10FFBED-AFCB-4209-8744-3A8A6388E672}"/>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spTree>
    <p:extLst>
      <p:ext uri="{BB962C8B-B14F-4D97-AF65-F5344CB8AC3E}">
        <p14:creationId xmlns:p14="http://schemas.microsoft.com/office/powerpoint/2010/main" val="319876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xit" presetSubtype="0" fill="hold" nodeType="with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xit" presetSubtype="0" fill="hold" nodeType="with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cTn>
                              </p:par>
                              <p:par>
                                <p:cTn id="35" presetID="10" presetClass="exit" presetSubtype="0" fill="hold" grpId="0" nodeType="withEffect">
                                  <p:stCondLst>
                                    <p:cond delay="0"/>
                                  </p:stCondLst>
                                  <p:childTnLst>
                                    <p:animEffect transition="out" filter="fade">
                                      <p:cBhvr>
                                        <p:cTn id="36" dur="500"/>
                                        <p:tgtEl>
                                          <p:spTgt spid="38"/>
                                        </p:tgtEl>
                                      </p:cBhvr>
                                    </p:animEffect>
                                    <p:set>
                                      <p:cBhvr>
                                        <p:cTn id="37" dur="1" fill="hold">
                                          <p:stCondLst>
                                            <p:cond delay="499"/>
                                          </p:stCondLst>
                                        </p:cTn>
                                        <p:tgtEl>
                                          <p:spTgt spid="3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500"/>
                                        <p:tgtEl>
                                          <p:spTgt spid="74"/>
                                        </p:tgtEl>
                                      </p:cBhvr>
                                    </p:animEffect>
                                  </p:childTnLst>
                                </p:cTn>
                              </p:par>
                              <p:par>
                                <p:cTn id="43" presetID="10" presetClass="entr" presetSubtype="0"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cTn>
                              </p:par>
                              <p:par>
                                <p:cTn id="46" presetID="10" presetClass="entr" presetSubtype="0" fill="hold" nodeType="with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6" grpId="0"/>
      <p:bldP spid="73" grpId="0"/>
      <p:bldP spid="74" grpId="0"/>
      <p:bldP spid="38"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18DFADAC-E1AF-463E-8ABB-DEAE04D66D14}"/>
              </a:ext>
            </a:extLst>
          </p:cNvPr>
          <p:cNvSpPr txBox="1"/>
          <p:nvPr/>
        </p:nvSpPr>
        <p:spPr bwMode="auto">
          <a:xfrm>
            <a:off x="4693534" y="2140760"/>
            <a:ext cx="28049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4 – sharing the 1s:</a:t>
            </a:r>
            <a:endParaRPr lang="en-GB" sz="2000" dirty="0">
              <a:solidFill>
                <a:srgbClr val="FF0000"/>
              </a:solidFill>
              <a:latin typeface="Myriad Pro Semibold" charset="0"/>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4:1</a:t>
            </a:r>
          </a:p>
        </p:txBody>
      </p:sp>
      <p:sp>
        <p:nvSpPr>
          <p:cNvPr id="3" name="TextBox 2">
            <a:extLst>
              <a:ext uri="{FF2B5EF4-FFF2-40B4-BE49-F238E27FC236}">
                <a16:creationId xmlns:a16="http://schemas.microsoft.com/office/drawing/2014/main" id="{452CDABD-DCA6-4326-8738-2E1572DBCE57}"/>
              </a:ext>
            </a:extLst>
          </p:cNvPr>
          <p:cNvSpPr txBox="1"/>
          <p:nvPr/>
        </p:nvSpPr>
        <p:spPr bwMode="auto">
          <a:xfrm>
            <a:off x="1732337" y="920309"/>
            <a:ext cx="8727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848 pencils shared equally between 4 year groups. How many pencils each?</a:t>
            </a:r>
            <a:endParaRPr lang="en-GB" sz="2000" dirty="0">
              <a:solidFill>
                <a:srgbClr val="FF0000"/>
              </a:solidFill>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DFDA4298-65B3-4B3D-9061-D5343DF9B7AF}"/>
              </a:ext>
            </a:extLst>
          </p:cNvPr>
          <p:cNvSpPr txBox="1"/>
          <p:nvPr/>
        </p:nvSpPr>
        <p:spPr bwMode="auto">
          <a:xfrm>
            <a:off x="4580217" y="2140760"/>
            <a:ext cx="30315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3 – sharing the 10s:</a:t>
            </a:r>
            <a:endParaRPr lang="en-GB" sz="2000" dirty="0">
              <a:solidFill>
                <a:srgbClr val="FF0000"/>
              </a:solidFill>
              <a:latin typeface="Myriad Pro Semibold" charset="0"/>
              <a:ea typeface="Myriad Pro Semibold" charset="0"/>
              <a:cs typeface="Myriad Pro Semibold" charset="0"/>
            </a:endParaRPr>
          </a:p>
        </p:txBody>
      </p:sp>
      <p:sp>
        <p:nvSpPr>
          <p:cNvPr id="42" name="TextBox 41">
            <a:extLst>
              <a:ext uri="{FF2B5EF4-FFF2-40B4-BE49-F238E27FC236}">
                <a16:creationId xmlns:a16="http://schemas.microsoft.com/office/drawing/2014/main" id="{10F1BEC2-CFC9-4366-BA33-6AAA1865790B}"/>
              </a:ext>
            </a:extLst>
          </p:cNvPr>
          <p:cNvSpPr txBox="1"/>
          <p:nvPr/>
        </p:nvSpPr>
        <p:spPr bwMode="auto">
          <a:xfrm>
            <a:off x="6164256" y="296681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4</a:t>
            </a:r>
            <a:endParaRPr lang="en-GB" sz="2000" dirty="0">
              <a:solidFill>
                <a:srgbClr val="C00000"/>
              </a:solidFill>
              <a:latin typeface="Myriad Pro" panose="020B0503030403020204" pitchFamily="34" charset="0"/>
              <a:ea typeface="Myriad Pro Semibold" charset="0"/>
              <a:cs typeface="Myriad Pro Semibold" charset="0"/>
            </a:endParaRPr>
          </a:p>
        </p:txBody>
      </p:sp>
      <p:sp>
        <p:nvSpPr>
          <p:cNvPr id="21" name="TextBox 20">
            <a:extLst>
              <a:ext uri="{FF2B5EF4-FFF2-40B4-BE49-F238E27FC236}">
                <a16:creationId xmlns:a16="http://schemas.microsoft.com/office/drawing/2014/main" id="{5ABE1B13-3715-47F3-96AF-A23897ABF0B4}"/>
              </a:ext>
            </a:extLst>
          </p:cNvPr>
          <p:cNvSpPr txBox="1"/>
          <p:nvPr/>
        </p:nvSpPr>
        <p:spPr bwMode="auto">
          <a:xfrm>
            <a:off x="4838001" y="1524946"/>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200" dirty="0">
                <a:solidFill>
                  <a:srgbClr val="000000"/>
                </a:solidFill>
                <a:latin typeface="Myriad Pro Semibold" charset="0"/>
                <a:ea typeface="Myriad Pro Semibold" charset="0"/>
                <a:cs typeface="Myriad Pro Semibold" charset="0"/>
              </a:rPr>
              <a:t>848  ÷  4  =</a:t>
            </a:r>
            <a:endParaRPr lang="en-GB" sz="2200" dirty="0">
              <a:solidFill>
                <a:srgbClr val="C00000"/>
              </a:solidFill>
              <a:latin typeface="Myriad Pro Semibold" charset="0"/>
              <a:ea typeface="Myriad Pro Semibold" charset="0"/>
              <a:cs typeface="Myriad Pro Semibold" charset="0"/>
            </a:endParaRPr>
          </a:p>
        </p:txBody>
      </p:sp>
      <p:sp>
        <p:nvSpPr>
          <p:cNvPr id="23" name="Rectangle 22">
            <a:extLst>
              <a:ext uri="{FF2B5EF4-FFF2-40B4-BE49-F238E27FC236}">
                <a16:creationId xmlns:a16="http://schemas.microsoft.com/office/drawing/2014/main" id="{6048F2F1-4302-478B-A8A4-17DCB75F1AA4}"/>
              </a:ext>
            </a:extLst>
          </p:cNvPr>
          <p:cNvSpPr/>
          <p:nvPr/>
        </p:nvSpPr>
        <p:spPr bwMode="auto">
          <a:xfrm>
            <a:off x="6658835" y="1515420"/>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5" name="TextBox 24">
            <a:extLst>
              <a:ext uri="{FF2B5EF4-FFF2-40B4-BE49-F238E27FC236}">
                <a16:creationId xmlns:a16="http://schemas.microsoft.com/office/drawing/2014/main" id="{15719CF0-9535-4867-8E53-60C4FA42F1A3}"/>
              </a:ext>
            </a:extLst>
          </p:cNvPr>
          <p:cNvSpPr txBox="1"/>
          <p:nvPr/>
        </p:nvSpPr>
        <p:spPr bwMode="auto">
          <a:xfrm>
            <a:off x="6672750" y="1524945"/>
            <a:ext cx="6415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200" dirty="0">
                <a:solidFill>
                  <a:srgbClr val="000000"/>
                </a:solidFill>
                <a:latin typeface="Myriad Pro Semibold" charset="0"/>
                <a:ea typeface="Myriad Pro Semibold" charset="0"/>
                <a:cs typeface="Myriad Pro Semibold" charset="0"/>
              </a:rPr>
              <a:t>212</a:t>
            </a:r>
          </a:p>
        </p:txBody>
      </p:sp>
      <p:pic>
        <p:nvPicPr>
          <p:cNvPr id="10" name="Picture 9" descr="A close up of a logo  Description automatically generated">
            <a:extLst>
              <a:ext uri="{FF2B5EF4-FFF2-40B4-BE49-F238E27FC236}">
                <a16:creationId xmlns:a16="http://schemas.microsoft.com/office/drawing/2014/main" id="{F3953D1D-FBC8-4908-88EB-50C609BA3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5921" y="2964657"/>
            <a:ext cx="2353654" cy="446831"/>
          </a:xfrm>
          <a:prstGeom prst="rect">
            <a:avLst/>
          </a:prstGeom>
        </p:spPr>
      </p:pic>
      <p:pic>
        <p:nvPicPr>
          <p:cNvPr id="14" name="Picture 13" descr="A picture containing clipart  Description automatically generated">
            <a:extLst>
              <a:ext uri="{FF2B5EF4-FFF2-40B4-BE49-F238E27FC236}">
                <a16:creationId xmlns:a16="http://schemas.microsoft.com/office/drawing/2014/main" id="{15F7064D-E959-482D-8AF0-6A6F9D6C79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4169" y="3026973"/>
            <a:ext cx="233806" cy="233806"/>
          </a:xfrm>
          <a:prstGeom prst="rect">
            <a:avLst/>
          </a:prstGeom>
        </p:spPr>
      </p:pic>
      <p:grpSp>
        <p:nvGrpSpPr>
          <p:cNvPr id="62" name="Group 61">
            <a:extLst>
              <a:ext uri="{FF2B5EF4-FFF2-40B4-BE49-F238E27FC236}">
                <a16:creationId xmlns:a16="http://schemas.microsoft.com/office/drawing/2014/main" id="{BD59A8E5-F471-40D8-B91E-72726006E0A8}"/>
              </a:ext>
            </a:extLst>
          </p:cNvPr>
          <p:cNvGrpSpPr/>
          <p:nvPr/>
        </p:nvGrpSpPr>
        <p:grpSpPr>
          <a:xfrm>
            <a:off x="6864754" y="3026973"/>
            <a:ext cx="233806" cy="1005148"/>
            <a:chOff x="5184879" y="3026973"/>
            <a:chExt cx="233806" cy="1005148"/>
          </a:xfrm>
        </p:grpSpPr>
        <p:pic>
          <p:nvPicPr>
            <p:cNvPr id="65" name="Picture 64">
              <a:extLst>
                <a:ext uri="{FF2B5EF4-FFF2-40B4-BE49-F238E27FC236}">
                  <a16:creationId xmlns:a16="http://schemas.microsoft.com/office/drawing/2014/main" id="{9B22D1E8-9545-4EF1-9165-7A733EFB6C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3026973"/>
              <a:ext cx="233806" cy="233806"/>
            </a:xfrm>
            <a:prstGeom prst="rect">
              <a:avLst/>
            </a:prstGeom>
          </p:spPr>
        </p:pic>
        <p:pic>
          <p:nvPicPr>
            <p:cNvPr id="66" name="Picture 65">
              <a:extLst>
                <a:ext uri="{FF2B5EF4-FFF2-40B4-BE49-F238E27FC236}">
                  <a16:creationId xmlns:a16="http://schemas.microsoft.com/office/drawing/2014/main" id="{AF0E62E3-18AC-436F-B627-59D57DB548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3284087"/>
              <a:ext cx="233806" cy="233806"/>
            </a:xfrm>
            <a:prstGeom prst="rect">
              <a:avLst/>
            </a:prstGeom>
          </p:spPr>
        </p:pic>
        <p:pic>
          <p:nvPicPr>
            <p:cNvPr id="67" name="Picture 66">
              <a:extLst>
                <a:ext uri="{FF2B5EF4-FFF2-40B4-BE49-F238E27FC236}">
                  <a16:creationId xmlns:a16="http://schemas.microsoft.com/office/drawing/2014/main" id="{79BA6DEE-4236-4552-84A5-31B4D83916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3541201"/>
              <a:ext cx="233806" cy="233806"/>
            </a:xfrm>
            <a:prstGeom prst="rect">
              <a:avLst/>
            </a:prstGeom>
          </p:spPr>
        </p:pic>
        <p:pic>
          <p:nvPicPr>
            <p:cNvPr id="68" name="Picture 67">
              <a:extLst>
                <a:ext uri="{FF2B5EF4-FFF2-40B4-BE49-F238E27FC236}">
                  <a16:creationId xmlns:a16="http://schemas.microsoft.com/office/drawing/2014/main" id="{E025254C-F380-4D84-A352-EF6D184B0E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3798315"/>
              <a:ext cx="233806" cy="233806"/>
            </a:xfrm>
            <a:prstGeom prst="rect">
              <a:avLst/>
            </a:prstGeom>
          </p:spPr>
        </p:pic>
      </p:grpSp>
      <p:grpSp>
        <p:nvGrpSpPr>
          <p:cNvPr id="57" name="Group 56">
            <a:extLst>
              <a:ext uri="{FF2B5EF4-FFF2-40B4-BE49-F238E27FC236}">
                <a16:creationId xmlns:a16="http://schemas.microsoft.com/office/drawing/2014/main" id="{832A7007-4400-46DE-9A21-A65F340C80EB}"/>
              </a:ext>
            </a:extLst>
          </p:cNvPr>
          <p:cNvGrpSpPr/>
          <p:nvPr/>
        </p:nvGrpSpPr>
        <p:grpSpPr>
          <a:xfrm>
            <a:off x="6550170" y="3026973"/>
            <a:ext cx="233806" cy="1005148"/>
            <a:chOff x="5184879" y="3026973"/>
            <a:chExt cx="233806" cy="1005148"/>
          </a:xfrm>
        </p:grpSpPr>
        <p:pic>
          <p:nvPicPr>
            <p:cNvPr id="58" name="Picture 57">
              <a:extLst>
                <a:ext uri="{FF2B5EF4-FFF2-40B4-BE49-F238E27FC236}">
                  <a16:creationId xmlns:a16="http://schemas.microsoft.com/office/drawing/2014/main" id="{812DD36C-D4B2-4EC7-AF8F-222EDA5E9F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3026973"/>
              <a:ext cx="233806" cy="233806"/>
            </a:xfrm>
            <a:prstGeom prst="rect">
              <a:avLst/>
            </a:prstGeom>
          </p:spPr>
        </p:pic>
        <p:pic>
          <p:nvPicPr>
            <p:cNvPr id="59" name="Picture 58">
              <a:extLst>
                <a:ext uri="{FF2B5EF4-FFF2-40B4-BE49-F238E27FC236}">
                  <a16:creationId xmlns:a16="http://schemas.microsoft.com/office/drawing/2014/main" id="{990E2864-3B58-4C22-89F6-5E4B5FAD38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3284087"/>
              <a:ext cx="233806" cy="233806"/>
            </a:xfrm>
            <a:prstGeom prst="rect">
              <a:avLst/>
            </a:prstGeom>
          </p:spPr>
        </p:pic>
        <p:pic>
          <p:nvPicPr>
            <p:cNvPr id="60" name="Picture 59">
              <a:extLst>
                <a:ext uri="{FF2B5EF4-FFF2-40B4-BE49-F238E27FC236}">
                  <a16:creationId xmlns:a16="http://schemas.microsoft.com/office/drawing/2014/main" id="{E472ED16-A08A-4936-842C-EDE662A8C9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3541201"/>
              <a:ext cx="233806" cy="233806"/>
            </a:xfrm>
            <a:prstGeom prst="rect">
              <a:avLst/>
            </a:prstGeom>
          </p:spPr>
        </p:pic>
        <p:pic>
          <p:nvPicPr>
            <p:cNvPr id="61" name="Picture 60">
              <a:extLst>
                <a:ext uri="{FF2B5EF4-FFF2-40B4-BE49-F238E27FC236}">
                  <a16:creationId xmlns:a16="http://schemas.microsoft.com/office/drawing/2014/main" id="{5355DABB-72A6-4D6E-91ED-B5A90412AC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3798315"/>
              <a:ext cx="233806" cy="233806"/>
            </a:xfrm>
            <a:prstGeom prst="rect">
              <a:avLst/>
            </a:prstGeom>
          </p:spPr>
        </p:pic>
      </p:grpSp>
      <p:pic>
        <p:nvPicPr>
          <p:cNvPr id="49" name="Picture 48" descr="A picture containing clipart  Description automatically generated">
            <a:extLst>
              <a:ext uri="{FF2B5EF4-FFF2-40B4-BE49-F238E27FC236}">
                <a16:creationId xmlns:a16="http://schemas.microsoft.com/office/drawing/2014/main" id="{5ADC331C-06BF-4051-9C46-CC27C03B2E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4169" y="3284087"/>
            <a:ext cx="233806" cy="233806"/>
          </a:xfrm>
          <a:prstGeom prst="rect">
            <a:avLst/>
          </a:prstGeom>
        </p:spPr>
      </p:pic>
      <p:pic>
        <p:nvPicPr>
          <p:cNvPr id="50" name="Picture 49" descr="A picture containing clipart  Description automatically generated">
            <a:extLst>
              <a:ext uri="{FF2B5EF4-FFF2-40B4-BE49-F238E27FC236}">
                <a16:creationId xmlns:a16="http://schemas.microsoft.com/office/drawing/2014/main" id="{395F5CEE-A7D2-47DC-97DE-1A8692E7EE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4169" y="3541201"/>
            <a:ext cx="233806" cy="233806"/>
          </a:xfrm>
          <a:prstGeom prst="rect">
            <a:avLst/>
          </a:prstGeom>
        </p:spPr>
      </p:pic>
      <p:grpSp>
        <p:nvGrpSpPr>
          <p:cNvPr id="75" name="Group 74">
            <a:extLst>
              <a:ext uri="{FF2B5EF4-FFF2-40B4-BE49-F238E27FC236}">
                <a16:creationId xmlns:a16="http://schemas.microsoft.com/office/drawing/2014/main" id="{36839E7E-D2A3-40DF-80D6-3C1F14A40B3E}"/>
              </a:ext>
            </a:extLst>
          </p:cNvPr>
          <p:cNvGrpSpPr/>
          <p:nvPr/>
        </p:nvGrpSpPr>
        <p:grpSpPr>
          <a:xfrm>
            <a:off x="8087221" y="3026974"/>
            <a:ext cx="233806" cy="1005147"/>
            <a:chOff x="6710639" y="4055429"/>
            <a:chExt cx="233806" cy="1005147"/>
          </a:xfrm>
        </p:grpSpPr>
        <p:pic>
          <p:nvPicPr>
            <p:cNvPr id="76" name="Picture 75" descr="A picture containing object  Description automatically generated">
              <a:extLst>
                <a:ext uri="{FF2B5EF4-FFF2-40B4-BE49-F238E27FC236}">
                  <a16:creationId xmlns:a16="http://schemas.microsoft.com/office/drawing/2014/main" id="{0F038CFB-2B27-42BF-9021-6A0F298085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639" y="4055429"/>
              <a:ext cx="233806" cy="233806"/>
            </a:xfrm>
            <a:prstGeom prst="rect">
              <a:avLst/>
            </a:prstGeom>
          </p:spPr>
        </p:pic>
        <p:pic>
          <p:nvPicPr>
            <p:cNvPr id="77" name="Picture 76" descr="A picture containing object  Description automatically generated">
              <a:extLst>
                <a:ext uri="{FF2B5EF4-FFF2-40B4-BE49-F238E27FC236}">
                  <a16:creationId xmlns:a16="http://schemas.microsoft.com/office/drawing/2014/main" id="{06DE4103-7263-4225-868B-3CE5A48FED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639" y="4312543"/>
              <a:ext cx="233806" cy="233806"/>
            </a:xfrm>
            <a:prstGeom prst="rect">
              <a:avLst/>
            </a:prstGeom>
          </p:spPr>
        </p:pic>
        <p:pic>
          <p:nvPicPr>
            <p:cNvPr id="78" name="Picture 77" descr="A picture containing object  Description automatically generated">
              <a:extLst>
                <a:ext uri="{FF2B5EF4-FFF2-40B4-BE49-F238E27FC236}">
                  <a16:creationId xmlns:a16="http://schemas.microsoft.com/office/drawing/2014/main" id="{072049C7-A400-4CE3-9349-55667E6502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639" y="4569657"/>
              <a:ext cx="233806" cy="233806"/>
            </a:xfrm>
            <a:prstGeom prst="rect">
              <a:avLst/>
            </a:prstGeom>
          </p:spPr>
        </p:pic>
        <p:pic>
          <p:nvPicPr>
            <p:cNvPr id="79" name="Picture 78" descr="A picture containing object  Description automatically generated">
              <a:extLst>
                <a:ext uri="{FF2B5EF4-FFF2-40B4-BE49-F238E27FC236}">
                  <a16:creationId xmlns:a16="http://schemas.microsoft.com/office/drawing/2014/main" id="{A33E05D2-70BB-486D-A840-0B254A3341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639" y="4826770"/>
              <a:ext cx="233806" cy="233806"/>
            </a:xfrm>
            <a:prstGeom prst="rect">
              <a:avLst/>
            </a:prstGeom>
          </p:spPr>
        </p:pic>
      </p:grpSp>
      <p:grpSp>
        <p:nvGrpSpPr>
          <p:cNvPr id="85" name="Group 84">
            <a:extLst>
              <a:ext uri="{FF2B5EF4-FFF2-40B4-BE49-F238E27FC236}">
                <a16:creationId xmlns:a16="http://schemas.microsoft.com/office/drawing/2014/main" id="{CCBD0DA8-CA51-4346-B333-715A9F7A22AE}"/>
              </a:ext>
            </a:extLst>
          </p:cNvPr>
          <p:cNvGrpSpPr/>
          <p:nvPr/>
        </p:nvGrpSpPr>
        <p:grpSpPr>
          <a:xfrm>
            <a:off x="8401578" y="3026974"/>
            <a:ext cx="233806" cy="1005147"/>
            <a:chOff x="6710639" y="4055429"/>
            <a:chExt cx="233806" cy="1005147"/>
          </a:xfrm>
        </p:grpSpPr>
        <p:pic>
          <p:nvPicPr>
            <p:cNvPr id="86" name="Picture 85" descr="A picture containing object  Description automatically generated">
              <a:extLst>
                <a:ext uri="{FF2B5EF4-FFF2-40B4-BE49-F238E27FC236}">
                  <a16:creationId xmlns:a16="http://schemas.microsoft.com/office/drawing/2014/main" id="{A5650636-87CE-4D49-8634-958B55CA64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639" y="4055429"/>
              <a:ext cx="233806" cy="233806"/>
            </a:xfrm>
            <a:prstGeom prst="rect">
              <a:avLst/>
            </a:prstGeom>
          </p:spPr>
        </p:pic>
        <p:pic>
          <p:nvPicPr>
            <p:cNvPr id="87" name="Picture 86" descr="A picture containing object  Description automatically generated">
              <a:extLst>
                <a:ext uri="{FF2B5EF4-FFF2-40B4-BE49-F238E27FC236}">
                  <a16:creationId xmlns:a16="http://schemas.microsoft.com/office/drawing/2014/main" id="{CE1BFE90-655B-4E9B-B373-72EFFCBAFC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639" y="4312543"/>
              <a:ext cx="233806" cy="233806"/>
            </a:xfrm>
            <a:prstGeom prst="rect">
              <a:avLst/>
            </a:prstGeom>
          </p:spPr>
        </p:pic>
        <p:pic>
          <p:nvPicPr>
            <p:cNvPr id="88" name="Picture 87" descr="A picture containing object  Description automatically generated">
              <a:extLst>
                <a:ext uri="{FF2B5EF4-FFF2-40B4-BE49-F238E27FC236}">
                  <a16:creationId xmlns:a16="http://schemas.microsoft.com/office/drawing/2014/main" id="{9468522E-29E0-4EC2-9D25-56946A3A42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639" y="4569657"/>
              <a:ext cx="233806" cy="233806"/>
            </a:xfrm>
            <a:prstGeom prst="rect">
              <a:avLst/>
            </a:prstGeom>
          </p:spPr>
        </p:pic>
        <p:pic>
          <p:nvPicPr>
            <p:cNvPr id="89" name="Picture 88" descr="A picture containing object  Description automatically generated">
              <a:extLst>
                <a:ext uri="{FF2B5EF4-FFF2-40B4-BE49-F238E27FC236}">
                  <a16:creationId xmlns:a16="http://schemas.microsoft.com/office/drawing/2014/main" id="{153498BE-D6E0-4D1D-B36D-F9CEAE1FC7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639" y="4826770"/>
              <a:ext cx="233806" cy="233806"/>
            </a:xfrm>
            <a:prstGeom prst="rect">
              <a:avLst/>
            </a:prstGeom>
          </p:spPr>
        </p:pic>
      </p:grpSp>
      <p:pic>
        <p:nvPicPr>
          <p:cNvPr id="51" name="Picture 50" descr="A picture containing clipart  Description automatically generated">
            <a:extLst>
              <a:ext uri="{FF2B5EF4-FFF2-40B4-BE49-F238E27FC236}">
                <a16:creationId xmlns:a16="http://schemas.microsoft.com/office/drawing/2014/main" id="{3CE07FB9-2F4F-4C4B-97B9-0DB744E833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4169" y="3798315"/>
            <a:ext cx="233806" cy="233806"/>
          </a:xfrm>
          <a:prstGeom prst="rect">
            <a:avLst/>
          </a:prstGeom>
        </p:spPr>
      </p:pic>
      <p:grpSp>
        <p:nvGrpSpPr>
          <p:cNvPr id="8" name="Group 7">
            <a:extLst>
              <a:ext uri="{FF2B5EF4-FFF2-40B4-BE49-F238E27FC236}">
                <a16:creationId xmlns:a16="http://schemas.microsoft.com/office/drawing/2014/main" id="{2F5258C1-7750-4984-B58C-52CE895245CB}"/>
              </a:ext>
            </a:extLst>
          </p:cNvPr>
          <p:cNvGrpSpPr/>
          <p:nvPr/>
        </p:nvGrpSpPr>
        <p:grpSpPr>
          <a:xfrm>
            <a:off x="8234639" y="3026973"/>
            <a:ext cx="233806" cy="1005148"/>
            <a:chOff x="6710639" y="3026973"/>
            <a:chExt cx="233806" cy="1005148"/>
          </a:xfrm>
        </p:grpSpPr>
        <p:pic>
          <p:nvPicPr>
            <p:cNvPr id="16" name="Picture 15" descr="A picture containing object  Description automatically generated">
              <a:extLst>
                <a:ext uri="{FF2B5EF4-FFF2-40B4-BE49-F238E27FC236}">
                  <a16:creationId xmlns:a16="http://schemas.microsoft.com/office/drawing/2014/main" id="{7DC7F2E2-8C06-4CA4-8A36-EF9A4649A0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639" y="3026973"/>
              <a:ext cx="233806" cy="233806"/>
            </a:xfrm>
            <a:prstGeom prst="rect">
              <a:avLst/>
            </a:prstGeom>
          </p:spPr>
        </p:pic>
        <p:pic>
          <p:nvPicPr>
            <p:cNvPr id="52" name="Picture 51" descr="A picture containing object  Description automatically generated">
              <a:extLst>
                <a:ext uri="{FF2B5EF4-FFF2-40B4-BE49-F238E27FC236}">
                  <a16:creationId xmlns:a16="http://schemas.microsoft.com/office/drawing/2014/main" id="{2CFB3BB7-EDD4-4514-B2D0-08F4C353C9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639" y="3284087"/>
              <a:ext cx="233806" cy="233806"/>
            </a:xfrm>
            <a:prstGeom prst="rect">
              <a:avLst/>
            </a:prstGeom>
          </p:spPr>
        </p:pic>
        <p:pic>
          <p:nvPicPr>
            <p:cNvPr id="53" name="Picture 52" descr="A picture containing object  Description automatically generated">
              <a:extLst>
                <a:ext uri="{FF2B5EF4-FFF2-40B4-BE49-F238E27FC236}">
                  <a16:creationId xmlns:a16="http://schemas.microsoft.com/office/drawing/2014/main" id="{E7FD61AA-2B95-4839-9ECB-010A4A5A84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639" y="3541201"/>
              <a:ext cx="233806" cy="233806"/>
            </a:xfrm>
            <a:prstGeom prst="rect">
              <a:avLst/>
            </a:prstGeom>
          </p:spPr>
        </p:pic>
        <p:pic>
          <p:nvPicPr>
            <p:cNvPr id="54" name="Picture 53" descr="A picture containing object  Description automatically generated">
              <a:extLst>
                <a:ext uri="{FF2B5EF4-FFF2-40B4-BE49-F238E27FC236}">
                  <a16:creationId xmlns:a16="http://schemas.microsoft.com/office/drawing/2014/main" id="{7BAAB1CE-E2EB-4F31-8A09-055467F0BE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639" y="3798315"/>
              <a:ext cx="233806" cy="233806"/>
            </a:xfrm>
            <a:prstGeom prst="rect">
              <a:avLst/>
            </a:prstGeom>
          </p:spPr>
        </p:pic>
      </p:grpSp>
      <p:grpSp>
        <p:nvGrpSpPr>
          <p:cNvPr id="12" name="Group 11">
            <a:extLst>
              <a:ext uri="{FF2B5EF4-FFF2-40B4-BE49-F238E27FC236}">
                <a16:creationId xmlns:a16="http://schemas.microsoft.com/office/drawing/2014/main" id="{29E603E1-532B-4865-8549-D5F3FBC18324}"/>
              </a:ext>
            </a:extLst>
          </p:cNvPr>
          <p:cNvGrpSpPr/>
          <p:nvPr/>
        </p:nvGrpSpPr>
        <p:grpSpPr>
          <a:xfrm>
            <a:off x="8234639" y="4055430"/>
            <a:ext cx="233806" cy="1005147"/>
            <a:chOff x="6710639" y="4055429"/>
            <a:chExt cx="233806" cy="1005147"/>
          </a:xfrm>
        </p:grpSpPr>
        <p:pic>
          <p:nvPicPr>
            <p:cNvPr id="55" name="Picture 54" descr="A picture containing object  Description automatically generated">
              <a:extLst>
                <a:ext uri="{FF2B5EF4-FFF2-40B4-BE49-F238E27FC236}">
                  <a16:creationId xmlns:a16="http://schemas.microsoft.com/office/drawing/2014/main" id="{5BD8BB06-F681-4D1F-BC3E-4FF2B8C669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639" y="4055429"/>
              <a:ext cx="233806" cy="233806"/>
            </a:xfrm>
            <a:prstGeom prst="rect">
              <a:avLst/>
            </a:prstGeom>
          </p:spPr>
        </p:pic>
        <p:pic>
          <p:nvPicPr>
            <p:cNvPr id="56" name="Picture 55" descr="A picture containing object  Description automatically generated">
              <a:extLst>
                <a:ext uri="{FF2B5EF4-FFF2-40B4-BE49-F238E27FC236}">
                  <a16:creationId xmlns:a16="http://schemas.microsoft.com/office/drawing/2014/main" id="{CD2B2EEE-40C6-4DB0-BE8C-E8CC724F0F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639" y="4312543"/>
              <a:ext cx="233806" cy="233806"/>
            </a:xfrm>
            <a:prstGeom prst="rect">
              <a:avLst/>
            </a:prstGeom>
          </p:spPr>
        </p:pic>
        <p:pic>
          <p:nvPicPr>
            <p:cNvPr id="63" name="Picture 62" descr="A picture containing object  Description automatically generated">
              <a:extLst>
                <a:ext uri="{FF2B5EF4-FFF2-40B4-BE49-F238E27FC236}">
                  <a16:creationId xmlns:a16="http://schemas.microsoft.com/office/drawing/2014/main" id="{2729FE2D-2FD6-4275-9ED0-DF49A80C7D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639" y="4569657"/>
              <a:ext cx="233806" cy="233806"/>
            </a:xfrm>
            <a:prstGeom prst="rect">
              <a:avLst/>
            </a:prstGeom>
          </p:spPr>
        </p:pic>
        <p:pic>
          <p:nvPicPr>
            <p:cNvPr id="64" name="Picture 63" descr="A picture containing object  Description automatically generated">
              <a:extLst>
                <a:ext uri="{FF2B5EF4-FFF2-40B4-BE49-F238E27FC236}">
                  <a16:creationId xmlns:a16="http://schemas.microsoft.com/office/drawing/2014/main" id="{4832917E-8D2E-4BB3-BB51-8A2CB20F3B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639" y="4826770"/>
              <a:ext cx="233806" cy="233806"/>
            </a:xfrm>
            <a:prstGeom prst="rect">
              <a:avLst/>
            </a:prstGeom>
          </p:spPr>
        </p:pic>
      </p:grpSp>
      <p:pic>
        <p:nvPicPr>
          <p:cNvPr id="19" name="Picture 18" descr="A close up of a logo  Description automatically generated">
            <a:extLst>
              <a:ext uri="{FF2B5EF4-FFF2-40B4-BE49-F238E27FC236}">
                <a16:creationId xmlns:a16="http://schemas.microsoft.com/office/drawing/2014/main" id="{660CCE3F-C12F-4215-89BD-44165C2631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17560" y="2996941"/>
            <a:ext cx="301351" cy="1065120"/>
          </a:xfrm>
          <a:prstGeom prst="rect">
            <a:avLst/>
          </a:prstGeom>
        </p:spPr>
      </p:pic>
      <p:pic>
        <p:nvPicPr>
          <p:cNvPr id="69" name="Picture 68" descr="A close up of a logo  Description automatically generated">
            <a:extLst>
              <a:ext uri="{FF2B5EF4-FFF2-40B4-BE49-F238E27FC236}">
                <a16:creationId xmlns:a16="http://schemas.microsoft.com/office/drawing/2014/main" id="{425840E2-D937-4ADC-B357-9E8E2A9D40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29628" y="2996941"/>
            <a:ext cx="301351" cy="1065120"/>
          </a:xfrm>
          <a:prstGeom prst="rect">
            <a:avLst/>
          </a:prstGeom>
        </p:spPr>
      </p:pic>
      <p:sp>
        <p:nvSpPr>
          <p:cNvPr id="70" name="TextBox 69">
            <a:extLst>
              <a:ext uri="{FF2B5EF4-FFF2-40B4-BE49-F238E27FC236}">
                <a16:creationId xmlns:a16="http://schemas.microsoft.com/office/drawing/2014/main" id="{912D6497-DB72-4966-A45F-27C37E119DDE}"/>
              </a:ext>
            </a:extLst>
          </p:cNvPr>
          <p:cNvSpPr txBox="1"/>
          <p:nvPr/>
        </p:nvSpPr>
        <p:spPr bwMode="auto">
          <a:xfrm>
            <a:off x="6656056" y="262068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7030A0"/>
                </a:solidFill>
                <a:latin typeface="Myriad Pro" panose="020B0503030403020204" pitchFamily="34" charset="0"/>
                <a:ea typeface="Myriad Pro Semibold" charset="0"/>
                <a:cs typeface="Myriad Pro Semibold" charset="0"/>
              </a:rPr>
              <a:t>2</a:t>
            </a:r>
          </a:p>
        </p:txBody>
      </p:sp>
      <p:sp>
        <p:nvSpPr>
          <p:cNvPr id="71" name="TextBox 70">
            <a:extLst>
              <a:ext uri="{FF2B5EF4-FFF2-40B4-BE49-F238E27FC236}">
                <a16:creationId xmlns:a16="http://schemas.microsoft.com/office/drawing/2014/main" id="{956D71C0-CA13-4841-9E82-FD08620166A8}"/>
              </a:ext>
            </a:extLst>
          </p:cNvPr>
          <p:cNvSpPr txBox="1"/>
          <p:nvPr/>
        </p:nvSpPr>
        <p:spPr bwMode="auto">
          <a:xfrm>
            <a:off x="4341547" y="5175009"/>
            <a:ext cx="35089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7030A0"/>
                </a:solidFill>
                <a:latin typeface="Myriad Pro Semibold" charset="0"/>
                <a:ea typeface="Myriad Pro Semibold" charset="0"/>
                <a:cs typeface="Myriad Pro Semibold" charset="0"/>
              </a:rPr>
              <a:t>8 hundreds ÷ 4 = 2 hundreds</a:t>
            </a:r>
          </a:p>
        </p:txBody>
      </p:sp>
      <p:pic>
        <p:nvPicPr>
          <p:cNvPr id="15" name="Image 14"/>
          <p:cNvPicPr>
            <a:picLocks noChangeAspect="1"/>
          </p:cNvPicPr>
          <p:nvPr/>
        </p:nvPicPr>
        <p:blipFill>
          <a:blip r:embed="rId8" cstate="print"/>
          <a:stretch>
            <a:fillRect/>
          </a:stretch>
        </p:blipFill>
        <p:spPr>
          <a:xfrm>
            <a:off x="3485825" y="2588936"/>
            <a:ext cx="1603654" cy="885600"/>
          </a:xfrm>
          <a:prstGeom prst="rect">
            <a:avLst/>
          </a:prstGeom>
        </p:spPr>
      </p:pic>
      <p:pic>
        <p:nvPicPr>
          <p:cNvPr id="20" name="Picture 19" descr="A close up of a logo  Description automatically generated">
            <a:extLst>
              <a:ext uri="{FF2B5EF4-FFF2-40B4-BE49-F238E27FC236}">
                <a16:creationId xmlns:a16="http://schemas.microsoft.com/office/drawing/2014/main" id="{16247AFA-0053-4CF9-B647-5F782F80B7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41005" y="2996941"/>
            <a:ext cx="301351" cy="1065120"/>
          </a:xfrm>
          <a:prstGeom prst="rect">
            <a:avLst/>
          </a:prstGeom>
        </p:spPr>
      </p:pic>
      <p:sp>
        <p:nvSpPr>
          <p:cNvPr id="73" name="TextBox 72">
            <a:extLst>
              <a:ext uri="{FF2B5EF4-FFF2-40B4-BE49-F238E27FC236}">
                <a16:creationId xmlns:a16="http://schemas.microsoft.com/office/drawing/2014/main" id="{85DDED8E-F27E-474B-99EA-EBED0770FC9A}"/>
              </a:ext>
            </a:extLst>
          </p:cNvPr>
          <p:cNvSpPr txBox="1"/>
          <p:nvPr/>
        </p:nvSpPr>
        <p:spPr bwMode="auto">
          <a:xfrm>
            <a:off x="7422505" y="2620684"/>
            <a:ext cx="32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70C0"/>
                </a:solidFill>
                <a:latin typeface="Myriad Pro" panose="020B0503030403020204" pitchFamily="34" charset="0"/>
                <a:ea typeface="Myriad Pro Semibold" charset="0"/>
                <a:cs typeface="Myriad Pro Semibold" charset="0"/>
              </a:rPr>
              <a:t>1</a:t>
            </a:r>
          </a:p>
        </p:txBody>
      </p:sp>
      <p:sp>
        <p:nvSpPr>
          <p:cNvPr id="74" name="TextBox 73">
            <a:extLst>
              <a:ext uri="{FF2B5EF4-FFF2-40B4-BE49-F238E27FC236}">
                <a16:creationId xmlns:a16="http://schemas.microsoft.com/office/drawing/2014/main" id="{5674629D-9CE6-4070-BACE-F3D15D3C1EE4}"/>
              </a:ext>
            </a:extLst>
          </p:cNvPr>
          <p:cNvSpPr txBox="1"/>
          <p:nvPr/>
        </p:nvSpPr>
        <p:spPr bwMode="auto">
          <a:xfrm>
            <a:off x="4990954" y="5593795"/>
            <a:ext cx="22100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70C0"/>
                </a:solidFill>
                <a:latin typeface="Myriad Pro Semibold" charset="0"/>
                <a:ea typeface="Myriad Pro Semibold" charset="0"/>
                <a:cs typeface="Myriad Pro Semibold" charset="0"/>
              </a:rPr>
              <a:t>4 tens ÷ 4 = 1 ten</a:t>
            </a:r>
          </a:p>
        </p:txBody>
      </p:sp>
      <p:pic>
        <p:nvPicPr>
          <p:cNvPr id="4" name="Image 3"/>
          <p:cNvPicPr>
            <a:picLocks noChangeAspect="1"/>
          </p:cNvPicPr>
          <p:nvPr/>
        </p:nvPicPr>
        <p:blipFill>
          <a:blip r:embed="rId10" cstate="print"/>
          <a:stretch>
            <a:fillRect/>
          </a:stretch>
        </p:blipFill>
        <p:spPr>
          <a:xfrm>
            <a:off x="3485825" y="2588936"/>
            <a:ext cx="1603654" cy="885600"/>
          </a:xfrm>
          <a:prstGeom prst="rect">
            <a:avLst/>
          </a:prstGeom>
        </p:spPr>
      </p:pic>
      <p:pic>
        <p:nvPicPr>
          <p:cNvPr id="48" name="Image 47"/>
          <p:cNvPicPr>
            <a:picLocks noChangeAspect="1"/>
          </p:cNvPicPr>
          <p:nvPr/>
        </p:nvPicPr>
        <p:blipFill>
          <a:blip r:embed="rId11" cstate="print"/>
          <a:stretch>
            <a:fillRect/>
          </a:stretch>
        </p:blipFill>
        <p:spPr>
          <a:xfrm>
            <a:off x="3485825" y="2588936"/>
            <a:ext cx="1603654" cy="885600"/>
          </a:xfrm>
          <a:prstGeom prst="rect">
            <a:avLst/>
          </a:prstGeom>
        </p:spPr>
      </p:pic>
      <p:pic>
        <p:nvPicPr>
          <p:cNvPr id="17" name="Picture 16" descr="A close up of a logo  Description automatically generated">
            <a:extLst>
              <a:ext uri="{FF2B5EF4-FFF2-40B4-BE49-F238E27FC236}">
                <a16:creationId xmlns:a16="http://schemas.microsoft.com/office/drawing/2014/main" id="{4A11D08E-6162-4D22-B991-217DC7F6E8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54763" y="2996400"/>
            <a:ext cx="301351" cy="1065120"/>
          </a:xfrm>
          <a:prstGeom prst="rect">
            <a:avLst/>
          </a:prstGeom>
        </p:spPr>
      </p:pic>
      <p:pic>
        <p:nvPicPr>
          <p:cNvPr id="90" name="Picture 89" descr="A close up of a logo  Description automatically generated">
            <a:extLst>
              <a:ext uri="{FF2B5EF4-FFF2-40B4-BE49-F238E27FC236}">
                <a16:creationId xmlns:a16="http://schemas.microsoft.com/office/drawing/2014/main" id="{24DE8224-67EE-421B-BC27-8F845DD6389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63662" y="2996941"/>
            <a:ext cx="301351" cy="1065120"/>
          </a:xfrm>
          <a:prstGeom prst="rect">
            <a:avLst/>
          </a:prstGeom>
        </p:spPr>
      </p:pic>
      <p:sp>
        <p:nvSpPr>
          <p:cNvPr id="91" name="TextBox 90">
            <a:extLst>
              <a:ext uri="{FF2B5EF4-FFF2-40B4-BE49-F238E27FC236}">
                <a16:creationId xmlns:a16="http://schemas.microsoft.com/office/drawing/2014/main" id="{FBEB7E36-978B-4806-B1C9-41A233CB36E5}"/>
              </a:ext>
            </a:extLst>
          </p:cNvPr>
          <p:cNvSpPr txBox="1"/>
          <p:nvPr/>
        </p:nvSpPr>
        <p:spPr bwMode="auto">
          <a:xfrm>
            <a:off x="8197010" y="2620684"/>
            <a:ext cx="32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FF0000"/>
                </a:solidFill>
                <a:latin typeface="Myriad Pro" panose="020B0503030403020204" pitchFamily="34" charset="0"/>
                <a:ea typeface="Myriad Pro Semibold" charset="0"/>
                <a:cs typeface="Myriad Pro Semibold" charset="0"/>
              </a:rPr>
              <a:t>2</a:t>
            </a:r>
          </a:p>
        </p:txBody>
      </p:sp>
      <p:sp>
        <p:nvSpPr>
          <p:cNvPr id="92" name="TextBox 91">
            <a:extLst>
              <a:ext uri="{FF2B5EF4-FFF2-40B4-BE49-F238E27FC236}">
                <a16:creationId xmlns:a16="http://schemas.microsoft.com/office/drawing/2014/main" id="{6FBCEC11-6557-447C-B9A3-08F973E73284}"/>
              </a:ext>
            </a:extLst>
          </p:cNvPr>
          <p:cNvSpPr txBox="1"/>
          <p:nvPr/>
        </p:nvSpPr>
        <p:spPr bwMode="auto">
          <a:xfrm>
            <a:off x="4870345" y="6016139"/>
            <a:ext cx="24513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FF0000"/>
                </a:solidFill>
                <a:latin typeface="Myriad Pro Semibold" charset="0"/>
                <a:ea typeface="Myriad Pro Semibold" charset="0"/>
                <a:cs typeface="Myriad Pro Semibold" charset="0"/>
              </a:rPr>
              <a:t>8 ones ÷ 4 = 2 ones</a:t>
            </a:r>
          </a:p>
        </p:txBody>
      </p:sp>
      <p:sp>
        <p:nvSpPr>
          <p:cNvPr id="43" name="Rectangle 42">
            <a:extLst>
              <a:ext uri="{FF2B5EF4-FFF2-40B4-BE49-F238E27FC236}">
                <a16:creationId xmlns:a16="http://schemas.microsoft.com/office/drawing/2014/main" id="{D797F863-8B22-4B02-B07B-CA52A8258C4A}"/>
              </a:ext>
            </a:extLst>
          </p:cNvPr>
          <p:cNvSpPr/>
          <p:nvPr/>
        </p:nvSpPr>
        <p:spPr bwMode="auto">
          <a:xfrm>
            <a:off x="4602881" y="2596298"/>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nvGrpSpPr>
          <p:cNvPr id="72" name="Group 71">
            <a:extLst>
              <a:ext uri="{FF2B5EF4-FFF2-40B4-BE49-F238E27FC236}">
                <a16:creationId xmlns:a16="http://schemas.microsoft.com/office/drawing/2014/main" id="{D975DE7E-4DD6-42EA-824F-1221A5B01A1B}"/>
              </a:ext>
            </a:extLst>
          </p:cNvPr>
          <p:cNvGrpSpPr/>
          <p:nvPr/>
        </p:nvGrpSpPr>
        <p:grpSpPr>
          <a:xfrm>
            <a:off x="3337049" y="2935188"/>
            <a:ext cx="1625476" cy="564329"/>
            <a:chOff x="3733049" y="5315443"/>
            <a:chExt cx="1625476" cy="564329"/>
          </a:xfrm>
        </p:grpSpPr>
        <p:grpSp>
          <p:nvGrpSpPr>
            <p:cNvPr id="80" name="Group 79">
              <a:extLst>
                <a:ext uri="{FF2B5EF4-FFF2-40B4-BE49-F238E27FC236}">
                  <a16:creationId xmlns:a16="http://schemas.microsoft.com/office/drawing/2014/main" id="{FF3957BC-37E2-4FAB-8AF1-404D99CF69C9}"/>
                </a:ext>
              </a:extLst>
            </p:cNvPr>
            <p:cNvGrpSpPr/>
            <p:nvPr/>
          </p:nvGrpSpPr>
          <p:grpSpPr>
            <a:xfrm>
              <a:off x="4085070" y="5365750"/>
              <a:ext cx="1273455" cy="507156"/>
              <a:chOff x="4085070" y="5365750"/>
              <a:chExt cx="1273455" cy="507156"/>
            </a:xfrm>
            <a:solidFill>
              <a:schemeClr val="bg1"/>
            </a:solidFill>
          </p:grpSpPr>
          <p:sp>
            <p:nvSpPr>
              <p:cNvPr id="84" name="Rectangle 83">
                <a:extLst>
                  <a:ext uri="{FF2B5EF4-FFF2-40B4-BE49-F238E27FC236}">
                    <a16:creationId xmlns:a16="http://schemas.microsoft.com/office/drawing/2014/main" id="{66FD2F37-5D36-4AFE-A82B-686FECA182E2}"/>
                  </a:ext>
                </a:extLst>
              </p:cNvPr>
              <p:cNvSpPr/>
              <p:nvPr/>
            </p:nvSpPr>
            <p:spPr bwMode="auto">
              <a:xfrm>
                <a:off x="4085070" y="5365750"/>
                <a:ext cx="1273455" cy="45719"/>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3" name="Rectangle 92">
                <a:extLst>
                  <a:ext uri="{FF2B5EF4-FFF2-40B4-BE49-F238E27FC236}">
                    <a16:creationId xmlns:a16="http://schemas.microsoft.com/office/drawing/2014/main" id="{32E5C1C7-13DB-43DE-A13A-92B6F80E29F9}"/>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81" name="Group 80">
              <a:extLst>
                <a:ext uri="{FF2B5EF4-FFF2-40B4-BE49-F238E27FC236}">
                  <a16:creationId xmlns:a16="http://schemas.microsoft.com/office/drawing/2014/main" id="{DBF19118-2C18-4D22-9C38-03F033B4EC13}"/>
                </a:ext>
              </a:extLst>
            </p:cNvPr>
            <p:cNvGrpSpPr/>
            <p:nvPr/>
          </p:nvGrpSpPr>
          <p:grpSpPr>
            <a:xfrm>
              <a:off x="3733049" y="5315443"/>
              <a:ext cx="1620714" cy="564329"/>
              <a:chOff x="3722832" y="5310208"/>
              <a:chExt cx="1620714" cy="564329"/>
            </a:xfrm>
          </p:grpSpPr>
          <p:cxnSp>
            <p:nvCxnSpPr>
              <p:cNvPr id="82" name="Straight Connector 81">
                <a:extLst>
                  <a:ext uri="{FF2B5EF4-FFF2-40B4-BE49-F238E27FC236}">
                    <a16:creationId xmlns:a16="http://schemas.microsoft.com/office/drawing/2014/main" id="{A278EDEF-3D77-49E2-8A78-E542683C5644}"/>
                  </a:ext>
                </a:extLst>
              </p:cNvPr>
              <p:cNvCxnSpPr/>
              <p:nvPr/>
            </p:nvCxnSpPr>
            <p:spPr bwMode="auto">
              <a:xfrm>
                <a:off x="4095242" y="5385595"/>
                <a:ext cx="1248304"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Arc 82">
                <a:extLst>
                  <a:ext uri="{FF2B5EF4-FFF2-40B4-BE49-F238E27FC236}">
                    <a16:creationId xmlns:a16="http://schemas.microsoft.com/office/drawing/2014/main" id="{762D303B-A84E-45E5-BA33-F7B2ADC36A2B}"/>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grpSp>
        <p:nvGrpSpPr>
          <p:cNvPr id="94" name="Group 93">
            <a:extLst>
              <a:ext uri="{FF2B5EF4-FFF2-40B4-BE49-F238E27FC236}">
                <a16:creationId xmlns:a16="http://schemas.microsoft.com/office/drawing/2014/main" id="{4CC4226B-F2BA-4851-B44C-2A7245C2FCE6}"/>
              </a:ext>
            </a:extLst>
          </p:cNvPr>
          <p:cNvGrpSpPr>
            <a:grpSpLocks noChangeAspect="1"/>
          </p:cNvGrpSpPr>
          <p:nvPr/>
        </p:nvGrpSpPr>
        <p:grpSpPr>
          <a:xfrm>
            <a:off x="6033718" y="2898716"/>
            <a:ext cx="2721152" cy="578710"/>
            <a:chOff x="3733049" y="5315443"/>
            <a:chExt cx="2683918" cy="570792"/>
          </a:xfrm>
        </p:grpSpPr>
        <p:grpSp>
          <p:nvGrpSpPr>
            <p:cNvPr id="95" name="Group 94">
              <a:extLst>
                <a:ext uri="{FF2B5EF4-FFF2-40B4-BE49-F238E27FC236}">
                  <a16:creationId xmlns:a16="http://schemas.microsoft.com/office/drawing/2014/main" id="{5075B628-6C4A-4DF5-B28C-E361EFABF851}"/>
                </a:ext>
              </a:extLst>
            </p:cNvPr>
            <p:cNvGrpSpPr/>
            <p:nvPr/>
          </p:nvGrpSpPr>
          <p:grpSpPr>
            <a:xfrm>
              <a:off x="4085067" y="5354684"/>
              <a:ext cx="2331900" cy="531551"/>
              <a:chOff x="4085067" y="5354684"/>
              <a:chExt cx="2331900" cy="531551"/>
            </a:xfrm>
            <a:solidFill>
              <a:schemeClr val="bg1"/>
            </a:solidFill>
          </p:grpSpPr>
          <p:sp>
            <p:nvSpPr>
              <p:cNvPr id="99" name="Rectangle 98">
                <a:extLst>
                  <a:ext uri="{FF2B5EF4-FFF2-40B4-BE49-F238E27FC236}">
                    <a16:creationId xmlns:a16="http://schemas.microsoft.com/office/drawing/2014/main" id="{54B16C48-AB2A-4A0A-B4E7-02EBD547BAAE}"/>
                  </a:ext>
                </a:extLst>
              </p:cNvPr>
              <p:cNvSpPr/>
              <p:nvPr/>
            </p:nvSpPr>
            <p:spPr bwMode="auto">
              <a:xfrm>
                <a:off x="4085067" y="5354684"/>
                <a:ext cx="2331900" cy="45093"/>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00" name="Rectangle 99">
                <a:extLst>
                  <a:ext uri="{FF2B5EF4-FFF2-40B4-BE49-F238E27FC236}">
                    <a16:creationId xmlns:a16="http://schemas.microsoft.com/office/drawing/2014/main" id="{64AB3E74-83DF-4406-A386-89A8B7511BC7}"/>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96" name="Group 95">
              <a:extLst>
                <a:ext uri="{FF2B5EF4-FFF2-40B4-BE49-F238E27FC236}">
                  <a16:creationId xmlns:a16="http://schemas.microsoft.com/office/drawing/2014/main" id="{13FA81F1-781C-4B04-AC7C-A5B0784E42C8}"/>
                </a:ext>
              </a:extLst>
            </p:cNvPr>
            <p:cNvGrpSpPr/>
            <p:nvPr/>
          </p:nvGrpSpPr>
          <p:grpSpPr>
            <a:xfrm>
              <a:off x="3733049" y="5315443"/>
              <a:ext cx="2678695" cy="564329"/>
              <a:chOff x="3722832" y="5310208"/>
              <a:chExt cx="2678695" cy="564329"/>
            </a:xfrm>
          </p:grpSpPr>
          <p:cxnSp>
            <p:nvCxnSpPr>
              <p:cNvPr id="97" name="Straight Connector 96">
                <a:extLst>
                  <a:ext uri="{FF2B5EF4-FFF2-40B4-BE49-F238E27FC236}">
                    <a16:creationId xmlns:a16="http://schemas.microsoft.com/office/drawing/2014/main" id="{9BB4B73C-549A-4911-B9D5-1B8AFEAADE68}"/>
                  </a:ext>
                </a:extLst>
              </p:cNvPr>
              <p:cNvCxnSpPr/>
              <p:nvPr/>
            </p:nvCxnSpPr>
            <p:spPr bwMode="auto">
              <a:xfrm>
                <a:off x="4095242" y="5385595"/>
                <a:ext cx="2306285"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8" name="Arc 97">
                <a:extLst>
                  <a:ext uri="{FF2B5EF4-FFF2-40B4-BE49-F238E27FC236}">
                    <a16:creationId xmlns:a16="http://schemas.microsoft.com/office/drawing/2014/main" id="{0D4D71B1-5980-4113-BE07-D2C8337895EF}"/>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spTree>
    <p:extLst>
      <p:ext uri="{BB962C8B-B14F-4D97-AF65-F5344CB8AC3E}">
        <p14:creationId xmlns:p14="http://schemas.microsoft.com/office/powerpoint/2010/main" val="19557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xit" presetSubtype="0" fill="hold" nodeType="with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par>
                          <p:cTn id="20" fill="hold">
                            <p:stCondLst>
                              <p:cond delay="500"/>
                            </p:stCondLst>
                            <p:childTnLst>
                              <p:par>
                                <p:cTn id="21" presetID="35" presetClass="path" presetSubtype="0" accel="50000" fill="hold" nodeType="afterEffect">
                                  <p:stCondLst>
                                    <p:cond delay="0"/>
                                  </p:stCondLst>
                                  <p:childTnLst>
                                    <p:animMotion origin="layout" path="M 4.16667E-6 -3.33333E-6 L -0.01263 0.00023 " pathEditMode="relative" rAng="0" ptsTypes="AA">
                                      <p:cBhvr>
                                        <p:cTn id="22" dur="1000" fill="hold"/>
                                        <p:tgtEl>
                                          <p:spTgt spid="8"/>
                                        </p:tgtEl>
                                        <p:attrNameLst>
                                          <p:attrName>ppt_x</p:attrName>
                                          <p:attrName>ppt_y</p:attrName>
                                        </p:attrNameLst>
                                      </p:cBhvr>
                                      <p:rCtr x="-638" y="0"/>
                                    </p:animMotion>
                                  </p:childTnLst>
                                </p:cTn>
                              </p:par>
                            </p:childTnLst>
                          </p:cTn>
                        </p:par>
                        <p:par>
                          <p:cTn id="23" fill="hold">
                            <p:stCondLst>
                              <p:cond delay="1500"/>
                            </p:stCondLst>
                            <p:childTnLst>
                              <p:par>
                                <p:cTn id="24" presetID="1" presetClass="exit" presetSubtype="0" fill="hold" nodeType="afterEffect">
                                  <p:stCondLst>
                                    <p:cond delay="0"/>
                                  </p:stCondLst>
                                  <p:childTnLst>
                                    <p:set>
                                      <p:cBhvr>
                                        <p:cTn id="25" dur="1" fill="hold">
                                          <p:stCondLst>
                                            <p:cond delay="0"/>
                                          </p:stCondLst>
                                        </p:cTn>
                                        <p:tgtEl>
                                          <p:spTgt spid="8"/>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2000"/>
                            </p:stCondLst>
                            <p:childTnLst>
                              <p:par>
                                <p:cTn id="33" presetID="64" presetClass="path" presetSubtype="0" accel="49000" fill="hold" nodeType="afterEffect">
                                  <p:stCondLst>
                                    <p:cond delay="0"/>
                                  </p:stCondLst>
                                  <p:childTnLst>
                                    <p:animMotion origin="layout" path="M 4.16667E-6 -3.33333E-6 L 0.01341 -0.14814 " pathEditMode="relative" rAng="0" ptsTypes="AA">
                                      <p:cBhvr>
                                        <p:cTn id="34" dur="1250" fill="hold"/>
                                        <p:tgtEl>
                                          <p:spTgt spid="12"/>
                                        </p:tgtEl>
                                        <p:attrNameLst>
                                          <p:attrName>ppt_x</p:attrName>
                                          <p:attrName>ppt_y</p:attrName>
                                        </p:attrNameLst>
                                      </p:cBhvr>
                                      <p:rCtr x="664" y="-7407"/>
                                    </p:animMotion>
                                  </p:childTnLst>
                                </p:cTn>
                              </p:par>
                            </p:childTnLst>
                          </p:cTn>
                        </p:par>
                        <p:par>
                          <p:cTn id="35" fill="hold">
                            <p:stCondLst>
                              <p:cond delay="3250"/>
                            </p:stCondLst>
                            <p:childTnLst>
                              <p:par>
                                <p:cTn id="36" presetID="1" presetClass="exit" presetSubtype="0" fill="hold" nodeType="afterEffect">
                                  <p:stCondLst>
                                    <p:cond delay="0"/>
                                  </p:stCondLst>
                                  <p:childTnLst>
                                    <p:set>
                                      <p:cBhvr>
                                        <p:cTn id="37" dur="1" fill="hold">
                                          <p:stCondLst>
                                            <p:cond delay="0"/>
                                          </p:stCondLst>
                                        </p:cTn>
                                        <p:tgtEl>
                                          <p:spTgt spid="12"/>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85"/>
                                        </p:tgtEl>
                                        <p:attrNameLst>
                                          <p:attrName>style.visibility</p:attrName>
                                        </p:attrNameLst>
                                      </p:cBhvr>
                                      <p:to>
                                        <p:strVal val="visible"/>
                                      </p:to>
                                    </p:set>
                                  </p:childTnLst>
                                </p:cTn>
                              </p:par>
                            </p:childTnLst>
                          </p:cTn>
                        </p:par>
                        <p:par>
                          <p:cTn id="40" fill="hold">
                            <p:stCondLst>
                              <p:cond delay="3250"/>
                            </p:stCondLst>
                            <p:childTnLst>
                              <p:par>
                                <p:cTn id="41" presetID="10" presetClass="entr" presetSubtype="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fade">
                                      <p:cBhvr>
                                        <p:cTn id="43" dur="500"/>
                                        <p:tgtEl>
                                          <p:spTgt spid="9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500"/>
                                        <p:tgtEl>
                                          <p:spTgt spid="4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fade">
                                      <p:cBhvr>
                                        <p:cTn id="51" dur="500"/>
                                        <p:tgtEl>
                                          <p:spTgt spid="91"/>
                                        </p:tgtEl>
                                      </p:cBhvr>
                                    </p:animEffect>
                                  </p:childTnLst>
                                </p:cTn>
                              </p:par>
                              <p:par>
                                <p:cTn id="52" presetID="10" presetClass="exit" presetSubtype="0" fill="hold" nodeType="withEffect">
                                  <p:stCondLst>
                                    <p:cond delay="0"/>
                                  </p:stCondLst>
                                  <p:childTnLst>
                                    <p:animEffect transition="out" filter="fade">
                                      <p:cBhvr>
                                        <p:cTn id="53" dur="500"/>
                                        <p:tgtEl>
                                          <p:spTgt spid="4"/>
                                        </p:tgtEl>
                                      </p:cBhvr>
                                    </p:animEffect>
                                    <p:set>
                                      <p:cBhvr>
                                        <p:cTn id="54" dur="1" fill="hold">
                                          <p:stCondLst>
                                            <p:cond delay="499"/>
                                          </p:stCondLst>
                                        </p:cTn>
                                        <p:tgtEl>
                                          <p:spTgt spid="4"/>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43"/>
                                        </p:tgtEl>
                                      </p:cBhvr>
                                    </p:animEffect>
                                    <p:set>
                                      <p:cBhvr>
                                        <p:cTn id="57" dur="1" fill="hold">
                                          <p:stCondLst>
                                            <p:cond delay="499"/>
                                          </p:stCondLst>
                                        </p:cTn>
                                        <p:tgtEl>
                                          <p:spTgt spid="4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2"/>
                                        </p:tgtEl>
                                        <p:attrNameLst>
                                          <p:attrName>style.visibility</p:attrName>
                                        </p:attrNameLst>
                                      </p:cBhvr>
                                      <p:to>
                                        <p:strVal val="visible"/>
                                      </p:to>
                                    </p:set>
                                    <p:animEffect transition="in" filter="fade">
                                      <p:cBhvr>
                                        <p:cTn id="62" dur="500"/>
                                        <p:tgtEl>
                                          <p:spTgt spid="9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par>
                                <p:cTn id="68" presetID="10" presetClass="entr" presetSubtype="0" fill="hold" nodeType="withEffect">
                                  <p:stCondLst>
                                    <p:cond delay="0"/>
                                  </p:stCondLst>
                                  <p:childTnLst>
                                    <p:set>
                                      <p:cBhvr>
                                        <p:cTn id="69" dur="1" fill="hold">
                                          <p:stCondLst>
                                            <p:cond delay="0"/>
                                          </p:stCondLst>
                                        </p:cTn>
                                        <p:tgtEl>
                                          <p:spTgt spid="72"/>
                                        </p:tgtEl>
                                        <p:attrNameLst>
                                          <p:attrName>style.visibility</p:attrName>
                                        </p:attrNameLst>
                                      </p:cBhvr>
                                      <p:to>
                                        <p:strVal val="visible"/>
                                      </p:to>
                                    </p:set>
                                    <p:animEffect transition="in" filter="fade">
                                      <p:cBhvr>
                                        <p:cTn id="70" dur="500"/>
                                        <p:tgtEl>
                                          <p:spTgt spid="72"/>
                                        </p:tgtEl>
                                      </p:cBhvr>
                                    </p:animEffect>
                                  </p:childTnLst>
                                </p:cTn>
                              </p:par>
                              <p:par>
                                <p:cTn id="71" presetID="10" presetClass="entr" presetSubtype="0" fill="hold" nodeType="withEffect">
                                  <p:stCondLst>
                                    <p:cond delay="0"/>
                                  </p:stCondLst>
                                  <p:childTnLst>
                                    <p:set>
                                      <p:cBhvr>
                                        <p:cTn id="72" dur="1" fill="hold">
                                          <p:stCondLst>
                                            <p:cond delay="0"/>
                                          </p:stCondLst>
                                        </p:cTn>
                                        <p:tgtEl>
                                          <p:spTgt spid="94"/>
                                        </p:tgtEl>
                                        <p:attrNameLst>
                                          <p:attrName>style.visibility</p:attrName>
                                        </p:attrNameLst>
                                      </p:cBhvr>
                                      <p:to>
                                        <p:strVal val="visible"/>
                                      </p:to>
                                    </p:set>
                                    <p:animEffect transition="in" filter="fade">
                                      <p:cBhvr>
                                        <p:cTn id="73"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6" grpId="0"/>
      <p:bldP spid="25" grpId="0"/>
      <p:bldP spid="91" grpId="0"/>
      <p:bldP spid="92" grpId="0"/>
      <p:bldP spid="43"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4:3</a:t>
            </a:r>
          </a:p>
        </p:txBody>
      </p:sp>
      <p:sp>
        <p:nvSpPr>
          <p:cNvPr id="3" name="TextBox 2">
            <a:extLst>
              <a:ext uri="{FF2B5EF4-FFF2-40B4-BE49-F238E27FC236}">
                <a16:creationId xmlns:a16="http://schemas.microsoft.com/office/drawing/2014/main" id="{452CDABD-DCA6-4326-8738-2E1572DBCE57}"/>
              </a:ext>
            </a:extLst>
          </p:cNvPr>
          <p:cNvSpPr txBox="1"/>
          <p:nvPr/>
        </p:nvSpPr>
        <p:spPr bwMode="auto">
          <a:xfrm>
            <a:off x="1826916" y="920309"/>
            <a:ext cx="85381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705 books shared equally between 5 year groups. How many books each?</a:t>
            </a:r>
            <a:endParaRPr lang="en-GB" sz="2000" dirty="0">
              <a:solidFill>
                <a:srgbClr val="FF0000"/>
              </a:solidFill>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DFDA4298-65B3-4B3D-9061-D5343DF9B7AF}"/>
              </a:ext>
            </a:extLst>
          </p:cNvPr>
          <p:cNvSpPr txBox="1"/>
          <p:nvPr/>
        </p:nvSpPr>
        <p:spPr bwMode="auto">
          <a:xfrm>
            <a:off x="3702592" y="2140760"/>
            <a:ext cx="47868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1 – writing the divisor and dividend:</a:t>
            </a:r>
            <a:endParaRPr lang="en-GB" sz="2000" dirty="0">
              <a:solidFill>
                <a:srgbClr val="FF0000"/>
              </a:solidFill>
              <a:latin typeface="Myriad Pro Semibold" charset="0"/>
              <a:ea typeface="Myriad Pro Semibold" charset="0"/>
              <a:cs typeface="Myriad Pro Semibold" charset="0"/>
            </a:endParaRPr>
          </a:p>
        </p:txBody>
      </p:sp>
      <p:sp>
        <p:nvSpPr>
          <p:cNvPr id="21" name="TextBox 20">
            <a:extLst>
              <a:ext uri="{FF2B5EF4-FFF2-40B4-BE49-F238E27FC236}">
                <a16:creationId xmlns:a16="http://schemas.microsoft.com/office/drawing/2014/main" id="{5ABE1B13-3715-47F3-96AF-A23897ABF0B4}"/>
              </a:ext>
            </a:extLst>
          </p:cNvPr>
          <p:cNvSpPr txBox="1"/>
          <p:nvPr/>
        </p:nvSpPr>
        <p:spPr bwMode="auto">
          <a:xfrm>
            <a:off x="4838001" y="1524946"/>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200" dirty="0">
                <a:solidFill>
                  <a:srgbClr val="000000"/>
                </a:solidFill>
                <a:latin typeface="Myriad Pro Semibold" charset="0"/>
                <a:ea typeface="Myriad Pro Semibold" charset="0"/>
                <a:cs typeface="Myriad Pro Semibold" charset="0"/>
              </a:rPr>
              <a:t>705  ÷  5  =</a:t>
            </a:r>
            <a:endParaRPr lang="en-GB" sz="2200" dirty="0">
              <a:solidFill>
                <a:srgbClr val="C00000"/>
              </a:solidFill>
              <a:latin typeface="Myriad Pro Semibold" charset="0"/>
              <a:ea typeface="Myriad Pro Semibold" charset="0"/>
              <a:cs typeface="Myriad Pro Semibold" charset="0"/>
            </a:endParaRPr>
          </a:p>
        </p:txBody>
      </p:sp>
      <p:sp>
        <p:nvSpPr>
          <p:cNvPr id="23" name="Rectangle 22">
            <a:extLst>
              <a:ext uri="{FF2B5EF4-FFF2-40B4-BE49-F238E27FC236}">
                <a16:creationId xmlns:a16="http://schemas.microsoft.com/office/drawing/2014/main" id="{6048F2F1-4302-478B-A8A4-17DCB75F1AA4}"/>
              </a:ext>
            </a:extLst>
          </p:cNvPr>
          <p:cNvSpPr/>
          <p:nvPr/>
        </p:nvSpPr>
        <p:spPr bwMode="auto">
          <a:xfrm>
            <a:off x="6658835" y="1515420"/>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nvGrpSpPr>
          <p:cNvPr id="14" name="Group 13"/>
          <p:cNvGrpSpPr/>
          <p:nvPr/>
        </p:nvGrpSpPr>
        <p:grpSpPr>
          <a:xfrm>
            <a:off x="3337049" y="2627039"/>
            <a:ext cx="1648120" cy="885600"/>
            <a:chOff x="1813049" y="2627039"/>
            <a:chExt cx="1648120" cy="885600"/>
          </a:xfrm>
        </p:grpSpPr>
        <p:pic>
          <p:nvPicPr>
            <p:cNvPr id="7" name="Image 6"/>
            <p:cNvPicPr>
              <a:picLocks noChangeAspect="1"/>
            </p:cNvPicPr>
            <p:nvPr/>
          </p:nvPicPr>
          <p:blipFill>
            <a:blip r:embed="rId3" cstate="print"/>
            <a:stretch>
              <a:fillRect/>
            </a:stretch>
          </p:blipFill>
          <p:spPr>
            <a:xfrm>
              <a:off x="1999929" y="2627039"/>
              <a:ext cx="1461240" cy="885600"/>
            </a:xfrm>
            <a:prstGeom prst="rect">
              <a:avLst/>
            </a:prstGeom>
          </p:spPr>
        </p:pic>
        <p:grpSp>
          <p:nvGrpSpPr>
            <p:cNvPr id="32" name="Group 31">
              <a:extLst>
                <a:ext uri="{FF2B5EF4-FFF2-40B4-BE49-F238E27FC236}">
                  <a16:creationId xmlns:a16="http://schemas.microsoft.com/office/drawing/2014/main" id="{4CA75A72-3CEC-41EB-80A1-641C3B767F20}"/>
                </a:ext>
              </a:extLst>
            </p:cNvPr>
            <p:cNvGrpSpPr/>
            <p:nvPr/>
          </p:nvGrpSpPr>
          <p:grpSpPr>
            <a:xfrm>
              <a:off x="1813049" y="2935187"/>
              <a:ext cx="1625476" cy="564329"/>
              <a:chOff x="3733049" y="5315443"/>
              <a:chExt cx="1625476" cy="564329"/>
            </a:xfrm>
          </p:grpSpPr>
          <p:grpSp>
            <p:nvGrpSpPr>
              <p:cNvPr id="33" name="Group 32">
                <a:extLst>
                  <a:ext uri="{FF2B5EF4-FFF2-40B4-BE49-F238E27FC236}">
                    <a16:creationId xmlns:a16="http://schemas.microsoft.com/office/drawing/2014/main" id="{3761921A-FE88-48A1-AE40-CCD7B0718662}"/>
                  </a:ext>
                </a:extLst>
              </p:cNvPr>
              <p:cNvGrpSpPr/>
              <p:nvPr/>
            </p:nvGrpSpPr>
            <p:grpSpPr>
              <a:xfrm>
                <a:off x="4085070" y="5365750"/>
                <a:ext cx="1273455" cy="507156"/>
                <a:chOff x="4085070" y="5365750"/>
                <a:chExt cx="1273455" cy="507156"/>
              </a:xfrm>
              <a:solidFill>
                <a:schemeClr val="bg1"/>
              </a:solidFill>
            </p:grpSpPr>
            <p:sp>
              <p:nvSpPr>
                <p:cNvPr id="38" name="Rectangle 37">
                  <a:extLst>
                    <a:ext uri="{FF2B5EF4-FFF2-40B4-BE49-F238E27FC236}">
                      <a16:creationId xmlns:a16="http://schemas.microsoft.com/office/drawing/2014/main" id="{AB9CF38F-3ED8-42BD-B344-EEB410EE0D50}"/>
                    </a:ext>
                  </a:extLst>
                </p:cNvPr>
                <p:cNvSpPr/>
                <p:nvPr/>
              </p:nvSpPr>
              <p:spPr bwMode="auto">
                <a:xfrm>
                  <a:off x="4085070" y="5365750"/>
                  <a:ext cx="1273455" cy="45719"/>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2" name="Rectangle 41">
                  <a:extLst>
                    <a:ext uri="{FF2B5EF4-FFF2-40B4-BE49-F238E27FC236}">
                      <a16:creationId xmlns:a16="http://schemas.microsoft.com/office/drawing/2014/main" id="{84C6EF64-FA37-44A4-AC8E-86A62D5940A1}"/>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35" name="Group 34">
                <a:extLst>
                  <a:ext uri="{FF2B5EF4-FFF2-40B4-BE49-F238E27FC236}">
                    <a16:creationId xmlns:a16="http://schemas.microsoft.com/office/drawing/2014/main" id="{F472C304-B5C3-496A-BF46-49C7D2ECA78F}"/>
                  </a:ext>
                </a:extLst>
              </p:cNvPr>
              <p:cNvGrpSpPr/>
              <p:nvPr/>
            </p:nvGrpSpPr>
            <p:grpSpPr>
              <a:xfrm>
                <a:off x="3733049" y="5315443"/>
                <a:ext cx="1620714" cy="564329"/>
                <a:chOff x="3722832" y="5310208"/>
                <a:chExt cx="1620714" cy="564329"/>
              </a:xfrm>
            </p:grpSpPr>
            <p:cxnSp>
              <p:nvCxnSpPr>
                <p:cNvPr id="36" name="Straight Connector 35">
                  <a:extLst>
                    <a:ext uri="{FF2B5EF4-FFF2-40B4-BE49-F238E27FC236}">
                      <a16:creationId xmlns:a16="http://schemas.microsoft.com/office/drawing/2014/main" id="{52C30267-A9CB-44BB-97C4-68CFE9E8C811}"/>
                    </a:ext>
                  </a:extLst>
                </p:cNvPr>
                <p:cNvCxnSpPr/>
                <p:nvPr/>
              </p:nvCxnSpPr>
              <p:spPr bwMode="auto">
                <a:xfrm>
                  <a:off x="4095242" y="5385595"/>
                  <a:ext cx="1248304"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Arc 36">
                  <a:extLst>
                    <a:ext uri="{FF2B5EF4-FFF2-40B4-BE49-F238E27FC236}">
                      <a16:creationId xmlns:a16="http://schemas.microsoft.com/office/drawing/2014/main" id="{C73767EE-4BBD-47FC-BDA9-71E76C857A84}"/>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grpSp>
      <p:grpSp>
        <p:nvGrpSpPr>
          <p:cNvPr id="15" name="Group 14"/>
          <p:cNvGrpSpPr/>
          <p:nvPr/>
        </p:nvGrpSpPr>
        <p:grpSpPr>
          <a:xfrm>
            <a:off x="6033718" y="2898717"/>
            <a:ext cx="2721152" cy="1904747"/>
            <a:chOff x="4509718" y="2898716"/>
            <a:chExt cx="2721152" cy="1904747"/>
          </a:xfrm>
        </p:grpSpPr>
        <p:grpSp>
          <p:nvGrpSpPr>
            <p:cNvPr id="4" name="Group 3">
              <a:extLst>
                <a:ext uri="{FF2B5EF4-FFF2-40B4-BE49-F238E27FC236}">
                  <a16:creationId xmlns:a16="http://schemas.microsoft.com/office/drawing/2014/main" id="{39644F17-4977-4C20-A503-30B385FC9D4B}"/>
                </a:ext>
              </a:extLst>
            </p:cNvPr>
            <p:cNvGrpSpPr/>
            <p:nvPr/>
          </p:nvGrpSpPr>
          <p:grpSpPr>
            <a:xfrm>
              <a:off x="4640256" y="2964656"/>
              <a:ext cx="2585319" cy="1838807"/>
              <a:chOff x="4640256" y="2964656"/>
              <a:chExt cx="2585319" cy="1838807"/>
            </a:xfrm>
          </p:grpSpPr>
          <p:pic>
            <p:nvPicPr>
              <p:cNvPr id="10" name="Picture 9" descr="A close up of a logo  Description automatically generated">
                <a:extLst>
                  <a:ext uri="{FF2B5EF4-FFF2-40B4-BE49-F238E27FC236}">
                    <a16:creationId xmlns:a16="http://schemas.microsoft.com/office/drawing/2014/main" id="{F3953D1D-FBC8-4908-88EB-50C609BA37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1921" y="2964656"/>
                <a:ext cx="2353654" cy="446831"/>
              </a:xfrm>
              <a:prstGeom prst="rect">
                <a:avLst/>
              </a:prstGeom>
            </p:spPr>
          </p:pic>
          <p:grpSp>
            <p:nvGrpSpPr>
              <p:cNvPr id="9" name="Group 8">
                <a:extLst>
                  <a:ext uri="{FF2B5EF4-FFF2-40B4-BE49-F238E27FC236}">
                    <a16:creationId xmlns:a16="http://schemas.microsoft.com/office/drawing/2014/main" id="{85172E2A-E9DA-4D8F-BA8E-356362B6AE8A}"/>
                  </a:ext>
                </a:extLst>
              </p:cNvPr>
              <p:cNvGrpSpPr/>
              <p:nvPr/>
            </p:nvGrpSpPr>
            <p:grpSpPr>
              <a:xfrm>
                <a:off x="5022954" y="3026973"/>
                <a:ext cx="233806" cy="1262262"/>
                <a:chOff x="5184879" y="3026973"/>
                <a:chExt cx="233806" cy="1262262"/>
              </a:xfrm>
            </p:grpSpPr>
            <p:pic>
              <p:nvPicPr>
                <p:cNvPr id="12" name="Picture 11">
                  <a:extLst>
                    <a:ext uri="{FF2B5EF4-FFF2-40B4-BE49-F238E27FC236}">
                      <a16:creationId xmlns:a16="http://schemas.microsoft.com/office/drawing/2014/main" id="{4E3A9A3F-2640-4062-92E7-AE5530ACD3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3026973"/>
                  <a:ext cx="233806" cy="233806"/>
                </a:xfrm>
                <a:prstGeom prst="rect">
                  <a:avLst/>
                </a:prstGeom>
              </p:spPr>
            </p:pic>
            <p:pic>
              <p:nvPicPr>
                <p:cNvPr id="39" name="Picture 38">
                  <a:extLst>
                    <a:ext uri="{FF2B5EF4-FFF2-40B4-BE49-F238E27FC236}">
                      <a16:creationId xmlns:a16="http://schemas.microsoft.com/office/drawing/2014/main" id="{3EBAA522-3D33-431A-9D58-216A60E7C9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3284087"/>
                  <a:ext cx="233806" cy="233806"/>
                </a:xfrm>
                <a:prstGeom prst="rect">
                  <a:avLst/>
                </a:prstGeom>
              </p:spPr>
            </p:pic>
            <p:pic>
              <p:nvPicPr>
                <p:cNvPr id="40" name="Picture 39">
                  <a:extLst>
                    <a:ext uri="{FF2B5EF4-FFF2-40B4-BE49-F238E27FC236}">
                      <a16:creationId xmlns:a16="http://schemas.microsoft.com/office/drawing/2014/main" id="{EB73255A-D926-4754-8A17-438C8F81CA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3541201"/>
                  <a:ext cx="233806" cy="233806"/>
                </a:xfrm>
                <a:prstGeom prst="rect">
                  <a:avLst/>
                </a:prstGeom>
              </p:spPr>
            </p:pic>
            <p:pic>
              <p:nvPicPr>
                <p:cNvPr id="44" name="Picture 43">
                  <a:extLst>
                    <a:ext uri="{FF2B5EF4-FFF2-40B4-BE49-F238E27FC236}">
                      <a16:creationId xmlns:a16="http://schemas.microsoft.com/office/drawing/2014/main" id="{0F8A55EA-EF7F-491C-8066-DFF90A3E7A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3798315"/>
                  <a:ext cx="233806" cy="233806"/>
                </a:xfrm>
                <a:prstGeom prst="rect">
                  <a:avLst/>
                </a:prstGeom>
              </p:spPr>
            </p:pic>
            <p:pic>
              <p:nvPicPr>
                <p:cNvPr id="45" name="Picture 44">
                  <a:extLst>
                    <a:ext uri="{FF2B5EF4-FFF2-40B4-BE49-F238E27FC236}">
                      <a16:creationId xmlns:a16="http://schemas.microsoft.com/office/drawing/2014/main" id="{FF5ACA48-D462-4BD1-B90C-64BA4BF38C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4055429"/>
                  <a:ext cx="233806" cy="233806"/>
                </a:xfrm>
                <a:prstGeom prst="rect">
                  <a:avLst/>
                </a:prstGeom>
              </p:spPr>
            </p:pic>
          </p:grpSp>
          <p:grpSp>
            <p:nvGrpSpPr>
              <p:cNvPr id="11" name="Group 10">
                <a:extLst>
                  <a:ext uri="{FF2B5EF4-FFF2-40B4-BE49-F238E27FC236}">
                    <a16:creationId xmlns:a16="http://schemas.microsoft.com/office/drawing/2014/main" id="{8A136480-111F-4D3D-8A08-CDE7345D184B}"/>
                  </a:ext>
                </a:extLst>
              </p:cNvPr>
              <p:cNvGrpSpPr/>
              <p:nvPr/>
            </p:nvGrpSpPr>
            <p:grpSpPr>
              <a:xfrm>
                <a:off x="5022954" y="4312543"/>
                <a:ext cx="233806" cy="490920"/>
                <a:chOff x="4875587" y="5598113"/>
                <a:chExt cx="233806" cy="490920"/>
              </a:xfrm>
            </p:grpSpPr>
            <p:pic>
              <p:nvPicPr>
                <p:cNvPr id="46" name="Picture 45">
                  <a:extLst>
                    <a:ext uri="{FF2B5EF4-FFF2-40B4-BE49-F238E27FC236}">
                      <a16:creationId xmlns:a16="http://schemas.microsoft.com/office/drawing/2014/main" id="{005042B6-AE76-4914-870C-637657066D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5587" y="5598113"/>
                  <a:ext cx="233806" cy="233806"/>
                </a:xfrm>
                <a:prstGeom prst="rect">
                  <a:avLst/>
                </a:prstGeom>
              </p:spPr>
            </p:pic>
            <p:pic>
              <p:nvPicPr>
                <p:cNvPr id="47" name="Picture 46">
                  <a:extLst>
                    <a:ext uri="{FF2B5EF4-FFF2-40B4-BE49-F238E27FC236}">
                      <a16:creationId xmlns:a16="http://schemas.microsoft.com/office/drawing/2014/main" id="{4B4A2770-4AF9-419D-BB14-BF31AC32F0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5587" y="5855227"/>
                  <a:ext cx="233806" cy="233806"/>
                </a:xfrm>
                <a:prstGeom prst="rect">
                  <a:avLst/>
                </a:prstGeom>
              </p:spPr>
            </p:pic>
          </p:grpSp>
          <p:grpSp>
            <p:nvGrpSpPr>
              <p:cNvPr id="13" name="Group 12">
                <a:extLst>
                  <a:ext uri="{FF2B5EF4-FFF2-40B4-BE49-F238E27FC236}">
                    <a16:creationId xmlns:a16="http://schemas.microsoft.com/office/drawing/2014/main" id="{4D0EEDDB-22E3-42E7-B2A1-84AB81D9047F}"/>
                  </a:ext>
                </a:extLst>
              </p:cNvPr>
              <p:cNvGrpSpPr/>
              <p:nvPr/>
            </p:nvGrpSpPr>
            <p:grpSpPr>
              <a:xfrm>
                <a:off x="6710639" y="3026973"/>
                <a:ext cx="233806" cy="1262262"/>
                <a:chOff x="6710639" y="3026973"/>
                <a:chExt cx="233806" cy="1262262"/>
              </a:xfrm>
            </p:grpSpPr>
            <p:pic>
              <p:nvPicPr>
                <p:cNvPr id="16" name="Picture 15" descr="A picture containing object  Description automatically generated">
                  <a:extLst>
                    <a:ext uri="{FF2B5EF4-FFF2-40B4-BE49-F238E27FC236}">
                      <a16:creationId xmlns:a16="http://schemas.microsoft.com/office/drawing/2014/main" id="{7DC7F2E2-8C06-4CA4-8A36-EF9A4649A0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639" y="3026973"/>
                  <a:ext cx="233806" cy="233806"/>
                </a:xfrm>
                <a:prstGeom prst="rect">
                  <a:avLst/>
                </a:prstGeom>
              </p:spPr>
            </p:pic>
            <p:pic>
              <p:nvPicPr>
                <p:cNvPr id="52" name="Picture 51" descr="A picture containing object  Description automatically generated">
                  <a:extLst>
                    <a:ext uri="{FF2B5EF4-FFF2-40B4-BE49-F238E27FC236}">
                      <a16:creationId xmlns:a16="http://schemas.microsoft.com/office/drawing/2014/main" id="{2CFB3BB7-EDD4-4514-B2D0-08F4C353C9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639" y="3284087"/>
                  <a:ext cx="233806" cy="233806"/>
                </a:xfrm>
                <a:prstGeom prst="rect">
                  <a:avLst/>
                </a:prstGeom>
              </p:spPr>
            </p:pic>
            <p:pic>
              <p:nvPicPr>
                <p:cNvPr id="53" name="Picture 52" descr="A picture containing object  Description automatically generated">
                  <a:extLst>
                    <a:ext uri="{FF2B5EF4-FFF2-40B4-BE49-F238E27FC236}">
                      <a16:creationId xmlns:a16="http://schemas.microsoft.com/office/drawing/2014/main" id="{E7FD61AA-2B95-4839-9ECB-010A4A5A84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639" y="3541201"/>
                  <a:ext cx="233806" cy="233806"/>
                </a:xfrm>
                <a:prstGeom prst="rect">
                  <a:avLst/>
                </a:prstGeom>
              </p:spPr>
            </p:pic>
            <p:pic>
              <p:nvPicPr>
                <p:cNvPr id="54" name="Picture 53" descr="A picture containing object  Description automatically generated">
                  <a:extLst>
                    <a:ext uri="{FF2B5EF4-FFF2-40B4-BE49-F238E27FC236}">
                      <a16:creationId xmlns:a16="http://schemas.microsoft.com/office/drawing/2014/main" id="{7BAAB1CE-E2EB-4F31-8A09-055467F0BE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639" y="3798315"/>
                  <a:ext cx="233806" cy="233806"/>
                </a:xfrm>
                <a:prstGeom prst="rect">
                  <a:avLst/>
                </a:prstGeom>
              </p:spPr>
            </p:pic>
            <p:pic>
              <p:nvPicPr>
                <p:cNvPr id="55" name="Picture 54" descr="A picture containing object  Description automatically generated">
                  <a:extLst>
                    <a:ext uri="{FF2B5EF4-FFF2-40B4-BE49-F238E27FC236}">
                      <a16:creationId xmlns:a16="http://schemas.microsoft.com/office/drawing/2014/main" id="{5BD8BB06-F681-4D1F-BC3E-4FF2B8C669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0639" y="4055429"/>
                  <a:ext cx="233806" cy="233806"/>
                </a:xfrm>
                <a:prstGeom prst="rect">
                  <a:avLst/>
                </a:prstGeom>
              </p:spPr>
            </p:pic>
          </p:grpSp>
          <p:sp>
            <p:nvSpPr>
              <p:cNvPr id="67" name="TextBox 66">
                <a:extLst>
                  <a:ext uri="{FF2B5EF4-FFF2-40B4-BE49-F238E27FC236}">
                    <a16:creationId xmlns:a16="http://schemas.microsoft.com/office/drawing/2014/main" id="{DFC47669-B5A6-45D5-B3DB-38082628379D}"/>
                  </a:ext>
                </a:extLst>
              </p:cNvPr>
              <p:cNvSpPr txBox="1"/>
              <p:nvPr/>
            </p:nvSpPr>
            <p:spPr bwMode="auto">
              <a:xfrm>
                <a:off x="4640256" y="296681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5</a:t>
                </a:r>
                <a:endParaRPr lang="en-GB" sz="2000" dirty="0">
                  <a:solidFill>
                    <a:srgbClr val="C00000"/>
                  </a:solidFill>
                  <a:latin typeface="Myriad Pro" panose="020B0503030403020204" pitchFamily="34" charset="0"/>
                  <a:ea typeface="Myriad Pro Semibold" charset="0"/>
                  <a:cs typeface="Myriad Pro Semibold" charset="0"/>
                </a:endParaRPr>
              </a:p>
            </p:txBody>
          </p:sp>
        </p:grpSp>
        <p:grpSp>
          <p:nvGrpSpPr>
            <p:cNvPr id="43" name="Group 42">
              <a:extLst>
                <a:ext uri="{FF2B5EF4-FFF2-40B4-BE49-F238E27FC236}">
                  <a16:creationId xmlns:a16="http://schemas.microsoft.com/office/drawing/2014/main" id="{FE9E0F6E-C79B-4EBD-B50B-11029230007D}"/>
                </a:ext>
              </a:extLst>
            </p:cNvPr>
            <p:cNvGrpSpPr>
              <a:grpSpLocks noChangeAspect="1"/>
            </p:cNvGrpSpPr>
            <p:nvPr/>
          </p:nvGrpSpPr>
          <p:grpSpPr>
            <a:xfrm>
              <a:off x="4509718" y="2898716"/>
              <a:ext cx="2721152" cy="578710"/>
              <a:chOff x="3733049" y="5315443"/>
              <a:chExt cx="2683918" cy="570792"/>
            </a:xfrm>
          </p:grpSpPr>
          <p:grpSp>
            <p:nvGrpSpPr>
              <p:cNvPr id="48" name="Group 47">
                <a:extLst>
                  <a:ext uri="{FF2B5EF4-FFF2-40B4-BE49-F238E27FC236}">
                    <a16:creationId xmlns:a16="http://schemas.microsoft.com/office/drawing/2014/main" id="{A42EF916-ACFF-4E2A-AF27-8E4E5E131906}"/>
                  </a:ext>
                </a:extLst>
              </p:cNvPr>
              <p:cNvGrpSpPr/>
              <p:nvPr/>
            </p:nvGrpSpPr>
            <p:grpSpPr>
              <a:xfrm>
                <a:off x="4085067" y="5354684"/>
                <a:ext cx="2331900" cy="531551"/>
                <a:chOff x="4085067" y="5354684"/>
                <a:chExt cx="2331900" cy="531551"/>
              </a:xfrm>
              <a:solidFill>
                <a:schemeClr val="bg1"/>
              </a:solidFill>
            </p:grpSpPr>
            <p:sp>
              <p:nvSpPr>
                <p:cNvPr id="56" name="Rectangle 55">
                  <a:extLst>
                    <a:ext uri="{FF2B5EF4-FFF2-40B4-BE49-F238E27FC236}">
                      <a16:creationId xmlns:a16="http://schemas.microsoft.com/office/drawing/2014/main" id="{69B05201-E7CF-4112-9F6A-731D15E2312F}"/>
                    </a:ext>
                  </a:extLst>
                </p:cNvPr>
                <p:cNvSpPr/>
                <p:nvPr/>
              </p:nvSpPr>
              <p:spPr bwMode="auto">
                <a:xfrm>
                  <a:off x="4085067" y="5354684"/>
                  <a:ext cx="2331900" cy="45093"/>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7" name="Rectangle 56">
                  <a:extLst>
                    <a:ext uri="{FF2B5EF4-FFF2-40B4-BE49-F238E27FC236}">
                      <a16:creationId xmlns:a16="http://schemas.microsoft.com/office/drawing/2014/main" id="{24F1CCDA-5112-4E1E-B621-B6C3A6977110}"/>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49" name="Group 48">
                <a:extLst>
                  <a:ext uri="{FF2B5EF4-FFF2-40B4-BE49-F238E27FC236}">
                    <a16:creationId xmlns:a16="http://schemas.microsoft.com/office/drawing/2014/main" id="{25DB7AFA-CA21-41E1-BE7C-A29F1CB41FE4}"/>
                  </a:ext>
                </a:extLst>
              </p:cNvPr>
              <p:cNvGrpSpPr/>
              <p:nvPr/>
            </p:nvGrpSpPr>
            <p:grpSpPr>
              <a:xfrm>
                <a:off x="3733049" y="5315443"/>
                <a:ext cx="2678695" cy="564329"/>
                <a:chOff x="3722832" y="5310208"/>
                <a:chExt cx="2678695" cy="564329"/>
              </a:xfrm>
            </p:grpSpPr>
            <p:cxnSp>
              <p:nvCxnSpPr>
                <p:cNvPr id="50" name="Straight Connector 49">
                  <a:extLst>
                    <a:ext uri="{FF2B5EF4-FFF2-40B4-BE49-F238E27FC236}">
                      <a16:creationId xmlns:a16="http://schemas.microsoft.com/office/drawing/2014/main" id="{F245853D-B282-4656-8116-69063C06295F}"/>
                    </a:ext>
                  </a:extLst>
                </p:cNvPr>
                <p:cNvCxnSpPr/>
                <p:nvPr/>
              </p:nvCxnSpPr>
              <p:spPr bwMode="auto">
                <a:xfrm>
                  <a:off x="4095242" y="5385595"/>
                  <a:ext cx="2306285"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Arc 50">
                  <a:extLst>
                    <a:ext uri="{FF2B5EF4-FFF2-40B4-BE49-F238E27FC236}">
                      <a16:creationId xmlns:a16="http://schemas.microsoft.com/office/drawing/2014/main" id="{00A6A7EE-4674-4535-997E-54E6CDB0574A}"/>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grpSp>
    </p:spTree>
    <p:extLst>
      <p:ext uri="{BB962C8B-B14F-4D97-AF65-F5344CB8AC3E}">
        <p14:creationId xmlns:p14="http://schemas.microsoft.com/office/powerpoint/2010/main" val="170517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3"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Box 84">
            <a:extLst>
              <a:ext uri="{FF2B5EF4-FFF2-40B4-BE49-F238E27FC236}">
                <a16:creationId xmlns:a16="http://schemas.microsoft.com/office/drawing/2014/main" id="{DFDA4298-65B3-4B3D-9061-D5343DF9B7AF}"/>
              </a:ext>
            </a:extLst>
          </p:cNvPr>
          <p:cNvSpPr txBox="1"/>
          <p:nvPr/>
        </p:nvSpPr>
        <p:spPr bwMode="auto">
          <a:xfrm>
            <a:off x="3702582" y="2140760"/>
            <a:ext cx="4786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1 – writing the divisor and dividend:</a:t>
            </a:r>
            <a:endParaRPr lang="en-GB" sz="2000" dirty="0">
              <a:solidFill>
                <a:srgbClr val="FF0000"/>
              </a:solidFill>
              <a:latin typeface="Myriad Pro Semibold" charset="0"/>
              <a:ea typeface="Myriad Pro Semibold" charset="0"/>
              <a:cs typeface="Myriad Pro Semibold" charset="0"/>
            </a:endParaRPr>
          </a:p>
        </p:txBody>
      </p:sp>
      <p:pic>
        <p:nvPicPr>
          <p:cNvPr id="8" name="Picture 7" hidden="1">
            <a:extLst>
              <a:ext uri="{FF2B5EF4-FFF2-40B4-BE49-F238E27FC236}">
                <a16:creationId xmlns:a16="http://schemas.microsoft.com/office/drawing/2014/main" id="{08BCAACE-6F85-4EAC-AF1F-7044423E878B}"/>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250363" y="2689175"/>
            <a:ext cx="2509525" cy="1693800"/>
          </a:xfrm>
          <a:prstGeom prst="rect">
            <a:avLst/>
          </a:prstGeom>
        </p:spPr>
      </p:pic>
      <p:pic>
        <p:nvPicPr>
          <p:cNvPr id="5" name="Picture 4" descr="A close up of a logo  Description automatically generated" hidden="1">
            <a:extLst>
              <a:ext uri="{FF2B5EF4-FFF2-40B4-BE49-F238E27FC236}">
                <a16:creationId xmlns:a16="http://schemas.microsoft.com/office/drawing/2014/main" id="{252DBDE8-6A9F-46E5-B3BC-7EF2FB77E07C}"/>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250363" y="2689176"/>
            <a:ext cx="2509525" cy="2961551"/>
          </a:xfrm>
          <a:prstGeom prst="rect">
            <a:avLst/>
          </a:prstGeom>
        </p:spPr>
      </p:pic>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4:3</a:t>
            </a:r>
          </a:p>
        </p:txBody>
      </p:sp>
      <p:sp>
        <p:nvSpPr>
          <p:cNvPr id="3" name="TextBox 2">
            <a:extLst>
              <a:ext uri="{FF2B5EF4-FFF2-40B4-BE49-F238E27FC236}">
                <a16:creationId xmlns:a16="http://schemas.microsoft.com/office/drawing/2014/main" id="{452CDABD-DCA6-4326-8738-2E1572DBCE57}"/>
              </a:ext>
            </a:extLst>
          </p:cNvPr>
          <p:cNvSpPr txBox="1"/>
          <p:nvPr/>
        </p:nvSpPr>
        <p:spPr bwMode="auto">
          <a:xfrm>
            <a:off x="1826916" y="920309"/>
            <a:ext cx="85381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705 books shared equally between 5 year groups. How many books each?</a:t>
            </a:r>
            <a:endParaRPr lang="en-GB" sz="2000" dirty="0">
              <a:solidFill>
                <a:srgbClr val="FF0000"/>
              </a:solidFill>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DFDA4298-65B3-4B3D-9061-D5343DF9B7AF}"/>
              </a:ext>
            </a:extLst>
          </p:cNvPr>
          <p:cNvSpPr txBox="1"/>
          <p:nvPr/>
        </p:nvSpPr>
        <p:spPr bwMode="auto">
          <a:xfrm>
            <a:off x="4508890" y="2140760"/>
            <a:ext cx="31742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2 – sharing the 100s:</a:t>
            </a:r>
            <a:endParaRPr lang="en-GB" sz="2000" dirty="0">
              <a:solidFill>
                <a:srgbClr val="FF0000"/>
              </a:solidFill>
              <a:latin typeface="Myriad Pro Semibold" charset="0"/>
              <a:ea typeface="Myriad Pro Semibold" charset="0"/>
              <a:cs typeface="Myriad Pro Semibold" charset="0"/>
            </a:endParaRPr>
          </a:p>
        </p:txBody>
      </p:sp>
      <p:sp>
        <p:nvSpPr>
          <p:cNvPr id="21" name="TextBox 20">
            <a:extLst>
              <a:ext uri="{FF2B5EF4-FFF2-40B4-BE49-F238E27FC236}">
                <a16:creationId xmlns:a16="http://schemas.microsoft.com/office/drawing/2014/main" id="{5ABE1B13-3715-47F3-96AF-A23897ABF0B4}"/>
              </a:ext>
            </a:extLst>
          </p:cNvPr>
          <p:cNvSpPr txBox="1"/>
          <p:nvPr/>
        </p:nvSpPr>
        <p:spPr bwMode="auto">
          <a:xfrm>
            <a:off x="4838001" y="1524946"/>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200" dirty="0">
                <a:solidFill>
                  <a:srgbClr val="000000"/>
                </a:solidFill>
                <a:latin typeface="Myriad Pro Semibold" charset="0"/>
                <a:ea typeface="Myriad Pro Semibold" charset="0"/>
                <a:cs typeface="Myriad Pro Semibold" charset="0"/>
              </a:rPr>
              <a:t>705  ÷  5  =</a:t>
            </a:r>
            <a:endParaRPr lang="en-GB" sz="2200" dirty="0">
              <a:solidFill>
                <a:srgbClr val="C00000"/>
              </a:solidFill>
              <a:latin typeface="Myriad Pro Semibold" charset="0"/>
              <a:ea typeface="Myriad Pro Semibold" charset="0"/>
              <a:cs typeface="Myriad Pro Semibold" charset="0"/>
            </a:endParaRPr>
          </a:p>
        </p:txBody>
      </p:sp>
      <p:sp>
        <p:nvSpPr>
          <p:cNvPr id="23" name="Rectangle 22">
            <a:extLst>
              <a:ext uri="{FF2B5EF4-FFF2-40B4-BE49-F238E27FC236}">
                <a16:creationId xmlns:a16="http://schemas.microsoft.com/office/drawing/2014/main" id="{6048F2F1-4302-478B-A8A4-17DCB75F1AA4}"/>
              </a:ext>
            </a:extLst>
          </p:cNvPr>
          <p:cNvSpPr/>
          <p:nvPr/>
        </p:nvSpPr>
        <p:spPr bwMode="auto">
          <a:xfrm>
            <a:off x="6658835" y="1515420"/>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1" name="TextBox 40">
            <a:extLst>
              <a:ext uri="{FF2B5EF4-FFF2-40B4-BE49-F238E27FC236}">
                <a16:creationId xmlns:a16="http://schemas.microsoft.com/office/drawing/2014/main" id="{E4D94C94-8C22-47B8-A3FC-25CD2A19EC8D}"/>
              </a:ext>
            </a:extLst>
          </p:cNvPr>
          <p:cNvSpPr txBox="1"/>
          <p:nvPr/>
        </p:nvSpPr>
        <p:spPr bwMode="auto">
          <a:xfrm>
            <a:off x="6656056" y="2620684"/>
            <a:ext cx="32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7030A0"/>
                </a:solidFill>
                <a:latin typeface="Myriad Pro" panose="020B0503030403020204" pitchFamily="34" charset="0"/>
                <a:ea typeface="Myriad Pro Semibold" charset="0"/>
                <a:cs typeface="Myriad Pro Semibold" charset="0"/>
              </a:rPr>
              <a:t>1</a:t>
            </a:r>
          </a:p>
        </p:txBody>
      </p:sp>
      <p:grpSp>
        <p:nvGrpSpPr>
          <p:cNvPr id="4" name="Group 3">
            <a:extLst>
              <a:ext uri="{FF2B5EF4-FFF2-40B4-BE49-F238E27FC236}">
                <a16:creationId xmlns:a16="http://schemas.microsoft.com/office/drawing/2014/main" id="{39644F17-4977-4C20-A503-30B385FC9D4B}"/>
              </a:ext>
            </a:extLst>
          </p:cNvPr>
          <p:cNvGrpSpPr/>
          <p:nvPr/>
        </p:nvGrpSpPr>
        <p:grpSpPr>
          <a:xfrm>
            <a:off x="6164257" y="2964657"/>
            <a:ext cx="2585319" cy="1362819"/>
            <a:chOff x="4640256" y="2964656"/>
            <a:chExt cx="2585319" cy="1362819"/>
          </a:xfrm>
        </p:grpSpPr>
        <p:pic>
          <p:nvPicPr>
            <p:cNvPr id="10" name="Picture 9" descr="A close up of a logo  Description automatically generated">
              <a:extLst>
                <a:ext uri="{FF2B5EF4-FFF2-40B4-BE49-F238E27FC236}">
                  <a16:creationId xmlns:a16="http://schemas.microsoft.com/office/drawing/2014/main" id="{F3953D1D-FBC8-4908-88EB-50C609BA37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1921" y="2964656"/>
              <a:ext cx="2353654" cy="446831"/>
            </a:xfrm>
            <a:prstGeom prst="rect">
              <a:avLst/>
            </a:prstGeom>
          </p:spPr>
        </p:pic>
        <p:grpSp>
          <p:nvGrpSpPr>
            <p:cNvPr id="9" name="Group 8">
              <a:extLst>
                <a:ext uri="{FF2B5EF4-FFF2-40B4-BE49-F238E27FC236}">
                  <a16:creationId xmlns:a16="http://schemas.microsoft.com/office/drawing/2014/main" id="{85172E2A-E9DA-4D8F-BA8E-356362B6AE8A}"/>
                </a:ext>
              </a:extLst>
            </p:cNvPr>
            <p:cNvGrpSpPr/>
            <p:nvPr/>
          </p:nvGrpSpPr>
          <p:grpSpPr>
            <a:xfrm>
              <a:off x="5022954" y="3026973"/>
              <a:ext cx="233806" cy="1262262"/>
              <a:chOff x="5184879" y="3026973"/>
              <a:chExt cx="233806" cy="1262262"/>
            </a:xfrm>
          </p:grpSpPr>
          <p:pic>
            <p:nvPicPr>
              <p:cNvPr id="12" name="Picture 11">
                <a:extLst>
                  <a:ext uri="{FF2B5EF4-FFF2-40B4-BE49-F238E27FC236}">
                    <a16:creationId xmlns:a16="http://schemas.microsoft.com/office/drawing/2014/main" id="{4E3A9A3F-2640-4062-92E7-AE5530ACD3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3026973"/>
                <a:ext cx="233806" cy="233806"/>
              </a:xfrm>
              <a:prstGeom prst="rect">
                <a:avLst/>
              </a:prstGeom>
            </p:spPr>
          </p:pic>
          <p:pic>
            <p:nvPicPr>
              <p:cNvPr id="39" name="Picture 38">
                <a:extLst>
                  <a:ext uri="{FF2B5EF4-FFF2-40B4-BE49-F238E27FC236}">
                    <a16:creationId xmlns:a16="http://schemas.microsoft.com/office/drawing/2014/main" id="{3EBAA522-3D33-431A-9D58-216A60E7C9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3284087"/>
                <a:ext cx="233806" cy="233806"/>
              </a:xfrm>
              <a:prstGeom prst="rect">
                <a:avLst/>
              </a:prstGeom>
            </p:spPr>
          </p:pic>
          <p:pic>
            <p:nvPicPr>
              <p:cNvPr id="40" name="Picture 39">
                <a:extLst>
                  <a:ext uri="{FF2B5EF4-FFF2-40B4-BE49-F238E27FC236}">
                    <a16:creationId xmlns:a16="http://schemas.microsoft.com/office/drawing/2014/main" id="{EB73255A-D926-4754-8A17-438C8F81CA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3541201"/>
                <a:ext cx="233806" cy="233806"/>
              </a:xfrm>
              <a:prstGeom prst="rect">
                <a:avLst/>
              </a:prstGeom>
            </p:spPr>
          </p:pic>
          <p:pic>
            <p:nvPicPr>
              <p:cNvPr id="44" name="Picture 43">
                <a:extLst>
                  <a:ext uri="{FF2B5EF4-FFF2-40B4-BE49-F238E27FC236}">
                    <a16:creationId xmlns:a16="http://schemas.microsoft.com/office/drawing/2014/main" id="{0F8A55EA-EF7F-491C-8066-DFF90A3E7A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3798315"/>
                <a:ext cx="233806" cy="233806"/>
              </a:xfrm>
              <a:prstGeom prst="rect">
                <a:avLst/>
              </a:prstGeom>
            </p:spPr>
          </p:pic>
          <p:pic>
            <p:nvPicPr>
              <p:cNvPr id="45" name="Picture 44">
                <a:extLst>
                  <a:ext uri="{FF2B5EF4-FFF2-40B4-BE49-F238E27FC236}">
                    <a16:creationId xmlns:a16="http://schemas.microsoft.com/office/drawing/2014/main" id="{FF5ACA48-D462-4BD1-B90C-64BA4BF38C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4055429"/>
                <a:ext cx="233806" cy="233806"/>
              </a:xfrm>
              <a:prstGeom prst="rect">
                <a:avLst/>
              </a:prstGeom>
            </p:spPr>
          </p:pic>
        </p:grpSp>
        <p:grpSp>
          <p:nvGrpSpPr>
            <p:cNvPr id="11" name="Group 10">
              <a:extLst>
                <a:ext uri="{FF2B5EF4-FFF2-40B4-BE49-F238E27FC236}">
                  <a16:creationId xmlns:a16="http://schemas.microsoft.com/office/drawing/2014/main" id="{8A136480-111F-4D3D-8A08-CDE7345D184B}"/>
                </a:ext>
              </a:extLst>
            </p:cNvPr>
            <p:cNvGrpSpPr/>
            <p:nvPr/>
          </p:nvGrpSpPr>
          <p:grpSpPr>
            <a:xfrm>
              <a:off x="5332246" y="3026973"/>
              <a:ext cx="233806" cy="490920"/>
              <a:chOff x="5184879" y="4312543"/>
              <a:chExt cx="233806" cy="490920"/>
            </a:xfrm>
          </p:grpSpPr>
          <p:pic>
            <p:nvPicPr>
              <p:cNvPr id="46" name="Picture 45">
                <a:extLst>
                  <a:ext uri="{FF2B5EF4-FFF2-40B4-BE49-F238E27FC236}">
                    <a16:creationId xmlns:a16="http://schemas.microsoft.com/office/drawing/2014/main" id="{005042B6-AE76-4914-870C-637657066D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4312543"/>
                <a:ext cx="233806" cy="233806"/>
              </a:xfrm>
              <a:prstGeom prst="rect">
                <a:avLst/>
              </a:prstGeom>
            </p:spPr>
          </p:pic>
          <p:pic>
            <p:nvPicPr>
              <p:cNvPr id="47" name="Picture 46">
                <a:extLst>
                  <a:ext uri="{FF2B5EF4-FFF2-40B4-BE49-F238E27FC236}">
                    <a16:creationId xmlns:a16="http://schemas.microsoft.com/office/drawing/2014/main" id="{4B4A2770-4AF9-419D-BB14-BF31AC32F0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4569657"/>
                <a:ext cx="233806" cy="233806"/>
              </a:xfrm>
              <a:prstGeom prst="rect">
                <a:avLst/>
              </a:prstGeom>
            </p:spPr>
          </p:pic>
        </p:grpSp>
        <p:grpSp>
          <p:nvGrpSpPr>
            <p:cNvPr id="13" name="Group 12">
              <a:extLst>
                <a:ext uri="{FF2B5EF4-FFF2-40B4-BE49-F238E27FC236}">
                  <a16:creationId xmlns:a16="http://schemas.microsoft.com/office/drawing/2014/main" id="{4D0EEDDB-22E3-42E7-B2A1-84AB81D9047F}"/>
                </a:ext>
              </a:extLst>
            </p:cNvPr>
            <p:cNvGrpSpPr/>
            <p:nvPr/>
          </p:nvGrpSpPr>
          <p:grpSpPr>
            <a:xfrm>
              <a:off x="6710639" y="3026973"/>
              <a:ext cx="233806" cy="1262262"/>
              <a:chOff x="6710639" y="3026973"/>
              <a:chExt cx="233806" cy="1262262"/>
            </a:xfrm>
          </p:grpSpPr>
          <p:pic>
            <p:nvPicPr>
              <p:cNvPr id="16" name="Picture 15" descr="A picture containing object  Description automatically generated">
                <a:extLst>
                  <a:ext uri="{FF2B5EF4-FFF2-40B4-BE49-F238E27FC236}">
                    <a16:creationId xmlns:a16="http://schemas.microsoft.com/office/drawing/2014/main" id="{7DC7F2E2-8C06-4CA4-8A36-EF9A4649A0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3026973"/>
                <a:ext cx="233806" cy="233806"/>
              </a:xfrm>
              <a:prstGeom prst="rect">
                <a:avLst/>
              </a:prstGeom>
            </p:spPr>
          </p:pic>
          <p:pic>
            <p:nvPicPr>
              <p:cNvPr id="52" name="Picture 51" descr="A picture containing object  Description automatically generated">
                <a:extLst>
                  <a:ext uri="{FF2B5EF4-FFF2-40B4-BE49-F238E27FC236}">
                    <a16:creationId xmlns:a16="http://schemas.microsoft.com/office/drawing/2014/main" id="{2CFB3BB7-EDD4-4514-B2D0-08F4C353C9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3284087"/>
                <a:ext cx="233806" cy="233806"/>
              </a:xfrm>
              <a:prstGeom prst="rect">
                <a:avLst/>
              </a:prstGeom>
            </p:spPr>
          </p:pic>
          <p:pic>
            <p:nvPicPr>
              <p:cNvPr id="53" name="Picture 52" descr="A picture containing object  Description automatically generated">
                <a:extLst>
                  <a:ext uri="{FF2B5EF4-FFF2-40B4-BE49-F238E27FC236}">
                    <a16:creationId xmlns:a16="http://schemas.microsoft.com/office/drawing/2014/main" id="{E7FD61AA-2B95-4839-9ECB-010A4A5A84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3541201"/>
                <a:ext cx="233806" cy="233806"/>
              </a:xfrm>
              <a:prstGeom prst="rect">
                <a:avLst/>
              </a:prstGeom>
            </p:spPr>
          </p:pic>
          <p:pic>
            <p:nvPicPr>
              <p:cNvPr id="54" name="Picture 53" descr="A picture containing object  Description automatically generated">
                <a:extLst>
                  <a:ext uri="{FF2B5EF4-FFF2-40B4-BE49-F238E27FC236}">
                    <a16:creationId xmlns:a16="http://schemas.microsoft.com/office/drawing/2014/main" id="{7BAAB1CE-E2EB-4F31-8A09-055467F0BE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3798315"/>
                <a:ext cx="233806" cy="233806"/>
              </a:xfrm>
              <a:prstGeom prst="rect">
                <a:avLst/>
              </a:prstGeom>
            </p:spPr>
          </p:pic>
          <p:pic>
            <p:nvPicPr>
              <p:cNvPr id="55" name="Picture 54" descr="A picture containing object  Description automatically generated">
                <a:extLst>
                  <a:ext uri="{FF2B5EF4-FFF2-40B4-BE49-F238E27FC236}">
                    <a16:creationId xmlns:a16="http://schemas.microsoft.com/office/drawing/2014/main" id="{5BD8BB06-F681-4D1F-BC3E-4FF2B8C669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4055429"/>
                <a:ext cx="233806" cy="233806"/>
              </a:xfrm>
              <a:prstGeom prst="rect">
                <a:avLst/>
              </a:prstGeom>
            </p:spPr>
          </p:pic>
        </p:grpSp>
        <p:sp>
          <p:nvSpPr>
            <p:cNvPr id="67" name="TextBox 66">
              <a:extLst>
                <a:ext uri="{FF2B5EF4-FFF2-40B4-BE49-F238E27FC236}">
                  <a16:creationId xmlns:a16="http://schemas.microsoft.com/office/drawing/2014/main" id="{DFC47669-B5A6-45D5-B3DB-38082628379D}"/>
                </a:ext>
              </a:extLst>
            </p:cNvPr>
            <p:cNvSpPr txBox="1"/>
            <p:nvPr/>
          </p:nvSpPr>
          <p:spPr bwMode="auto">
            <a:xfrm>
              <a:off x="4640256" y="296681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5</a:t>
              </a:r>
              <a:endParaRPr lang="en-GB" sz="2000" dirty="0">
                <a:solidFill>
                  <a:srgbClr val="C00000"/>
                </a:solidFill>
                <a:latin typeface="Myriad Pro" panose="020B0503030403020204" pitchFamily="34" charset="0"/>
                <a:ea typeface="Myriad Pro Semibold" charset="0"/>
                <a:cs typeface="Myriad Pro Semibold" charset="0"/>
              </a:endParaRPr>
            </a:p>
          </p:txBody>
        </p:sp>
        <p:pic>
          <p:nvPicPr>
            <p:cNvPr id="19" name="Picture 18" descr="A close up of a logo  Description automatically generated">
              <a:extLst>
                <a:ext uri="{FF2B5EF4-FFF2-40B4-BE49-F238E27FC236}">
                  <a16:creationId xmlns:a16="http://schemas.microsoft.com/office/drawing/2014/main" id="{78F70BEC-B4DE-42E1-8983-B4B518C417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92872" y="2997375"/>
              <a:ext cx="301351" cy="1330100"/>
            </a:xfrm>
            <a:prstGeom prst="rect">
              <a:avLst/>
            </a:prstGeom>
          </p:spPr>
        </p:pic>
      </p:grpSp>
      <p:pic>
        <p:nvPicPr>
          <p:cNvPr id="22" name="Image 21"/>
          <p:cNvPicPr>
            <a:picLocks noChangeAspect="1"/>
          </p:cNvPicPr>
          <p:nvPr/>
        </p:nvPicPr>
        <p:blipFill>
          <a:blip r:embed="rId9" cstate="print"/>
          <a:stretch>
            <a:fillRect/>
          </a:stretch>
        </p:blipFill>
        <p:spPr>
          <a:xfrm>
            <a:off x="3523929" y="2627039"/>
            <a:ext cx="1461240" cy="885600"/>
          </a:xfrm>
          <a:prstGeom prst="rect">
            <a:avLst/>
          </a:prstGeom>
        </p:spPr>
      </p:pic>
      <p:pic>
        <p:nvPicPr>
          <p:cNvPr id="7" name="Image 6"/>
          <p:cNvPicPr>
            <a:picLocks noChangeAspect="1"/>
          </p:cNvPicPr>
          <p:nvPr/>
        </p:nvPicPr>
        <p:blipFill>
          <a:blip r:embed="rId10" cstate="print"/>
          <a:stretch>
            <a:fillRect/>
          </a:stretch>
        </p:blipFill>
        <p:spPr>
          <a:xfrm>
            <a:off x="3523929" y="2627039"/>
            <a:ext cx="1461240" cy="885600"/>
          </a:xfrm>
          <a:prstGeom prst="rect">
            <a:avLst/>
          </a:prstGeom>
        </p:spPr>
      </p:pic>
      <p:sp>
        <p:nvSpPr>
          <p:cNvPr id="34" name="TextBox 33">
            <a:extLst>
              <a:ext uri="{FF2B5EF4-FFF2-40B4-BE49-F238E27FC236}">
                <a16:creationId xmlns:a16="http://schemas.microsoft.com/office/drawing/2014/main" id="{9F25ECDC-89B7-4D16-9A36-973A03F4B039}"/>
              </a:ext>
            </a:extLst>
          </p:cNvPr>
          <p:cNvSpPr txBox="1"/>
          <p:nvPr/>
        </p:nvSpPr>
        <p:spPr bwMode="auto">
          <a:xfrm>
            <a:off x="1597484" y="4928609"/>
            <a:ext cx="49081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7030A0"/>
                </a:solidFill>
                <a:latin typeface="Myriad Pro Semibold" charset="0"/>
                <a:ea typeface="Myriad Pro Semibold" charset="0"/>
                <a:cs typeface="Myriad Pro Semibold" charset="0"/>
              </a:rPr>
              <a:t>7 hundreds ÷ 5 = 1 hundred r 2 hundreds</a:t>
            </a:r>
          </a:p>
        </p:txBody>
      </p:sp>
      <p:grpSp>
        <p:nvGrpSpPr>
          <p:cNvPr id="32" name="Group 31">
            <a:extLst>
              <a:ext uri="{FF2B5EF4-FFF2-40B4-BE49-F238E27FC236}">
                <a16:creationId xmlns:a16="http://schemas.microsoft.com/office/drawing/2014/main" id="{4CA75A72-3CEC-41EB-80A1-641C3B767F20}"/>
              </a:ext>
            </a:extLst>
          </p:cNvPr>
          <p:cNvGrpSpPr/>
          <p:nvPr/>
        </p:nvGrpSpPr>
        <p:grpSpPr>
          <a:xfrm>
            <a:off x="3337049" y="2935188"/>
            <a:ext cx="1625476" cy="564329"/>
            <a:chOff x="3733049" y="5315443"/>
            <a:chExt cx="1625476" cy="564329"/>
          </a:xfrm>
        </p:grpSpPr>
        <p:grpSp>
          <p:nvGrpSpPr>
            <p:cNvPr id="33" name="Group 32">
              <a:extLst>
                <a:ext uri="{FF2B5EF4-FFF2-40B4-BE49-F238E27FC236}">
                  <a16:creationId xmlns:a16="http://schemas.microsoft.com/office/drawing/2014/main" id="{3761921A-FE88-48A1-AE40-CCD7B0718662}"/>
                </a:ext>
              </a:extLst>
            </p:cNvPr>
            <p:cNvGrpSpPr/>
            <p:nvPr/>
          </p:nvGrpSpPr>
          <p:grpSpPr>
            <a:xfrm>
              <a:off x="4085070" y="5365750"/>
              <a:ext cx="1273455" cy="507156"/>
              <a:chOff x="4085070" y="5365750"/>
              <a:chExt cx="1273455" cy="507156"/>
            </a:xfrm>
            <a:solidFill>
              <a:schemeClr val="bg1"/>
            </a:solidFill>
          </p:grpSpPr>
          <p:sp>
            <p:nvSpPr>
              <p:cNvPr id="38" name="Rectangle 37">
                <a:extLst>
                  <a:ext uri="{FF2B5EF4-FFF2-40B4-BE49-F238E27FC236}">
                    <a16:creationId xmlns:a16="http://schemas.microsoft.com/office/drawing/2014/main" id="{AB9CF38F-3ED8-42BD-B344-EEB410EE0D50}"/>
                  </a:ext>
                </a:extLst>
              </p:cNvPr>
              <p:cNvSpPr/>
              <p:nvPr/>
            </p:nvSpPr>
            <p:spPr bwMode="auto">
              <a:xfrm>
                <a:off x="4085070" y="5365750"/>
                <a:ext cx="1273455" cy="45719"/>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2" name="Rectangle 41">
                <a:extLst>
                  <a:ext uri="{FF2B5EF4-FFF2-40B4-BE49-F238E27FC236}">
                    <a16:creationId xmlns:a16="http://schemas.microsoft.com/office/drawing/2014/main" id="{84C6EF64-FA37-44A4-AC8E-86A62D5940A1}"/>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35" name="Group 34">
              <a:extLst>
                <a:ext uri="{FF2B5EF4-FFF2-40B4-BE49-F238E27FC236}">
                  <a16:creationId xmlns:a16="http://schemas.microsoft.com/office/drawing/2014/main" id="{F472C304-B5C3-496A-BF46-49C7D2ECA78F}"/>
                </a:ext>
              </a:extLst>
            </p:cNvPr>
            <p:cNvGrpSpPr/>
            <p:nvPr/>
          </p:nvGrpSpPr>
          <p:grpSpPr>
            <a:xfrm>
              <a:off x="3733049" y="5315443"/>
              <a:ext cx="1620714" cy="564329"/>
              <a:chOff x="3722832" y="5310208"/>
              <a:chExt cx="1620714" cy="564329"/>
            </a:xfrm>
          </p:grpSpPr>
          <p:cxnSp>
            <p:nvCxnSpPr>
              <p:cNvPr id="36" name="Straight Connector 35">
                <a:extLst>
                  <a:ext uri="{FF2B5EF4-FFF2-40B4-BE49-F238E27FC236}">
                    <a16:creationId xmlns:a16="http://schemas.microsoft.com/office/drawing/2014/main" id="{52C30267-A9CB-44BB-97C4-68CFE9E8C811}"/>
                  </a:ext>
                </a:extLst>
              </p:cNvPr>
              <p:cNvCxnSpPr/>
              <p:nvPr/>
            </p:nvCxnSpPr>
            <p:spPr bwMode="auto">
              <a:xfrm>
                <a:off x="4095242" y="5385595"/>
                <a:ext cx="1248304"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Arc 36">
                <a:extLst>
                  <a:ext uri="{FF2B5EF4-FFF2-40B4-BE49-F238E27FC236}">
                    <a16:creationId xmlns:a16="http://schemas.microsoft.com/office/drawing/2014/main" id="{C73767EE-4BBD-47FC-BDA9-71E76C857A84}"/>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grpSp>
        <p:nvGrpSpPr>
          <p:cNvPr id="43" name="Group 42">
            <a:extLst>
              <a:ext uri="{FF2B5EF4-FFF2-40B4-BE49-F238E27FC236}">
                <a16:creationId xmlns:a16="http://schemas.microsoft.com/office/drawing/2014/main" id="{FE9E0F6E-C79B-4EBD-B50B-11029230007D}"/>
              </a:ext>
            </a:extLst>
          </p:cNvPr>
          <p:cNvGrpSpPr>
            <a:grpSpLocks noChangeAspect="1"/>
          </p:cNvGrpSpPr>
          <p:nvPr/>
        </p:nvGrpSpPr>
        <p:grpSpPr>
          <a:xfrm>
            <a:off x="6033718" y="2898716"/>
            <a:ext cx="2721152" cy="578710"/>
            <a:chOff x="3733049" y="5315443"/>
            <a:chExt cx="2683918" cy="570792"/>
          </a:xfrm>
        </p:grpSpPr>
        <p:grpSp>
          <p:nvGrpSpPr>
            <p:cNvPr id="48" name="Group 47">
              <a:extLst>
                <a:ext uri="{FF2B5EF4-FFF2-40B4-BE49-F238E27FC236}">
                  <a16:creationId xmlns:a16="http://schemas.microsoft.com/office/drawing/2014/main" id="{A42EF916-ACFF-4E2A-AF27-8E4E5E131906}"/>
                </a:ext>
              </a:extLst>
            </p:cNvPr>
            <p:cNvGrpSpPr/>
            <p:nvPr/>
          </p:nvGrpSpPr>
          <p:grpSpPr>
            <a:xfrm>
              <a:off x="4085067" y="5354684"/>
              <a:ext cx="2331900" cy="531551"/>
              <a:chOff x="4085067" y="5354684"/>
              <a:chExt cx="2331900" cy="531551"/>
            </a:xfrm>
            <a:solidFill>
              <a:schemeClr val="bg1"/>
            </a:solidFill>
          </p:grpSpPr>
          <p:sp>
            <p:nvSpPr>
              <p:cNvPr id="56" name="Rectangle 55">
                <a:extLst>
                  <a:ext uri="{FF2B5EF4-FFF2-40B4-BE49-F238E27FC236}">
                    <a16:creationId xmlns:a16="http://schemas.microsoft.com/office/drawing/2014/main" id="{69B05201-E7CF-4112-9F6A-731D15E2312F}"/>
                  </a:ext>
                </a:extLst>
              </p:cNvPr>
              <p:cNvSpPr/>
              <p:nvPr/>
            </p:nvSpPr>
            <p:spPr bwMode="auto">
              <a:xfrm>
                <a:off x="4085067" y="5354684"/>
                <a:ext cx="2331900" cy="45093"/>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7" name="Rectangle 56">
                <a:extLst>
                  <a:ext uri="{FF2B5EF4-FFF2-40B4-BE49-F238E27FC236}">
                    <a16:creationId xmlns:a16="http://schemas.microsoft.com/office/drawing/2014/main" id="{24F1CCDA-5112-4E1E-B621-B6C3A6977110}"/>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49" name="Group 48">
              <a:extLst>
                <a:ext uri="{FF2B5EF4-FFF2-40B4-BE49-F238E27FC236}">
                  <a16:creationId xmlns:a16="http://schemas.microsoft.com/office/drawing/2014/main" id="{25DB7AFA-CA21-41E1-BE7C-A29F1CB41FE4}"/>
                </a:ext>
              </a:extLst>
            </p:cNvPr>
            <p:cNvGrpSpPr/>
            <p:nvPr/>
          </p:nvGrpSpPr>
          <p:grpSpPr>
            <a:xfrm>
              <a:off x="3733049" y="5315443"/>
              <a:ext cx="2678695" cy="564329"/>
              <a:chOff x="3722832" y="5310208"/>
              <a:chExt cx="2678695" cy="564329"/>
            </a:xfrm>
          </p:grpSpPr>
          <p:cxnSp>
            <p:nvCxnSpPr>
              <p:cNvPr id="50" name="Straight Connector 49">
                <a:extLst>
                  <a:ext uri="{FF2B5EF4-FFF2-40B4-BE49-F238E27FC236}">
                    <a16:creationId xmlns:a16="http://schemas.microsoft.com/office/drawing/2014/main" id="{F245853D-B282-4656-8116-69063C06295F}"/>
                  </a:ext>
                </a:extLst>
              </p:cNvPr>
              <p:cNvCxnSpPr/>
              <p:nvPr/>
            </p:nvCxnSpPr>
            <p:spPr bwMode="auto">
              <a:xfrm>
                <a:off x="4095242" y="5385595"/>
                <a:ext cx="2306285"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Arc 50">
                <a:extLst>
                  <a:ext uri="{FF2B5EF4-FFF2-40B4-BE49-F238E27FC236}">
                    <a16:creationId xmlns:a16="http://schemas.microsoft.com/office/drawing/2014/main" id="{00A6A7EE-4674-4535-997E-54E6CDB0574A}"/>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pic>
        <p:nvPicPr>
          <p:cNvPr id="68" name="Picture 67" descr="A close up of a logo  Description automatically generated">
            <a:extLst>
              <a:ext uri="{FF2B5EF4-FFF2-40B4-BE49-F238E27FC236}">
                <a16:creationId xmlns:a16="http://schemas.microsoft.com/office/drawing/2014/main" id="{F3953D1D-FBC8-4908-88EB-50C609BA37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5921" y="2964657"/>
            <a:ext cx="2353654" cy="446831"/>
          </a:xfrm>
          <a:prstGeom prst="rect">
            <a:avLst/>
          </a:prstGeom>
        </p:spPr>
      </p:pic>
      <p:grpSp>
        <p:nvGrpSpPr>
          <p:cNvPr id="14" name="Group 13"/>
          <p:cNvGrpSpPr/>
          <p:nvPr/>
        </p:nvGrpSpPr>
        <p:grpSpPr>
          <a:xfrm>
            <a:off x="6546954" y="3026973"/>
            <a:ext cx="233806" cy="1776490"/>
            <a:chOff x="5022954" y="3026973"/>
            <a:chExt cx="233806" cy="1776490"/>
          </a:xfrm>
        </p:grpSpPr>
        <p:grpSp>
          <p:nvGrpSpPr>
            <p:cNvPr id="69" name="Group 68">
              <a:extLst>
                <a:ext uri="{FF2B5EF4-FFF2-40B4-BE49-F238E27FC236}">
                  <a16:creationId xmlns:a16="http://schemas.microsoft.com/office/drawing/2014/main" id="{85172E2A-E9DA-4D8F-BA8E-356362B6AE8A}"/>
                </a:ext>
              </a:extLst>
            </p:cNvPr>
            <p:cNvGrpSpPr/>
            <p:nvPr/>
          </p:nvGrpSpPr>
          <p:grpSpPr>
            <a:xfrm>
              <a:off x="5022954" y="3026973"/>
              <a:ext cx="233806" cy="1262262"/>
              <a:chOff x="5184879" y="3026973"/>
              <a:chExt cx="233806" cy="1262262"/>
            </a:xfrm>
          </p:grpSpPr>
          <p:pic>
            <p:nvPicPr>
              <p:cNvPr id="80" name="Picture 79">
                <a:extLst>
                  <a:ext uri="{FF2B5EF4-FFF2-40B4-BE49-F238E27FC236}">
                    <a16:creationId xmlns:a16="http://schemas.microsoft.com/office/drawing/2014/main" id="{4E3A9A3F-2640-4062-92E7-AE5530ACD3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3026973"/>
                <a:ext cx="233806" cy="233806"/>
              </a:xfrm>
              <a:prstGeom prst="rect">
                <a:avLst/>
              </a:prstGeom>
            </p:spPr>
          </p:pic>
          <p:pic>
            <p:nvPicPr>
              <p:cNvPr id="81" name="Picture 80">
                <a:extLst>
                  <a:ext uri="{FF2B5EF4-FFF2-40B4-BE49-F238E27FC236}">
                    <a16:creationId xmlns:a16="http://schemas.microsoft.com/office/drawing/2014/main" id="{3EBAA522-3D33-431A-9D58-216A60E7C9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3284087"/>
                <a:ext cx="233806" cy="233806"/>
              </a:xfrm>
              <a:prstGeom prst="rect">
                <a:avLst/>
              </a:prstGeom>
            </p:spPr>
          </p:pic>
          <p:pic>
            <p:nvPicPr>
              <p:cNvPr id="82" name="Picture 81">
                <a:extLst>
                  <a:ext uri="{FF2B5EF4-FFF2-40B4-BE49-F238E27FC236}">
                    <a16:creationId xmlns:a16="http://schemas.microsoft.com/office/drawing/2014/main" id="{EB73255A-D926-4754-8A17-438C8F81CA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3541201"/>
                <a:ext cx="233806" cy="233806"/>
              </a:xfrm>
              <a:prstGeom prst="rect">
                <a:avLst/>
              </a:prstGeom>
            </p:spPr>
          </p:pic>
          <p:pic>
            <p:nvPicPr>
              <p:cNvPr id="83" name="Picture 82">
                <a:extLst>
                  <a:ext uri="{FF2B5EF4-FFF2-40B4-BE49-F238E27FC236}">
                    <a16:creationId xmlns:a16="http://schemas.microsoft.com/office/drawing/2014/main" id="{0F8A55EA-EF7F-491C-8066-DFF90A3E7A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3798315"/>
                <a:ext cx="233806" cy="233806"/>
              </a:xfrm>
              <a:prstGeom prst="rect">
                <a:avLst/>
              </a:prstGeom>
            </p:spPr>
          </p:pic>
          <p:pic>
            <p:nvPicPr>
              <p:cNvPr id="84" name="Picture 83">
                <a:extLst>
                  <a:ext uri="{FF2B5EF4-FFF2-40B4-BE49-F238E27FC236}">
                    <a16:creationId xmlns:a16="http://schemas.microsoft.com/office/drawing/2014/main" id="{FF5ACA48-D462-4BD1-B90C-64BA4BF38C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79" y="4055429"/>
                <a:ext cx="233806" cy="233806"/>
              </a:xfrm>
              <a:prstGeom prst="rect">
                <a:avLst/>
              </a:prstGeom>
            </p:spPr>
          </p:pic>
        </p:grpSp>
        <p:grpSp>
          <p:nvGrpSpPr>
            <p:cNvPr id="70" name="Group 69">
              <a:extLst>
                <a:ext uri="{FF2B5EF4-FFF2-40B4-BE49-F238E27FC236}">
                  <a16:creationId xmlns:a16="http://schemas.microsoft.com/office/drawing/2014/main" id="{8A136480-111F-4D3D-8A08-CDE7345D184B}"/>
                </a:ext>
              </a:extLst>
            </p:cNvPr>
            <p:cNvGrpSpPr/>
            <p:nvPr/>
          </p:nvGrpSpPr>
          <p:grpSpPr>
            <a:xfrm>
              <a:off x="5022954" y="4312543"/>
              <a:ext cx="233806" cy="490920"/>
              <a:chOff x="4875587" y="5598113"/>
              <a:chExt cx="233806" cy="490920"/>
            </a:xfrm>
          </p:grpSpPr>
          <p:pic>
            <p:nvPicPr>
              <p:cNvPr id="78" name="Picture 77">
                <a:extLst>
                  <a:ext uri="{FF2B5EF4-FFF2-40B4-BE49-F238E27FC236}">
                    <a16:creationId xmlns:a16="http://schemas.microsoft.com/office/drawing/2014/main" id="{005042B6-AE76-4914-870C-637657066D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5587" y="5598113"/>
                <a:ext cx="233806" cy="233806"/>
              </a:xfrm>
              <a:prstGeom prst="rect">
                <a:avLst/>
              </a:prstGeom>
            </p:spPr>
          </p:pic>
          <p:pic>
            <p:nvPicPr>
              <p:cNvPr id="79" name="Picture 78">
                <a:extLst>
                  <a:ext uri="{FF2B5EF4-FFF2-40B4-BE49-F238E27FC236}">
                    <a16:creationId xmlns:a16="http://schemas.microsoft.com/office/drawing/2014/main" id="{4B4A2770-4AF9-419D-BB14-BF31AC32F0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5587" y="5855227"/>
                <a:ext cx="233806" cy="233806"/>
              </a:xfrm>
              <a:prstGeom prst="rect">
                <a:avLst/>
              </a:prstGeom>
            </p:spPr>
          </p:pic>
        </p:grpSp>
      </p:grpSp>
      <p:grpSp>
        <p:nvGrpSpPr>
          <p:cNvPr id="71" name="Group 70">
            <a:extLst>
              <a:ext uri="{FF2B5EF4-FFF2-40B4-BE49-F238E27FC236}">
                <a16:creationId xmlns:a16="http://schemas.microsoft.com/office/drawing/2014/main" id="{4D0EEDDB-22E3-42E7-B2A1-84AB81D9047F}"/>
              </a:ext>
            </a:extLst>
          </p:cNvPr>
          <p:cNvGrpSpPr/>
          <p:nvPr/>
        </p:nvGrpSpPr>
        <p:grpSpPr>
          <a:xfrm>
            <a:off x="8234639" y="3026973"/>
            <a:ext cx="233806" cy="1262262"/>
            <a:chOff x="6710639" y="3026973"/>
            <a:chExt cx="233806" cy="1262262"/>
          </a:xfrm>
        </p:grpSpPr>
        <p:pic>
          <p:nvPicPr>
            <p:cNvPr id="73" name="Picture 72" descr="A picture containing object  Description automatically generated">
              <a:extLst>
                <a:ext uri="{FF2B5EF4-FFF2-40B4-BE49-F238E27FC236}">
                  <a16:creationId xmlns:a16="http://schemas.microsoft.com/office/drawing/2014/main" id="{7DC7F2E2-8C06-4CA4-8A36-EF9A4649A0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3026973"/>
              <a:ext cx="233806" cy="233806"/>
            </a:xfrm>
            <a:prstGeom prst="rect">
              <a:avLst/>
            </a:prstGeom>
          </p:spPr>
        </p:pic>
        <p:pic>
          <p:nvPicPr>
            <p:cNvPr id="74" name="Picture 73" descr="A picture containing object  Description automatically generated">
              <a:extLst>
                <a:ext uri="{FF2B5EF4-FFF2-40B4-BE49-F238E27FC236}">
                  <a16:creationId xmlns:a16="http://schemas.microsoft.com/office/drawing/2014/main" id="{2CFB3BB7-EDD4-4514-B2D0-08F4C353C9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3284087"/>
              <a:ext cx="233806" cy="233806"/>
            </a:xfrm>
            <a:prstGeom prst="rect">
              <a:avLst/>
            </a:prstGeom>
          </p:spPr>
        </p:pic>
        <p:pic>
          <p:nvPicPr>
            <p:cNvPr id="75" name="Picture 74" descr="A picture containing object  Description automatically generated">
              <a:extLst>
                <a:ext uri="{FF2B5EF4-FFF2-40B4-BE49-F238E27FC236}">
                  <a16:creationId xmlns:a16="http://schemas.microsoft.com/office/drawing/2014/main" id="{E7FD61AA-2B95-4839-9ECB-010A4A5A84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3541201"/>
              <a:ext cx="233806" cy="233806"/>
            </a:xfrm>
            <a:prstGeom prst="rect">
              <a:avLst/>
            </a:prstGeom>
          </p:spPr>
        </p:pic>
        <p:pic>
          <p:nvPicPr>
            <p:cNvPr id="76" name="Picture 75" descr="A picture containing object  Description automatically generated">
              <a:extLst>
                <a:ext uri="{FF2B5EF4-FFF2-40B4-BE49-F238E27FC236}">
                  <a16:creationId xmlns:a16="http://schemas.microsoft.com/office/drawing/2014/main" id="{7BAAB1CE-E2EB-4F31-8A09-055467F0BE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3798315"/>
              <a:ext cx="233806" cy="233806"/>
            </a:xfrm>
            <a:prstGeom prst="rect">
              <a:avLst/>
            </a:prstGeom>
          </p:spPr>
        </p:pic>
        <p:pic>
          <p:nvPicPr>
            <p:cNvPr id="77" name="Picture 76" descr="A picture containing object  Description automatically generated">
              <a:extLst>
                <a:ext uri="{FF2B5EF4-FFF2-40B4-BE49-F238E27FC236}">
                  <a16:creationId xmlns:a16="http://schemas.microsoft.com/office/drawing/2014/main" id="{5BD8BB06-F681-4D1F-BC3E-4FF2B8C669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639" y="4055429"/>
              <a:ext cx="233806" cy="233806"/>
            </a:xfrm>
            <a:prstGeom prst="rect">
              <a:avLst/>
            </a:prstGeom>
          </p:spPr>
        </p:pic>
      </p:grpSp>
      <p:sp>
        <p:nvSpPr>
          <p:cNvPr id="72" name="TextBox 71">
            <a:extLst>
              <a:ext uri="{FF2B5EF4-FFF2-40B4-BE49-F238E27FC236}">
                <a16:creationId xmlns:a16="http://schemas.microsoft.com/office/drawing/2014/main" id="{DFC47669-B5A6-45D5-B3DB-38082628379D}"/>
              </a:ext>
            </a:extLst>
          </p:cNvPr>
          <p:cNvSpPr txBox="1"/>
          <p:nvPr/>
        </p:nvSpPr>
        <p:spPr bwMode="auto">
          <a:xfrm>
            <a:off x="6164256" y="296681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5</a:t>
            </a:r>
            <a:endParaRPr lang="en-GB" sz="2000" dirty="0">
              <a:solidFill>
                <a:srgbClr val="C00000"/>
              </a:solidFill>
              <a:latin typeface="Myriad Pro" panose="020B0503030403020204" pitchFamily="34" charset="0"/>
              <a:ea typeface="Myriad Pro Semibold" charset="0"/>
              <a:cs typeface="Myriad Pro Semibold" charset="0"/>
            </a:endParaRPr>
          </a:p>
        </p:txBody>
      </p:sp>
      <p:grpSp>
        <p:nvGrpSpPr>
          <p:cNvPr id="60" name="Group 59">
            <a:extLst>
              <a:ext uri="{FF2B5EF4-FFF2-40B4-BE49-F238E27FC236}">
                <a16:creationId xmlns:a16="http://schemas.microsoft.com/office/drawing/2014/main" id="{FE9E0F6E-C79B-4EBD-B50B-11029230007D}"/>
              </a:ext>
            </a:extLst>
          </p:cNvPr>
          <p:cNvGrpSpPr>
            <a:grpSpLocks noChangeAspect="1"/>
          </p:cNvGrpSpPr>
          <p:nvPr/>
        </p:nvGrpSpPr>
        <p:grpSpPr>
          <a:xfrm>
            <a:off x="6033718" y="2898716"/>
            <a:ext cx="2721152" cy="578710"/>
            <a:chOff x="3733049" y="5315443"/>
            <a:chExt cx="2683918" cy="570792"/>
          </a:xfrm>
        </p:grpSpPr>
        <p:grpSp>
          <p:nvGrpSpPr>
            <p:cNvPr id="61" name="Group 60">
              <a:extLst>
                <a:ext uri="{FF2B5EF4-FFF2-40B4-BE49-F238E27FC236}">
                  <a16:creationId xmlns:a16="http://schemas.microsoft.com/office/drawing/2014/main" id="{A42EF916-ACFF-4E2A-AF27-8E4E5E131906}"/>
                </a:ext>
              </a:extLst>
            </p:cNvPr>
            <p:cNvGrpSpPr/>
            <p:nvPr/>
          </p:nvGrpSpPr>
          <p:grpSpPr>
            <a:xfrm>
              <a:off x="4085067" y="5354684"/>
              <a:ext cx="2331900" cy="531551"/>
              <a:chOff x="4085067" y="5354684"/>
              <a:chExt cx="2331900" cy="531551"/>
            </a:xfrm>
            <a:solidFill>
              <a:schemeClr val="bg1"/>
            </a:solidFill>
          </p:grpSpPr>
          <p:sp>
            <p:nvSpPr>
              <p:cNvPr id="65" name="Rectangle 64">
                <a:extLst>
                  <a:ext uri="{FF2B5EF4-FFF2-40B4-BE49-F238E27FC236}">
                    <a16:creationId xmlns:a16="http://schemas.microsoft.com/office/drawing/2014/main" id="{69B05201-E7CF-4112-9F6A-731D15E2312F}"/>
                  </a:ext>
                </a:extLst>
              </p:cNvPr>
              <p:cNvSpPr/>
              <p:nvPr/>
            </p:nvSpPr>
            <p:spPr bwMode="auto">
              <a:xfrm>
                <a:off x="4085067" y="5354684"/>
                <a:ext cx="2331900" cy="45093"/>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6" name="Rectangle 65">
                <a:extLst>
                  <a:ext uri="{FF2B5EF4-FFF2-40B4-BE49-F238E27FC236}">
                    <a16:creationId xmlns:a16="http://schemas.microsoft.com/office/drawing/2014/main" id="{24F1CCDA-5112-4E1E-B621-B6C3A6977110}"/>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62" name="Group 61">
              <a:extLst>
                <a:ext uri="{FF2B5EF4-FFF2-40B4-BE49-F238E27FC236}">
                  <a16:creationId xmlns:a16="http://schemas.microsoft.com/office/drawing/2014/main" id="{25DB7AFA-CA21-41E1-BE7C-A29F1CB41FE4}"/>
                </a:ext>
              </a:extLst>
            </p:cNvPr>
            <p:cNvGrpSpPr/>
            <p:nvPr/>
          </p:nvGrpSpPr>
          <p:grpSpPr>
            <a:xfrm>
              <a:off x="3733049" y="5315443"/>
              <a:ext cx="2678695" cy="564329"/>
              <a:chOff x="3722832" y="5310208"/>
              <a:chExt cx="2678695" cy="564329"/>
            </a:xfrm>
          </p:grpSpPr>
          <p:cxnSp>
            <p:nvCxnSpPr>
              <p:cNvPr id="63" name="Straight Connector 62">
                <a:extLst>
                  <a:ext uri="{FF2B5EF4-FFF2-40B4-BE49-F238E27FC236}">
                    <a16:creationId xmlns:a16="http://schemas.microsoft.com/office/drawing/2014/main" id="{F245853D-B282-4656-8116-69063C06295F}"/>
                  </a:ext>
                </a:extLst>
              </p:cNvPr>
              <p:cNvCxnSpPr/>
              <p:nvPr/>
            </p:nvCxnSpPr>
            <p:spPr bwMode="auto">
              <a:xfrm>
                <a:off x="4095242" y="5385595"/>
                <a:ext cx="2306285"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Arc 63">
                <a:extLst>
                  <a:ext uri="{FF2B5EF4-FFF2-40B4-BE49-F238E27FC236}">
                    <a16:creationId xmlns:a16="http://schemas.microsoft.com/office/drawing/2014/main" id="{00A6A7EE-4674-4535-997E-54E6CDB0574A}"/>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spTree>
    <p:extLst>
      <p:ext uri="{BB962C8B-B14F-4D97-AF65-F5344CB8AC3E}">
        <p14:creationId xmlns:p14="http://schemas.microsoft.com/office/powerpoint/2010/main" val="245526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85"/>
                                        </p:tgtEl>
                                      </p:cBhvr>
                                    </p:animEffect>
                                    <p:set>
                                      <p:cBhvr>
                                        <p:cTn id="7" dur="1" fill="hold">
                                          <p:stCondLst>
                                            <p:cond delay="499"/>
                                          </p:stCondLst>
                                        </p:cTn>
                                        <p:tgtEl>
                                          <p:spTgt spid="8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10"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6" grpId="0"/>
      <p:bldP spid="41" grpId="0"/>
      <p:bldP spid="34"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FDA4298-65B3-4B3D-9061-D5343DF9B7AF}"/>
              </a:ext>
            </a:extLst>
          </p:cNvPr>
          <p:cNvSpPr txBox="1"/>
          <p:nvPr/>
        </p:nvSpPr>
        <p:spPr bwMode="auto">
          <a:xfrm>
            <a:off x="4508886" y="2140760"/>
            <a:ext cx="31742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2 – sharing the 100s:</a:t>
            </a:r>
            <a:endParaRPr lang="en-GB" sz="2000" dirty="0">
              <a:solidFill>
                <a:srgbClr val="FF0000"/>
              </a:solidFill>
              <a:latin typeface="Myriad Pro Semibold" charset="0"/>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4:3</a:t>
            </a:r>
          </a:p>
        </p:txBody>
      </p:sp>
      <p:sp>
        <p:nvSpPr>
          <p:cNvPr id="3" name="TextBox 2">
            <a:extLst>
              <a:ext uri="{FF2B5EF4-FFF2-40B4-BE49-F238E27FC236}">
                <a16:creationId xmlns:a16="http://schemas.microsoft.com/office/drawing/2014/main" id="{452CDABD-DCA6-4326-8738-2E1572DBCE57}"/>
              </a:ext>
            </a:extLst>
          </p:cNvPr>
          <p:cNvSpPr txBox="1"/>
          <p:nvPr/>
        </p:nvSpPr>
        <p:spPr bwMode="auto">
          <a:xfrm>
            <a:off x="1826916" y="920309"/>
            <a:ext cx="85381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705 books shared equally between 5 year groups. How many books each?</a:t>
            </a:r>
            <a:endParaRPr lang="en-GB" sz="2000" dirty="0">
              <a:solidFill>
                <a:srgbClr val="FF0000"/>
              </a:solidFill>
              <a:latin typeface="Myriad Pro Semibold" charset="0"/>
              <a:ea typeface="Myriad Pro Semibold" charset="0"/>
              <a:cs typeface="Myriad Pro Semibold" charset="0"/>
            </a:endParaRPr>
          </a:p>
        </p:txBody>
      </p:sp>
      <p:sp>
        <p:nvSpPr>
          <p:cNvPr id="21" name="TextBox 20">
            <a:extLst>
              <a:ext uri="{FF2B5EF4-FFF2-40B4-BE49-F238E27FC236}">
                <a16:creationId xmlns:a16="http://schemas.microsoft.com/office/drawing/2014/main" id="{5ABE1B13-3715-47F3-96AF-A23897ABF0B4}"/>
              </a:ext>
            </a:extLst>
          </p:cNvPr>
          <p:cNvSpPr txBox="1"/>
          <p:nvPr/>
        </p:nvSpPr>
        <p:spPr bwMode="auto">
          <a:xfrm>
            <a:off x="4838001" y="1524946"/>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200" dirty="0">
                <a:solidFill>
                  <a:srgbClr val="000000"/>
                </a:solidFill>
                <a:latin typeface="Myriad Pro Semibold" charset="0"/>
                <a:ea typeface="Myriad Pro Semibold" charset="0"/>
                <a:cs typeface="Myriad Pro Semibold" charset="0"/>
              </a:rPr>
              <a:t>705  ÷  5  =</a:t>
            </a:r>
            <a:endParaRPr lang="en-GB" sz="2200" dirty="0">
              <a:solidFill>
                <a:srgbClr val="C00000"/>
              </a:solidFill>
              <a:latin typeface="Myriad Pro Semibold" charset="0"/>
              <a:ea typeface="Myriad Pro Semibold" charset="0"/>
              <a:cs typeface="Myriad Pro Semibold" charset="0"/>
            </a:endParaRPr>
          </a:p>
        </p:txBody>
      </p:sp>
      <p:sp>
        <p:nvSpPr>
          <p:cNvPr id="23" name="Rectangle 22">
            <a:extLst>
              <a:ext uri="{FF2B5EF4-FFF2-40B4-BE49-F238E27FC236}">
                <a16:creationId xmlns:a16="http://schemas.microsoft.com/office/drawing/2014/main" id="{6048F2F1-4302-478B-A8A4-17DCB75F1AA4}"/>
              </a:ext>
            </a:extLst>
          </p:cNvPr>
          <p:cNvSpPr/>
          <p:nvPr/>
        </p:nvSpPr>
        <p:spPr bwMode="auto">
          <a:xfrm>
            <a:off x="6658835" y="1515420"/>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1" name="TextBox 40">
            <a:extLst>
              <a:ext uri="{FF2B5EF4-FFF2-40B4-BE49-F238E27FC236}">
                <a16:creationId xmlns:a16="http://schemas.microsoft.com/office/drawing/2014/main" id="{E4D94C94-8C22-47B8-A3FC-25CD2A19EC8D}"/>
              </a:ext>
            </a:extLst>
          </p:cNvPr>
          <p:cNvSpPr txBox="1"/>
          <p:nvPr/>
        </p:nvSpPr>
        <p:spPr bwMode="auto">
          <a:xfrm>
            <a:off x="6656056" y="2620684"/>
            <a:ext cx="32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7030A0"/>
                </a:solidFill>
                <a:latin typeface="Myriad Pro" panose="020B0503030403020204" pitchFamily="34" charset="0"/>
                <a:ea typeface="Myriad Pro Semibold" charset="0"/>
                <a:cs typeface="Myriad Pro Semibold" charset="0"/>
              </a:rPr>
              <a:t>1</a:t>
            </a:r>
          </a:p>
        </p:txBody>
      </p:sp>
      <p:pic>
        <p:nvPicPr>
          <p:cNvPr id="10" name="Picture 9" descr="A close up of a logo  Description automatically generated">
            <a:extLst>
              <a:ext uri="{FF2B5EF4-FFF2-40B4-BE49-F238E27FC236}">
                <a16:creationId xmlns:a16="http://schemas.microsoft.com/office/drawing/2014/main" id="{F3953D1D-FBC8-4908-88EB-50C609BA3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5921" y="2964657"/>
            <a:ext cx="2353654" cy="446831"/>
          </a:xfrm>
          <a:prstGeom prst="rect">
            <a:avLst/>
          </a:prstGeom>
        </p:spPr>
      </p:pic>
      <p:grpSp>
        <p:nvGrpSpPr>
          <p:cNvPr id="9" name="Group 8">
            <a:extLst>
              <a:ext uri="{FF2B5EF4-FFF2-40B4-BE49-F238E27FC236}">
                <a16:creationId xmlns:a16="http://schemas.microsoft.com/office/drawing/2014/main" id="{85172E2A-E9DA-4D8F-BA8E-356362B6AE8A}"/>
              </a:ext>
            </a:extLst>
          </p:cNvPr>
          <p:cNvGrpSpPr/>
          <p:nvPr/>
        </p:nvGrpSpPr>
        <p:grpSpPr>
          <a:xfrm>
            <a:off x="6546954" y="3026973"/>
            <a:ext cx="233806" cy="1262262"/>
            <a:chOff x="5184879" y="3026973"/>
            <a:chExt cx="233806" cy="1262262"/>
          </a:xfrm>
        </p:grpSpPr>
        <p:pic>
          <p:nvPicPr>
            <p:cNvPr id="12" name="Picture 11">
              <a:extLst>
                <a:ext uri="{FF2B5EF4-FFF2-40B4-BE49-F238E27FC236}">
                  <a16:creationId xmlns:a16="http://schemas.microsoft.com/office/drawing/2014/main" id="{4E3A9A3F-2640-4062-92E7-AE5530ACD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4879" y="3026973"/>
              <a:ext cx="233806" cy="233806"/>
            </a:xfrm>
            <a:prstGeom prst="rect">
              <a:avLst/>
            </a:prstGeom>
          </p:spPr>
        </p:pic>
        <p:pic>
          <p:nvPicPr>
            <p:cNvPr id="39" name="Picture 38">
              <a:extLst>
                <a:ext uri="{FF2B5EF4-FFF2-40B4-BE49-F238E27FC236}">
                  <a16:creationId xmlns:a16="http://schemas.microsoft.com/office/drawing/2014/main" id="{3EBAA522-3D33-431A-9D58-216A60E7C9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4879" y="3284087"/>
              <a:ext cx="233806" cy="233806"/>
            </a:xfrm>
            <a:prstGeom prst="rect">
              <a:avLst/>
            </a:prstGeom>
          </p:spPr>
        </p:pic>
        <p:pic>
          <p:nvPicPr>
            <p:cNvPr id="40" name="Picture 39">
              <a:extLst>
                <a:ext uri="{FF2B5EF4-FFF2-40B4-BE49-F238E27FC236}">
                  <a16:creationId xmlns:a16="http://schemas.microsoft.com/office/drawing/2014/main" id="{EB73255A-D926-4754-8A17-438C8F81CA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4879" y="3541201"/>
              <a:ext cx="233806" cy="233806"/>
            </a:xfrm>
            <a:prstGeom prst="rect">
              <a:avLst/>
            </a:prstGeom>
          </p:spPr>
        </p:pic>
        <p:pic>
          <p:nvPicPr>
            <p:cNvPr id="44" name="Picture 43">
              <a:extLst>
                <a:ext uri="{FF2B5EF4-FFF2-40B4-BE49-F238E27FC236}">
                  <a16:creationId xmlns:a16="http://schemas.microsoft.com/office/drawing/2014/main" id="{0F8A55EA-EF7F-491C-8066-DFF90A3E7A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4879" y="3798315"/>
              <a:ext cx="233806" cy="233806"/>
            </a:xfrm>
            <a:prstGeom prst="rect">
              <a:avLst/>
            </a:prstGeom>
          </p:spPr>
        </p:pic>
        <p:pic>
          <p:nvPicPr>
            <p:cNvPr id="45" name="Picture 44">
              <a:extLst>
                <a:ext uri="{FF2B5EF4-FFF2-40B4-BE49-F238E27FC236}">
                  <a16:creationId xmlns:a16="http://schemas.microsoft.com/office/drawing/2014/main" id="{FF5ACA48-D462-4BD1-B90C-64BA4BF38C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4879" y="4055429"/>
              <a:ext cx="233806" cy="233806"/>
            </a:xfrm>
            <a:prstGeom prst="rect">
              <a:avLst/>
            </a:prstGeom>
          </p:spPr>
        </p:pic>
      </p:grpSp>
      <p:grpSp>
        <p:nvGrpSpPr>
          <p:cNvPr id="11" name="Group 10">
            <a:extLst>
              <a:ext uri="{FF2B5EF4-FFF2-40B4-BE49-F238E27FC236}">
                <a16:creationId xmlns:a16="http://schemas.microsoft.com/office/drawing/2014/main" id="{8A136480-111F-4D3D-8A08-CDE7345D184B}"/>
              </a:ext>
            </a:extLst>
          </p:cNvPr>
          <p:cNvGrpSpPr/>
          <p:nvPr/>
        </p:nvGrpSpPr>
        <p:grpSpPr>
          <a:xfrm>
            <a:off x="6856246" y="3026973"/>
            <a:ext cx="233806" cy="490920"/>
            <a:chOff x="5184879" y="4312543"/>
            <a:chExt cx="233806" cy="490920"/>
          </a:xfrm>
        </p:grpSpPr>
        <p:pic>
          <p:nvPicPr>
            <p:cNvPr id="46" name="Picture 45">
              <a:extLst>
                <a:ext uri="{FF2B5EF4-FFF2-40B4-BE49-F238E27FC236}">
                  <a16:creationId xmlns:a16="http://schemas.microsoft.com/office/drawing/2014/main" id="{005042B6-AE76-4914-870C-637657066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4879" y="4312543"/>
              <a:ext cx="233806" cy="233806"/>
            </a:xfrm>
            <a:prstGeom prst="rect">
              <a:avLst/>
            </a:prstGeom>
          </p:spPr>
        </p:pic>
        <p:pic>
          <p:nvPicPr>
            <p:cNvPr id="47" name="Picture 46">
              <a:extLst>
                <a:ext uri="{FF2B5EF4-FFF2-40B4-BE49-F238E27FC236}">
                  <a16:creationId xmlns:a16="http://schemas.microsoft.com/office/drawing/2014/main" id="{4B4A2770-4AF9-419D-BB14-BF31AC32F0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4879" y="4569657"/>
              <a:ext cx="233806" cy="233806"/>
            </a:xfrm>
            <a:prstGeom prst="rect">
              <a:avLst/>
            </a:prstGeom>
          </p:spPr>
        </p:pic>
      </p:grpSp>
      <p:grpSp>
        <p:nvGrpSpPr>
          <p:cNvPr id="13" name="Group 12">
            <a:extLst>
              <a:ext uri="{FF2B5EF4-FFF2-40B4-BE49-F238E27FC236}">
                <a16:creationId xmlns:a16="http://schemas.microsoft.com/office/drawing/2014/main" id="{4D0EEDDB-22E3-42E7-B2A1-84AB81D9047F}"/>
              </a:ext>
            </a:extLst>
          </p:cNvPr>
          <p:cNvGrpSpPr/>
          <p:nvPr/>
        </p:nvGrpSpPr>
        <p:grpSpPr>
          <a:xfrm>
            <a:off x="8234639" y="3026973"/>
            <a:ext cx="233806" cy="1262262"/>
            <a:chOff x="6710639" y="3026973"/>
            <a:chExt cx="233806" cy="1262262"/>
          </a:xfrm>
        </p:grpSpPr>
        <p:pic>
          <p:nvPicPr>
            <p:cNvPr id="16" name="Picture 15" descr="A picture containing object  Description automatically generated">
              <a:extLst>
                <a:ext uri="{FF2B5EF4-FFF2-40B4-BE49-F238E27FC236}">
                  <a16:creationId xmlns:a16="http://schemas.microsoft.com/office/drawing/2014/main" id="{7DC7F2E2-8C06-4CA4-8A36-EF9A4649A0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0639" y="3026973"/>
              <a:ext cx="233806" cy="233806"/>
            </a:xfrm>
            <a:prstGeom prst="rect">
              <a:avLst/>
            </a:prstGeom>
          </p:spPr>
        </p:pic>
        <p:pic>
          <p:nvPicPr>
            <p:cNvPr id="52" name="Picture 51" descr="A picture containing object  Description automatically generated">
              <a:extLst>
                <a:ext uri="{FF2B5EF4-FFF2-40B4-BE49-F238E27FC236}">
                  <a16:creationId xmlns:a16="http://schemas.microsoft.com/office/drawing/2014/main" id="{2CFB3BB7-EDD4-4514-B2D0-08F4C353C9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0639" y="3284087"/>
              <a:ext cx="233806" cy="233806"/>
            </a:xfrm>
            <a:prstGeom prst="rect">
              <a:avLst/>
            </a:prstGeom>
          </p:spPr>
        </p:pic>
        <p:pic>
          <p:nvPicPr>
            <p:cNvPr id="53" name="Picture 52" descr="A picture containing object  Description automatically generated">
              <a:extLst>
                <a:ext uri="{FF2B5EF4-FFF2-40B4-BE49-F238E27FC236}">
                  <a16:creationId xmlns:a16="http://schemas.microsoft.com/office/drawing/2014/main" id="{E7FD61AA-2B95-4839-9ECB-010A4A5A84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0639" y="3541201"/>
              <a:ext cx="233806" cy="233806"/>
            </a:xfrm>
            <a:prstGeom prst="rect">
              <a:avLst/>
            </a:prstGeom>
          </p:spPr>
        </p:pic>
        <p:pic>
          <p:nvPicPr>
            <p:cNvPr id="54" name="Picture 53" descr="A picture containing object  Description automatically generated">
              <a:extLst>
                <a:ext uri="{FF2B5EF4-FFF2-40B4-BE49-F238E27FC236}">
                  <a16:creationId xmlns:a16="http://schemas.microsoft.com/office/drawing/2014/main" id="{7BAAB1CE-E2EB-4F31-8A09-055467F0BE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0639" y="3798315"/>
              <a:ext cx="233806" cy="233806"/>
            </a:xfrm>
            <a:prstGeom prst="rect">
              <a:avLst/>
            </a:prstGeom>
          </p:spPr>
        </p:pic>
        <p:pic>
          <p:nvPicPr>
            <p:cNvPr id="55" name="Picture 54" descr="A picture containing object  Description automatically generated">
              <a:extLst>
                <a:ext uri="{FF2B5EF4-FFF2-40B4-BE49-F238E27FC236}">
                  <a16:creationId xmlns:a16="http://schemas.microsoft.com/office/drawing/2014/main" id="{5BD8BB06-F681-4D1F-BC3E-4FF2B8C669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0639" y="4055429"/>
              <a:ext cx="233806" cy="233806"/>
            </a:xfrm>
            <a:prstGeom prst="rect">
              <a:avLst/>
            </a:prstGeom>
          </p:spPr>
        </p:pic>
      </p:grpSp>
      <p:sp>
        <p:nvSpPr>
          <p:cNvPr id="67" name="TextBox 66">
            <a:extLst>
              <a:ext uri="{FF2B5EF4-FFF2-40B4-BE49-F238E27FC236}">
                <a16:creationId xmlns:a16="http://schemas.microsoft.com/office/drawing/2014/main" id="{DFC47669-B5A6-45D5-B3DB-38082628379D}"/>
              </a:ext>
            </a:extLst>
          </p:cNvPr>
          <p:cNvSpPr txBox="1"/>
          <p:nvPr/>
        </p:nvSpPr>
        <p:spPr bwMode="auto">
          <a:xfrm>
            <a:off x="6164256" y="296681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5</a:t>
            </a:r>
            <a:endParaRPr lang="en-GB" sz="2000" dirty="0">
              <a:solidFill>
                <a:srgbClr val="C00000"/>
              </a:solidFill>
              <a:latin typeface="Myriad Pro" panose="020B0503030403020204" pitchFamily="34" charset="0"/>
              <a:ea typeface="Myriad Pro Semibold" charset="0"/>
              <a:cs typeface="Myriad Pro Semibold" charset="0"/>
            </a:endParaRPr>
          </a:p>
        </p:txBody>
      </p:sp>
      <p:pic>
        <p:nvPicPr>
          <p:cNvPr id="19" name="Picture 18" descr="A close up of a logo  Description automatically generated">
            <a:extLst>
              <a:ext uri="{FF2B5EF4-FFF2-40B4-BE49-F238E27FC236}">
                <a16:creationId xmlns:a16="http://schemas.microsoft.com/office/drawing/2014/main" id="{78F70BEC-B4DE-42E1-8983-B4B518C417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6873" y="2997375"/>
            <a:ext cx="301351" cy="1330100"/>
          </a:xfrm>
          <a:prstGeom prst="rect">
            <a:avLst/>
          </a:prstGeom>
        </p:spPr>
      </p:pic>
      <p:pic>
        <p:nvPicPr>
          <p:cNvPr id="7" name="Image 6"/>
          <p:cNvPicPr>
            <a:picLocks noChangeAspect="1"/>
          </p:cNvPicPr>
          <p:nvPr/>
        </p:nvPicPr>
        <p:blipFill>
          <a:blip r:embed="rId7" cstate="print"/>
          <a:stretch>
            <a:fillRect/>
          </a:stretch>
        </p:blipFill>
        <p:spPr>
          <a:xfrm>
            <a:off x="3523929" y="2627039"/>
            <a:ext cx="1461240" cy="885600"/>
          </a:xfrm>
          <a:prstGeom prst="rect">
            <a:avLst/>
          </a:prstGeom>
        </p:spPr>
      </p:pic>
      <p:sp>
        <p:nvSpPr>
          <p:cNvPr id="33" name="TextBox 32">
            <a:extLst>
              <a:ext uri="{FF2B5EF4-FFF2-40B4-BE49-F238E27FC236}">
                <a16:creationId xmlns:a16="http://schemas.microsoft.com/office/drawing/2014/main" id="{3E382379-3F25-469B-80B7-131EBA8F1CD1}"/>
              </a:ext>
            </a:extLst>
          </p:cNvPr>
          <p:cNvSpPr txBox="1"/>
          <p:nvPr/>
        </p:nvSpPr>
        <p:spPr bwMode="auto">
          <a:xfrm>
            <a:off x="1596000" y="4928400"/>
            <a:ext cx="49081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7030A0"/>
                </a:solidFill>
                <a:latin typeface="Myriad Pro Semibold" charset="0"/>
                <a:ea typeface="Myriad Pro Semibold" charset="0"/>
                <a:cs typeface="Myriad Pro Semibold" charset="0"/>
              </a:rPr>
              <a:t>7 hundreds ÷ 5 = 1 hundred r 2 hundreds</a:t>
            </a:r>
          </a:p>
        </p:txBody>
      </p:sp>
      <p:sp>
        <p:nvSpPr>
          <p:cNvPr id="32" name="TextBox 31">
            <a:extLst>
              <a:ext uri="{FF2B5EF4-FFF2-40B4-BE49-F238E27FC236}">
                <a16:creationId xmlns:a16="http://schemas.microsoft.com/office/drawing/2014/main" id="{1775FF7C-3D39-4F51-80E5-38391CB3D63D}"/>
              </a:ext>
            </a:extLst>
          </p:cNvPr>
          <p:cNvSpPr txBox="1"/>
          <p:nvPr/>
        </p:nvSpPr>
        <p:spPr bwMode="auto">
          <a:xfrm>
            <a:off x="4799817" y="2140760"/>
            <a:ext cx="25923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3 – exchanging:</a:t>
            </a:r>
            <a:endParaRPr lang="en-GB" sz="2000" dirty="0">
              <a:solidFill>
                <a:srgbClr val="FF0000"/>
              </a:solidFill>
              <a:latin typeface="Myriad Pro Semibold" charset="0"/>
              <a:ea typeface="Myriad Pro Semibold" charset="0"/>
              <a:cs typeface="Myriad Pro Semibold" charset="0"/>
            </a:endParaRPr>
          </a:p>
        </p:txBody>
      </p:sp>
      <p:grpSp>
        <p:nvGrpSpPr>
          <p:cNvPr id="18" name="Group 17">
            <a:extLst>
              <a:ext uri="{FF2B5EF4-FFF2-40B4-BE49-F238E27FC236}">
                <a16:creationId xmlns:a16="http://schemas.microsoft.com/office/drawing/2014/main" id="{9FDCFA3F-E585-4E81-9F79-2937D1C07F1B}"/>
              </a:ext>
            </a:extLst>
          </p:cNvPr>
          <p:cNvGrpSpPr/>
          <p:nvPr/>
        </p:nvGrpSpPr>
        <p:grpSpPr>
          <a:xfrm>
            <a:off x="7309568" y="3020795"/>
            <a:ext cx="548529" cy="2555485"/>
            <a:chOff x="5785567" y="3020794"/>
            <a:chExt cx="548529" cy="2555485"/>
          </a:xfrm>
        </p:grpSpPr>
        <p:grpSp>
          <p:nvGrpSpPr>
            <p:cNvPr id="17" name="Group 16">
              <a:extLst>
                <a:ext uri="{FF2B5EF4-FFF2-40B4-BE49-F238E27FC236}">
                  <a16:creationId xmlns:a16="http://schemas.microsoft.com/office/drawing/2014/main" id="{92533D71-3C3D-4D65-ABA0-54C7F0E17CEF}"/>
                </a:ext>
              </a:extLst>
            </p:cNvPr>
            <p:cNvGrpSpPr/>
            <p:nvPr/>
          </p:nvGrpSpPr>
          <p:grpSpPr>
            <a:xfrm>
              <a:off x="5785567" y="3026973"/>
              <a:ext cx="233806" cy="2549306"/>
              <a:chOff x="5785567" y="3026973"/>
              <a:chExt cx="233806" cy="2549306"/>
            </a:xfrm>
          </p:grpSpPr>
          <p:pic>
            <p:nvPicPr>
              <p:cNvPr id="15" name="Picture 14" descr="A picture containing clipart  Description automatically generated">
                <a:extLst>
                  <a:ext uri="{FF2B5EF4-FFF2-40B4-BE49-F238E27FC236}">
                    <a16:creationId xmlns:a16="http://schemas.microsoft.com/office/drawing/2014/main" id="{87C456C6-9C89-4853-8BA2-67D853803E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3026973"/>
                <a:ext cx="233806" cy="233806"/>
              </a:xfrm>
              <a:prstGeom prst="rect">
                <a:avLst/>
              </a:prstGeom>
            </p:spPr>
          </p:pic>
          <p:pic>
            <p:nvPicPr>
              <p:cNvPr id="35" name="Picture 34" descr="A picture containing clipart  Description automatically generated">
                <a:extLst>
                  <a:ext uri="{FF2B5EF4-FFF2-40B4-BE49-F238E27FC236}">
                    <a16:creationId xmlns:a16="http://schemas.microsoft.com/office/drawing/2014/main" id="{25C7415A-8402-42FB-80F0-005C901471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3284251"/>
                <a:ext cx="233806" cy="233806"/>
              </a:xfrm>
              <a:prstGeom prst="rect">
                <a:avLst/>
              </a:prstGeom>
            </p:spPr>
          </p:pic>
          <p:pic>
            <p:nvPicPr>
              <p:cNvPr id="36" name="Picture 35" descr="A picture containing clipart  Description automatically generated">
                <a:extLst>
                  <a:ext uri="{FF2B5EF4-FFF2-40B4-BE49-F238E27FC236}">
                    <a16:creationId xmlns:a16="http://schemas.microsoft.com/office/drawing/2014/main" id="{122A1B83-4E1E-4632-813D-4125CEC6E7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3541529"/>
                <a:ext cx="233806" cy="233806"/>
              </a:xfrm>
              <a:prstGeom prst="rect">
                <a:avLst/>
              </a:prstGeom>
            </p:spPr>
          </p:pic>
          <p:pic>
            <p:nvPicPr>
              <p:cNvPr id="37" name="Picture 36" descr="A picture containing clipart  Description automatically generated">
                <a:extLst>
                  <a:ext uri="{FF2B5EF4-FFF2-40B4-BE49-F238E27FC236}">
                    <a16:creationId xmlns:a16="http://schemas.microsoft.com/office/drawing/2014/main" id="{32D79D41-C9F4-46EB-852C-35FE391EEF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3798807"/>
                <a:ext cx="233806" cy="233806"/>
              </a:xfrm>
              <a:prstGeom prst="rect">
                <a:avLst/>
              </a:prstGeom>
            </p:spPr>
          </p:pic>
          <p:pic>
            <p:nvPicPr>
              <p:cNvPr id="38" name="Picture 37" descr="A picture containing clipart  Description automatically generated">
                <a:extLst>
                  <a:ext uri="{FF2B5EF4-FFF2-40B4-BE49-F238E27FC236}">
                    <a16:creationId xmlns:a16="http://schemas.microsoft.com/office/drawing/2014/main" id="{DCF91286-56D0-4C8E-978B-6B09D06A92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4056085"/>
                <a:ext cx="233806" cy="233806"/>
              </a:xfrm>
              <a:prstGeom prst="rect">
                <a:avLst/>
              </a:prstGeom>
            </p:spPr>
          </p:pic>
          <p:pic>
            <p:nvPicPr>
              <p:cNvPr id="42" name="Picture 41" descr="A picture containing clipart  Description automatically generated">
                <a:extLst>
                  <a:ext uri="{FF2B5EF4-FFF2-40B4-BE49-F238E27FC236}">
                    <a16:creationId xmlns:a16="http://schemas.microsoft.com/office/drawing/2014/main" id="{79EF1A87-D391-4746-9EBB-1708BB8573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4313363"/>
                <a:ext cx="233806" cy="233806"/>
              </a:xfrm>
              <a:prstGeom prst="rect">
                <a:avLst/>
              </a:prstGeom>
            </p:spPr>
          </p:pic>
          <p:pic>
            <p:nvPicPr>
              <p:cNvPr id="43" name="Picture 42" descr="A picture containing clipart  Description automatically generated">
                <a:extLst>
                  <a:ext uri="{FF2B5EF4-FFF2-40B4-BE49-F238E27FC236}">
                    <a16:creationId xmlns:a16="http://schemas.microsoft.com/office/drawing/2014/main" id="{8D42073A-41C3-4F1B-A7AF-E4ABA390B6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4570641"/>
                <a:ext cx="233806" cy="233806"/>
              </a:xfrm>
              <a:prstGeom prst="rect">
                <a:avLst/>
              </a:prstGeom>
            </p:spPr>
          </p:pic>
          <p:pic>
            <p:nvPicPr>
              <p:cNvPr id="48" name="Picture 47" descr="A picture containing clipart  Description automatically generated">
                <a:extLst>
                  <a:ext uri="{FF2B5EF4-FFF2-40B4-BE49-F238E27FC236}">
                    <a16:creationId xmlns:a16="http://schemas.microsoft.com/office/drawing/2014/main" id="{F0B4BAB0-6D6B-4578-A46E-3F1466AAB4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4827919"/>
                <a:ext cx="233806" cy="233806"/>
              </a:xfrm>
              <a:prstGeom prst="rect">
                <a:avLst/>
              </a:prstGeom>
            </p:spPr>
          </p:pic>
          <p:pic>
            <p:nvPicPr>
              <p:cNvPr id="49" name="Picture 48" descr="A picture containing clipart  Description automatically generated">
                <a:extLst>
                  <a:ext uri="{FF2B5EF4-FFF2-40B4-BE49-F238E27FC236}">
                    <a16:creationId xmlns:a16="http://schemas.microsoft.com/office/drawing/2014/main" id="{F21464F9-4854-40D6-94C0-B23351FD39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5085197"/>
                <a:ext cx="233806" cy="233806"/>
              </a:xfrm>
              <a:prstGeom prst="rect">
                <a:avLst/>
              </a:prstGeom>
            </p:spPr>
          </p:pic>
          <p:pic>
            <p:nvPicPr>
              <p:cNvPr id="50" name="Picture 49" descr="A picture containing clipart  Description automatically generated">
                <a:extLst>
                  <a:ext uri="{FF2B5EF4-FFF2-40B4-BE49-F238E27FC236}">
                    <a16:creationId xmlns:a16="http://schemas.microsoft.com/office/drawing/2014/main" id="{3F37226A-8809-4444-9292-0607008131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5342473"/>
                <a:ext cx="233806" cy="233806"/>
              </a:xfrm>
              <a:prstGeom prst="rect">
                <a:avLst/>
              </a:prstGeom>
            </p:spPr>
          </p:pic>
        </p:grpSp>
        <p:grpSp>
          <p:nvGrpSpPr>
            <p:cNvPr id="51" name="Group 50">
              <a:extLst>
                <a:ext uri="{FF2B5EF4-FFF2-40B4-BE49-F238E27FC236}">
                  <a16:creationId xmlns:a16="http://schemas.microsoft.com/office/drawing/2014/main" id="{04FE2469-ED83-4E89-A36F-86F27C9127CA}"/>
                </a:ext>
              </a:extLst>
            </p:cNvPr>
            <p:cNvGrpSpPr/>
            <p:nvPr/>
          </p:nvGrpSpPr>
          <p:grpSpPr>
            <a:xfrm>
              <a:off x="6100290" y="3020794"/>
              <a:ext cx="233806" cy="2549306"/>
              <a:chOff x="5785567" y="3026973"/>
              <a:chExt cx="233806" cy="2549306"/>
            </a:xfrm>
          </p:grpSpPr>
          <p:pic>
            <p:nvPicPr>
              <p:cNvPr id="56" name="Picture 55" descr="A picture containing clipart  Description automatically generated">
                <a:extLst>
                  <a:ext uri="{FF2B5EF4-FFF2-40B4-BE49-F238E27FC236}">
                    <a16:creationId xmlns:a16="http://schemas.microsoft.com/office/drawing/2014/main" id="{8181D3CF-8453-485C-BA9D-4180B5DA05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3026973"/>
                <a:ext cx="233806" cy="233806"/>
              </a:xfrm>
              <a:prstGeom prst="rect">
                <a:avLst/>
              </a:prstGeom>
            </p:spPr>
          </p:pic>
          <p:pic>
            <p:nvPicPr>
              <p:cNvPr id="57" name="Picture 56" descr="A picture containing clipart  Description automatically generated">
                <a:extLst>
                  <a:ext uri="{FF2B5EF4-FFF2-40B4-BE49-F238E27FC236}">
                    <a16:creationId xmlns:a16="http://schemas.microsoft.com/office/drawing/2014/main" id="{6EA77C8F-A516-4787-BC5D-4EC0BAECAA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3284251"/>
                <a:ext cx="233806" cy="233806"/>
              </a:xfrm>
              <a:prstGeom prst="rect">
                <a:avLst/>
              </a:prstGeom>
            </p:spPr>
          </p:pic>
          <p:pic>
            <p:nvPicPr>
              <p:cNvPr id="58" name="Picture 57" descr="A picture containing clipart  Description automatically generated">
                <a:extLst>
                  <a:ext uri="{FF2B5EF4-FFF2-40B4-BE49-F238E27FC236}">
                    <a16:creationId xmlns:a16="http://schemas.microsoft.com/office/drawing/2014/main" id="{A02E4ADE-56D5-48A1-B8C9-95C83B5DEB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3541529"/>
                <a:ext cx="233806" cy="233806"/>
              </a:xfrm>
              <a:prstGeom prst="rect">
                <a:avLst/>
              </a:prstGeom>
            </p:spPr>
          </p:pic>
          <p:pic>
            <p:nvPicPr>
              <p:cNvPr id="59" name="Picture 58" descr="A picture containing clipart  Description automatically generated">
                <a:extLst>
                  <a:ext uri="{FF2B5EF4-FFF2-40B4-BE49-F238E27FC236}">
                    <a16:creationId xmlns:a16="http://schemas.microsoft.com/office/drawing/2014/main" id="{A8E5D916-2732-4C7E-9975-D236C045B6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3798807"/>
                <a:ext cx="233806" cy="233806"/>
              </a:xfrm>
              <a:prstGeom prst="rect">
                <a:avLst/>
              </a:prstGeom>
            </p:spPr>
          </p:pic>
          <p:pic>
            <p:nvPicPr>
              <p:cNvPr id="60" name="Picture 59" descr="A picture containing clipart  Description automatically generated">
                <a:extLst>
                  <a:ext uri="{FF2B5EF4-FFF2-40B4-BE49-F238E27FC236}">
                    <a16:creationId xmlns:a16="http://schemas.microsoft.com/office/drawing/2014/main" id="{73C1BEB9-6ED5-4BE8-98C9-4BA5CB2413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4056085"/>
                <a:ext cx="233806" cy="233806"/>
              </a:xfrm>
              <a:prstGeom prst="rect">
                <a:avLst/>
              </a:prstGeom>
            </p:spPr>
          </p:pic>
          <p:pic>
            <p:nvPicPr>
              <p:cNvPr id="61" name="Picture 60" descr="A picture containing clipart  Description automatically generated">
                <a:extLst>
                  <a:ext uri="{FF2B5EF4-FFF2-40B4-BE49-F238E27FC236}">
                    <a16:creationId xmlns:a16="http://schemas.microsoft.com/office/drawing/2014/main" id="{2EF3F26C-07A6-456A-8C41-EAE11C3A5B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4313363"/>
                <a:ext cx="233806" cy="233806"/>
              </a:xfrm>
              <a:prstGeom prst="rect">
                <a:avLst/>
              </a:prstGeom>
            </p:spPr>
          </p:pic>
          <p:pic>
            <p:nvPicPr>
              <p:cNvPr id="62" name="Picture 61" descr="A picture containing clipart  Description automatically generated">
                <a:extLst>
                  <a:ext uri="{FF2B5EF4-FFF2-40B4-BE49-F238E27FC236}">
                    <a16:creationId xmlns:a16="http://schemas.microsoft.com/office/drawing/2014/main" id="{A0D467D2-AD03-4460-8FAB-194F2C3309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4570641"/>
                <a:ext cx="233806" cy="233806"/>
              </a:xfrm>
              <a:prstGeom prst="rect">
                <a:avLst/>
              </a:prstGeom>
            </p:spPr>
          </p:pic>
          <p:pic>
            <p:nvPicPr>
              <p:cNvPr id="63" name="Picture 62" descr="A picture containing clipart  Description automatically generated">
                <a:extLst>
                  <a:ext uri="{FF2B5EF4-FFF2-40B4-BE49-F238E27FC236}">
                    <a16:creationId xmlns:a16="http://schemas.microsoft.com/office/drawing/2014/main" id="{E1C99697-9A9D-4A3F-97C7-E0E05A5E93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4827919"/>
                <a:ext cx="233806" cy="233806"/>
              </a:xfrm>
              <a:prstGeom prst="rect">
                <a:avLst/>
              </a:prstGeom>
            </p:spPr>
          </p:pic>
          <p:pic>
            <p:nvPicPr>
              <p:cNvPr id="64" name="Picture 63" descr="A picture containing clipart  Description automatically generated">
                <a:extLst>
                  <a:ext uri="{FF2B5EF4-FFF2-40B4-BE49-F238E27FC236}">
                    <a16:creationId xmlns:a16="http://schemas.microsoft.com/office/drawing/2014/main" id="{110B347B-193D-4BE8-8962-7982B00737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5085197"/>
                <a:ext cx="233806" cy="233806"/>
              </a:xfrm>
              <a:prstGeom prst="rect">
                <a:avLst/>
              </a:prstGeom>
            </p:spPr>
          </p:pic>
          <p:pic>
            <p:nvPicPr>
              <p:cNvPr id="65" name="Picture 64" descr="A picture containing clipart  Description automatically generated">
                <a:extLst>
                  <a:ext uri="{FF2B5EF4-FFF2-40B4-BE49-F238E27FC236}">
                    <a16:creationId xmlns:a16="http://schemas.microsoft.com/office/drawing/2014/main" id="{D971510A-6309-443F-A0E5-1CABC82260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567" y="5342473"/>
                <a:ext cx="233806" cy="233806"/>
              </a:xfrm>
              <a:prstGeom prst="rect">
                <a:avLst/>
              </a:prstGeom>
            </p:spPr>
          </p:pic>
        </p:grpSp>
      </p:grpSp>
      <p:pic>
        <p:nvPicPr>
          <p:cNvPr id="20" name="Image 19"/>
          <p:cNvPicPr>
            <a:picLocks noChangeAspect="1"/>
          </p:cNvPicPr>
          <p:nvPr/>
        </p:nvPicPr>
        <p:blipFill>
          <a:blip r:embed="rId9" cstate="print"/>
          <a:stretch>
            <a:fillRect/>
          </a:stretch>
        </p:blipFill>
        <p:spPr>
          <a:xfrm>
            <a:off x="3523929" y="2627039"/>
            <a:ext cx="1461240" cy="885600"/>
          </a:xfrm>
          <a:prstGeom prst="rect">
            <a:avLst/>
          </a:prstGeom>
        </p:spPr>
      </p:pic>
      <p:grpSp>
        <p:nvGrpSpPr>
          <p:cNvPr id="66" name="Group 65">
            <a:extLst>
              <a:ext uri="{FF2B5EF4-FFF2-40B4-BE49-F238E27FC236}">
                <a16:creationId xmlns:a16="http://schemas.microsoft.com/office/drawing/2014/main" id="{084139D1-5C9D-4B1D-8102-19923264FBB2}"/>
              </a:ext>
            </a:extLst>
          </p:cNvPr>
          <p:cNvGrpSpPr/>
          <p:nvPr/>
        </p:nvGrpSpPr>
        <p:grpSpPr>
          <a:xfrm>
            <a:off x="3337049" y="2935188"/>
            <a:ext cx="1625476" cy="564329"/>
            <a:chOff x="3733049" y="5315443"/>
            <a:chExt cx="1625476" cy="564329"/>
          </a:xfrm>
        </p:grpSpPr>
        <p:grpSp>
          <p:nvGrpSpPr>
            <p:cNvPr id="68" name="Group 67">
              <a:extLst>
                <a:ext uri="{FF2B5EF4-FFF2-40B4-BE49-F238E27FC236}">
                  <a16:creationId xmlns:a16="http://schemas.microsoft.com/office/drawing/2014/main" id="{2CF4B00D-93B9-48D2-8B59-24171B015F73}"/>
                </a:ext>
              </a:extLst>
            </p:cNvPr>
            <p:cNvGrpSpPr/>
            <p:nvPr/>
          </p:nvGrpSpPr>
          <p:grpSpPr>
            <a:xfrm>
              <a:off x="4085070" y="5365750"/>
              <a:ext cx="1273455" cy="507156"/>
              <a:chOff x="4085070" y="5365750"/>
              <a:chExt cx="1273455" cy="507156"/>
            </a:xfrm>
            <a:solidFill>
              <a:schemeClr val="bg1"/>
            </a:solidFill>
          </p:grpSpPr>
          <p:sp>
            <p:nvSpPr>
              <p:cNvPr id="72" name="Rectangle 71">
                <a:extLst>
                  <a:ext uri="{FF2B5EF4-FFF2-40B4-BE49-F238E27FC236}">
                    <a16:creationId xmlns:a16="http://schemas.microsoft.com/office/drawing/2014/main" id="{1521D8FC-8340-4BCB-AA94-4AE62F644965}"/>
                  </a:ext>
                </a:extLst>
              </p:cNvPr>
              <p:cNvSpPr/>
              <p:nvPr/>
            </p:nvSpPr>
            <p:spPr bwMode="auto">
              <a:xfrm>
                <a:off x="4085070" y="5365750"/>
                <a:ext cx="1273455" cy="45719"/>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3" name="Rectangle 72">
                <a:extLst>
                  <a:ext uri="{FF2B5EF4-FFF2-40B4-BE49-F238E27FC236}">
                    <a16:creationId xmlns:a16="http://schemas.microsoft.com/office/drawing/2014/main" id="{7C817EB9-2C62-41C9-ACDB-5E56B13E02B4}"/>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69" name="Group 68">
              <a:extLst>
                <a:ext uri="{FF2B5EF4-FFF2-40B4-BE49-F238E27FC236}">
                  <a16:creationId xmlns:a16="http://schemas.microsoft.com/office/drawing/2014/main" id="{48EC407E-AF63-45A8-9D00-E70195514E5A}"/>
                </a:ext>
              </a:extLst>
            </p:cNvPr>
            <p:cNvGrpSpPr/>
            <p:nvPr/>
          </p:nvGrpSpPr>
          <p:grpSpPr>
            <a:xfrm>
              <a:off x="3733049" y="5315443"/>
              <a:ext cx="1620714" cy="564329"/>
              <a:chOff x="3722832" y="5310208"/>
              <a:chExt cx="1620714" cy="564329"/>
            </a:xfrm>
          </p:grpSpPr>
          <p:cxnSp>
            <p:nvCxnSpPr>
              <p:cNvPr id="70" name="Straight Connector 69">
                <a:extLst>
                  <a:ext uri="{FF2B5EF4-FFF2-40B4-BE49-F238E27FC236}">
                    <a16:creationId xmlns:a16="http://schemas.microsoft.com/office/drawing/2014/main" id="{808E3511-3482-4FFF-961E-A70FAAD7CC8A}"/>
                  </a:ext>
                </a:extLst>
              </p:cNvPr>
              <p:cNvCxnSpPr/>
              <p:nvPr/>
            </p:nvCxnSpPr>
            <p:spPr bwMode="auto">
              <a:xfrm>
                <a:off x="4095242" y="5385595"/>
                <a:ext cx="1248304"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Arc 70">
                <a:extLst>
                  <a:ext uri="{FF2B5EF4-FFF2-40B4-BE49-F238E27FC236}">
                    <a16:creationId xmlns:a16="http://schemas.microsoft.com/office/drawing/2014/main" id="{08EF1BC2-BD3E-46BF-8B91-A1C2BFD27A0E}"/>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grpSp>
        <p:nvGrpSpPr>
          <p:cNvPr id="74" name="Group 73">
            <a:extLst>
              <a:ext uri="{FF2B5EF4-FFF2-40B4-BE49-F238E27FC236}">
                <a16:creationId xmlns:a16="http://schemas.microsoft.com/office/drawing/2014/main" id="{35B19499-2B4A-45A2-9DCF-488EFEE8A3C6}"/>
              </a:ext>
            </a:extLst>
          </p:cNvPr>
          <p:cNvGrpSpPr>
            <a:grpSpLocks noChangeAspect="1"/>
          </p:cNvGrpSpPr>
          <p:nvPr/>
        </p:nvGrpSpPr>
        <p:grpSpPr>
          <a:xfrm>
            <a:off x="6033718" y="2898716"/>
            <a:ext cx="2721152" cy="578710"/>
            <a:chOff x="3733049" y="5315443"/>
            <a:chExt cx="2683918" cy="570792"/>
          </a:xfrm>
        </p:grpSpPr>
        <p:grpSp>
          <p:nvGrpSpPr>
            <p:cNvPr id="75" name="Group 74">
              <a:extLst>
                <a:ext uri="{FF2B5EF4-FFF2-40B4-BE49-F238E27FC236}">
                  <a16:creationId xmlns:a16="http://schemas.microsoft.com/office/drawing/2014/main" id="{B360D8E8-C4E7-490D-8A1E-D34790B56096}"/>
                </a:ext>
              </a:extLst>
            </p:cNvPr>
            <p:cNvGrpSpPr/>
            <p:nvPr/>
          </p:nvGrpSpPr>
          <p:grpSpPr>
            <a:xfrm>
              <a:off x="4085067" y="5354684"/>
              <a:ext cx="2331900" cy="531551"/>
              <a:chOff x="4085067" y="5354684"/>
              <a:chExt cx="2331900" cy="531551"/>
            </a:xfrm>
            <a:solidFill>
              <a:schemeClr val="bg1"/>
            </a:solidFill>
          </p:grpSpPr>
          <p:sp>
            <p:nvSpPr>
              <p:cNvPr id="79" name="Rectangle 78">
                <a:extLst>
                  <a:ext uri="{FF2B5EF4-FFF2-40B4-BE49-F238E27FC236}">
                    <a16:creationId xmlns:a16="http://schemas.microsoft.com/office/drawing/2014/main" id="{D88D8410-80CB-4ED4-8813-B944D99F9DFE}"/>
                  </a:ext>
                </a:extLst>
              </p:cNvPr>
              <p:cNvSpPr/>
              <p:nvPr/>
            </p:nvSpPr>
            <p:spPr bwMode="auto">
              <a:xfrm>
                <a:off x="4085067" y="5354684"/>
                <a:ext cx="2331900" cy="45093"/>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0" name="Rectangle 79">
                <a:extLst>
                  <a:ext uri="{FF2B5EF4-FFF2-40B4-BE49-F238E27FC236}">
                    <a16:creationId xmlns:a16="http://schemas.microsoft.com/office/drawing/2014/main" id="{92E2E7D9-6A5C-4F6A-8248-27B2D6F89A6F}"/>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76" name="Group 75">
              <a:extLst>
                <a:ext uri="{FF2B5EF4-FFF2-40B4-BE49-F238E27FC236}">
                  <a16:creationId xmlns:a16="http://schemas.microsoft.com/office/drawing/2014/main" id="{FF87D1D1-A1CA-4B71-B0EB-1A174A6C7F86}"/>
                </a:ext>
              </a:extLst>
            </p:cNvPr>
            <p:cNvGrpSpPr/>
            <p:nvPr/>
          </p:nvGrpSpPr>
          <p:grpSpPr>
            <a:xfrm>
              <a:off x="3733049" y="5315443"/>
              <a:ext cx="2678695" cy="564329"/>
              <a:chOff x="3722832" y="5310208"/>
              <a:chExt cx="2678695" cy="564329"/>
            </a:xfrm>
          </p:grpSpPr>
          <p:cxnSp>
            <p:nvCxnSpPr>
              <p:cNvPr id="77" name="Straight Connector 76">
                <a:extLst>
                  <a:ext uri="{FF2B5EF4-FFF2-40B4-BE49-F238E27FC236}">
                    <a16:creationId xmlns:a16="http://schemas.microsoft.com/office/drawing/2014/main" id="{381FE54B-DCC6-4D34-87D0-65C56A450E77}"/>
                  </a:ext>
                </a:extLst>
              </p:cNvPr>
              <p:cNvCxnSpPr/>
              <p:nvPr/>
            </p:nvCxnSpPr>
            <p:spPr bwMode="auto">
              <a:xfrm>
                <a:off x="4095242" y="5385595"/>
                <a:ext cx="2306285"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Arc 77">
                <a:extLst>
                  <a:ext uri="{FF2B5EF4-FFF2-40B4-BE49-F238E27FC236}">
                    <a16:creationId xmlns:a16="http://schemas.microsoft.com/office/drawing/2014/main" id="{D2997E87-2726-48B0-BF49-6132C86DCA66}"/>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sp>
        <p:nvSpPr>
          <p:cNvPr id="81" name="TextBox 80">
            <a:extLst>
              <a:ext uri="{FF2B5EF4-FFF2-40B4-BE49-F238E27FC236}">
                <a16:creationId xmlns:a16="http://schemas.microsoft.com/office/drawing/2014/main" id="{3E382379-3F25-469B-80B7-131EBA8F1CD1}"/>
              </a:ext>
            </a:extLst>
          </p:cNvPr>
          <p:cNvSpPr txBox="1"/>
          <p:nvPr/>
        </p:nvSpPr>
        <p:spPr bwMode="auto">
          <a:xfrm>
            <a:off x="2815596" y="5336294"/>
            <a:ext cx="24689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2 hundred = 20 tens</a:t>
            </a:r>
          </a:p>
        </p:txBody>
      </p:sp>
    </p:spTree>
    <p:extLst>
      <p:ext uri="{BB962C8B-B14F-4D97-AF65-F5344CB8AC3E}">
        <p14:creationId xmlns:p14="http://schemas.microsoft.com/office/powerpoint/2010/main" val="367999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fade">
                                      <p:cBhvr>
                                        <p:cTn id="25" dur="500"/>
                                        <p:tgtEl>
                                          <p:spTgt spid="8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xit" presetSubtype="0" fill="hold" nodeType="with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2"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754586-259F-4626-A897-FC6D0ECD4A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00724" y="1365513"/>
            <a:ext cx="2130108" cy="1187114"/>
          </a:xfrm>
          <a:prstGeom prst="rect">
            <a:avLst/>
          </a:prstGeom>
        </p:spPr>
      </p:pic>
      <p:pic>
        <p:nvPicPr>
          <p:cNvPr id="6" name="Picture 5">
            <a:extLst>
              <a:ext uri="{FF2B5EF4-FFF2-40B4-BE49-F238E27FC236}">
                <a16:creationId xmlns:a16="http://schemas.microsoft.com/office/drawing/2014/main" id="{29F11A47-9862-4A9F-9480-C8518ECA66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5667" y="1370733"/>
            <a:ext cx="1182127" cy="1182127"/>
          </a:xfrm>
          <a:prstGeom prst="rect">
            <a:avLst/>
          </a:prstGeom>
        </p:spPr>
      </p:pic>
      <p:sp>
        <p:nvSpPr>
          <p:cNvPr id="2" name="Text Placeholder 1">
            <a:extLst>
              <a:ext uri="{FF2B5EF4-FFF2-40B4-BE49-F238E27FC236}">
                <a16:creationId xmlns:a16="http://schemas.microsoft.com/office/drawing/2014/main" id="{CDBE1279-44B0-47EB-93E3-6ABD46C5714A}"/>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2.14 </a:t>
            </a:r>
            <a:r>
              <a:rPr lang="en-GB" dirty="0"/>
              <a:t>Short multiplication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1:4</a:t>
            </a:r>
          </a:p>
        </p:txBody>
      </p:sp>
      <p:sp>
        <p:nvSpPr>
          <p:cNvPr id="3" name="Rectangle 2">
            <a:extLst>
              <a:ext uri="{FF2B5EF4-FFF2-40B4-BE49-F238E27FC236}">
                <a16:creationId xmlns:a16="http://schemas.microsoft.com/office/drawing/2014/main" id="{D40611B9-A350-4B39-869B-C7F8C8B0FC43}"/>
              </a:ext>
            </a:extLst>
          </p:cNvPr>
          <p:cNvSpPr/>
          <p:nvPr/>
        </p:nvSpPr>
        <p:spPr>
          <a:xfrm>
            <a:off x="1645920" y="764705"/>
            <a:ext cx="8266504" cy="461665"/>
          </a:xfrm>
          <a:prstGeom prst="rect">
            <a:avLst/>
          </a:prstGeom>
        </p:spPr>
        <p:txBody>
          <a:bodyPr wrap="square">
            <a:spAutoFit/>
          </a:bodyPr>
          <a:lstStyle/>
          <a:p>
            <a:pPr algn="ctr">
              <a:spcAft>
                <a:spcPts val="800"/>
              </a:spcAft>
            </a:pPr>
            <a:r>
              <a:rPr lang="en-GB" sz="2400" dirty="0">
                <a:latin typeface="Myriad Pro" panose="020B0503030403020204" pitchFamily="34" charset="0"/>
                <a:ea typeface="Calibri" panose="020F0502020204030204" pitchFamily="34" charset="0"/>
                <a:cs typeface="Times New Roman" panose="02020603050405020304" pitchFamily="18" charset="0"/>
              </a:rPr>
              <a:t>4</a:t>
            </a:r>
            <a:r>
              <a:rPr lang="en-GB" sz="2400" dirty="0">
                <a:latin typeface="Myriad Pro" panose="020B0503030403020204" pitchFamily="34" charset="0"/>
                <a:ea typeface="Calibri" panose="020F0502020204030204" pitchFamily="34" charset="0"/>
              </a:rPr>
              <a:t> rows, each with 32 chairs. How many chairs altogether?</a:t>
            </a:r>
            <a:r>
              <a:rPr lang="en-GB" sz="2400" dirty="0">
                <a:latin typeface="Myriad Pro" panose="020B0503030403020204" pitchFamily="34" charset="0"/>
              </a:rPr>
              <a:t> </a:t>
            </a: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1071414A-CD72-4317-B2B7-839F17AD8A6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812657" y="1368265"/>
            <a:ext cx="161783" cy="1187114"/>
          </a:xfrm>
          <a:prstGeom prst="rect">
            <a:avLst/>
          </a:prstGeom>
        </p:spPr>
      </p:pic>
      <p:sp>
        <p:nvSpPr>
          <p:cNvPr id="14" name="Rectangle 13">
            <a:extLst>
              <a:ext uri="{FF2B5EF4-FFF2-40B4-BE49-F238E27FC236}">
                <a16:creationId xmlns:a16="http://schemas.microsoft.com/office/drawing/2014/main" id="{1386D53B-A036-42D4-BA5C-677D4C288E76}"/>
              </a:ext>
            </a:extLst>
          </p:cNvPr>
          <p:cNvSpPr/>
          <p:nvPr/>
        </p:nvSpPr>
        <p:spPr>
          <a:xfrm>
            <a:off x="7059169" y="3131551"/>
            <a:ext cx="3356454" cy="461665"/>
          </a:xfrm>
          <a:prstGeom prst="rect">
            <a:avLst/>
          </a:prstGeom>
        </p:spPr>
        <p:txBody>
          <a:bodyPr wrap="square">
            <a:spAutoFit/>
          </a:bodyPr>
          <a:lstStyle/>
          <a:p>
            <a:pPr>
              <a:spcAft>
                <a:spcPts val="800"/>
              </a:spcAft>
            </a:pPr>
            <a:r>
              <a:rPr lang="en-GB" sz="2400" dirty="0">
                <a:latin typeface="Myriad Pro" panose="020B0503030403020204" pitchFamily="34" charset="0"/>
                <a:ea typeface="Calibri" panose="020F0502020204030204" pitchFamily="34" charset="0"/>
                <a:cs typeface="Times New Roman" panose="02020603050405020304" pitchFamily="18" charset="0"/>
              </a:rPr>
              <a:t>32 × 4 = 30 × 4 + 2 × 4</a:t>
            </a:r>
          </a:p>
        </p:txBody>
      </p:sp>
      <p:pic>
        <p:nvPicPr>
          <p:cNvPr id="17" name="Picture 16">
            <a:extLst>
              <a:ext uri="{FF2B5EF4-FFF2-40B4-BE49-F238E27FC236}">
                <a16:creationId xmlns:a16="http://schemas.microsoft.com/office/drawing/2014/main" id="{DB556050-B2F1-4FF2-ABED-6F70DECE750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0141"/>
          <a:stretch/>
        </p:blipFill>
        <p:spPr>
          <a:xfrm>
            <a:off x="6628731" y="1366127"/>
            <a:ext cx="432044" cy="1187114"/>
          </a:xfrm>
          <a:prstGeom prst="rect">
            <a:avLst/>
          </a:prstGeom>
        </p:spPr>
      </p:pic>
      <p:pic>
        <p:nvPicPr>
          <p:cNvPr id="18" name="Picture 17">
            <a:extLst>
              <a:ext uri="{FF2B5EF4-FFF2-40B4-BE49-F238E27FC236}">
                <a16:creationId xmlns:a16="http://schemas.microsoft.com/office/drawing/2014/main" id="{A823D916-4160-4B09-B3A6-A182A38A1ED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9573"/>
          <a:stretch/>
        </p:blipFill>
        <p:spPr>
          <a:xfrm>
            <a:off x="4927777" y="1366127"/>
            <a:ext cx="648053" cy="1187114"/>
          </a:xfrm>
          <a:prstGeom prst="rect">
            <a:avLst/>
          </a:prstGeom>
        </p:spPr>
      </p:pic>
      <p:sp>
        <p:nvSpPr>
          <p:cNvPr id="25" name="Rectangle: Rounded Corners 24">
            <a:extLst>
              <a:ext uri="{FF2B5EF4-FFF2-40B4-BE49-F238E27FC236}">
                <a16:creationId xmlns:a16="http://schemas.microsoft.com/office/drawing/2014/main" id="{7F3C01A9-58FB-4F03-A6C5-247A13400932}"/>
              </a:ext>
            </a:extLst>
          </p:cNvPr>
          <p:cNvSpPr/>
          <p:nvPr/>
        </p:nvSpPr>
        <p:spPr bwMode="auto">
          <a:xfrm>
            <a:off x="6615370" y="1335053"/>
            <a:ext cx="458134" cy="906284"/>
          </a:xfrm>
          <a:prstGeom prst="roundRect">
            <a:avLst>
              <a:gd name="adj" fmla="val 4869"/>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8" name="Rectangle: Rounded Corners 27">
            <a:extLst>
              <a:ext uri="{FF2B5EF4-FFF2-40B4-BE49-F238E27FC236}">
                <a16:creationId xmlns:a16="http://schemas.microsoft.com/office/drawing/2014/main" id="{9C4660CD-720D-4174-B322-B5DBA76667A9}"/>
              </a:ext>
            </a:extLst>
          </p:cNvPr>
          <p:cNvSpPr/>
          <p:nvPr/>
        </p:nvSpPr>
        <p:spPr bwMode="auto">
          <a:xfrm>
            <a:off x="4281560" y="1311801"/>
            <a:ext cx="1310385" cy="1296531"/>
          </a:xfrm>
          <a:prstGeom prst="roundRect">
            <a:avLst>
              <a:gd name="adj" fmla="val 2572"/>
            </a:avLst>
          </a:prstGeom>
          <a:noFill/>
          <a:ln w="1905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0" name="Rectangle 29">
            <a:extLst>
              <a:ext uri="{FF2B5EF4-FFF2-40B4-BE49-F238E27FC236}">
                <a16:creationId xmlns:a16="http://schemas.microsoft.com/office/drawing/2014/main" id="{7F032C5F-7FF4-4B70-AF62-2946CFB47CEB}"/>
              </a:ext>
            </a:extLst>
          </p:cNvPr>
          <p:cNvSpPr/>
          <p:nvPr/>
        </p:nvSpPr>
        <p:spPr>
          <a:xfrm>
            <a:off x="8002117" y="3637208"/>
            <a:ext cx="3111485" cy="461665"/>
          </a:xfrm>
          <a:prstGeom prst="rect">
            <a:avLst/>
          </a:prstGeom>
        </p:spPr>
        <p:txBody>
          <a:bodyPr wrap="square">
            <a:spAutoFit/>
          </a:bodyPr>
          <a:lstStyle/>
          <a:p>
            <a:pPr>
              <a:spcAft>
                <a:spcPts val="800"/>
              </a:spcAft>
            </a:pPr>
            <a:r>
              <a:rPr lang="en-GB" sz="2400" dirty="0">
                <a:latin typeface="Myriad Pro" panose="020B0503030403020204" pitchFamily="34" charset="0"/>
                <a:ea typeface="Calibri" panose="020F0502020204030204" pitchFamily="34" charset="0"/>
                <a:cs typeface="Times New Roman" panose="02020603050405020304" pitchFamily="18" charset="0"/>
              </a:rPr>
              <a:t>= 120 + 8</a:t>
            </a:r>
          </a:p>
        </p:txBody>
      </p:sp>
      <p:sp>
        <p:nvSpPr>
          <p:cNvPr id="31" name="Rectangle 30">
            <a:extLst>
              <a:ext uri="{FF2B5EF4-FFF2-40B4-BE49-F238E27FC236}">
                <a16:creationId xmlns:a16="http://schemas.microsoft.com/office/drawing/2014/main" id="{60502877-7EA4-4E10-93D5-61CB0789697F}"/>
              </a:ext>
            </a:extLst>
          </p:cNvPr>
          <p:cNvSpPr/>
          <p:nvPr/>
        </p:nvSpPr>
        <p:spPr>
          <a:xfrm>
            <a:off x="8002117" y="4142865"/>
            <a:ext cx="3111485" cy="461665"/>
          </a:xfrm>
          <a:prstGeom prst="rect">
            <a:avLst/>
          </a:prstGeom>
        </p:spPr>
        <p:txBody>
          <a:bodyPr wrap="square">
            <a:spAutoFit/>
          </a:bodyPr>
          <a:lstStyle/>
          <a:p>
            <a:pPr>
              <a:spcAft>
                <a:spcPts val="800"/>
              </a:spcAft>
            </a:pPr>
            <a:r>
              <a:rPr lang="en-GB" sz="2400" dirty="0">
                <a:latin typeface="Myriad Pro" panose="020B0503030403020204" pitchFamily="34" charset="0"/>
                <a:ea typeface="Calibri" panose="020F0502020204030204" pitchFamily="34" charset="0"/>
                <a:cs typeface="Times New Roman" panose="02020603050405020304" pitchFamily="18" charset="0"/>
              </a:rPr>
              <a:t>= 128</a:t>
            </a:r>
          </a:p>
        </p:txBody>
      </p:sp>
      <p:sp>
        <p:nvSpPr>
          <p:cNvPr id="35" name="Rectangle: Rounded Corners 34">
            <a:extLst>
              <a:ext uri="{FF2B5EF4-FFF2-40B4-BE49-F238E27FC236}">
                <a16:creationId xmlns:a16="http://schemas.microsoft.com/office/drawing/2014/main" id="{458053C0-8B3A-4933-B38D-38D063BA85D2}"/>
              </a:ext>
            </a:extLst>
          </p:cNvPr>
          <p:cNvSpPr/>
          <p:nvPr/>
        </p:nvSpPr>
        <p:spPr bwMode="auto">
          <a:xfrm>
            <a:off x="3757118" y="1307475"/>
            <a:ext cx="2148727" cy="1296531"/>
          </a:xfrm>
          <a:prstGeom prst="roundRect">
            <a:avLst>
              <a:gd name="adj" fmla="val 1806"/>
            </a:avLst>
          </a:prstGeom>
          <a:noFill/>
          <a:ln w="1905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32" name="Picture 31">
            <a:extLst>
              <a:ext uri="{FF2B5EF4-FFF2-40B4-BE49-F238E27FC236}">
                <a16:creationId xmlns:a16="http://schemas.microsoft.com/office/drawing/2014/main" id="{D4E2CDF3-70F7-41A5-BB8E-7C84BABC14A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790202" y="2635234"/>
            <a:ext cx="161783" cy="1187114"/>
          </a:xfrm>
          <a:prstGeom prst="rect">
            <a:avLst/>
          </a:prstGeom>
        </p:spPr>
      </p:pic>
      <p:pic>
        <p:nvPicPr>
          <p:cNvPr id="33" name="Picture 32">
            <a:extLst>
              <a:ext uri="{FF2B5EF4-FFF2-40B4-BE49-F238E27FC236}">
                <a16:creationId xmlns:a16="http://schemas.microsoft.com/office/drawing/2014/main" id="{0FC3E58E-3517-4CA8-B971-2B5096AA09B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9573"/>
          <a:stretch/>
        </p:blipFill>
        <p:spPr>
          <a:xfrm>
            <a:off x="4927777" y="2629405"/>
            <a:ext cx="648053" cy="1187114"/>
          </a:xfrm>
          <a:prstGeom prst="rect">
            <a:avLst/>
          </a:prstGeom>
        </p:spPr>
      </p:pic>
      <p:pic>
        <p:nvPicPr>
          <p:cNvPr id="36" name="Picture 35">
            <a:extLst>
              <a:ext uri="{FF2B5EF4-FFF2-40B4-BE49-F238E27FC236}">
                <a16:creationId xmlns:a16="http://schemas.microsoft.com/office/drawing/2014/main" id="{95580D42-45C6-40FB-8362-CA0D0438031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786545" y="3899126"/>
            <a:ext cx="161783" cy="1187114"/>
          </a:xfrm>
          <a:prstGeom prst="rect">
            <a:avLst/>
          </a:prstGeom>
        </p:spPr>
      </p:pic>
      <p:pic>
        <p:nvPicPr>
          <p:cNvPr id="37" name="Picture 36">
            <a:extLst>
              <a:ext uri="{FF2B5EF4-FFF2-40B4-BE49-F238E27FC236}">
                <a16:creationId xmlns:a16="http://schemas.microsoft.com/office/drawing/2014/main" id="{75A97CE5-722A-4F2B-9295-6980C6A9506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9573"/>
          <a:stretch/>
        </p:blipFill>
        <p:spPr>
          <a:xfrm>
            <a:off x="4924120" y="3893297"/>
            <a:ext cx="648053" cy="1187114"/>
          </a:xfrm>
          <a:prstGeom prst="rect">
            <a:avLst/>
          </a:prstGeom>
        </p:spPr>
      </p:pic>
      <p:pic>
        <p:nvPicPr>
          <p:cNvPr id="38" name="Picture 37">
            <a:extLst>
              <a:ext uri="{FF2B5EF4-FFF2-40B4-BE49-F238E27FC236}">
                <a16:creationId xmlns:a16="http://schemas.microsoft.com/office/drawing/2014/main" id="{5892860A-ABC2-4C71-A0F8-6659348613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786545" y="5145575"/>
            <a:ext cx="161783" cy="1187114"/>
          </a:xfrm>
          <a:prstGeom prst="rect">
            <a:avLst/>
          </a:prstGeom>
        </p:spPr>
      </p:pic>
      <p:pic>
        <p:nvPicPr>
          <p:cNvPr id="39" name="Picture 38">
            <a:extLst>
              <a:ext uri="{FF2B5EF4-FFF2-40B4-BE49-F238E27FC236}">
                <a16:creationId xmlns:a16="http://schemas.microsoft.com/office/drawing/2014/main" id="{A36CF39E-63A8-4524-8722-3F5BEC00C8C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9573"/>
          <a:stretch/>
        </p:blipFill>
        <p:spPr>
          <a:xfrm>
            <a:off x="4924120" y="5139746"/>
            <a:ext cx="648053" cy="1187114"/>
          </a:xfrm>
          <a:prstGeom prst="rect">
            <a:avLst/>
          </a:prstGeom>
        </p:spPr>
      </p:pic>
      <p:pic>
        <p:nvPicPr>
          <p:cNvPr id="40" name="Picture 39">
            <a:extLst>
              <a:ext uri="{FF2B5EF4-FFF2-40B4-BE49-F238E27FC236}">
                <a16:creationId xmlns:a16="http://schemas.microsoft.com/office/drawing/2014/main" id="{F0758F12-5656-404B-8665-97F62BBA08E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905845" y="1365763"/>
            <a:ext cx="546423" cy="1187114"/>
          </a:xfrm>
          <a:prstGeom prst="rect">
            <a:avLst/>
          </a:prstGeom>
        </p:spPr>
      </p:pic>
      <p:sp>
        <p:nvSpPr>
          <p:cNvPr id="22" name="Rectangle: Rounded Corners 21">
            <a:extLst>
              <a:ext uri="{FF2B5EF4-FFF2-40B4-BE49-F238E27FC236}">
                <a16:creationId xmlns:a16="http://schemas.microsoft.com/office/drawing/2014/main" id="{054D4BC0-4CBE-416A-A7D8-94C98ADBC13B}"/>
              </a:ext>
            </a:extLst>
          </p:cNvPr>
          <p:cNvSpPr/>
          <p:nvPr/>
        </p:nvSpPr>
        <p:spPr bwMode="auto">
          <a:xfrm>
            <a:off x="5778800" y="1311800"/>
            <a:ext cx="216014" cy="5069528"/>
          </a:xfrm>
          <a:prstGeom prst="roundRect">
            <a:avLst>
              <a:gd name="adj" fmla="val 4596"/>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3" name="Rectangle: Rounded Corners 22">
            <a:extLst>
              <a:ext uri="{FF2B5EF4-FFF2-40B4-BE49-F238E27FC236}">
                <a16:creationId xmlns:a16="http://schemas.microsoft.com/office/drawing/2014/main" id="{25E05B65-93F5-484A-A4A6-5EB3B297C4EE}"/>
              </a:ext>
            </a:extLst>
          </p:cNvPr>
          <p:cNvSpPr/>
          <p:nvPr/>
        </p:nvSpPr>
        <p:spPr bwMode="auto">
          <a:xfrm>
            <a:off x="4937072" y="1311800"/>
            <a:ext cx="644362" cy="5069528"/>
          </a:xfrm>
          <a:prstGeom prst="roundRect">
            <a:avLst>
              <a:gd name="adj" fmla="val 4596"/>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274399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p:stCondLst>
                              <p:cond delay="500"/>
                            </p:stCondLst>
                            <p:childTnLst>
                              <p:par>
                                <p:cTn id="40" presetID="10" presetClass="exit" presetSubtype="0" fill="hold" grpId="1" nodeType="afterEffect">
                                  <p:stCondLst>
                                    <p:cond delay="20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par>
                          <p:cTn id="48" fill="hold">
                            <p:stCondLst>
                              <p:cond delay="500"/>
                            </p:stCondLst>
                            <p:childTnLst>
                              <p:par>
                                <p:cTn id="49" presetID="10" presetClass="exit" presetSubtype="0" fill="hold" grpId="1" nodeType="afterEffect">
                                  <p:stCondLst>
                                    <p:cond delay="200"/>
                                  </p:stCondLst>
                                  <p:childTnLst>
                                    <p:animEffect transition="out" filter="fade">
                                      <p:cBhvr>
                                        <p:cTn id="50" dur="500"/>
                                        <p:tgtEl>
                                          <p:spTgt spid="23"/>
                                        </p:tgtEl>
                                      </p:cBhvr>
                                    </p:animEffect>
                                    <p:set>
                                      <p:cBhvr>
                                        <p:cTn id="51" dur="1" fill="hold">
                                          <p:stCondLst>
                                            <p:cond delay="499"/>
                                          </p:stCondLst>
                                        </p:cTn>
                                        <p:tgtEl>
                                          <p:spTgt spid="2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38"/>
                                        </p:tgtEl>
                                      </p:cBhvr>
                                    </p:animEffect>
                                    <p:set>
                                      <p:cBhvr>
                                        <p:cTn id="56" dur="1" fill="hold">
                                          <p:stCondLst>
                                            <p:cond delay="499"/>
                                          </p:stCondLst>
                                        </p:cTn>
                                        <p:tgtEl>
                                          <p:spTgt spid="38"/>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36"/>
                                        </p:tgtEl>
                                      </p:cBhvr>
                                    </p:animEffect>
                                    <p:set>
                                      <p:cBhvr>
                                        <p:cTn id="59" dur="1" fill="hold">
                                          <p:stCondLst>
                                            <p:cond delay="499"/>
                                          </p:stCondLst>
                                        </p:cTn>
                                        <p:tgtEl>
                                          <p:spTgt spid="36"/>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32"/>
                                        </p:tgtEl>
                                      </p:cBhvr>
                                    </p:animEffect>
                                    <p:set>
                                      <p:cBhvr>
                                        <p:cTn id="62" dur="1" fill="hold">
                                          <p:stCondLst>
                                            <p:cond delay="499"/>
                                          </p:stCondLst>
                                        </p:cTn>
                                        <p:tgtEl>
                                          <p:spTgt spid="32"/>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2"/>
                                        </p:tgtEl>
                                      </p:cBhvr>
                                    </p:animEffect>
                                    <p:set>
                                      <p:cBhvr>
                                        <p:cTn id="65" dur="1" fill="hold">
                                          <p:stCondLst>
                                            <p:cond delay="499"/>
                                          </p:stCondLst>
                                        </p:cTn>
                                        <p:tgtEl>
                                          <p:spTgt spid="12"/>
                                        </p:tgtEl>
                                        <p:attrNameLst>
                                          <p:attrName>style.visibility</p:attrName>
                                        </p:attrNameLst>
                                      </p:cBhvr>
                                      <p:to>
                                        <p:strVal val="hidden"/>
                                      </p:to>
                                    </p:set>
                                  </p:childTnLst>
                                </p:cTn>
                              </p:par>
                            </p:childTnLst>
                          </p:cTn>
                        </p:par>
                        <p:par>
                          <p:cTn id="66" fill="hold">
                            <p:stCondLst>
                              <p:cond delay="500"/>
                            </p:stCondLst>
                            <p:childTnLst>
                              <p:par>
                                <p:cTn id="67" presetID="10" presetClass="entr" presetSubtype="0" fill="hold" nodeType="afterEffect">
                                  <p:stCondLst>
                                    <p:cond delay="20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childTnLst>
                          </p:cTn>
                        </p:par>
                        <p:par>
                          <p:cTn id="75" fill="hold">
                            <p:stCondLst>
                              <p:cond delay="500"/>
                            </p:stCondLst>
                            <p:childTnLst>
                              <p:par>
                                <p:cTn id="76" presetID="10" presetClass="exit" presetSubtype="0" fill="hold" grpId="1" nodeType="afterEffect">
                                  <p:stCondLst>
                                    <p:cond delay="200"/>
                                  </p:stCondLst>
                                  <p:childTnLst>
                                    <p:animEffect transition="out" filter="fade">
                                      <p:cBhvr>
                                        <p:cTn id="77" dur="500"/>
                                        <p:tgtEl>
                                          <p:spTgt spid="25"/>
                                        </p:tgtEl>
                                      </p:cBhvr>
                                    </p:animEffect>
                                    <p:set>
                                      <p:cBhvr>
                                        <p:cTn id="78" dur="1" fill="hold">
                                          <p:stCondLst>
                                            <p:cond delay="499"/>
                                          </p:stCondLst>
                                        </p:cTn>
                                        <p:tgtEl>
                                          <p:spTgt spid="25"/>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18"/>
                                        </p:tgtEl>
                                      </p:cBhvr>
                                    </p:animEffect>
                                    <p:set>
                                      <p:cBhvr>
                                        <p:cTn id="83" dur="1" fill="hold">
                                          <p:stCondLst>
                                            <p:cond delay="499"/>
                                          </p:stCondLst>
                                        </p:cTn>
                                        <p:tgtEl>
                                          <p:spTgt spid="18"/>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33"/>
                                        </p:tgtEl>
                                      </p:cBhvr>
                                    </p:animEffect>
                                    <p:set>
                                      <p:cBhvr>
                                        <p:cTn id="86" dur="1" fill="hold">
                                          <p:stCondLst>
                                            <p:cond delay="499"/>
                                          </p:stCondLst>
                                        </p:cTn>
                                        <p:tgtEl>
                                          <p:spTgt spid="33"/>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37"/>
                                        </p:tgtEl>
                                      </p:cBhvr>
                                    </p:animEffect>
                                    <p:set>
                                      <p:cBhvr>
                                        <p:cTn id="89" dur="1" fill="hold">
                                          <p:stCondLst>
                                            <p:cond delay="499"/>
                                          </p:stCondLst>
                                        </p:cTn>
                                        <p:tgtEl>
                                          <p:spTgt spid="37"/>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39"/>
                                        </p:tgtEl>
                                      </p:cBhvr>
                                    </p:animEffect>
                                    <p:set>
                                      <p:cBhvr>
                                        <p:cTn id="92" dur="1" fill="hold">
                                          <p:stCondLst>
                                            <p:cond delay="499"/>
                                          </p:stCondLst>
                                        </p:cTn>
                                        <p:tgtEl>
                                          <p:spTgt spid="39"/>
                                        </p:tgtEl>
                                        <p:attrNameLst>
                                          <p:attrName>style.visibility</p:attrName>
                                        </p:attrNameLst>
                                      </p:cBhvr>
                                      <p:to>
                                        <p:strVal val="hidden"/>
                                      </p:to>
                                    </p:set>
                                  </p:childTnLst>
                                </p:cTn>
                              </p:par>
                            </p:childTnLst>
                          </p:cTn>
                        </p:par>
                        <p:par>
                          <p:cTn id="93" fill="hold">
                            <p:stCondLst>
                              <p:cond delay="500"/>
                            </p:stCondLst>
                            <p:childTnLst>
                              <p:par>
                                <p:cTn id="94" presetID="10" presetClass="entr" presetSubtype="0" fill="hold" nodeType="afterEffect">
                                  <p:stCondLst>
                                    <p:cond delay="200"/>
                                  </p:stCondLst>
                                  <p:childTnLst>
                                    <p:set>
                                      <p:cBhvr>
                                        <p:cTn id="95" dur="1" fill="hold">
                                          <p:stCondLst>
                                            <p:cond delay="0"/>
                                          </p:stCondLst>
                                        </p:cTn>
                                        <p:tgtEl>
                                          <p:spTgt spid="40"/>
                                        </p:tgtEl>
                                        <p:attrNameLst>
                                          <p:attrName>style.visibility</p:attrName>
                                        </p:attrNameLst>
                                      </p:cBhvr>
                                      <p:to>
                                        <p:strVal val="visible"/>
                                      </p:to>
                                    </p:set>
                                    <p:animEffect transition="in" filter="fade">
                                      <p:cBhvr>
                                        <p:cTn id="96" dur="500"/>
                                        <p:tgtEl>
                                          <p:spTgt spid="40"/>
                                        </p:tgtEl>
                                      </p:cBhvr>
                                    </p:animEffect>
                                  </p:childTnLst>
                                </p:cTn>
                              </p:par>
                              <p:par>
                                <p:cTn id="97" presetID="10" presetClass="entr" presetSubtype="0" fill="hold" nodeType="withEffect">
                                  <p:stCondLst>
                                    <p:cond delay="200"/>
                                  </p:stCondLst>
                                  <p:childTnLst>
                                    <p:set>
                                      <p:cBhvr>
                                        <p:cTn id="98" dur="1" fill="hold">
                                          <p:stCondLst>
                                            <p:cond delay="0"/>
                                          </p:stCondLst>
                                        </p:cTn>
                                        <p:tgtEl>
                                          <p:spTgt spid="5"/>
                                        </p:tgtEl>
                                        <p:attrNameLst>
                                          <p:attrName>style.visibility</p:attrName>
                                        </p:attrNameLst>
                                      </p:cBhvr>
                                      <p:to>
                                        <p:strVal val="visible"/>
                                      </p:to>
                                    </p:set>
                                    <p:animEffect transition="in" filter="fade">
                                      <p:cBhvr>
                                        <p:cTn id="99" dur="500"/>
                                        <p:tgtEl>
                                          <p:spTgt spid="5"/>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fade">
                                      <p:cBhvr>
                                        <p:cTn id="104" dur="500"/>
                                        <p:tgtEl>
                                          <p:spTgt spid="35"/>
                                        </p:tgtEl>
                                      </p:cBhvr>
                                    </p:animEffect>
                                  </p:childTnLst>
                                </p:cTn>
                              </p:par>
                            </p:childTnLst>
                          </p:cTn>
                        </p:par>
                        <p:par>
                          <p:cTn id="105" fill="hold">
                            <p:stCondLst>
                              <p:cond delay="500"/>
                            </p:stCondLst>
                            <p:childTnLst>
                              <p:par>
                                <p:cTn id="106" presetID="10" presetClass="exit" presetSubtype="0" fill="hold" grpId="1" nodeType="afterEffect">
                                  <p:stCondLst>
                                    <p:cond delay="200"/>
                                  </p:stCondLst>
                                  <p:childTnLst>
                                    <p:animEffect transition="out" filter="fade">
                                      <p:cBhvr>
                                        <p:cTn id="107" dur="500"/>
                                        <p:tgtEl>
                                          <p:spTgt spid="35"/>
                                        </p:tgtEl>
                                      </p:cBhvr>
                                    </p:animEffect>
                                    <p:set>
                                      <p:cBhvr>
                                        <p:cTn id="108" dur="1" fill="hold">
                                          <p:stCondLst>
                                            <p:cond delay="499"/>
                                          </p:stCondLst>
                                        </p:cTn>
                                        <p:tgtEl>
                                          <p:spTgt spid="35"/>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nodeType="clickEffect">
                                  <p:stCondLst>
                                    <p:cond delay="0"/>
                                  </p:stCondLst>
                                  <p:childTnLst>
                                    <p:animEffect transition="out" filter="fade">
                                      <p:cBhvr>
                                        <p:cTn id="112" dur="500"/>
                                        <p:tgtEl>
                                          <p:spTgt spid="5"/>
                                        </p:tgtEl>
                                      </p:cBhvr>
                                    </p:animEffect>
                                    <p:set>
                                      <p:cBhvr>
                                        <p:cTn id="113" dur="1" fill="hold">
                                          <p:stCondLst>
                                            <p:cond delay="499"/>
                                          </p:stCondLst>
                                        </p:cTn>
                                        <p:tgtEl>
                                          <p:spTgt spid="5"/>
                                        </p:tgtEl>
                                        <p:attrNameLst>
                                          <p:attrName>style.visibility</p:attrName>
                                        </p:attrNameLst>
                                      </p:cBhvr>
                                      <p:to>
                                        <p:strVal val="hidden"/>
                                      </p:to>
                                    </p:set>
                                  </p:childTnLst>
                                </p:cTn>
                              </p:par>
                            </p:childTnLst>
                          </p:cTn>
                        </p:par>
                        <p:par>
                          <p:cTn id="114" fill="hold">
                            <p:stCondLst>
                              <p:cond delay="500"/>
                            </p:stCondLst>
                            <p:childTnLst>
                              <p:par>
                                <p:cTn id="115" presetID="10" presetClass="entr" presetSubtype="0" fill="hold" nodeType="afterEffect">
                                  <p:stCondLst>
                                    <p:cond delay="200"/>
                                  </p:stCondLst>
                                  <p:childTnLst>
                                    <p:set>
                                      <p:cBhvr>
                                        <p:cTn id="116" dur="1" fill="hold">
                                          <p:stCondLst>
                                            <p:cond delay="0"/>
                                          </p:stCondLst>
                                        </p:cTn>
                                        <p:tgtEl>
                                          <p:spTgt spid="6"/>
                                        </p:tgtEl>
                                        <p:attrNameLst>
                                          <p:attrName>style.visibility</p:attrName>
                                        </p:attrNameLst>
                                      </p:cBhvr>
                                      <p:to>
                                        <p:strVal val="visible"/>
                                      </p:to>
                                    </p:set>
                                    <p:animEffect transition="in" filter="fade">
                                      <p:cBhvr>
                                        <p:cTn id="117" dur="500"/>
                                        <p:tgtEl>
                                          <p:spTgt spid="6"/>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fade">
                                      <p:cBhvr>
                                        <p:cTn id="122" dur="500"/>
                                        <p:tgtEl>
                                          <p:spTgt spid="28"/>
                                        </p:tgtEl>
                                      </p:cBhvr>
                                    </p:animEffect>
                                  </p:childTnLst>
                                </p:cTn>
                              </p:par>
                            </p:childTnLst>
                          </p:cTn>
                        </p:par>
                        <p:par>
                          <p:cTn id="123" fill="hold">
                            <p:stCondLst>
                              <p:cond delay="500"/>
                            </p:stCondLst>
                            <p:childTnLst>
                              <p:par>
                                <p:cTn id="124" presetID="10" presetClass="exit" presetSubtype="0" fill="hold" grpId="1" nodeType="afterEffect">
                                  <p:stCondLst>
                                    <p:cond delay="200"/>
                                  </p:stCondLst>
                                  <p:childTnLst>
                                    <p:animEffect transition="out" filter="fade">
                                      <p:cBhvr>
                                        <p:cTn id="125" dur="500"/>
                                        <p:tgtEl>
                                          <p:spTgt spid="28"/>
                                        </p:tgtEl>
                                      </p:cBhvr>
                                    </p:animEffect>
                                    <p:set>
                                      <p:cBhvr>
                                        <p:cTn id="126" dur="1" fill="hold">
                                          <p:stCondLst>
                                            <p:cond delay="499"/>
                                          </p:stCondLst>
                                        </p:cTn>
                                        <p:tgtEl>
                                          <p:spTgt spid="28"/>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fade">
                                      <p:cBhvr>
                                        <p:cTn id="131" dur="500"/>
                                        <p:tgtEl>
                                          <p:spTgt spid="30"/>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31"/>
                                        </p:tgtEl>
                                        <p:attrNameLst>
                                          <p:attrName>style.visibility</p:attrName>
                                        </p:attrNameLst>
                                      </p:cBhvr>
                                      <p:to>
                                        <p:strVal val="visible"/>
                                      </p:to>
                                    </p:set>
                                    <p:animEffect transition="in" filter="fade">
                                      <p:cBhvr>
                                        <p:cTn id="1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animBg="1"/>
      <p:bldP spid="25" grpId="1" animBg="1"/>
      <p:bldP spid="28" grpId="0" animBg="1"/>
      <p:bldP spid="28" grpId="1" animBg="1"/>
      <p:bldP spid="30" grpId="0"/>
      <p:bldP spid="31" grpId="0"/>
      <p:bldP spid="35" grpId="0" animBg="1"/>
      <p:bldP spid="35" grpId="1" animBg="1"/>
      <p:bldP spid="22" grpId="0" animBg="1"/>
      <p:bldP spid="22" grpId="1" animBg="1"/>
      <p:bldP spid="23" grpId="0" animBg="1"/>
      <p:bldP spid="23" grpId="1"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1775FF7C-3D39-4F51-80E5-38391CB3D63D}"/>
              </a:ext>
            </a:extLst>
          </p:cNvPr>
          <p:cNvSpPr txBox="1"/>
          <p:nvPr/>
        </p:nvSpPr>
        <p:spPr bwMode="auto">
          <a:xfrm>
            <a:off x="4799813" y="2140760"/>
            <a:ext cx="25923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3 – exchanging:</a:t>
            </a:r>
            <a:endParaRPr lang="en-GB" sz="2000" dirty="0">
              <a:solidFill>
                <a:srgbClr val="FF0000"/>
              </a:solidFill>
              <a:latin typeface="Myriad Pro Semibold" charset="0"/>
              <a:ea typeface="Myriad Pro Semibold" charset="0"/>
              <a:cs typeface="Myriad Pro Semibold" charset="0"/>
            </a:endParaRPr>
          </a:p>
        </p:txBody>
      </p:sp>
      <p:sp>
        <p:nvSpPr>
          <p:cNvPr id="84" name="TextBox 83">
            <a:extLst>
              <a:ext uri="{FF2B5EF4-FFF2-40B4-BE49-F238E27FC236}">
                <a16:creationId xmlns:a16="http://schemas.microsoft.com/office/drawing/2014/main" id="{1775FF7C-3D39-4F51-80E5-38391CB3D63D}"/>
              </a:ext>
            </a:extLst>
          </p:cNvPr>
          <p:cNvSpPr txBox="1"/>
          <p:nvPr/>
        </p:nvSpPr>
        <p:spPr bwMode="auto">
          <a:xfrm>
            <a:off x="4580203" y="2149969"/>
            <a:ext cx="303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4 – sharing the 10s:</a:t>
            </a:r>
            <a:endParaRPr lang="en-GB" sz="2000" dirty="0">
              <a:solidFill>
                <a:srgbClr val="FF0000"/>
              </a:solidFill>
              <a:latin typeface="Myriad Pro Semibold" charset="0"/>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4:3</a:t>
            </a:r>
          </a:p>
        </p:txBody>
      </p:sp>
      <p:sp>
        <p:nvSpPr>
          <p:cNvPr id="3" name="TextBox 2">
            <a:extLst>
              <a:ext uri="{FF2B5EF4-FFF2-40B4-BE49-F238E27FC236}">
                <a16:creationId xmlns:a16="http://schemas.microsoft.com/office/drawing/2014/main" id="{452CDABD-DCA6-4326-8738-2E1572DBCE57}"/>
              </a:ext>
            </a:extLst>
          </p:cNvPr>
          <p:cNvSpPr txBox="1"/>
          <p:nvPr/>
        </p:nvSpPr>
        <p:spPr bwMode="auto">
          <a:xfrm>
            <a:off x="1826916" y="920309"/>
            <a:ext cx="85381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705 books shared equally between 5 year groups. How many books each?</a:t>
            </a:r>
            <a:endParaRPr lang="en-GB" sz="2000" dirty="0">
              <a:solidFill>
                <a:srgbClr val="FF0000"/>
              </a:solidFill>
              <a:latin typeface="Myriad Pro Semibold" charset="0"/>
              <a:ea typeface="Myriad Pro Semibold" charset="0"/>
              <a:cs typeface="Myriad Pro Semibold" charset="0"/>
            </a:endParaRPr>
          </a:p>
        </p:txBody>
      </p:sp>
      <p:sp>
        <p:nvSpPr>
          <p:cNvPr id="21" name="TextBox 20">
            <a:extLst>
              <a:ext uri="{FF2B5EF4-FFF2-40B4-BE49-F238E27FC236}">
                <a16:creationId xmlns:a16="http://schemas.microsoft.com/office/drawing/2014/main" id="{5ABE1B13-3715-47F3-96AF-A23897ABF0B4}"/>
              </a:ext>
            </a:extLst>
          </p:cNvPr>
          <p:cNvSpPr txBox="1"/>
          <p:nvPr/>
        </p:nvSpPr>
        <p:spPr bwMode="auto">
          <a:xfrm>
            <a:off x="4838001" y="1524946"/>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200" dirty="0">
                <a:solidFill>
                  <a:srgbClr val="000000"/>
                </a:solidFill>
                <a:latin typeface="Myriad Pro Semibold" charset="0"/>
                <a:ea typeface="Myriad Pro Semibold" charset="0"/>
                <a:cs typeface="Myriad Pro Semibold" charset="0"/>
              </a:rPr>
              <a:t>705  ÷  5  =</a:t>
            </a:r>
            <a:endParaRPr lang="en-GB" sz="2200" dirty="0">
              <a:solidFill>
                <a:srgbClr val="C00000"/>
              </a:solidFill>
              <a:latin typeface="Myriad Pro Semibold" charset="0"/>
              <a:ea typeface="Myriad Pro Semibold" charset="0"/>
              <a:cs typeface="Myriad Pro Semibold" charset="0"/>
            </a:endParaRPr>
          </a:p>
        </p:txBody>
      </p:sp>
      <p:sp>
        <p:nvSpPr>
          <p:cNvPr id="23" name="Rectangle 22">
            <a:extLst>
              <a:ext uri="{FF2B5EF4-FFF2-40B4-BE49-F238E27FC236}">
                <a16:creationId xmlns:a16="http://schemas.microsoft.com/office/drawing/2014/main" id="{6048F2F1-4302-478B-A8A4-17DCB75F1AA4}"/>
              </a:ext>
            </a:extLst>
          </p:cNvPr>
          <p:cNvSpPr/>
          <p:nvPr/>
        </p:nvSpPr>
        <p:spPr bwMode="auto">
          <a:xfrm>
            <a:off x="6658835" y="1515420"/>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1" name="TextBox 40">
            <a:extLst>
              <a:ext uri="{FF2B5EF4-FFF2-40B4-BE49-F238E27FC236}">
                <a16:creationId xmlns:a16="http://schemas.microsoft.com/office/drawing/2014/main" id="{E4D94C94-8C22-47B8-A3FC-25CD2A19EC8D}"/>
              </a:ext>
            </a:extLst>
          </p:cNvPr>
          <p:cNvSpPr txBox="1"/>
          <p:nvPr/>
        </p:nvSpPr>
        <p:spPr bwMode="auto">
          <a:xfrm>
            <a:off x="6656056" y="2620684"/>
            <a:ext cx="32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7030A0"/>
                </a:solidFill>
                <a:latin typeface="Myriad Pro" panose="020B0503030403020204" pitchFamily="34" charset="0"/>
                <a:ea typeface="Myriad Pro Semibold" charset="0"/>
                <a:cs typeface="Myriad Pro Semibold" charset="0"/>
              </a:rPr>
              <a:t>1</a:t>
            </a:r>
          </a:p>
        </p:txBody>
      </p:sp>
      <p:pic>
        <p:nvPicPr>
          <p:cNvPr id="10" name="Picture 9" descr="A close up of a logo  Description automatically generated">
            <a:extLst>
              <a:ext uri="{FF2B5EF4-FFF2-40B4-BE49-F238E27FC236}">
                <a16:creationId xmlns:a16="http://schemas.microsoft.com/office/drawing/2014/main" id="{F3953D1D-FBC8-4908-88EB-50C609BA3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5921" y="2964657"/>
            <a:ext cx="2353654" cy="446831"/>
          </a:xfrm>
          <a:prstGeom prst="rect">
            <a:avLst/>
          </a:prstGeom>
        </p:spPr>
      </p:pic>
      <p:grpSp>
        <p:nvGrpSpPr>
          <p:cNvPr id="9" name="Group 8">
            <a:extLst>
              <a:ext uri="{FF2B5EF4-FFF2-40B4-BE49-F238E27FC236}">
                <a16:creationId xmlns:a16="http://schemas.microsoft.com/office/drawing/2014/main" id="{85172E2A-E9DA-4D8F-BA8E-356362B6AE8A}"/>
              </a:ext>
            </a:extLst>
          </p:cNvPr>
          <p:cNvGrpSpPr/>
          <p:nvPr/>
        </p:nvGrpSpPr>
        <p:grpSpPr>
          <a:xfrm>
            <a:off x="6546954" y="3026973"/>
            <a:ext cx="233806" cy="1262262"/>
            <a:chOff x="5184879" y="3026973"/>
            <a:chExt cx="233806" cy="1262262"/>
          </a:xfrm>
        </p:grpSpPr>
        <p:pic>
          <p:nvPicPr>
            <p:cNvPr id="12" name="Picture 11">
              <a:extLst>
                <a:ext uri="{FF2B5EF4-FFF2-40B4-BE49-F238E27FC236}">
                  <a16:creationId xmlns:a16="http://schemas.microsoft.com/office/drawing/2014/main" id="{4E3A9A3F-2640-4062-92E7-AE5530ACD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4879" y="3026973"/>
              <a:ext cx="233806" cy="233806"/>
            </a:xfrm>
            <a:prstGeom prst="rect">
              <a:avLst/>
            </a:prstGeom>
          </p:spPr>
        </p:pic>
        <p:pic>
          <p:nvPicPr>
            <p:cNvPr id="39" name="Picture 38">
              <a:extLst>
                <a:ext uri="{FF2B5EF4-FFF2-40B4-BE49-F238E27FC236}">
                  <a16:creationId xmlns:a16="http://schemas.microsoft.com/office/drawing/2014/main" id="{3EBAA522-3D33-431A-9D58-216A60E7C9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4879" y="3284087"/>
              <a:ext cx="233806" cy="233806"/>
            </a:xfrm>
            <a:prstGeom prst="rect">
              <a:avLst/>
            </a:prstGeom>
          </p:spPr>
        </p:pic>
        <p:pic>
          <p:nvPicPr>
            <p:cNvPr id="40" name="Picture 39">
              <a:extLst>
                <a:ext uri="{FF2B5EF4-FFF2-40B4-BE49-F238E27FC236}">
                  <a16:creationId xmlns:a16="http://schemas.microsoft.com/office/drawing/2014/main" id="{EB73255A-D926-4754-8A17-438C8F81CA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4879" y="3541201"/>
              <a:ext cx="233806" cy="233806"/>
            </a:xfrm>
            <a:prstGeom prst="rect">
              <a:avLst/>
            </a:prstGeom>
          </p:spPr>
        </p:pic>
        <p:pic>
          <p:nvPicPr>
            <p:cNvPr id="44" name="Picture 43">
              <a:extLst>
                <a:ext uri="{FF2B5EF4-FFF2-40B4-BE49-F238E27FC236}">
                  <a16:creationId xmlns:a16="http://schemas.microsoft.com/office/drawing/2014/main" id="{0F8A55EA-EF7F-491C-8066-DFF90A3E7A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4879" y="3798315"/>
              <a:ext cx="233806" cy="233806"/>
            </a:xfrm>
            <a:prstGeom prst="rect">
              <a:avLst/>
            </a:prstGeom>
          </p:spPr>
        </p:pic>
        <p:pic>
          <p:nvPicPr>
            <p:cNvPr id="45" name="Picture 44">
              <a:extLst>
                <a:ext uri="{FF2B5EF4-FFF2-40B4-BE49-F238E27FC236}">
                  <a16:creationId xmlns:a16="http://schemas.microsoft.com/office/drawing/2014/main" id="{FF5ACA48-D462-4BD1-B90C-64BA4BF38C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4879" y="4055429"/>
              <a:ext cx="233806" cy="233806"/>
            </a:xfrm>
            <a:prstGeom prst="rect">
              <a:avLst/>
            </a:prstGeom>
          </p:spPr>
        </p:pic>
      </p:grpSp>
      <p:grpSp>
        <p:nvGrpSpPr>
          <p:cNvPr id="13" name="Group 12">
            <a:extLst>
              <a:ext uri="{FF2B5EF4-FFF2-40B4-BE49-F238E27FC236}">
                <a16:creationId xmlns:a16="http://schemas.microsoft.com/office/drawing/2014/main" id="{4D0EEDDB-22E3-42E7-B2A1-84AB81D9047F}"/>
              </a:ext>
            </a:extLst>
          </p:cNvPr>
          <p:cNvGrpSpPr/>
          <p:nvPr/>
        </p:nvGrpSpPr>
        <p:grpSpPr>
          <a:xfrm>
            <a:off x="8234639" y="3026973"/>
            <a:ext cx="233806" cy="1262262"/>
            <a:chOff x="6710639" y="3026973"/>
            <a:chExt cx="233806" cy="1262262"/>
          </a:xfrm>
        </p:grpSpPr>
        <p:pic>
          <p:nvPicPr>
            <p:cNvPr id="16" name="Picture 15" descr="A picture containing object  Description automatically generated">
              <a:extLst>
                <a:ext uri="{FF2B5EF4-FFF2-40B4-BE49-F238E27FC236}">
                  <a16:creationId xmlns:a16="http://schemas.microsoft.com/office/drawing/2014/main" id="{7DC7F2E2-8C06-4CA4-8A36-EF9A4649A0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0639" y="3026973"/>
              <a:ext cx="233806" cy="233806"/>
            </a:xfrm>
            <a:prstGeom prst="rect">
              <a:avLst/>
            </a:prstGeom>
          </p:spPr>
        </p:pic>
        <p:pic>
          <p:nvPicPr>
            <p:cNvPr id="52" name="Picture 51" descr="A picture containing object  Description automatically generated">
              <a:extLst>
                <a:ext uri="{FF2B5EF4-FFF2-40B4-BE49-F238E27FC236}">
                  <a16:creationId xmlns:a16="http://schemas.microsoft.com/office/drawing/2014/main" id="{2CFB3BB7-EDD4-4514-B2D0-08F4C353C9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0639" y="3284087"/>
              <a:ext cx="233806" cy="233806"/>
            </a:xfrm>
            <a:prstGeom prst="rect">
              <a:avLst/>
            </a:prstGeom>
          </p:spPr>
        </p:pic>
        <p:pic>
          <p:nvPicPr>
            <p:cNvPr id="53" name="Picture 52" descr="A picture containing object  Description automatically generated">
              <a:extLst>
                <a:ext uri="{FF2B5EF4-FFF2-40B4-BE49-F238E27FC236}">
                  <a16:creationId xmlns:a16="http://schemas.microsoft.com/office/drawing/2014/main" id="{E7FD61AA-2B95-4839-9ECB-010A4A5A84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0639" y="3541201"/>
              <a:ext cx="233806" cy="233806"/>
            </a:xfrm>
            <a:prstGeom prst="rect">
              <a:avLst/>
            </a:prstGeom>
          </p:spPr>
        </p:pic>
        <p:pic>
          <p:nvPicPr>
            <p:cNvPr id="54" name="Picture 53" descr="A picture containing object  Description automatically generated">
              <a:extLst>
                <a:ext uri="{FF2B5EF4-FFF2-40B4-BE49-F238E27FC236}">
                  <a16:creationId xmlns:a16="http://schemas.microsoft.com/office/drawing/2014/main" id="{7BAAB1CE-E2EB-4F31-8A09-055467F0BE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0639" y="3798315"/>
              <a:ext cx="233806" cy="233806"/>
            </a:xfrm>
            <a:prstGeom prst="rect">
              <a:avLst/>
            </a:prstGeom>
          </p:spPr>
        </p:pic>
        <p:pic>
          <p:nvPicPr>
            <p:cNvPr id="55" name="Picture 54" descr="A picture containing object  Description automatically generated">
              <a:extLst>
                <a:ext uri="{FF2B5EF4-FFF2-40B4-BE49-F238E27FC236}">
                  <a16:creationId xmlns:a16="http://schemas.microsoft.com/office/drawing/2014/main" id="{5BD8BB06-F681-4D1F-BC3E-4FF2B8C669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0639" y="4055429"/>
              <a:ext cx="233806" cy="233806"/>
            </a:xfrm>
            <a:prstGeom prst="rect">
              <a:avLst/>
            </a:prstGeom>
          </p:spPr>
        </p:pic>
      </p:grpSp>
      <p:sp>
        <p:nvSpPr>
          <p:cNvPr id="67" name="TextBox 66">
            <a:extLst>
              <a:ext uri="{FF2B5EF4-FFF2-40B4-BE49-F238E27FC236}">
                <a16:creationId xmlns:a16="http://schemas.microsoft.com/office/drawing/2014/main" id="{DFC47669-B5A6-45D5-B3DB-38082628379D}"/>
              </a:ext>
            </a:extLst>
          </p:cNvPr>
          <p:cNvSpPr txBox="1"/>
          <p:nvPr/>
        </p:nvSpPr>
        <p:spPr bwMode="auto">
          <a:xfrm>
            <a:off x="6164256" y="296681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5</a:t>
            </a:r>
            <a:endParaRPr lang="en-GB" sz="2000" dirty="0">
              <a:solidFill>
                <a:srgbClr val="C00000"/>
              </a:solidFill>
              <a:latin typeface="Myriad Pro" panose="020B0503030403020204" pitchFamily="34" charset="0"/>
              <a:ea typeface="Myriad Pro Semibold" charset="0"/>
              <a:cs typeface="Myriad Pro Semibold" charset="0"/>
            </a:endParaRPr>
          </a:p>
        </p:txBody>
      </p:sp>
      <p:pic>
        <p:nvPicPr>
          <p:cNvPr id="19" name="Picture 18" descr="A close up of a logo  Description automatically generated">
            <a:extLst>
              <a:ext uri="{FF2B5EF4-FFF2-40B4-BE49-F238E27FC236}">
                <a16:creationId xmlns:a16="http://schemas.microsoft.com/office/drawing/2014/main" id="{78F70BEC-B4DE-42E1-8983-B4B518C417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106" y="2997375"/>
            <a:ext cx="301351" cy="1330100"/>
          </a:xfrm>
          <a:prstGeom prst="rect">
            <a:avLst/>
          </a:prstGeom>
        </p:spPr>
      </p:pic>
      <p:sp>
        <p:nvSpPr>
          <p:cNvPr id="33" name="TextBox 32">
            <a:extLst>
              <a:ext uri="{FF2B5EF4-FFF2-40B4-BE49-F238E27FC236}">
                <a16:creationId xmlns:a16="http://schemas.microsoft.com/office/drawing/2014/main" id="{3E382379-3F25-469B-80B7-131EBA8F1CD1}"/>
              </a:ext>
            </a:extLst>
          </p:cNvPr>
          <p:cNvSpPr txBox="1"/>
          <p:nvPr/>
        </p:nvSpPr>
        <p:spPr bwMode="auto">
          <a:xfrm>
            <a:off x="1596000" y="4928400"/>
            <a:ext cx="49081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7030A0"/>
                </a:solidFill>
                <a:latin typeface="Myriad Pro Semibold" charset="0"/>
                <a:ea typeface="Myriad Pro Semibold" charset="0"/>
                <a:cs typeface="Myriad Pro Semibold" charset="0"/>
              </a:rPr>
              <a:t>7 hundreds ÷ 5 = 1 hundred r 2 hundreds</a:t>
            </a:r>
          </a:p>
        </p:txBody>
      </p:sp>
      <p:grpSp>
        <p:nvGrpSpPr>
          <p:cNvPr id="18" name="Group 17">
            <a:extLst>
              <a:ext uri="{FF2B5EF4-FFF2-40B4-BE49-F238E27FC236}">
                <a16:creationId xmlns:a16="http://schemas.microsoft.com/office/drawing/2014/main" id="{9FDCFA3F-E585-4E81-9F79-2937D1C07F1B}"/>
              </a:ext>
            </a:extLst>
          </p:cNvPr>
          <p:cNvGrpSpPr/>
          <p:nvPr/>
        </p:nvGrpSpPr>
        <p:grpSpPr>
          <a:xfrm>
            <a:off x="7309568" y="3020795"/>
            <a:ext cx="548529" cy="2555485"/>
            <a:chOff x="5785567" y="3020794"/>
            <a:chExt cx="548529" cy="2555485"/>
          </a:xfrm>
        </p:grpSpPr>
        <p:grpSp>
          <p:nvGrpSpPr>
            <p:cNvPr id="17" name="Group 16">
              <a:extLst>
                <a:ext uri="{FF2B5EF4-FFF2-40B4-BE49-F238E27FC236}">
                  <a16:creationId xmlns:a16="http://schemas.microsoft.com/office/drawing/2014/main" id="{92533D71-3C3D-4D65-ABA0-54C7F0E17CEF}"/>
                </a:ext>
              </a:extLst>
            </p:cNvPr>
            <p:cNvGrpSpPr/>
            <p:nvPr/>
          </p:nvGrpSpPr>
          <p:grpSpPr>
            <a:xfrm>
              <a:off x="5785567" y="3026973"/>
              <a:ext cx="233806" cy="2549306"/>
              <a:chOff x="5785567" y="3026973"/>
              <a:chExt cx="233806" cy="2549306"/>
            </a:xfrm>
          </p:grpSpPr>
          <p:pic>
            <p:nvPicPr>
              <p:cNvPr id="15" name="Picture 14" descr="A picture containing clipart  Description automatically generated">
                <a:extLst>
                  <a:ext uri="{FF2B5EF4-FFF2-40B4-BE49-F238E27FC236}">
                    <a16:creationId xmlns:a16="http://schemas.microsoft.com/office/drawing/2014/main" id="{87C456C6-9C89-4853-8BA2-67D853803E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3026973"/>
                <a:ext cx="233806" cy="233806"/>
              </a:xfrm>
              <a:prstGeom prst="rect">
                <a:avLst/>
              </a:prstGeom>
            </p:spPr>
          </p:pic>
          <p:pic>
            <p:nvPicPr>
              <p:cNvPr id="35" name="Picture 34" descr="A picture containing clipart  Description automatically generated">
                <a:extLst>
                  <a:ext uri="{FF2B5EF4-FFF2-40B4-BE49-F238E27FC236}">
                    <a16:creationId xmlns:a16="http://schemas.microsoft.com/office/drawing/2014/main" id="{25C7415A-8402-42FB-80F0-005C901471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3284251"/>
                <a:ext cx="233806" cy="233806"/>
              </a:xfrm>
              <a:prstGeom prst="rect">
                <a:avLst/>
              </a:prstGeom>
            </p:spPr>
          </p:pic>
          <p:pic>
            <p:nvPicPr>
              <p:cNvPr id="36" name="Picture 35" descr="A picture containing clipart  Description automatically generated">
                <a:extLst>
                  <a:ext uri="{FF2B5EF4-FFF2-40B4-BE49-F238E27FC236}">
                    <a16:creationId xmlns:a16="http://schemas.microsoft.com/office/drawing/2014/main" id="{122A1B83-4E1E-4632-813D-4125CEC6E7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3541529"/>
                <a:ext cx="233806" cy="233806"/>
              </a:xfrm>
              <a:prstGeom prst="rect">
                <a:avLst/>
              </a:prstGeom>
            </p:spPr>
          </p:pic>
          <p:pic>
            <p:nvPicPr>
              <p:cNvPr id="37" name="Picture 36" descr="A picture containing clipart  Description automatically generated">
                <a:extLst>
                  <a:ext uri="{FF2B5EF4-FFF2-40B4-BE49-F238E27FC236}">
                    <a16:creationId xmlns:a16="http://schemas.microsoft.com/office/drawing/2014/main" id="{32D79D41-C9F4-46EB-852C-35FE391EEF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3798807"/>
                <a:ext cx="233806" cy="233806"/>
              </a:xfrm>
              <a:prstGeom prst="rect">
                <a:avLst/>
              </a:prstGeom>
            </p:spPr>
          </p:pic>
          <p:pic>
            <p:nvPicPr>
              <p:cNvPr id="38" name="Picture 37" descr="A picture containing clipart  Description automatically generated">
                <a:extLst>
                  <a:ext uri="{FF2B5EF4-FFF2-40B4-BE49-F238E27FC236}">
                    <a16:creationId xmlns:a16="http://schemas.microsoft.com/office/drawing/2014/main" id="{DCF91286-56D0-4C8E-978B-6B09D06A92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4056085"/>
                <a:ext cx="233806" cy="233806"/>
              </a:xfrm>
              <a:prstGeom prst="rect">
                <a:avLst/>
              </a:prstGeom>
            </p:spPr>
          </p:pic>
          <p:pic>
            <p:nvPicPr>
              <p:cNvPr id="42" name="Picture 41" descr="A picture containing clipart  Description automatically generated">
                <a:extLst>
                  <a:ext uri="{FF2B5EF4-FFF2-40B4-BE49-F238E27FC236}">
                    <a16:creationId xmlns:a16="http://schemas.microsoft.com/office/drawing/2014/main" id="{79EF1A87-D391-4746-9EBB-1708BB8573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4313363"/>
                <a:ext cx="233806" cy="233806"/>
              </a:xfrm>
              <a:prstGeom prst="rect">
                <a:avLst/>
              </a:prstGeom>
            </p:spPr>
          </p:pic>
          <p:pic>
            <p:nvPicPr>
              <p:cNvPr id="43" name="Picture 42" descr="A picture containing clipart  Description automatically generated">
                <a:extLst>
                  <a:ext uri="{FF2B5EF4-FFF2-40B4-BE49-F238E27FC236}">
                    <a16:creationId xmlns:a16="http://schemas.microsoft.com/office/drawing/2014/main" id="{8D42073A-41C3-4F1B-A7AF-E4ABA390B6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4570641"/>
                <a:ext cx="233806" cy="233806"/>
              </a:xfrm>
              <a:prstGeom prst="rect">
                <a:avLst/>
              </a:prstGeom>
            </p:spPr>
          </p:pic>
          <p:pic>
            <p:nvPicPr>
              <p:cNvPr id="48" name="Picture 47" descr="A picture containing clipart  Description automatically generated">
                <a:extLst>
                  <a:ext uri="{FF2B5EF4-FFF2-40B4-BE49-F238E27FC236}">
                    <a16:creationId xmlns:a16="http://schemas.microsoft.com/office/drawing/2014/main" id="{F0B4BAB0-6D6B-4578-A46E-3F1466AAB4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4827919"/>
                <a:ext cx="233806" cy="233806"/>
              </a:xfrm>
              <a:prstGeom prst="rect">
                <a:avLst/>
              </a:prstGeom>
            </p:spPr>
          </p:pic>
          <p:pic>
            <p:nvPicPr>
              <p:cNvPr id="49" name="Picture 48" descr="A picture containing clipart  Description automatically generated">
                <a:extLst>
                  <a:ext uri="{FF2B5EF4-FFF2-40B4-BE49-F238E27FC236}">
                    <a16:creationId xmlns:a16="http://schemas.microsoft.com/office/drawing/2014/main" id="{F21464F9-4854-40D6-94C0-B23351FD39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5085197"/>
                <a:ext cx="233806" cy="233806"/>
              </a:xfrm>
              <a:prstGeom prst="rect">
                <a:avLst/>
              </a:prstGeom>
            </p:spPr>
          </p:pic>
          <p:pic>
            <p:nvPicPr>
              <p:cNvPr id="50" name="Picture 49" descr="A picture containing clipart  Description automatically generated">
                <a:extLst>
                  <a:ext uri="{FF2B5EF4-FFF2-40B4-BE49-F238E27FC236}">
                    <a16:creationId xmlns:a16="http://schemas.microsoft.com/office/drawing/2014/main" id="{3F37226A-8809-4444-9292-0607008131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5342473"/>
                <a:ext cx="233806" cy="233806"/>
              </a:xfrm>
              <a:prstGeom prst="rect">
                <a:avLst/>
              </a:prstGeom>
            </p:spPr>
          </p:pic>
        </p:grpSp>
        <p:grpSp>
          <p:nvGrpSpPr>
            <p:cNvPr id="51" name="Group 50">
              <a:extLst>
                <a:ext uri="{FF2B5EF4-FFF2-40B4-BE49-F238E27FC236}">
                  <a16:creationId xmlns:a16="http://schemas.microsoft.com/office/drawing/2014/main" id="{04FE2469-ED83-4E89-A36F-86F27C9127CA}"/>
                </a:ext>
              </a:extLst>
            </p:cNvPr>
            <p:cNvGrpSpPr/>
            <p:nvPr/>
          </p:nvGrpSpPr>
          <p:grpSpPr>
            <a:xfrm>
              <a:off x="6100290" y="3020794"/>
              <a:ext cx="233806" cy="2549306"/>
              <a:chOff x="5785567" y="3026973"/>
              <a:chExt cx="233806" cy="2549306"/>
            </a:xfrm>
          </p:grpSpPr>
          <p:pic>
            <p:nvPicPr>
              <p:cNvPr id="56" name="Picture 55" descr="A picture containing clipart  Description automatically generated">
                <a:extLst>
                  <a:ext uri="{FF2B5EF4-FFF2-40B4-BE49-F238E27FC236}">
                    <a16:creationId xmlns:a16="http://schemas.microsoft.com/office/drawing/2014/main" id="{8181D3CF-8453-485C-BA9D-4180B5DA05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3026973"/>
                <a:ext cx="233806" cy="233806"/>
              </a:xfrm>
              <a:prstGeom prst="rect">
                <a:avLst/>
              </a:prstGeom>
            </p:spPr>
          </p:pic>
          <p:pic>
            <p:nvPicPr>
              <p:cNvPr id="57" name="Picture 56" descr="A picture containing clipart  Description automatically generated">
                <a:extLst>
                  <a:ext uri="{FF2B5EF4-FFF2-40B4-BE49-F238E27FC236}">
                    <a16:creationId xmlns:a16="http://schemas.microsoft.com/office/drawing/2014/main" id="{6EA77C8F-A516-4787-BC5D-4EC0BAECAA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3284251"/>
                <a:ext cx="233806" cy="233806"/>
              </a:xfrm>
              <a:prstGeom prst="rect">
                <a:avLst/>
              </a:prstGeom>
            </p:spPr>
          </p:pic>
          <p:pic>
            <p:nvPicPr>
              <p:cNvPr id="58" name="Picture 57" descr="A picture containing clipart  Description automatically generated">
                <a:extLst>
                  <a:ext uri="{FF2B5EF4-FFF2-40B4-BE49-F238E27FC236}">
                    <a16:creationId xmlns:a16="http://schemas.microsoft.com/office/drawing/2014/main" id="{A02E4ADE-56D5-48A1-B8C9-95C83B5DEB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3541529"/>
                <a:ext cx="233806" cy="233806"/>
              </a:xfrm>
              <a:prstGeom prst="rect">
                <a:avLst/>
              </a:prstGeom>
            </p:spPr>
          </p:pic>
          <p:pic>
            <p:nvPicPr>
              <p:cNvPr id="59" name="Picture 58" descr="A picture containing clipart  Description automatically generated">
                <a:extLst>
                  <a:ext uri="{FF2B5EF4-FFF2-40B4-BE49-F238E27FC236}">
                    <a16:creationId xmlns:a16="http://schemas.microsoft.com/office/drawing/2014/main" id="{A8E5D916-2732-4C7E-9975-D236C045B6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3798807"/>
                <a:ext cx="233806" cy="233806"/>
              </a:xfrm>
              <a:prstGeom prst="rect">
                <a:avLst/>
              </a:prstGeom>
            </p:spPr>
          </p:pic>
          <p:pic>
            <p:nvPicPr>
              <p:cNvPr id="60" name="Picture 59" descr="A picture containing clipart  Description automatically generated">
                <a:extLst>
                  <a:ext uri="{FF2B5EF4-FFF2-40B4-BE49-F238E27FC236}">
                    <a16:creationId xmlns:a16="http://schemas.microsoft.com/office/drawing/2014/main" id="{73C1BEB9-6ED5-4BE8-98C9-4BA5CB2413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4056085"/>
                <a:ext cx="233806" cy="233806"/>
              </a:xfrm>
              <a:prstGeom prst="rect">
                <a:avLst/>
              </a:prstGeom>
            </p:spPr>
          </p:pic>
          <p:pic>
            <p:nvPicPr>
              <p:cNvPr id="61" name="Picture 60" descr="A picture containing clipart  Description automatically generated">
                <a:extLst>
                  <a:ext uri="{FF2B5EF4-FFF2-40B4-BE49-F238E27FC236}">
                    <a16:creationId xmlns:a16="http://schemas.microsoft.com/office/drawing/2014/main" id="{2EF3F26C-07A6-456A-8C41-EAE11C3A5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4313363"/>
                <a:ext cx="233806" cy="233806"/>
              </a:xfrm>
              <a:prstGeom prst="rect">
                <a:avLst/>
              </a:prstGeom>
            </p:spPr>
          </p:pic>
          <p:pic>
            <p:nvPicPr>
              <p:cNvPr id="62" name="Picture 61" descr="A picture containing clipart  Description automatically generated">
                <a:extLst>
                  <a:ext uri="{FF2B5EF4-FFF2-40B4-BE49-F238E27FC236}">
                    <a16:creationId xmlns:a16="http://schemas.microsoft.com/office/drawing/2014/main" id="{A0D467D2-AD03-4460-8FAB-194F2C3309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4570641"/>
                <a:ext cx="233806" cy="233806"/>
              </a:xfrm>
              <a:prstGeom prst="rect">
                <a:avLst/>
              </a:prstGeom>
            </p:spPr>
          </p:pic>
          <p:pic>
            <p:nvPicPr>
              <p:cNvPr id="63" name="Picture 62" descr="A picture containing clipart  Description automatically generated">
                <a:extLst>
                  <a:ext uri="{FF2B5EF4-FFF2-40B4-BE49-F238E27FC236}">
                    <a16:creationId xmlns:a16="http://schemas.microsoft.com/office/drawing/2014/main" id="{E1C99697-9A9D-4A3F-97C7-E0E05A5E93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4827919"/>
                <a:ext cx="233806" cy="233806"/>
              </a:xfrm>
              <a:prstGeom prst="rect">
                <a:avLst/>
              </a:prstGeom>
            </p:spPr>
          </p:pic>
          <p:pic>
            <p:nvPicPr>
              <p:cNvPr id="64" name="Picture 63" descr="A picture containing clipart  Description automatically generated">
                <a:extLst>
                  <a:ext uri="{FF2B5EF4-FFF2-40B4-BE49-F238E27FC236}">
                    <a16:creationId xmlns:a16="http://schemas.microsoft.com/office/drawing/2014/main" id="{110B347B-193D-4BE8-8962-7982B00737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5085197"/>
                <a:ext cx="233806" cy="233806"/>
              </a:xfrm>
              <a:prstGeom prst="rect">
                <a:avLst/>
              </a:prstGeom>
            </p:spPr>
          </p:pic>
          <p:pic>
            <p:nvPicPr>
              <p:cNvPr id="65" name="Picture 64" descr="A picture containing clipart  Description automatically generated">
                <a:extLst>
                  <a:ext uri="{FF2B5EF4-FFF2-40B4-BE49-F238E27FC236}">
                    <a16:creationId xmlns:a16="http://schemas.microsoft.com/office/drawing/2014/main" id="{D971510A-6309-443F-A0E5-1CABC82260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5342473"/>
                <a:ext cx="233806" cy="233806"/>
              </a:xfrm>
              <a:prstGeom prst="rect">
                <a:avLst/>
              </a:prstGeom>
            </p:spPr>
          </p:pic>
        </p:grpSp>
      </p:grpSp>
      <p:pic>
        <p:nvPicPr>
          <p:cNvPr id="68" name="Image 67"/>
          <p:cNvPicPr>
            <a:picLocks noChangeAspect="1"/>
          </p:cNvPicPr>
          <p:nvPr/>
        </p:nvPicPr>
        <p:blipFill>
          <a:blip r:embed="rId8" cstate="print"/>
          <a:stretch>
            <a:fillRect/>
          </a:stretch>
        </p:blipFill>
        <p:spPr>
          <a:xfrm>
            <a:off x="3523929" y="2627039"/>
            <a:ext cx="1461240" cy="885600"/>
          </a:xfrm>
          <a:prstGeom prst="rect">
            <a:avLst/>
          </a:prstGeom>
        </p:spPr>
      </p:pic>
      <p:pic>
        <p:nvPicPr>
          <p:cNvPr id="14" name="Image 13"/>
          <p:cNvPicPr>
            <a:picLocks noChangeAspect="1"/>
          </p:cNvPicPr>
          <p:nvPr/>
        </p:nvPicPr>
        <p:blipFill>
          <a:blip r:embed="rId9" cstate="print"/>
          <a:stretch>
            <a:fillRect/>
          </a:stretch>
        </p:blipFill>
        <p:spPr>
          <a:xfrm>
            <a:off x="3524250" y="2627314"/>
            <a:ext cx="1460500" cy="885825"/>
          </a:xfrm>
          <a:prstGeom prst="rect">
            <a:avLst/>
          </a:prstGeom>
        </p:spPr>
      </p:pic>
      <p:grpSp>
        <p:nvGrpSpPr>
          <p:cNvPr id="66" name="Group 65">
            <a:extLst>
              <a:ext uri="{FF2B5EF4-FFF2-40B4-BE49-F238E27FC236}">
                <a16:creationId xmlns:a16="http://schemas.microsoft.com/office/drawing/2014/main" id="{7B2FB772-2FED-439F-BCCB-62C0266EF6C4}"/>
              </a:ext>
            </a:extLst>
          </p:cNvPr>
          <p:cNvGrpSpPr/>
          <p:nvPr/>
        </p:nvGrpSpPr>
        <p:grpSpPr>
          <a:xfrm>
            <a:off x="3337049" y="2935188"/>
            <a:ext cx="1625476" cy="564329"/>
            <a:chOff x="3733049" y="5315443"/>
            <a:chExt cx="1625476" cy="564329"/>
          </a:xfrm>
        </p:grpSpPr>
        <p:grpSp>
          <p:nvGrpSpPr>
            <p:cNvPr id="69" name="Group 68">
              <a:extLst>
                <a:ext uri="{FF2B5EF4-FFF2-40B4-BE49-F238E27FC236}">
                  <a16:creationId xmlns:a16="http://schemas.microsoft.com/office/drawing/2014/main" id="{D758B4B8-B6DD-4765-AC24-3C8C5781D1F2}"/>
                </a:ext>
              </a:extLst>
            </p:cNvPr>
            <p:cNvGrpSpPr/>
            <p:nvPr/>
          </p:nvGrpSpPr>
          <p:grpSpPr>
            <a:xfrm>
              <a:off x="4085070" y="5365750"/>
              <a:ext cx="1273455" cy="507156"/>
              <a:chOff x="4085070" y="5365750"/>
              <a:chExt cx="1273455" cy="507156"/>
            </a:xfrm>
            <a:solidFill>
              <a:schemeClr val="bg1"/>
            </a:solidFill>
          </p:grpSpPr>
          <p:sp>
            <p:nvSpPr>
              <p:cNvPr id="74" name="Rectangle 73">
                <a:extLst>
                  <a:ext uri="{FF2B5EF4-FFF2-40B4-BE49-F238E27FC236}">
                    <a16:creationId xmlns:a16="http://schemas.microsoft.com/office/drawing/2014/main" id="{2235CCFC-C25C-4AA8-A6BF-C942E8A0CD4F}"/>
                  </a:ext>
                </a:extLst>
              </p:cNvPr>
              <p:cNvSpPr/>
              <p:nvPr/>
            </p:nvSpPr>
            <p:spPr bwMode="auto">
              <a:xfrm>
                <a:off x="4085070" y="5365750"/>
                <a:ext cx="1273455" cy="45719"/>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5" name="Rectangle 74">
                <a:extLst>
                  <a:ext uri="{FF2B5EF4-FFF2-40B4-BE49-F238E27FC236}">
                    <a16:creationId xmlns:a16="http://schemas.microsoft.com/office/drawing/2014/main" id="{805A5C44-CDBB-4639-B754-881D61B2B77C}"/>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70" name="Group 69">
              <a:extLst>
                <a:ext uri="{FF2B5EF4-FFF2-40B4-BE49-F238E27FC236}">
                  <a16:creationId xmlns:a16="http://schemas.microsoft.com/office/drawing/2014/main" id="{6BA51CD3-0BB3-4B33-A469-6D6D62053D11}"/>
                </a:ext>
              </a:extLst>
            </p:cNvPr>
            <p:cNvGrpSpPr/>
            <p:nvPr/>
          </p:nvGrpSpPr>
          <p:grpSpPr>
            <a:xfrm>
              <a:off x="3733049" y="5315443"/>
              <a:ext cx="1620714" cy="564329"/>
              <a:chOff x="3722832" y="5310208"/>
              <a:chExt cx="1620714" cy="564329"/>
            </a:xfrm>
          </p:grpSpPr>
          <p:cxnSp>
            <p:nvCxnSpPr>
              <p:cNvPr id="71" name="Straight Connector 70">
                <a:extLst>
                  <a:ext uri="{FF2B5EF4-FFF2-40B4-BE49-F238E27FC236}">
                    <a16:creationId xmlns:a16="http://schemas.microsoft.com/office/drawing/2014/main" id="{ECAC1617-E95D-40E4-A2A7-2228B95574F2}"/>
                  </a:ext>
                </a:extLst>
              </p:cNvPr>
              <p:cNvCxnSpPr/>
              <p:nvPr/>
            </p:nvCxnSpPr>
            <p:spPr bwMode="auto">
              <a:xfrm>
                <a:off x="4095242" y="5385595"/>
                <a:ext cx="1248304"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Arc 72">
                <a:extLst>
                  <a:ext uri="{FF2B5EF4-FFF2-40B4-BE49-F238E27FC236}">
                    <a16:creationId xmlns:a16="http://schemas.microsoft.com/office/drawing/2014/main" id="{1DD68DEA-40BD-4F14-B48A-CCAB6511AE7B}"/>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grpSp>
        <p:nvGrpSpPr>
          <p:cNvPr id="76" name="Group 75">
            <a:extLst>
              <a:ext uri="{FF2B5EF4-FFF2-40B4-BE49-F238E27FC236}">
                <a16:creationId xmlns:a16="http://schemas.microsoft.com/office/drawing/2014/main" id="{EC8ACC78-392B-42F7-8EB0-1410D974C390}"/>
              </a:ext>
            </a:extLst>
          </p:cNvPr>
          <p:cNvGrpSpPr>
            <a:grpSpLocks noChangeAspect="1"/>
          </p:cNvGrpSpPr>
          <p:nvPr/>
        </p:nvGrpSpPr>
        <p:grpSpPr>
          <a:xfrm>
            <a:off x="6033718" y="2898716"/>
            <a:ext cx="2721152" cy="578710"/>
            <a:chOff x="3733049" y="5315443"/>
            <a:chExt cx="2683918" cy="570792"/>
          </a:xfrm>
        </p:grpSpPr>
        <p:grpSp>
          <p:nvGrpSpPr>
            <p:cNvPr id="77" name="Group 76">
              <a:extLst>
                <a:ext uri="{FF2B5EF4-FFF2-40B4-BE49-F238E27FC236}">
                  <a16:creationId xmlns:a16="http://schemas.microsoft.com/office/drawing/2014/main" id="{428285E4-F6C2-4DA1-9EC1-E5FBE4BDBFC5}"/>
                </a:ext>
              </a:extLst>
            </p:cNvPr>
            <p:cNvGrpSpPr/>
            <p:nvPr/>
          </p:nvGrpSpPr>
          <p:grpSpPr>
            <a:xfrm>
              <a:off x="4085067" y="5354684"/>
              <a:ext cx="2331900" cy="531551"/>
              <a:chOff x="4085067" y="5354684"/>
              <a:chExt cx="2331900" cy="531551"/>
            </a:xfrm>
            <a:solidFill>
              <a:schemeClr val="bg1"/>
            </a:solidFill>
          </p:grpSpPr>
          <p:sp>
            <p:nvSpPr>
              <p:cNvPr id="81" name="Rectangle 80">
                <a:extLst>
                  <a:ext uri="{FF2B5EF4-FFF2-40B4-BE49-F238E27FC236}">
                    <a16:creationId xmlns:a16="http://schemas.microsoft.com/office/drawing/2014/main" id="{AA18874F-E24D-4F4F-BB80-4AA2AD11CDAE}"/>
                  </a:ext>
                </a:extLst>
              </p:cNvPr>
              <p:cNvSpPr/>
              <p:nvPr/>
            </p:nvSpPr>
            <p:spPr bwMode="auto">
              <a:xfrm>
                <a:off x="4085067" y="5354684"/>
                <a:ext cx="2331900" cy="45093"/>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2" name="Rectangle 81">
                <a:extLst>
                  <a:ext uri="{FF2B5EF4-FFF2-40B4-BE49-F238E27FC236}">
                    <a16:creationId xmlns:a16="http://schemas.microsoft.com/office/drawing/2014/main" id="{0FC2CDC6-3C30-471D-B2B4-49FFAC15D916}"/>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78" name="Group 77">
              <a:extLst>
                <a:ext uri="{FF2B5EF4-FFF2-40B4-BE49-F238E27FC236}">
                  <a16:creationId xmlns:a16="http://schemas.microsoft.com/office/drawing/2014/main" id="{43B6AD28-D4AB-450E-85F4-2707A652C0C0}"/>
                </a:ext>
              </a:extLst>
            </p:cNvPr>
            <p:cNvGrpSpPr/>
            <p:nvPr/>
          </p:nvGrpSpPr>
          <p:grpSpPr>
            <a:xfrm>
              <a:off x="3733049" y="5315443"/>
              <a:ext cx="2678695" cy="564329"/>
              <a:chOff x="3722832" y="5310208"/>
              <a:chExt cx="2678695" cy="564329"/>
            </a:xfrm>
          </p:grpSpPr>
          <p:cxnSp>
            <p:nvCxnSpPr>
              <p:cNvPr id="79" name="Straight Connector 78">
                <a:extLst>
                  <a:ext uri="{FF2B5EF4-FFF2-40B4-BE49-F238E27FC236}">
                    <a16:creationId xmlns:a16="http://schemas.microsoft.com/office/drawing/2014/main" id="{C02A6799-4C72-4C1B-9B6F-029EDB61410E}"/>
                  </a:ext>
                </a:extLst>
              </p:cNvPr>
              <p:cNvCxnSpPr/>
              <p:nvPr/>
            </p:nvCxnSpPr>
            <p:spPr bwMode="auto">
              <a:xfrm>
                <a:off x="4095242" y="5385595"/>
                <a:ext cx="2306285"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Arc 79">
                <a:extLst>
                  <a:ext uri="{FF2B5EF4-FFF2-40B4-BE49-F238E27FC236}">
                    <a16:creationId xmlns:a16="http://schemas.microsoft.com/office/drawing/2014/main" id="{E57FE328-6FA1-46F5-A34C-575D6C9FC62E}"/>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sp>
        <p:nvSpPr>
          <p:cNvPr id="83" name="TextBox 82">
            <a:extLst>
              <a:ext uri="{FF2B5EF4-FFF2-40B4-BE49-F238E27FC236}">
                <a16:creationId xmlns:a16="http://schemas.microsoft.com/office/drawing/2014/main" id="{3E382379-3F25-469B-80B7-131EBA8F1CD1}"/>
              </a:ext>
            </a:extLst>
          </p:cNvPr>
          <p:cNvSpPr txBox="1"/>
          <p:nvPr/>
        </p:nvSpPr>
        <p:spPr bwMode="auto">
          <a:xfrm>
            <a:off x="2815596" y="5336294"/>
            <a:ext cx="24689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2 hundred = 20 tens</a:t>
            </a:r>
          </a:p>
        </p:txBody>
      </p:sp>
      <p:grpSp>
        <p:nvGrpSpPr>
          <p:cNvPr id="11" name="Group 10"/>
          <p:cNvGrpSpPr/>
          <p:nvPr/>
        </p:nvGrpSpPr>
        <p:grpSpPr>
          <a:xfrm>
            <a:off x="7277663" y="3008353"/>
            <a:ext cx="614350" cy="2599794"/>
            <a:chOff x="7596508" y="3396443"/>
            <a:chExt cx="614350" cy="2599794"/>
          </a:xfrm>
        </p:grpSpPr>
        <p:grpSp>
          <p:nvGrpSpPr>
            <p:cNvPr id="8" name="Group 7"/>
            <p:cNvGrpSpPr/>
            <p:nvPr/>
          </p:nvGrpSpPr>
          <p:grpSpPr>
            <a:xfrm>
              <a:off x="7596508" y="3396443"/>
              <a:ext cx="289704" cy="2599794"/>
              <a:chOff x="7596508" y="3396443"/>
              <a:chExt cx="289704" cy="2599794"/>
            </a:xfrm>
          </p:grpSpPr>
          <p:sp>
            <p:nvSpPr>
              <p:cNvPr id="5" name="Rounded Rectangle 4"/>
              <p:cNvSpPr/>
              <p:nvPr/>
            </p:nvSpPr>
            <p:spPr bwMode="auto">
              <a:xfrm>
                <a:off x="7596508" y="3396443"/>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2" name="Rounded Rectangle 91"/>
              <p:cNvSpPr/>
              <p:nvPr/>
            </p:nvSpPr>
            <p:spPr bwMode="auto">
              <a:xfrm>
                <a:off x="7596508" y="470023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96" name="Group 95"/>
            <p:cNvGrpSpPr/>
            <p:nvPr/>
          </p:nvGrpSpPr>
          <p:grpSpPr>
            <a:xfrm>
              <a:off x="7921154" y="3396443"/>
              <a:ext cx="289704" cy="2599794"/>
              <a:chOff x="7596508" y="3396443"/>
              <a:chExt cx="289704" cy="2599794"/>
            </a:xfrm>
          </p:grpSpPr>
          <p:sp>
            <p:nvSpPr>
              <p:cNvPr id="97" name="Rounded Rectangle 96"/>
              <p:cNvSpPr/>
              <p:nvPr/>
            </p:nvSpPr>
            <p:spPr bwMode="auto">
              <a:xfrm>
                <a:off x="7596508" y="3396443"/>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8" name="Rounded Rectangle 97"/>
              <p:cNvSpPr/>
              <p:nvPr/>
            </p:nvSpPr>
            <p:spPr bwMode="auto">
              <a:xfrm>
                <a:off x="7596508" y="470023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sp>
        <p:nvSpPr>
          <p:cNvPr id="99" name="TextBox 98">
            <a:extLst>
              <a:ext uri="{FF2B5EF4-FFF2-40B4-BE49-F238E27FC236}">
                <a16:creationId xmlns:a16="http://schemas.microsoft.com/office/drawing/2014/main" id="{3E382379-3F25-469B-80B7-131EBA8F1CD1}"/>
              </a:ext>
            </a:extLst>
          </p:cNvPr>
          <p:cNvSpPr txBox="1"/>
          <p:nvPr/>
        </p:nvSpPr>
        <p:spPr bwMode="auto">
          <a:xfrm>
            <a:off x="2831626" y="5757950"/>
            <a:ext cx="24368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70C0"/>
                </a:solidFill>
                <a:latin typeface="Myriad Pro Semibold" charset="0"/>
                <a:ea typeface="Myriad Pro Semibold" charset="0"/>
                <a:cs typeface="Myriad Pro Semibold" charset="0"/>
              </a:rPr>
              <a:t>20 tens ÷ 5 = 4 tens</a:t>
            </a:r>
          </a:p>
        </p:txBody>
      </p:sp>
      <p:sp>
        <p:nvSpPr>
          <p:cNvPr id="100" name="TextBox 99">
            <a:extLst>
              <a:ext uri="{FF2B5EF4-FFF2-40B4-BE49-F238E27FC236}">
                <a16:creationId xmlns:a16="http://schemas.microsoft.com/office/drawing/2014/main" id="{E4D94C94-8C22-47B8-A3FC-25CD2A19EC8D}"/>
              </a:ext>
            </a:extLst>
          </p:cNvPr>
          <p:cNvSpPr txBox="1"/>
          <p:nvPr/>
        </p:nvSpPr>
        <p:spPr bwMode="auto">
          <a:xfrm>
            <a:off x="7418669" y="2620684"/>
            <a:ext cx="32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70C0"/>
                </a:solidFill>
                <a:latin typeface="Myriad Pro" panose="020B0503030403020204" pitchFamily="34" charset="0"/>
                <a:ea typeface="Myriad Pro Semibold" charset="0"/>
                <a:cs typeface="Myriad Pro Semibold" charset="0"/>
              </a:rPr>
              <a:t>4</a:t>
            </a:r>
          </a:p>
        </p:txBody>
      </p:sp>
    </p:spTree>
    <p:extLst>
      <p:ext uri="{BB962C8B-B14F-4D97-AF65-F5344CB8AC3E}">
        <p14:creationId xmlns:p14="http://schemas.microsoft.com/office/powerpoint/2010/main" val="79984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500"/>
                                        <p:tgtEl>
                                          <p:spTgt spid="8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9"/>
                                        </p:tgtEl>
                                        <p:attrNameLst>
                                          <p:attrName>style.visibility</p:attrName>
                                        </p:attrNameLst>
                                      </p:cBhvr>
                                      <p:to>
                                        <p:strVal val="visible"/>
                                      </p:to>
                                    </p:set>
                                    <p:animEffect transition="in" filter="fade">
                                      <p:cBhvr>
                                        <p:cTn id="21" dur="500"/>
                                        <p:tgtEl>
                                          <p:spTgt spid="9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0"/>
                                        </p:tgtEl>
                                        <p:attrNameLst>
                                          <p:attrName>style.visibility</p:attrName>
                                        </p:attrNameLst>
                                      </p:cBhvr>
                                      <p:to>
                                        <p:strVal val="visible"/>
                                      </p:to>
                                    </p:set>
                                    <p:animEffect transition="in" filter="fade">
                                      <p:cBhvr>
                                        <p:cTn id="24" dur="500"/>
                                        <p:tgtEl>
                                          <p:spTgt spid="10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xit" presetSubtype="0" fill="hold" nodeType="withEffect">
                                  <p:stCondLst>
                                    <p:cond delay="0"/>
                                  </p:stCondLst>
                                  <p:childTnLst>
                                    <p:animEffect transition="out" filter="fade">
                                      <p:cBhvr>
                                        <p:cTn id="31" dur="500"/>
                                        <p:tgtEl>
                                          <p:spTgt spid="68"/>
                                        </p:tgtEl>
                                      </p:cBhvr>
                                    </p:animEffect>
                                    <p:set>
                                      <p:cBhvr>
                                        <p:cTn id="32" dur="1" fill="hold">
                                          <p:stCondLst>
                                            <p:cond delay="499"/>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84" grpId="0"/>
      <p:bldP spid="99" grpId="0"/>
      <p:bldP spid="100"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Box 84">
            <a:extLst>
              <a:ext uri="{FF2B5EF4-FFF2-40B4-BE49-F238E27FC236}">
                <a16:creationId xmlns:a16="http://schemas.microsoft.com/office/drawing/2014/main" id="{1775FF7C-3D39-4F51-80E5-38391CB3D63D}"/>
              </a:ext>
            </a:extLst>
          </p:cNvPr>
          <p:cNvSpPr txBox="1"/>
          <p:nvPr/>
        </p:nvSpPr>
        <p:spPr bwMode="auto">
          <a:xfrm>
            <a:off x="4580202" y="2149969"/>
            <a:ext cx="303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4 – sharing the 10s:</a:t>
            </a:r>
            <a:endParaRPr lang="en-GB" sz="2000" dirty="0">
              <a:solidFill>
                <a:srgbClr val="FF0000"/>
              </a:solidFill>
              <a:latin typeface="Myriad Pro Semibold" charset="0"/>
              <a:ea typeface="Myriad Pro Semibold" charset="0"/>
              <a:cs typeface="Myriad Pro Semibold" charset="0"/>
            </a:endParaRPr>
          </a:p>
        </p:txBody>
      </p:sp>
      <p:sp>
        <p:nvSpPr>
          <p:cNvPr id="86" name="TextBox 85">
            <a:extLst>
              <a:ext uri="{FF2B5EF4-FFF2-40B4-BE49-F238E27FC236}">
                <a16:creationId xmlns:a16="http://schemas.microsoft.com/office/drawing/2014/main" id="{1775FF7C-3D39-4F51-80E5-38391CB3D63D}"/>
              </a:ext>
            </a:extLst>
          </p:cNvPr>
          <p:cNvSpPr txBox="1"/>
          <p:nvPr/>
        </p:nvSpPr>
        <p:spPr bwMode="auto">
          <a:xfrm>
            <a:off x="4651541" y="2143328"/>
            <a:ext cx="28889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5 – sharing the 1s:</a:t>
            </a:r>
            <a:endParaRPr lang="en-GB" sz="2000" dirty="0">
              <a:solidFill>
                <a:srgbClr val="FF0000"/>
              </a:solidFill>
              <a:latin typeface="Myriad Pro Semibold" charset="0"/>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4:3</a:t>
            </a:r>
          </a:p>
        </p:txBody>
      </p:sp>
      <p:sp>
        <p:nvSpPr>
          <p:cNvPr id="3" name="TextBox 2">
            <a:extLst>
              <a:ext uri="{FF2B5EF4-FFF2-40B4-BE49-F238E27FC236}">
                <a16:creationId xmlns:a16="http://schemas.microsoft.com/office/drawing/2014/main" id="{452CDABD-DCA6-4326-8738-2E1572DBCE57}"/>
              </a:ext>
            </a:extLst>
          </p:cNvPr>
          <p:cNvSpPr txBox="1"/>
          <p:nvPr/>
        </p:nvSpPr>
        <p:spPr bwMode="auto">
          <a:xfrm>
            <a:off x="1826916" y="920309"/>
            <a:ext cx="85381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705 books shared equally between 5 year groups. How many books each?</a:t>
            </a:r>
            <a:endParaRPr lang="en-GB" sz="2000" dirty="0">
              <a:solidFill>
                <a:srgbClr val="FF0000"/>
              </a:solidFill>
              <a:latin typeface="Myriad Pro Semibold" charset="0"/>
              <a:ea typeface="Myriad Pro Semibold" charset="0"/>
              <a:cs typeface="Myriad Pro Semibold" charset="0"/>
            </a:endParaRPr>
          </a:p>
        </p:txBody>
      </p:sp>
      <p:sp>
        <p:nvSpPr>
          <p:cNvPr id="21" name="TextBox 20">
            <a:extLst>
              <a:ext uri="{FF2B5EF4-FFF2-40B4-BE49-F238E27FC236}">
                <a16:creationId xmlns:a16="http://schemas.microsoft.com/office/drawing/2014/main" id="{5ABE1B13-3715-47F3-96AF-A23897ABF0B4}"/>
              </a:ext>
            </a:extLst>
          </p:cNvPr>
          <p:cNvSpPr txBox="1"/>
          <p:nvPr/>
        </p:nvSpPr>
        <p:spPr bwMode="auto">
          <a:xfrm>
            <a:off x="4838001" y="1524946"/>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200" dirty="0">
                <a:solidFill>
                  <a:srgbClr val="000000"/>
                </a:solidFill>
                <a:latin typeface="Myriad Pro Semibold" charset="0"/>
                <a:ea typeface="Myriad Pro Semibold" charset="0"/>
                <a:cs typeface="Myriad Pro Semibold" charset="0"/>
              </a:rPr>
              <a:t>705  ÷  5  =</a:t>
            </a:r>
            <a:endParaRPr lang="en-GB" sz="2200" dirty="0">
              <a:solidFill>
                <a:srgbClr val="C00000"/>
              </a:solidFill>
              <a:latin typeface="Myriad Pro Semibold" charset="0"/>
              <a:ea typeface="Myriad Pro Semibold" charset="0"/>
              <a:cs typeface="Myriad Pro Semibold" charset="0"/>
            </a:endParaRPr>
          </a:p>
        </p:txBody>
      </p:sp>
      <p:sp>
        <p:nvSpPr>
          <p:cNvPr id="23" name="Rectangle 22">
            <a:extLst>
              <a:ext uri="{FF2B5EF4-FFF2-40B4-BE49-F238E27FC236}">
                <a16:creationId xmlns:a16="http://schemas.microsoft.com/office/drawing/2014/main" id="{6048F2F1-4302-478B-A8A4-17DCB75F1AA4}"/>
              </a:ext>
            </a:extLst>
          </p:cNvPr>
          <p:cNvSpPr/>
          <p:nvPr/>
        </p:nvSpPr>
        <p:spPr bwMode="auto">
          <a:xfrm>
            <a:off x="6658835" y="1515420"/>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1" name="TextBox 40">
            <a:extLst>
              <a:ext uri="{FF2B5EF4-FFF2-40B4-BE49-F238E27FC236}">
                <a16:creationId xmlns:a16="http://schemas.microsoft.com/office/drawing/2014/main" id="{E4D94C94-8C22-47B8-A3FC-25CD2A19EC8D}"/>
              </a:ext>
            </a:extLst>
          </p:cNvPr>
          <p:cNvSpPr txBox="1"/>
          <p:nvPr/>
        </p:nvSpPr>
        <p:spPr bwMode="auto">
          <a:xfrm>
            <a:off x="6656056" y="2620684"/>
            <a:ext cx="32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7030A0"/>
                </a:solidFill>
                <a:latin typeface="Myriad Pro" panose="020B0503030403020204" pitchFamily="34" charset="0"/>
                <a:ea typeface="Myriad Pro Semibold" charset="0"/>
                <a:cs typeface="Myriad Pro Semibold" charset="0"/>
              </a:rPr>
              <a:t>1</a:t>
            </a:r>
          </a:p>
        </p:txBody>
      </p:sp>
      <p:pic>
        <p:nvPicPr>
          <p:cNvPr id="10" name="Picture 9" descr="A close up of a logo  Description automatically generated">
            <a:extLst>
              <a:ext uri="{FF2B5EF4-FFF2-40B4-BE49-F238E27FC236}">
                <a16:creationId xmlns:a16="http://schemas.microsoft.com/office/drawing/2014/main" id="{F3953D1D-FBC8-4908-88EB-50C609BA3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5921" y="2964657"/>
            <a:ext cx="2353654" cy="446831"/>
          </a:xfrm>
          <a:prstGeom prst="rect">
            <a:avLst/>
          </a:prstGeom>
        </p:spPr>
      </p:pic>
      <p:grpSp>
        <p:nvGrpSpPr>
          <p:cNvPr id="9" name="Group 8">
            <a:extLst>
              <a:ext uri="{FF2B5EF4-FFF2-40B4-BE49-F238E27FC236}">
                <a16:creationId xmlns:a16="http://schemas.microsoft.com/office/drawing/2014/main" id="{85172E2A-E9DA-4D8F-BA8E-356362B6AE8A}"/>
              </a:ext>
            </a:extLst>
          </p:cNvPr>
          <p:cNvGrpSpPr/>
          <p:nvPr/>
        </p:nvGrpSpPr>
        <p:grpSpPr>
          <a:xfrm>
            <a:off x="6546954" y="3026973"/>
            <a:ext cx="233806" cy="1262262"/>
            <a:chOff x="5184879" y="3026973"/>
            <a:chExt cx="233806" cy="1262262"/>
          </a:xfrm>
        </p:grpSpPr>
        <p:pic>
          <p:nvPicPr>
            <p:cNvPr id="12" name="Picture 11">
              <a:extLst>
                <a:ext uri="{FF2B5EF4-FFF2-40B4-BE49-F238E27FC236}">
                  <a16:creationId xmlns:a16="http://schemas.microsoft.com/office/drawing/2014/main" id="{4E3A9A3F-2640-4062-92E7-AE5530ACD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4879" y="3026973"/>
              <a:ext cx="233806" cy="233806"/>
            </a:xfrm>
            <a:prstGeom prst="rect">
              <a:avLst/>
            </a:prstGeom>
          </p:spPr>
        </p:pic>
        <p:pic>
          <p:nvPicPr>
            <p:cNvPr id="39" name="Picture 38">
              <a:extLst>
                <a:ext uri="{FF2B5EF4-FFF2-40B4-BE49-F238E27FC236}">
                  <a16:creationId xmlns:a16="http://schemas.microsoft.com/office/drawing/2014/main" id="{3EBAA522-3D33-431A-9D58-216A60E7C9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4879" y="3284087"/>
              <a:ext cx="233806" cy="233806"/>
            </a:xfrm>
            <a:prstGeom prst="rect">
              <a:avLst/>
            </a:prstGeom>
          </p:spPr>
        </p:pic>
        <p:pic>
          <p:nvPicPr>
            <p:cNvPr id="40" name="Picture 39">
              <a:extLst>
                <a:ext uri="{FF2B5EF4-FFF2-40B4-BE49-F238E27FC236}">
                  <a16:creationId xmlns:a16="http://schemas.microsoft.com/office/drawing/2014/main" id="{EB73255A-D926-4754-8A17-438C8F81CA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4879" y="3541201"/>
              <a:ext cx="233806" cy="233806"/>
            </a:xfrm>
            <a:prstGeom prst="rect">
              <a:avLst/>
            </a:prstGeom>
          </p:spPr>
        </p:pic>
        <p:pic>
          <p:nvPicPr>
            <p:cNvPr id="44" name="Picture 43">
              <a:extLst>
                <a:ext uri="{FF2B5EF4-FFF2-40B4-BE49-F238E27FC236}">
                  <a16:creationId xmlns:a16="http://schemas.microsoft.com/office/drawing/2014/main" id="{0F8A55EA-EF7F-491C-8066-DFF90A3E7A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4879" y="3798315"/>
              <a:ext cx="233806" cy="233806"/>
            </a:xfrm>
            <a:prstGeom prst="rect">
              <a:avLst/>
            </a:prstGeom>
          </p:spPr>
        </p:pic>
        <p:pic>
          <p:nvPicPr>
            <p:cNvPr id="45" name="Picture 44">
              <a:extLst>
                <a:ext uri="{FF2B5EF4-FFF2-40B4-BE49-F238E27FC236}">
                  <a16:creationId xmlns:a16="http://schemas.microsoft.com/office/drawing/2014/main" id="{FF5ACA48-D462-4BD1-B90C-64BA4BF38C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4879" y="4055429"/>
              <a:ext cx="233806" cy="233806"/>
            </a:xfrm>
            <a:prstGeom prst="rect">
              <a:avLst/>
            </a:prstGeom>
          </p:spPr>
        </p:pic>
      </p:grpSp>
      <p:grpSp>
        <p:nvGrpSpPr>
          <p:cNvPr id="13" name="Group 12">
            <a:extLst>
              <a:ext uri="{FF2B5EF4-FFF2-40B4-BE49-F238E27FC236}">
                <a16:creationId xmlns:a16="http://schemas.microsoft.com/office/drawing/2014/main" id="{4D0EEDDB-22E3-42E7-B2A1-84AB81D9047F}"/>
              </a:ext>
            </a:extLst>
          </p:cNvPr>
          <p:cNvGrpSpPr/>
          <p:nvPr/>
        </p:nvGrpSpPr>
        <p:grpSpPr>
          <a:xfrm>
            <a:off x="8234639" y="3026973"/>
            <a:ext cx="233806" cy="1262262"/>
            <a:chOff x="6710639" y="3026973"/>
            <a:chExt cx="233806" cy="1262262"/>
          </a:xfrm>
        </p:grpSpPr>
        <p:pic>
          <p:nvPicPr>
            <p:cNvPr id="16" name="Picture 15" descr="A picture containing object  Description automatically generated">
              <a:extLst>
                <a:ext uri="{FF2B5EF4-FFF2-40B4-BE49-F238E27FC236}">
                  <a16:creationId xmlns:a16="http://schemas.microsoft.com/office/drawing/2014/main" id="{7DC7F2E2-8C06-4CA4-8A36-EF9A4649A0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0639" y="3026973"/>
              <a:ext cx="233806" cy="233806"/>
            </a:xfrm>
            <a:prstGeom prst="rect">
              <a:avLst/>
            </a:prstGeom>
          </p:spPr>
        </p:pic>
        <p:pic>
          <p:nvPicPr>
            <p:cNvPr id="52" name="Picture 51" descr="A picture containing object  Description automatically generated">
              <a:extLst>
                <a:ext uri="{FF2B5EF4-FFF2-40B4-BE49-F238E27FC236}">
                  <a16:creationId xmlns:a16="http://schemas.microsoft.com/office/drawing/2014/main" id="{2CFB3BB7-EDD4-4514-B2D0-08F4C353C9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0639" y="3284087"/>
              <a:ext cx="233806" cy="233806"/>
            </a:xfrm>
            <a:prstGeom prst="rect">
              <a:avLst/>
            </a:prstGeom>
          </p:spPr>
        </p:pic>
        <p:pic>
          <p:nvPicPr>
            <p:cNvPr id="53" name="Picture 52" descr="A picture containing object  Description automatically generated">
              <a:extLst>
                <a:ext uri="{FF2B5EF4-FFF2-40B4-BE49-F238E27FC236}">
                  <a16:creationId xmlns:a16="http://schemas.microsoft.com/office/drawing/2014/main" id="{E7FD61AA-2B95-4839-9ECB-010A4A5A84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0639" y="3541201"/>
              <a:ext cx="233806" cy="233806"/>
            </a:xfrm>
            <a:prstGeom prst="rect">
              <a:avLst/>
            </a:prstGeom>
          </p:spPr>
        </p:pic>
        <p:pic>
          <p:nvPicPr>
            <p:cNvPr id="54" name="Picture 53" descr="A picture containing object  Description automatically generated">
              <a:extLst>
                <a:ext uri="{FF2B5EF4-FFF2-40B4-BE49-F238E27FC236}">
                  <a16:creationId xmlns:a16="http://schemas.microsoft.com/office/drawing/2014/main" id="{7BAAB1CE-E2EB-4F31-8A09-055467F0BE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0639" y="3798315"/>
              <a:ext cx="233806" cy="233806"/>
            </a:xfrm>
            <a:prstGeom prst="rect">
              <a:avLst/>
            </a:prstGeom>
          </p:spPr>
        </p:pic>
        <p:pic>
          <p:nvPicPr>
            <p:cNvPr id="55" name="Picture 54" descr="A picture containing object  Description automatically generated">
              <a:extLst>
                <a:ext uri="{FF2B5EF4-FFF2-40B4-BE49-F238E27FC236}">
                  <a16:creationId xmlns:a16="http://schemas.microsoft.com/office/drawing/2014/main" id="{5BD8BB06-F681-4D1F-BC3E-4FF2B8C669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0639" y="4055429"/>
              <a:ext cx="233806" cy="233806"/>
            </a:xfrm>
            <a:prstGeom prst="rect">
              <a:avLst/>
            </a:prstGeom>
          </p:spPr>
        </p:pic>
      </p:grpSp>
      <p:sp>
        <p:nvSpPr>
          <p:cNvPr id="67" name="TextBox 66">
            <a:extLst>
              <a:ext uri="{FF2B5EF4-FFF2-40B4-BE49-F238E27FC236}">
                <a16:creationId xmlns:a16="http://schemas.microsoft.com/office/drawing/2014/main" id="{DFC47669-B5A6-45D5-B3DB-38082628379D}"/>
              </a:ext>
            </a:extLst>
          </p:cNvPr>
          <p:cNvSpPr txBox="1"/>
          <p:nvPr/>
        </p:nvSpPr>
        <p:spPr bwMode="auto">
          <a:xfrm>
            <a:off x="6164256" y="296681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5</a:t>
            </a:r>
            <a:endParaRPr lang="en-GB" sz="2000" dirty="0">
              <a:solidFill>
                <a:srgbClr val="C00000"/>
              </a:solidFill>
              <a:latin typeface="Myriad Pro" panose="020B0503030403020204" pitchFamily="34" charset="0"/>
              <a:ea typeface="Myriad Pro Semibold" charset="0"/>
              <a:cs typeface="Myriad Pro Semibold" charset="0"/>
            </a:endParaRPr>
          </a:p>
        </p:txBody>
      </p:sp>
      <p:pic>
        <p:nvPicPr>
          <p:cNvPr id="19" name="Picture 18" descr="A close up of a logo  Description automatically generated">
            <a:extLst>
              <a:ext uri="{FF2B5EF4-FFF2-40B4-BE49-F238E27FC236}">
                <a16:creationId xmlns:a16="http://schemas.microsoft.com/office/drawing/2014/main" id="{78F70BEC-B4DE-42E1-8983-B4B518C417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6873" y="2997375"/>
            <a:ext cx="301351" cy="1330100"/>
          </a:xfrm>
          <a:prstGeom prst="rect">
            <a:avLst/>
          </a:prstGeom>
        </p:spPr>
      </p:pic>
      <p:sp>
        <p:nvSpPr>
          <p:cNvPr id="33" name="TextBox 32">
            <a:extLst>
              <a:ext uri="{FF2B5EF4-FFF2-40B4-BE49-F238E27FC236}">
                <a16:creationId xmlns:a16="http://schemas.microsoft.com/office/drawing/2014/main" id="{3E382379-3F25-469B-80B7-131EBA8F1CD1}"/>
              </a:ext>
            </a:extLst>
          </p:cNvPr>
          <p:cNvSpPr txBox="1"/>
          <p:nvPr/>
        </p:nvSpPr>
        <p:spPr bwMode="auto">
          <a:xfrm>
            <a:off x="1596000" y="4928400"/>
            <a:ext cx="49081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7030A0"/>
                </a:solidFill>
                <a:latin typeface="Myriad Pro Semibold" charset="0"/>
                <a:ea typeface="Myriad Pro Semibold" charset="0"/>
                <a:cs typeface="Myriad Pro Semibold" charset="0"/>
              </a:rPr>
              <a:t>7 hundreds ÷ 5 = 1 hundred r 2 hundreds</a:t>
            </a:r>
          </a:p>
        </p:txBody>
      </p:sp>
      <p:grpSp>
        <p:nvGrpSpPr>
          <p:cNvPr id="18" name="Group 17">
            <a:extLst>
              <a:ext uri="{FF2B5EF4-FFF2-40B4-BE49-F238E27FC236}">
                <a16:creationId xmlns:a16="http://schemas.microsoft.com/office/drawing/2014/main" id="{9FDCFA3F-E585-4E81-9F79-2937D1C07F1B}"/>
              </a:ext>
            </a:extLst>
          </p:cNvPr>
          <p:cNvGrpSpPr/>
          <p:nvPr/>
        </p:nvGrpSpPr>
        <p:grpSpPr>
          <a:xfrm>
            <a:off x="7309568" y="3020795"/>
            <a:ext cx="548529" cy="2555485"/>
            <a:chOff x="5785567" y="3020794"/>
            <a:chExt cx="548529" cy="2555485"/>
          </a:xfrm>
        </p:grpSpPr>
        <p:grpSp>
          <p:nvGrpSpPr>
            <p:cNvPr id="17" name="Group 16">
              <a:extLst>
                <a:ext uri="{FF2B5EF4-FFF2-40B4-BE49-F238E27FC236}">
                  <a16:creationId xmlns:a16="http://schemas.microsoft.com/office/drawing/2014/main" id="{92533D71-3C3D-4D65-ABA0-54C7F0E17CEF}"/>
                </a:ext>
              </a:extLst>
            </p:cNvPr>
            <p:cNvGrpSpPr/>
            <p:nvPr/>
          </p:nvGrpSpPr>
          <p:grpSpPr>
            <a:xfrm>
              <a:off x="5785567" y="3026973"/>
              <a:ext cx="233806" cy="2549306"/>
              <a:chOff x="5785567" y="3026973"/>
              <a:chExt cx="233806" cy="2549306"/>
            </a:xfrm>
          </p:grpSpPr>
          <p:pic>
            <p:nvPicPr>
              <p:cNvPr id="15" name="Picture 14" descr="A picture containing clipart  Description automatically generated">
                <a:extLst>
                  <a:ext uri="{FF2B5EF4-FFF2-40B4-BE49-F238E27FC236}">
                    <a16:creationId xmlns:a16="http://schemas.microsoft.com/office/drawing/2014/main" id="{87C456C6-9C89-4853-8BA2-67D853803E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3026973"/>
                <a:ext cx="233806" cy="233806"/>
              </a:xfrm>
              <a:prstGeom prst="rect">
                <a:avLst/>
              </a:prstGeom>
            </p:spPr>
          </p:pic>
          <p:pic>
            <p:nvPicPr>
              <p:cNvPr id="35" name="Picture 34" descr="A picture containing clipart  Description automatically generated">
                <a:extLst>
                  <a:ext uri="{FF2B5EF4-FFF2-40B4-BE49-F238E27FC236}">
                    <a16:creationId xmlns:a16="http://schemas.microsoft.com/office/drawing/2014/main" id="{25C7415A-8402-42FB-80F0-005C901471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3284251"/>
                <a:ext cx="233806" cy="233806"/>
              </a:xfrm>
              <a:prstGeom prst="rect">
                <a:avLst/>
              </a:prstGeom>
            </p:spPr>
          </p:pic>
          <p:pic>
            <p:nvPicPr>
              <p:cNvPr id="36" name="Picture 35" descr="A picture containing clipart  Description automatically generated">
                <a:extLst>
                  <a:ext uri="{FF2B5EF4-FFF2-40B4-BE49-F238E27FC236}">
                    <a16:creationId xmlns:a16="http://schemas.microsoft.com/office/drawing/2014/main" id="{122A1B83-4E1E-4632-813D-4125CEC6E7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3541529"/>
                <a:ext cx="233806" cy="233806"/>
              </a:xfrm>
              <a:prstGeom prst="rect">
                <a:avLst/>
              </a:prstGeom>
            </p:spPr>
          </p:pic>
          <p:pic>
            <p:nvPicPr>
              <p:cNvPr id="37" name="Picture 36" descr="A picture containing clipart  Description automatically generated">
                <a:extLst>
                  <a:ext uri="{FF2B5EF4-FFF2-40B4-BE49-F238E27FC236}">
                    <a16:creationId xmlns:a16="http://schemas.microsoft.com/office/drawing/2014/main" id="{32D79D41-C9F4-46EB-852C-35FE391EEF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3798807"/>
                <a:ext cx="233806" cy="233806"/>
              </a:xfrm>
              <a:prstGeom prst="rect">
                <a:avLst/>
              </a:prstGeom>
            </p:spPr>
          </p:pic>
          <p:pic>
            <p:nvPicPr>
              <p:cNvPr id="38" name="Picture 37" descr="A picture containing clipart  Description automatically generated">
                <a:extLst>
                  <a:ext uri="{FF2B5EF4-FFF2-40B4-BE49-F238E27FC236}">
                    <a16:creationId xmlns:a16="http://schemas.microsoft.com/office/drawing/2014/main" id="{DCF91286-56D0-4C8E-978B-6B09D06A92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4056085"/>
                <a:ext cx="233806" cy="233806"/>
              </a:xfrm>
              <a:prstGeom prst="rect">
                <a:avLst/>
              </a:prstGeom>
            </p:spPr>
          </p:pic>
          <p:pic>
            <p:nvPicPr>
              <p:cNvPr id="42" name="Picture 41" descr="A picture containing clipart  Description automatically generated">
                <a:extLst>
                  <a:ext uri="{FF2B5EF4-FFF2-40B4-BE49-F238E27FC236}">
                    <a16:creationId xmlns:a16="http://schemas.microsoft.com/office/drawing/2014/main" id="{79EF1A87-D391-4746-9EBB-1708BB8573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4313363"/>
                <a:ext cx="233806" cy="233806"/>
              </a:xfrm>
              <a:prstGeom prst="rect">
                <a:avLst/>
              </a:prstGeom>
            </p:spPr>
          </p:pic>
          <p:pic>
            <p:nvPicPr>
              <p:cNvPr id="43" name="Picture 42" descr="A picture containing clipart  Description automatically generated">
                <a:extLst>
                  <a:ext uri="{FF2B5EF4-FFF2-40B4-BE49-F238E27FC236}">
                    <a16:creationId xmlns:a16="http://schemas.microsoft.com/office/drawing/2014/main" id="{8D42073A-41C3-4F1B-A7AF-E4ABA390B6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4570641"/>
                <a:ext cx="233806" cy="233806"/>
              </a:xfrm>
              <a:prstGeom prst="rect">
                <a:avLst/>
              </a:prstGeom>
            </p:spPr>
          </p:pic>
          <p:pic>
            <p:nvPicPr>
              <p:cNvPr id="48" name="Picture 47" descr="A picture containing clipart  Description automatically generated">
                <a:extLst>
                  <a:ext uri="{FF2B5EF4-FFF2-40B4-BE49-F238E27FC236}">
                    <a16:creationId xmlns:a16="http://schemas.microsoft.com/office/drawing/2014/main" id="{F0B4BAB0-6D6B-4578-A46E-3F1466AAB4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4827919"/>
                <a:ext cx="233806" cy="233806"/>
              </a:xfrm>
              <a:prstGeom prst="rect">
                <a:avLst/>
              </a:prstGeom>
            </p:spPr>
          </p:pic>
          <p:pic>
            <p:nvPicPr>
              <p:cNvPr id="49" name="Picture 48" descr="A picture containing clipart  Description automatically generated">
                <a:extLst>
                  <a:ext uri="{FF2B5EF4-FFF2-40B4-BE49-F238E27FC236}">
                    <a16:creationId xmlns:a16="http://schemas.microsoft.com/office/drawing/2014/main" id="{F21464F9-4854-40D6-94C0-B23351FD39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5085197"/>
                <a:ext cx="233806" cy="233806"/>
              </a:xfrm>
              <a:prstGeom prst="rect">
                <a:avLst/>
              </a:prstGeom>
            </p:spPr>
          </p:pic>
          <p:pic>
            <p:nvPicPr>
              <p:cNvPr id="50" name="Picture 49" descr="A picture containing clipart  Description automatically generated">
                <a:extLst>
                  <a:ext uri="{FF2B5EF4-FFF2-40B4-BE49-F238E27FC236}">
                    <a16:creationId xmlns:a16="http://schemas.microsoft.com/office/drawing/2014/main" id="{3F37226A-8809-4444-9292-0607008131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5342473"/>
                <a:ext cx="233806" cy="233806"/>
              </a:xfrm>
              <a:prstGeom prst="rect">
                <a:avLst/>
              </a:prstGeom>
            </p:spPr>
          </p:pic>
        </p:grpSp>
        <p:grpSp>
          <p:nvGrpSpPr>
            <p:cNvPr id="51" name="Group 50">
              <a:extLst>
                <a:ext uri="{FF2B5EF4-FFF2-40B4-BE49-F238E27FC236}">
                  <a16:creationId xmlns:a16="http://schemas.microsoft.com/office/drawing/2014/main" id="{04FE2469-ED83-4E89-A36F-86F27C9127CA}"/>
                </a:ext>
              </a:extLst>
            </p:cNvPr>
            <p:cNvGrpSpPr/>
            <p:nvPr/>
          </p:nvGrpSpPr>
          <p:grpSpPr>
            <a:xfrm>
              <a:off x="6100290" y="3020794"/>
              <a:ext cx="233806" cy="2549306"/>
              <a:chOff x="5785567" y="3026973"/>
              <a:chExt cx="233806" cy="2549306"/>
            </a:xfrm>
          </p:grpSpPr>
          <p:pic>
            <p:nvPicPr>
              <p:cNvPr id="56" name="Picture 55" descr="A picture containing clipart  Description automatically generated">
                <a:extLst>
                  <a:ext uri="{FF2B5EF4-FFF2-40B4-BE49-F238E27FC236}">
                    <a16:creationId xmlns:a16="http://schemas.microsoft.com/office/drawing/2014/main" id="{8181D3CF-8453-485C-BA9D-4180B5DA05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3026973"/>
                <a:ext cx="233806" cy="233806"/>
              </a:xfrm>
              <a:prstGeom prst="rect">
                <a:avLst/>
              </a:prstGeom>
            </p:spPr>
          </p:pic>
          <p:pic>
            <p:nvPicPr>
              <p:cNvPr id="57" name="Picture 56" descr="A picture containing clipart  Description automatically generated">
                <a:extLst>
                  <a:ext uri="{FF2B5EF4-FFF2-40B4-BE49-F238E27FC236}">
                    <a16:creationId xmlns:a16="http://schemas.microsoft.com/office/drawing/2014/main" id="{6EA77C8F-A516-4787-BC5D-4EC0BAECAA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3284251"/>
                <a:ext cx="233806" cy="233806"/>
              </a:xfrm>
              <a:prstGeom prst="rect">
                <a:avLst/>
              </a:prstGeom>
            </p:spPr>
          </p:pic>
          <p:pic>
            <p:nvPicPr>
              <p:cNvPr id="58" name="Picture 57" descr="A picture containing clipart  Description automatically generated">
                <a:extLst>
                  <a:ext uri="{FF2B5EF4-FFF2-40B4-BE49-F238E27FC236}">
                    <a16:creationId xmlns:a16="http://schemas.microsoft.com/office/drawing/2014/main" id="{A02E4ADE-56D5-48A1-B8C9-95C83B5DEB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3541529"/>
                <a:ext cx="233806" cy="233806"/>
              </a:xfrm>
              <a:prstGeom prst="rect">
                <a:avLst/>
              </a:prstGeom>
            </p:spPr>
          </p:pic>
          <p:pic>
            <p:nvPicPr>
              <p:cNvPr id="59" name="Picture 58" descr="A picture containing clipart  Description automatically generated">
                <a:extLst>
                  <a:ext uri="{FF2B5EF4-FFF2-40B4-BE49-F238E27FC236}">
                    <a16:creationId xmlns:a16="http://schemas.microsoft.com/office/drawing/2014/main" id="{A8E5D916-2732-4C7E-9975-D236C045B6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3798807"/>
                <a:ext cx="233806" cy="233806"/>
              </a:xfrm>
              <a:prstGeom prst="rect">
                <a:avLst/>
              </a:prstGeom>
            </p:spPr>
          </p:pic>
          <p:pic>
            <p:nvPicPr>
              <p:cNvPr id="60" name="Picture 59" descr="A picture containing clipart  Description automatically generated">
                <a:extLst>
                  <a:ext uri="{FF2B5EF4-FFF2-40B4-BE49-F238E27FC236}">
                    <a16:creationId xmlns:a16="http://schemas.microsoft.com/office/drawing/2014/main" id="{73C1BEB9-6ED5-4BE8-98C9-4BA5CB2413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4056085"/>
                <a:ext cx="233806" cy="233806"/>
              </a:xfrm>
              <a:prstGeom prst="rect">
                <a:avLst/>
              </a:prstGeom>
            </p:spPr>
          </p:pic>
          <p:pic>
            <p:nvPicPr>
              <p:cNvPr id="61" name="Picture 60" descr="A picture containing clipart  Description automatically generated">
                <a:extLst>
                  <a:ext uri="{FF2B5EF4-FFF2-40B4-BE49-F238E27FC236}">
                    <a16:creationId xmlns:a16="http://schemas.microsoft.com/office/drawing/2014/main" id="{2EF3F26C-07A6-456A-8C41-EAE11C3A5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4313363"/>
                <a:ext cx="233806" cy="233806"/>
              </a:xfrm>
              <a:prstGeom prst="rect">
                <a:avLst/>
              </a:prstGeom>
            </p:spPr>
          </p:pic>
          <p:pic>
            <p:nvPicPr>
              <p:cNvPr id="62" name="Picture 61" descr="A picture containing clipart  Description automatically generated">
                <a:extLst>
                  <a:ext uri="{FF2B5EF4-FFF2-40B4-BE49-F238E27FC236}">
                    <a16:creationId xmlns:a16="http://schemas.microsoft.com/office/drawing/2014/main" id="{A0D467D2-AD03-4460-8FAB-194F2C3309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4570641"/>
                <a:ext cx="233806" cy="233806"/>
              </a:xfrm>
              <a:prstGeom prst="rect">
                <a:avLst/>
              </a:prstGeom>
            </p:spPr>
          </p:pic>
          <p:pic>
            <p:nvPicPr>
              <p:cNvPr id="63" name="Picture 62" descr="A picture containing clipart  Description automatically generated">
                <a:extLst>
                  <a:ext uri="{FF2B5EF4-FFF2-40B4-BE49-F238E27FC236}">
                    <a16:creationId xmlns:a16="http://schemas.microsoft.com/office/drawing/2014/main" id="{E1C99697-9A9D-4A3F-97C7-E0E05A5E93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4827919"/>
                <a:ext cx="233806" cy="233806"/>
              </a:xfrm>
              <a:prstGeom prst="rect">
                <a:avLst/>
              </a:prstGeom>
            </p:spPr>
          </p:pic>
          <p:pic>
            <p:nvPicPr>
              <p:cNvPr id="64" name="Picture 63" descr="A picture containing clipart  Description automatically generated">
                <a:extLst>
                  <a:ext uri="{FF2B5EF4-FFF2-40B4-BE49-F238E27FC236}">
                    <a16:creationId xmlns:a16="http://schemas.microsoft.com/office/drawing/2014/main" id="{110B347B-193D-4BE8-8962-7982B00737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5085197"/>
                <a:ext cx="233806" cy="233806"/>
              </a:xfrm>
              <a:prstGeom prst="rect">
                <a:avLst/>
              </a:prstGeom>
            </p:spPr>
          </p:pic>
          <p:pic>
            <p:nvPicPr>
              <p:cNvPr id="65" name="Picture 64" descr="A picture containing clipart  Description automatically generated">
                <a:extLst>
                  <a:ext uri="{FF2B5EF4-FFF2-40B4-BE49-F238E27FC236}">
                    <a16:creationId xmlns:a16="http://schemas.microsoft.com/office/drawing/2014/main" id="{D971510A-6309-443F-A0E5-1CABC82260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567" y="5342473"/>
                <a:ext cx="233806" cy="233806"/>
              </a:xfrm>
              <a:prstGeom prst="rect">
                <a:avLst/>
              </a:prstGeom>
            </p:spPr>
          </p:pic>
        </p:grpSp>
      </p:grpSp>
      <p:pic>
        <p:nvPicPr>
          <p:cNvPr id="68" name="Image 67"/>
          <p:cNvPicPr>
            <a:picLocks noChangeAspect="1"/>
          </p:cNvPicPr>
          <p:nvPr/>
        </p:nvPicPr>
        <p:blipFill>
          <a:blip r:embed="rId8" cstate="print"/>
          <a:stretch>
            <a:fillRect/>
          </a:stretch>
        </p:blipFill>
        <p:spPr>
          <a:xfrm>
            <a:off x="3523929" y="2627039"/>
            <a:ext cx="1461240" cy="885600"/>
          </a:xfrm>
          <a:prstGeom prst="rect">
            <a:avLst/>
          </a:prstGeom>
        </p:spPr>
      </p:pic>
      <p:pic>
        <p:nvPicPr>
          <p:cNvPr id="14" name="Image 13"/>
          <p:cNvPicPr>
            <a:picLocks noChangeAspect="1"/>
          </p:cNvPicPr>
          <p:nvPr/>
        </p:nvPicPr>
        <p:blipFill>
          <a:blip r:embed="rId9" cstate="print"/>
          <a:stretch>
            <a:fillRect/>
          </a:stretch>
        </p:blipFill>
        <p:spPr>
          <a:xfrm>
            <a:off x="3523929" y="2627039"/>
            <a:ext cx="1461240" cy="885600"/>
          </a:xfrm>
          <a:prstGeom prst="rect">
            <a:avLst/>
          </a:prstGeom>
        </p:spPr>
      </p:pic>
      <p:sp>
        <p:nvSpPr>
          <p:cNvPr id="72" name="TextBox 71">
            <a:extLst>
              <a:ext uri="{FF2B5EF4-FFF2-40B4-BE49-F238E27FC236}">
                <a16:creationId xmlns:a16="http://schemas.microsoft.com/office/drawing/2014/main" id="{6C1675B3-16B9-4F7B-8881-15288C6E9C5A}"/>
              </a:ext>
            </a:extLst>
          </p:cNvPr>
          <p:cNvSpPr txBox="1"/>
          <p:nvPr/>
        </p:nvSpPr>
        <p:spPr bwMode="auto">
          <a:xfrm>
            <a:off x="6672750" y="1524945"/>
            <a:ext cx="6415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200" dirty="0">
                <a:solidFill>
                  <a:srgbClr val="000000"/>
                </a:solidFill>
                <a:latin typeface="Myriad Pro Semibold" charset="0"/>
                <a:ea typeface="Myriad Pro Semibold" charset="0"/>
                <a:cs typeface="Myriad Pro Semibold" charset="0"/>
              </a:rPr>
              <a:t>141</a:t>
            </a:r>
          </a:p>
        </p:txBody>
      </p:sp>
      <p:grpSp>
        <p:nvGrpSpPr>
          <p:cNvPr id="66" name="Group 65">
            <a:extLst>
              <a:ext uri="{FF2B5EF4-FFF2-40B4-BE49-F238E27FC236}">
                <a16:creationId xmlns:a16="http://schemas.microsoft.com/office/drawing/2014/main" id="{7B2FB772-2FED-439F-BCCB-62C0266EF6C4}"/>
              </a:ext>
            </a:extLst>
          </p:cNvPr>
          <p:cNvGrpSpPr/>
          <p:nvPr/>
        </p:nvGrpSpPr>
        <p:grpSpPr>
          <a:xfrm>
            <a:off x="3337049" y="2935188"/>
            <a:ext cx="1625476" cy="564329"/>
            <a:chOff x="3733049" y="5315443"/>
            <a:chExt cx="1625476" cy="564329"/>
          </a:xfrm>
        </p:grpSpPr>
        <p:grpSp>
          <p:nvGrpSpPr>
            <p:cNvPr id="69" name="Group 68">
              <a:extLst>
                <a:ext uri="{FF2B5EF4-FFF2-40B4-BE49-F238E27FC236}">
                  <a16:creationId xmlns:a16="http://schemas.microsoft.com/office/drawing/2014/main" id="{D758B4B8-B6DD-4765-AC24-3C8C5781D1F2}"/>
                </a:ext>
              </a:extLst>
            </p:cNvPr>
            <p:cNvGrpSpPr/>
            <p:nvPr/>
          </p:nvGrpSpPr>
          <p:grpSpPr>
            <a:xfrm>
              <a:off x="4085070" y="5365750"/>
              <a:ext cx="1273455" cy="507156"/>
              <a:chOff x="4085070" y="5365750"/>
              <a:chExt cx="1273455" cy="507156"/>
            </a:xfrm>
            <a:solidFill>
              <a:schemeClr val="bg1"/>
            </a:solidFill>
          </p:grpSpPr>
          <p:sp>
            <p:nvSpPr>
              <p:cNvPr id="74" name="Rectangle 73">
                <a:extLst>
                  <a:ext uri="{FF2B5EF4-FFF2-40B4-BE49-F238E27FC236}">
                    <a16:creationId xmlns:a16="http://schemas.microsoft.com/office/drawing/2014/main" id="{2235CCFC-C25C-4AA8-A6BF-C942E8A0CD4F}"/>
                  </a:ext>
                </a:extLst>
              </p:cNvPr>
              <p:cNvSpPr/>
              <p:nvPr/>
            </p:nvSpPr>
            <p:spPr bwMode="auto">
              <a:xfrm>
                <a:off x="4085070" y="5365750"/>
                <a:ext cx="1273455" cy="45719"/>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5" name="Rectangle 74">
                <a:extLst>
                  <a:ext uri="{FF2B5EF4-FFF2-40B4-BE49-F238E27FC236}">
                    <a16:creationId xmlns:a16="http://schemas.microsoft.com/office/drawing/2014/main" id="{805A5C44-CDBB-4639-B754-881D61B2B77C}"/>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70" name="Group 69">
              <a:extLst>
                <a:ext uri="{FF2B5EF4-FFF2-40B4-BE49-F238E27FC236}">
                  <a16:creationId xmlns:a16="http://schemas.microsoft.com/office/drawing/2014/main" id="{6BA51CD3-0BB3-4B33-A469-6D6D62053D11}"/>
                </a:ext>
              </a:extLst>
            </p:cNvPr>
            <p:cNvGrpSpPr/>
            <p:nvPr/>
          </p:nvGrpSpPr>
          <p:grpSpPr>
            <a:xfrm>
              <a:off x="3733049" y="5315443"/>
              <a:ext cx="1620714" cy="564329"/>
              <a:chOff x="3722832" y="5310208"/>
              <a:chExt cx="1620714" cy="564329"/>
            </a:xfrm>
          </p:grpSpPr>
          <p:cxnSp>
            <p:nvCxnSpPr>
              <p:cNvPr id="71" name="Straight Connector 70">
                <a:extLst>
                  <a:ext uri="{FF2B5EF4-FFF2-40B4-BE49-F238E27FC236}">
                    <a16:creationId xmlns:a16="http://schemas.microsoft.com/office/drawing/2014/main" id="{ECAC1617-E95D-40E4-A2A7-2228B95574F2}"/>
                  </a:ext>
                </a:extLst>
              </p:cNvPr>
              <p:cNvCxnSpPr/>
              <p:nvPr/>
            </p:nvCxnSpPr>
            <p:spPr bwMode="auto">
              <a:xfrm>
                <a:off x="4095242" y="5385595"/>
                <a:ext cx="1248304"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Arc 72">
                <a:extLst>
                  <a:ext uri="{FF2B5EF4-FFF2-40B4-BE49-F238E27FC236}">
                    <a16:creationId xmlns:a16="http://schemas.microsoft.com/office/drawing/2014/main" id="{1DD68DEA-40BD-4F14-B48A-CCAB6511AE7B}"/>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grpSp>
        <p:nvGrpSpPr>
          <p:cNvPr id="76" name="Group 75">
            <a:extLst>
              <a:ext uri="{FF2B5EF4-FFF2-40B4-BE49-F238E27FC236}">
                <a16:creationId xmlns:a16="http://schemas.microsoft.com/office/drawing/2014/main" id="{EC8ACC78-392B-42F7-8EB0-1410D974C390}"/>
              </a:ext>
            </a:extLst>
          </p:cNvPr>
          <p:cNvGrpSpPr>
            <a:grpSpLocks noChangeAspect="1"/>
          </p:cNvGrpSpPr>
          <p:nvPr/>
        </p:nvGrpSpPr>
        <p:grpSpPr>
          <a:xfrm>
            <a:off x="6033718" y="2898716"/>
            <a:ext cx="2721152" cy="578710"/>
            <a:chOff x="3733049" y="5315443"/>
            <a:chExt cx="2683918" cy="570792"/>
          </a:xfrm>
        </p:grpSpPr>
        <p:grpSp>
          <p:nvGrpSpPr>
            <p:cNvPr id="77" name="Group 76">
              <a:extLst>
                <a:ext uri="{FF2B5EF4-FFF2-40B4-BE49-F238E27FC236}">
                  <a16:creationId xmlns:a16="http://schemas.microsoft.com/office/drawing/2014/main" id="{428285E4-F6C2-4DA1-9EC1-E5FBE4BDBFC5}"/>
                </a:ext>
              </a:extLst>
            </p:cNvPr>
            <p:cNvGrpSpPr/>
            <p:nvPr/>
          </p:nvGrpSpPr>
          <p:grpSpPr>
            <a:xfrm>
              <a:off x="4085067" y="5354684"/>
              <a:ext cx="2331900" cy="531551"/>
              <a:chOff x="4085067" y="5354684"/>
              <a:chExt cx="2331900" cy="531551"/>
            </a:xfrm>
            <a:solidFill>
              <a:schemeClr val="bg1"/>
            </a:solidFill>
          </p:grpSpPr>
          <p:sp>
            <p:nvSpPr>
              <p:cNvPr id="81" name="Rectangle 80">
                <a:extLst>
                  <a:ext uri="{FF2B5EF4-FFF2-40B4-BE49-F238E27FC236}">
                    <a16:creationId xmlns:a16="http://schemas.microsoft.com/office/drawing/2014/main" id="{AA18874F-E24D-4F4F-BB80-4AA2AD11CDAE}"/>
                  </a:ext>
                </a:extLst>
              </p:cNvPr>
              <p:cNvSpPr/>
              <p:nvPr/>
            </p:nvSpPr>
            <p:spPr bwMode="auto">
              <a:xfrm>
                <a:off x="4085067" y="5354684"/>
                <a:ext cx="2331900" cy="45093"/>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2" name="Rectangle 81">
                <a:extLst>
                  <a:ext uri="{FF2B5EF4-FFF2-40B4-BE49-F238E27FC236}">
                    <a16:creationId xmlns:a16="http://schemas.microsoft.com/office/drawing/2014/main" id="{0FC2CDC6-3C30-471D-B2B4-49FFAC15D916}"/>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78" name="Group 77">
              <a:extLst>
                <a:ext uri="{FF2B5EF4-FFF2-40B4-BE49-F238E27FC236}">
                  <a16:creationId xmlns:a16="http://schemas.microsoft.com/office/drawing/2014/main" id="{43B6AD28-D4AB-450E-85F4-2707A652C0C0}"/>
                </a:ext>
              </a:extLst>
            </p:cNvPr>
            <p:cNvGrpSpPr/>
            <p:nvPr/>
          </p:nvGrpSpPr>
          <p:grpSpPr>
            <a:xfrm>
              <a:off x="3733049" y="5315443"/>
              <a:ext cx="2678695" cy="564329"/>
              <a:chOff x="3722832" y="5310208"/>
              <a:chExt cx="2678695" cy="564329"/>
            </a:xfrm>
          </p:grpSpPr>
          <p:cxnSp>
            <p:nvCxnSpPr>
              <p:cNvPr id="79" name="Straight Connector 78">
                <a:extLst>
                  <a:ext uri="{FF2B5EF4-FFF2-40B4-BE49-F238E27FC236}">
                    <a16:creationId xmlns:a16="http://schemas.microsoft.com/office/drawing/2014/main" id="{C02A6799-4C72-4C1B-9B6F-029EDB61410E}"/>
                  </a:ext>
                </a:extLst>
              </p:cNvPr>
              <p:cNvCxnSpPr/>
              <p:nvPr/>
            </p:nvCxnSpPr>
            <p:spPr bwMode="auto">
              <a:xfrm>
                <a:off x="4095242" y="5385595"/>
                <a:ext cx="2306285"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Arc 79">
                <a:extLst>
                  <a:ext uri="{FF2B5EF4-FFF2-40B4-BE49-F238E27FC236}">
                    <a16:creationId xmlns:a16="http://schemas.microsoft.com/office/drawing/2014/main" id="{E57FE328-6FA1-46F5-A34C-575D6C9FC62E}"/>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sp>
        <p:nvSpPr>
          <p:cNvPr id="83" name="TextBox 82">
            <a:extLst>
              <a:ext uri="{FF2B5EF4-FFF2-40B4-BE49-F238E27FC236}">
                <a16:creationId xmlns:a16="http://schemas.microsoft.com/office/drawing/2014/main" id="{3E382379-3F25-469B-80B7-131EBA8F1CD1}"/>
              </a:ext>
            </a:extLst>
          </p:cNvPr>
          <p:cNvSpPr txBox="1"/>
          <p:nvPr/>
        </p:nvSpPr>
        <p:spPr bwMode="auto">
          <a:xfrm>
            <a:off x="2815596" y="5336294"/>
            <a:ext cx="24689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2 hundred = 20 tens</a:t>
            </a:r>
          </a:p>
        </p:txBody>
      </p:sp>
      <p:sp>
        <p:nvSpPr>
          <p:cNvPr id="84" name="TextBox 83">
            <a:extLst>
              <a:ext uri="{FF2B5EF4-FFF2-40B4-BE49-F238E27FC236}">
                <a16:creationId xmlns:a16="http://schemas.microsoft.com/office/drawing/2014/main" id="{3E382379-3F25-469B-80B7-131EBA8F1CD1}"/>
              </a:ext>
            </a:extLst>
          </p:cNvPr>
          <p:cNvSpPr txBox="1"/>
          <p:nvPr/>
        </p:nvSpPr>
        <p:spPr bwMode="auto">
          <a:xfrm>
            <a:off x="2831626" y="5757950"/>
            <a:ext cx="24368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70C0"/>
                </a:solidFill>
                <a:latin typeface="Myriad Pro Semibold" charset="0"/>
                <a:ea typeface="Myriad Pro Semibold" charset="0"/>
                <a:cs typeface="Myriad Pro Semibold" charset="0"/>
              </a:rPr>
              <a:t>20 tens ÷ 5 = 4 tens</a:t>
            </a:r>
          </a:p>
        </p:txBody>
      </p:sp>
      <p:grpSp>
        <p:nvGrpSpPr>
          <p:cNvPr id="87" name="Group 86"/>
          <p:cNvGrpSpPr/>
          <p:nvPr/>
        </p:nvGrpSpPr>
        <p:grpSpPr>
          <a:xfrm>
            <a:off x="7277663" y="3008353"/>
            <a:ext cx="614350" cy="2599794"/>
            <a:chOff x="7596508" y="3396443"/>
            <a:chExt cx="614350" cy="2599794"/>
          </a:xfrm>
        </p:grpSpPr>
        <p:grpSp>
          <p:nvGrpSpPr>
            <p:cNvPr id="88" name="Group 87"/>
            <p:cNvGrpSpPr/>
            <p:nvPr/>
          </p:nvGrpSpPr>
          <p:grpSpPr>
            <a:xfrm>
              <a:off x="7596508" y="3396443"/>
              <a:ext cx="289704" cy="2599794"/>
              <a:chOff x="7596508" y="3396443"/>
              <a:chExt cx="289704" cy="2599794"/>
            </a:xfrm>
          </p:grpSpPr>
          <p:sp>
            <p:nvSpPr>
              <p:cNvPr id="92" name="Rounded Rectangle 91"/>
              <p:cNvSpPr/>
              <p:nvPr/>
            </p:nvSpPr>
            <p:spPr bwMode="auto">
              <a:xfrm>
                <a:off x="7596508" y="3396443"/>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3" name="Rounded Rectangle 92"/>
              <p:cNvSpPr/>
              <p:nvPr/>
            </p:nvSpPr>
            <p:spPr bwMode="auto">
              <a:xfrm>
                <a:off x="7596508" y="470023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89" name="Group 88"/>
            <p:cNvGrpSpPr/>
            <p:nvPr/>
          </p:nvGrpSpPr>
          <p:grpSpPr>
            <a:xfrm>
              <a:off x="7921154" y="3396443"/>
              <a:ext cx="289704" cy="2599794"/>
              <a:chOff x="7596508" y="3396443"/>
              <a:chExt cx="289704" cy="2599794"/>
            </a:xfrm>
          </p:grpSpPr>
          <p:sp>
            <p:nvSpPr>
              <p:cNvPr id="90" name="Rounded Rectangle 89"/>
              <p:cNvSpPr/>
              <p:nvPr/>
            </p:nvSpPr>
            <p:spPr bwMode="auto">
              <a:xfrm>
                <a:off x="7596508" y="3396443"/>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1" name="Rounded Rectangle 90"/>
              <p:cNvSpPr/>
              <p:nvPr/>
            </p:nvSpPr>
            <p:spPr bwMode="auto">
              <a:xfrm>
                <a:off x="7596508" y="470023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sp>
        <p:nvSpPr>
          <p:cNvPr id="94" name="TextBox 93">
            <a:extLst>
              <a:ext uri="{FF2B5EF4-FFF2-40B4-BE49-F238E27FC236}">
                <a16:creationId xmlns:a16="http://schemas.microsoft.com/office/drawing/2014/main" id="{E4D94C94-8C22-47B8-A3FC-25CD2A19EC8D}"/>
              </a:ext>
            </a:extLst>
          </p:cNvPr>
          <p:cNvSpPr txBox="1"/>
          <p:nvPr/>
        </p:nvSpPr>
        <p:spPr bwMode="auto">
          <a:xfrm>
            <a:off x="7418669" y="2620684"/>
            <a:ext cx="32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70C0"/>
                </a:solidFill>
                <a:latin typeface="Myriad Pro" panose="020B0503030403020204" pitchFamily="34" charset="0"/>
                <a:ea typeface="Myriad Pro Semibold" charset="0"/>
                <a:cs typeface="Myriad Pro Semibold" charset="0"/>
              </a:rPr>
              <a:t>4</a:t>
            </a:r>
          </a:p>
        </p:txBody>
      </p:sp>
      <p:sp>
        <p:nvSpPr>
          <p:cNvPr id="100" name="Rounded Rectangle 99"/>
          <p:cNvSpPr/>
          <p:nvPr/>
        </p:nvSpPr>
        <p:spPr bwMode="auto">
          <a:xfrm>
            <a:off x="8204588" y="3017619"/>
            <a:ext cx="289704" cy="129600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02" name="TextBox 101">
            <a:extLst>
              <a:ext uri="{FF2B5EF4-FFF2-40B4-BE49-F238E27FC236}">
                <a16:creationId xmlns:a16="http://schemas.microsoft.com/office/drawing/2014/main" id="{E4D94C94-8C22-47B8-A3FC-25CD2A19EC8D}"/>
              </a:ext>
            </a:extLst>
          </p:cNvPr>
          <p:cNvSpPr txBox="1"/>
          <p:nvPr/>
        </p:nvSpPr>
        <p:spPr bwMode="auto">
          <a:xfrm>
            <a:off x="8198177" y="2620684"/>
            <a:ext cx="32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FF0000"/>
                </a:solidFill>
                <a:latin typeface="Myriad Pro" panose="020B0503030403020204" pitchFamily="34" charset="0"/>
                <a:ea typeface="Myriad Pro Semibold" charset="0"/>
                <a:cs typeface="Myriad Pro Semibold" charset="0"/>
              </a:rPr>
              <a:t>1</a:t>
            </a:r>
          </a:p>
        </p:txBody>
      </p:sp>
      <p:sp>
        <p:nvSpPr>
          <p:cNvPr id="103" name="TextBox 102">
            <a:extLst>
              <a:ext uri="{FF2B5EF4-FFF2-40B4-BE49-F238E27FC236}">
                <a16:creationId xmlns:a16="http://schemas.microsoft.com/office/drawing/2014/main" id="{3E382379-3F25-469B-80B7-131EBA8F1CD1}"/>
              </a:ext>
            </a:extLst>
          </p:cNvPr>
          <p:cNvSpPr txBox="1"/>
          <p:nvPr/>
        </p:nvSpPr>
        <p:spPr bwMode="auto">
          <a:xfrm>
            <a:off x="2879821" y="6121559"/>
            <a:ext cx="2342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FF0000"/>
                </a:solidFill>
                <a:latin typeface="Myriad Pro Semibold" charset="0"/>
                <a:ea typeface="Myriad Pro Semibold" charset="0"/>
                <a:cs typeface="Myriad Pro Semibold" charset="0"/>
              </a:rPr>
              <a:t>5 ones ÷ 5 = 1 one</a:t>
            </a:r>
          </a:p>
        </p:txBody>
      </p:sp>
    </p:spTree>
    <p:extLst>
      <p:ext uri="{BB962C8B-B14F-4D97-AF65-F5344CB8AC3E}">
        <p14:creationId xmlns:p14="http://schemas.microsoft.com/office/powerpoint/2010/main" val="7777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85"/>
                                        </p:tgtEl>
                                      </p:cBhvr>
                                    </p:animEffect>
                                    <p:set>
                                      <p:cBhvr>
                                        <p:cTn id="7" dur="1" fill="hold">
                                          <p:stCondLst>
                                            <p:cond delay="499"/>
                                          </p:stCondLst>
                                        </p:cTn>
                                        <p:tgtEl>
                                          <p:spTgt spid="8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500"/>
                                        <p:tgtEl>
                                          <p:spTgt spid="8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fade">
                                      <p:cBhvr>
                                        <p:cTn id="16" dur="500"/>
                                        <p:tgtEl>
                                          <p:spTgt spid="10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2"/>
                                        </p:tgtEl>
                                        <p:attrNameLst>
                                          <p:attrName>style.visibility</p:attrName>
                                        </p:attrNameLst>
                                      </p:cBhvr>
                                      <p:to>
                                        <p:strVal val="visible"/>
                                      </p:to>
                                    </p:set>
                                    <p:animEffect transition="in" filter="fade">
                                      <p:cBhvr>
                                        <p:cTn id="21" dur="500"/>
                                        <p:tgtEl>
                                          <p:spTgt spid="10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3"/>
                                        </p:tgtEl>
                                        <p:attrNameLst>
                                          <p:attrName>style.visibility</p:attrName>
                                        </p:attrNameLst>
                                      </p:cBhvr>
                                      <p:to>
                                        <p:strVal val="visible"/>
                                      </p:to>
                                    </p:set>
                                    <p:animEffect transition="in" filter="fade">
                                      <p:cBhvr>
                                        <p:cTn id="24" dur="500"/>
                                        <p:tgtEl>
                                          <p:spTgt spid="10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xit" presetSubtype="0" fill="hold" nodeType="withEffect">
                                  <p:stCondLst>
                                    <p:cond delay="0"/>
                                  </p:stCondLst>
                                  <p:childTnLst>
                                    <p:animEffect transition="out" filter="fade">
                                      <p:cBhvr>
                                        <p:cTn id="31" dur="500"/>
                                        <p:tgtEl>
                                          <p:spTgt spid="68"/>
                                        </p:tgtEl>
                                      </p:cBhvr>
                                    </p:animEffect>
                                    <p:set>
                                      <p:cBhvr>
                                        <p:cTn id="32" dur="1" fill="hold">
                                          <p:stCondLst>
                                            <p:cond delay="499"/>
                                          </p:stCondLst>
                                        </p:cTn>
                                        <p:tgtEl>
                                          <p:spTgt spid="6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72" grpId="0"/>
      <p:bldP spid="100" grpId="0" animBg="1"/>
      <p:bldP spid="102" grpId="0"/>
      <p:bldP spid="103"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a:t>
            </a:r>
            <a:r>
              <a:rPr lang="en-GB" sz="2400" b="1" dirty="0"/>
              <a:t>4</a:t>
            </a:r>
            <a:r>
              <a:rPr lang="en-GB" sz="2400" b="1" i="0" u="none" strike="noStrike" dirty="0">
                <a:effectLst/>
              </a:rPr>
              <a:t>, Learning Outcome </a:t>
            </a:r>
            <a:r>
              <a:rPr lang="en-GB" sz="2400" b="1" dirty="0"/>
              <a:t>29</a:t>
            </a:r>
            <a:r>
              <a:rPr lang="en-GB" sz="2400" b="1" i="0" u="none" strike="noStrike" dirty="0">
                <a:effectLst/>
              </a:rPr>
              <a:t>	</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544197352"/>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29</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divide a three-digit number by a single-digit number using short division (with exchanging and remainders) </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4483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4, Learning Outcome 29</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2.15 Division: partitioning leading to short division</a:t>
            </a:r>
            <a:r>
              <a:rPr lang="en-GB" sz="2000" dirty="0"/>
              <a:t> </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77771717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4:5-4:6 and 4:10</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31-33 and 35-36</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Graphical user interface, text  Description automatically generated">
            <a:extLst>
              <a:ext uri="{FF2B5EF4-FFF2-40B4-BE49-F238E27FC236}">
                <a16:creationId xmlns:a16="http://schemas.microsoft.com/office/drawing/2014/main" id="{BD085091-AC14-4984-BEA2-73E9409C32A5}"/>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63" b="63"/>
          <a:stretch>
            <a:fillRect/>
          </a:stretch>
        </p:blipFill>
        <p:spPr/>
      </p:pic>
    </p:spTree>
    <p:extLst>
      <p:ext uri="{BB962C8B-B14F-4D97-AF65-F5344CB8AC3E}">
        <p14:creationId xmlns:p14="http://schemas.microsoft.com/office/powerpoint/2010/main" val="1282205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4:5</a:t>
            </a:r>
          </a:p>
        </p:txBody>
      </p:sp>
      <p:sp>
        <p:nvSpPr>
          <p:cNvPr id="21" name="TextBox 20">
            <a:extLst>
              <a:ext uri="{FF2B5EF4-FFF2-40B4-BE49-F238E27FC236}">
                <a16:creationId xmlns:a16="http://schemas.microsoft.com/office/drawing/2014/main" id="{5ABE1B13-3715-47F3-96AF-A23897ABF0B4}"/>
              </a:ext>
            </a:extLst>
          </p:cNvPr>
          <p:cNvSpPr txBox="1"/>
          <p:nvPr/>
        </p:nvSpPr>
        <p:spPr bwMode="auto">
          <a:xfrm>
            <a:off x="4838001" y="830266"/>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200" dirty="0">
                <a:solidFill>
                  <a:srgbClr val="000000"/>
                </a:solidFill>
                <a:latin typeface="Myriad Pro Semibold" charset="0"/>
                <a:ea typeface="Myriad Pro Semibold" charset="0"/>
                <a:cs typeface="Myriad Pro Semibold" charset="0"/>
              </a:rPr>
              <a:t>612  ÷  4  =</a:t>
            </a:r>
            <a:endParaRPr lang="en-GB" sz="2200" dirty="0">
              <a:solidFill>
                <a:srgbClr val="C00000"/>
              </a:solidFill>
              <a:latin typeface="Myriad Pro Semibold" charset="0"/>
              <a:ea typeface="Myriad Pro Semibold" charset="0"/>
              <a:cs typeface="Myriad Pro Semibold" charset="0"/>
            </a:endParaRPr>
          </a:p>
        </p:txBody>
      </p:sp>
      <p:sp>
        <p:nvSpPr>
          <p:cNvPr id="23" name="Rectangle 22">
            <a:extLst>
              <a:ext uri="{FF2B5EF4-FFF2-40B4-BE49-F238E27FC236}">
                <a16:creationId xmlns:a16="http://schemas.microsoft.com/office/drawing/2014/main" id="{6048F2F1-4302-478B-A8A4-17DCB75F1AA4}"/>
              </a:ext>
            </a:extLst>
          </p:cNvPr>
          <p:cNvSpPr/>
          <p:nvPr/>
        </p:nvSpPr>
        <p:spPr bwMode="auto">
          <a:xfrm>
            <a:off x="6658835" y="820740"/>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TextBox 8">
            <a:extLst>
              <a:ext uri="{FF2B5EF4-FFF2-40B4-BE49-F238E27FC236}">
                <a16:creationId xmlns:a16="http://schemas.microsoft.com/office/drawing/2014/main" id="{C8D83576-40F6-45A5-B7A5-AC3B86BA1C8F}"/>
              </a:ext>
            </a:extLst>
          </p:cNvPr>
          <p:cNvSpPr txBox="1"/>
          <p:nvPr/>
        </p:nvSpPr>
        <p:spPr bwMode="auto">
          <a:xfrm>
            <a:off x="3380673" y="1446080"/>
            <a:ext cx="54306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1 – writing the divisor and the dividend:</a:t>
            </a:r>
            <a:endParaRPr lang="en-GB" sz="2000" dirty="0">
              <a:solidFill>
                <a:srgbClr val="FF0000"/>
              </a:solidFill>
              <a:latin typeface="Myriad Pro Semibold" charset="0"/>
              <a:ea typeface="Myriad Pro Semibold" charset="0"/>
              <a:cs typeface="Myriad Pro Semibold" charset="0"/>
            </a:endParaRPr>
          </a:p>
        </p:txBody>
      </p:sp>
      <p:pic>
        <p:nvPicPr>
          <p:cNvPr id="10" name="Picture 9" descr="A close up of a logo  Description automatically generated">
            <a:extLst>
              <a:ext uri="{FF2B5EF4-FFF2-40B4-BE49-F238E27FC236}">
                <a16:creationId xmlns:a16="http://schemas.microsoft.com/office/drawing/2014/main" id="{7EB1F969-2129-44C7-9945-77645AFB7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7946" y="2142977"/>
            <a:ext cx="3413579" cy="446831"/>
          </a:xfrm>
          <a:prstGeom prst="rect">
            <a:avLst/>
          </a:prstGeom>
        </p:spPr>
      </p:pic>
      <p:grpSp>
        <p:nvGrpSpPr>
          <p:cNvPr id="7" name="Group 6">
            <a:extLst>
              <a:ext uri="{FF2B5EF4-FFF2-40B4-BE49-F238E27FC236}">
                <a16:creationId xmlns:a16="http://schemas.microsoft.com/office/drawing/2014/main" id="{8431F399-E036-404B-90D3-6DDF24BD92C1}"/>
              </a:ext>
            </a:extLst>
          </p:cNvPr>
          <p:cNvGrpSpPr/>
          <p:nvPr/>
        </p:nvGrpSpPr>
        <p:grpSpPr>
          <a:xfrm>
            <a:off x="5787945" y="2102801"/>
            <a:ext cx="3453090" cy="487007"/>
            <a:chOff x="4263945" y="2102800"/>
            <a:chExt cx="3453090" cy="487007"/>
          </a:xfrm>
        </p:grpSpPr>
        <p:sp>
          <p:nvSpPr>
            <p:cNvPr id="3" name="Rectangle 2">
              <a:extLst>
                <a:ext uri="{FF2B5EF4-FFF2-40B4-BE49-F238E27FC236}">
                  <a16:creationId xmlns:a16="http://schemas.microsoft.com/office/drawing/2014/main" id="{93FB9857-CB64-4DA2-813E-13E2ED816087}"/>
                </a:ext>
              </a:extLst>
            </p:cNvPr>
            <p:cNvSpPr/>
            <p:nvPr/>
          </p:nvSpPr>
          <p:spPr bwMode="auto">
            <a:xfrm>
              <a:off x="4263945" y="2114550"/>
              <a:ext cx="106734" cy="47525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 name="Rectangle 4">
              <a:extLst>
                <a:ext uri="{FF2B5EF4-FFF2-40B4-BE49-F238E27FC236}">
                  <a16:creationId xmlns:a16="http://schemas.microsoft.com/office/drawing/2014/main" id="{923EF540-8BBE-464E-B1BA-7BEE4394FCB0}"/>
                </a:ext>
              </a:extLst>
            </p:cNvPr>
            <p:cNvSpPr/>
            <p:nvPr/>
          </p:nvSpPr>
          <p:spPr bwMode="auto">
            <a:xfrm>
              <a:off x="4324350" y="2102800"/>
              <a:ext cx="3392685" cy="5887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grpSp>
      <p:grpSp>
        <p:nvGrpSpPr>
          <p:cNvPr id="6" name="Group 5"/>
          <p:cNvGrpSpPr/>
          <p:nvPr/>
        </p:nvGrpSpPr>
        <p:grpSpPr>
          <a:xfrm>
            <a:off x="2746500" y="1805359"/>
            <a:ext cx="1760359" cy="885600"/>
            <a:chOff x="1222499" y="1805359"/>
            <a:chExt cx="1760359" cy="885600"/>
          </a:xfrm>
        </p:grpSpPr>
        <p:pic>
          <p:nvPicPr>
            <p:cNvPr id="4" name="Image 3"/>
            <p:cNvPicPr>
              <a:picLocks noChangeAspect="1"/>
            </p:cNvPicPr>
            <p:nvPr/>
          </p:nvPicPr>
          <p:blipFill>
            <a:blip r:embed="rId4" cstate="print"/>
            <a:stretch>
              <a:fillRect/>
            </a:stretch>
          </p:blipFill>
          <p:spPr>
            <a:xfrm>
              <a:off x="1388778" y="1805359"/>
              <a:ext cx="1594080" cy="885600"/>
            </a:xfrm>
            <a:prstGeom prst="rect">
              <a:avLst/>
            </a:prstGeom>
          </p:spPr>
        </p:pic>
        <p:grpSp>
          <p:nvGrpSpPr>
            <p:cNvPr id="26" name="Group 25">
              <a:extLst>
                <a:ext uri="{FF2B5EF4-FFF2-40B4-BE49-F238E27FC236}">
                  <a16:creationId xmlns:a16="http://schemas.microsoft.com/office/drawing/2014/main" id="{46CAEC4A-62B3-400A-913D-E5049B9696B9}"/>
                </a:ext>
              </a:extLst>
            </p:cNvPr>
            <p:cNvGrpSpPr/>
            <p:nvPr/>
          </p:nvGrpSpPr>
          <p:grpSpPr>
            <a:xfrm>
              <a:off x="1222499" y="2102703"/>
              <a:ext cx="1649289" cy="564329"/>
              <a:chOff x="3733049" y="5315443"/>
              <a:chExt cx="1649289" cy="564329"/>
            </a:xfrm>
          </p:grpSpPr>
          <p:grpSp>
            <p:nvGrpSpPr>
              <p:cNvPr id="27" name="Group 26">
                <a:extLst>
                  <a:ext uri="{FF2B5EF4-FFF2-40B4-BE49-F238E27FC236}">
                    <a16:creationId xmlns:a16="http://schemas.microsoft.com/office/drawing/2014/main" id="{00D729B6-3448-4C1C-BDA3-A2E915ACE92A}"/>
                  </a:ext>
                </a:extLst>
              </p:cNvPr>
              <p:cNvGrpSpPr/>
              <p:nvPr/>
            </p:nvGrpSpPr>
            <p:grpSpPr>
              <a:xfrm>
                <a:off x="4085070" y="5365750"/>
                <a:ext cx="1297268" cy="507156"/>
                <a:chOff x="4085070" y="5365750"/>
                <a:chExt cx="1297268" cy="507156"/>
              </a:xfrm>
              <a:solidFill>
                <a:schemeClr val="bg1"/>
              </a:solidFill>
            </p:grpSpPr>
            <p:sp>
              <p:nvSpPr>
                <p:cNvPr id="37" name="Rectangle 36">
                  <a:extLst>
                    <a:ext uri="{FF2B5EF4-FFF2-40B4-BE49-F238E27FC236}">
                      <a16:creationId xmlns:a16="http://schemas.microsoft.com/office/drawing/2014/main" id="{5CD4F8A2-1FFB-48C2-BAB2-0EAC4B54E0BF}"/>
                    </a:ext>
                  </a:extLst>
                </p:cNvPr>
                <p:cNvSpPr/>
                <p:nvPr/>
              </p:nvSpPr>
              <p:spPr bwMode="auto">
                <a:xfrm>
                  <a:off x="4085070" y="5365750"/>
                  <a:ext cx="1297268" cy="4657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8" name="Rectangle 37">
                  <a:extLst>
                    <a:ext uri="{FF2B5EF4-FFF2-40B4-BE49-F238E27FC236}">
                      <a16:creationId xmlns:a16="http://schemas.microsoft.com/office/drawing/2014/main" id="{61D70A22-CF18-428C-B49A-097C063269F0}"/>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28" name="Group 27">
                <a:extLst>
                  <a:ext uri="{FF2B5EF4-FFF2-40B4-BE49-F238E27FC236}">
                    <a16:creationId xmlns:a16="http://schemas.microsoft.com/office/drawing/2014/main" id="{6B12D851-4B64-40D0-ADE8-2FE629C4D292}"/>
                  </a:ext>
                </a:extLst>
              </p:cNvPr>
              <p:cNvGrpSpPr/>
              <p:nvPr/>
            </p:nvGrpSpPr>
            <p:grpSpPr>
              <a:xfrm>
                <a:off x="3733049" y="5315443"/>
                <a:ext cx="1646907" cy="564329"/>
                <a:chOff x="3722832" y="5310208"/>
                <a:chExt cx="1646907" cy="564329"/>
              </a:xfrm>
            </p:grpSpPr>
            <p:cxnSp>
              <p:nvCxnSpPr>
                <p:cNvPr id="29" name="Straight Connector 28">
                  <a:extLst>
                    <a:ext uri="{FF2B5EF4-FFF2-40B4-BE49-F238E27FC236}">
                      <a16:creationId xmlns:a16="http://schemas.microsoft.com/office/drawing/2014/main" id="{0DEC6C6C-8B86-4F34-99E1-D1401B8C70E1}"/>
                    </a:ext>
                  </a:extLst>
                </p:cNvPr>
                <p:cNvCxnSpPr/>
                <p:nvPr/>
              </p:nvCxnSpPr>
              <p:spPr bwMode="auto">
                <a:xfrm>
                  <a:off x="4095242" y="5385595"/>
                  <a:ext cx="127449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Arc 35">
                  <a:extLst>
                    <a:ext uri="{FF2B5EF4-FFF2-40B4-BE49-F238E27FC236}">
                      <a16:creationId xmlns:a16="http://schemas.microsoft.com/office/drawing/2014/main" id="{6F4EB5F5-37D3-4381-A004-4330AFC124B7}"/>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grpSp>
      <p:grpSp>
        <p:nvGrpSpPr>
          <p:cNvPr id="56" name="Group 55">
            <a:extLst>
              <a:ext uri="{FF2B5EF4-FFF2-40B4-BE49-F238E27FC236}">
                <a16:creationId xmlns:a16="http://schemas.microsoft.com/office/drawing/2014/main" id="{8D3B8087-4B6A-4A2B-8915-8D542B272BBE}"/>
              </a:ext>
            </a:extLst>
          </p:cNvPr>
          <p:cNvGrpSpPr>
            <a:grpSpLocks noChangeAspect="1"/>
          </p:cNvGrpSpPr>
          <p:nvPr/>
        </p:nvGrpSpPr>
        <p:grpSpPr>
          <a:xfrm>
            <a:off x="5431262" y="2082898"/>
            <a:ext cx="3770262" cy="578710"/>
            <a:chOff x="3733049" y="5315443"/>
            <a:chExt cx="3718673" cy="570792"/>
          </a:xfrm>
        </p:grpSpPr>
        <p:grpSp>
          <p:nvGrpSpPr>
            <p:cNvPr id="57" name="Group 56">
              <a:extLst>
                <a:ext uri="{FF2B5EF4-FFF2-40B4-BE49-F238E27FC236}">
                  <a16:creationId xmlns:a16="http://schemas.microsoft.com/office/drawing/2014/main" id="{889F6CAA-012D-4918-AB9C-F6173AF70D2D}"/>
                </a:ext>
              </a:extLst>
            </p:cNvPr>
            <p:cNvGrpSpPr/>
            <p:nvPr/>
          </p:nvGrpSpPr>
          <p:grpSpPr>
            <a:xfrm>
              <a:off x="4048134" y="5351710"/>
              <a:ext cx="3403588" cy="534525"/>
              <a:chOff x="4048134" y="5351710"/>
              <a:chExt cx="3403588" cy="534525"/>
            </a:xfrm>
            <a:solidFill>
              <a:schemeClr val="bg1"/>
            </a:solidFill>
          </p:grpSpPr>
          <p:sp>
            <p:nvSpPr>
              <p:cNvPr id="61" name="Rectangle 60">
                <a:extLst>
                  <a:ext uri="{FF2B5EF4-FFF2-40B4-BE49-F238E27FC236}">
                    <a16:creationId xmlns:a16="http://schemas.microsoft.com/office/drawing/2014/main" id="{49D76E71-0A08-4893-9940-E193EAA5B723}"/>
                  </a:ext>
                </a:extLst>
              </p:cNvPr>
              <p:cNvSpPr/>
              <p:nvPr/>
            </p:nvSpPr>
            <p:spPr bwMode="auto">
              <a:xfrm flipV="1">
                <a:off x="4048134" y="5351710"/>
                <a:ext cx="3403588" cy="580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2" name="Rectangle 61">
                <a:extLst>
                  <a:ext uri="{FF2B5EF4-FFF2-40B4-BE49-F238E27FC236}">
                    <a16:creationId xmlns:a16="http://schemas.microsoft.com/office/drawing/2014/main" id="{5C6AD429-CAC6-4BAD-B69E-CBF6FEEBB8E4}"/>
                  </a:ext>
                </a:extLst>
              </p:cNvPr>
              <p:cNvSpPr/>
              <p:nvPr/>
            </p:nvSpPr>
            <p:spPr bwMode="auto">
              <a:xfrm rot="5400000">
                <a:off x="3875410"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58" name="Group 57">
              <a:extLst>
                <a:ext uri="{FF2B5EF4-FFF2-40B4-BE49-F238E27FC236}">
                  <a16:creationId xmlns:a16="http://schemas.microsoft.com/office/drawing/2014/main" id="{CE4EDAE4-F40F-4624-9CF7-DC788F8B3810}"/>
                </a:ext>
              </a:extLst>
            </p:cNvPr>
            <p:cNvGrpSpPr/>
            <p:nvPr/>
          </p:nvGrpSpPr>
          <p:grpSpPr>
            <a:xfrm>
              <a:off x="3733049" y="5315443"/>
              <a:ext cx="3718672" cy="564329"/>
              <a:chOff x="3722832" y="5310208"/>
              <a:chExt cx="3718672" cy="564329"/>
            </a:xfrm>
          </p:grpSpPr>
          <p:cxnSp>
            <p:nvCxnSpPr>
              <p:cNvPr id="59" name="Straight Connector 58">
                <a:extLst>
                  <a:ext uri="{FF2B5EF4-FFF2-40B4-BE49-F238E27FC236}">
                    <a16:creationId xmlns:a16="http://schemas.microsoft.com/office/drawing/2014/main" id="{1D437E21-33C1-4FCF-98D5-22A1CC4FC3BE}"/>
                  </a:ext>
                </a:extLst>
              </p:cNvPr>
              <p:cNvCxnSpPr/>
              <p:nvPr/>
            </p:nvCxnSpPr>
            <p:spPr bwMode="auto">
              <a:xfrm>
                <a:off x="4095242" y="5385595"/>
                <a:ext cx="3346262"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Arc 59">
                <a:extLst>
                  <a:ext uri="{FF2B5EF4-FFF2-40B4-BE49-F238E27FC236}">
                    <a16:creationId xmlns:a16="http://schemas.microsoft.com/office/drawing/2014/main" id="{26CCA776-A0DD-485A-B2E2-DD0429D9FB46}"/>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grpSp>
        <p:nvGrpSpPr>
          <p:cNvPr id="8" name="Group 7"/>
          <p:cNvGrpSpPr/>
          <p:nvPr/>
        </p:nvGrpSpPr>
        <p:grpSpPr>
          <a:xfrm>
            <a:off x="5572155" y="2145140"/>
            <a:ext cx="3435836" cy="1577329"/>
            <a:chOff x="4048155" y="2145139"/>
            <a:chExt cx="3435836" cy="1577329"/>
          </a:xfrm>
        </p:grpSpPr>
        <p:pic>
          <p:nvPicPr>
            <p:cNvPr id="32" name="Picture 31">
              <a:extLst>
                <a:ext uri="{FF2B5EF4-FFF2-40B4-BE49-F238E27FC236}">
                  <a16:creationId xmlns:a16="http://schemas.microsoft.com/office/drawing/2014/main" id="{1F8D46A1-4A6A-4F81-98B0-72DF000AFD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0853" y="2205293"/>
              <a:ext cx="233806" cy="233806"/>
            </a:xfrm>
            <a:prstGeom prst="rect">
              <a:avLst/>
            </a:prstGeom>
          </p:spPr>
        </p:pic>
        <p:pic>
          <p:nvPicPr>
            <p:cNvPr id="33" name="Picture 32">
              <a:extLst>
                <a:ext uri="{FF2B5EF4-FFF2-40B4-BE49-F238E27FC236}">
                  <a16:creationId xmlns:a16="http://schemas.microsoft.com/office/drawing/2014/main" id="{EE33885E-4F37-4806-8479-A514D94365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0853" y="2462407"/>
              <a:ext cx="233806" cy="233806"/>
            </a:xfrm>
            <a:prstGeom prst="rect">
              <a:avLst/>
            </a:prstGeom>
          </p:spPr>
        </p:pic>
        <p:pic>
          <p:nvPicPr>
            <p:cNvPr id="34" name="Picture 33">
              <a:extLst>
                <a:ext uri="{FF2B5EF4-FFF2-40B4-BE49-F238E27FC236}">
                  <a16:creationId xmlns:a16="http://schemas.microsoft.com/office/drawing/2014/main" id="{0B2148F2-FF4A-4CF3-B61C-3DB0D2F194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0853" y="2719521"/>
              <a:ext cx="233806" cy="233806"/>
            </a:xfrm>
            <a:prstGeom prst="rect">
              <a:avLst/>
            </a:prstGeom>
          </p:spPr>
        </p:pic>
        <p:pic>
          <p:nvPicPr>
            <p:cNvPr id="35" name="Picture 34">
              <a:extLst>
                <a:ext uri="{FF2B5EF4-FFF2-40B4-BE49-F238E27FC236}">
                  <a16:creationId xmlns:a16="http://schemas.microsoft.com/office/drawing/2014/main" id="{3CF1E6D7-35B8-4ADB-9DC0-B57C7933E3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0853" y="2976635"/>
              <a:ext cx="233806" cy="233806"/>
            </a:xfrm>
            <a:prstGeom prst="rect">
              <a:avLst/>
            </a:prstGeom>
          </p:spPr>
        </p:pic>
        <p:grpSp>
          <p:nvGrpSpPr>
            <p:cNvPr id="17" name="Group 16">
              <a:extLst>
                <a:ext uri="{FF2B5EF4-FFF2-40B4-BE49-F238E27FC236}">
                  <a16:creationId xmlns:a16="http://schemas.microsoft.com/office/drawing/2014/main" id="{3DD975F8-8A42-4532-B353-1A43B9445372}"/>
                </a:ext>
              </a:extLst>
            </p:cNvPr>
            <p:cNvGrpSpPr/>
            <p:nvPr/>
          </p:nvGrpSpPr>
          <p:grpSpPr>
            <a:xfrm>
              <a:off x="4430853" y="3231548"/>
              <a:ext cx="233806" cy="490920"/>
              <a:chOff x="4875587" y="5338798"/>
              <a:chExt cx="233806" cy="490920"/>
            </a:xfrm>
          </p:grpSpPr>
          <p:pic>
            <p:nvPicPr>
              <p:cNvPr id="30" name="Picture 29">
                <a:extLst>
                  <a:ext uri="{FF2B5EF4-FFF2-40B4-BE49-F238E27FC236}">
                    <a16:creationId xmlns:a16="http://schemas.microsoft.com/office/drawing/2014/main" id="{3C41D7BA-6D18-478E-9814-417C519261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5587" y="5338798"/>
                <a:ext cx="233806" cy="233806"/>
              </a:xfrm>
              <a:prstGeom prst="rect">
                <a:avLst/>
              </a:prstGeom>
            </p:spPr>
          </p:pic>
          <p:pic>
            <p:nvPicPr>
              <p:cNvPr id="31" name="Picture 30">
                <a:extLst>
                  <a:ext uri="{FF2B5EF4-FFF2-40B4-BE49-F238E27FC236}">
                    <a16:creationId xmlns:a16="http://schemas.microsoft.com/office/drawing/2014/main" id="{EB450E32-8672-4F1B-9885-03CBBE6747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5587" y="5595912"/>
                <a:ext cx="233806" cy="233806"/>
              </a:xfrm>
              <a:prstGeom prst="rect">
                <a:avLst/>
              </a:prstGeom>
            </p:spPr>
          </p:pic>
        </p:grpSp>
        <p:pic>
          <p:nvPicPr>
            <p:cNvPr id="46" name="Picture 45" descr="A picture containing clipart  Description automatically generated">
              <a:extLst>
                <a:ext uri="{FF2B5EF4-FFF2-40B4-BE49-F238E27FC236}">
                  <a16:creationId xmlns:a16="http://schemas.microsoft.com/office/drawing/2014/main" id="{4374D968-CAAD-4CBC-8626-ABDAE2FC5C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3445" y="2205293"/>
              <a:ext cx="233806" cy="233806"/>
            </a:xfrm>
            <a:prstGeom prst="rect">
              <a:avLst/>
            </a:prstGeom>
          </p:spPr>
        </p:pic>
        <p:grpSp>
          <p:nvGrpSpPr>
            <p:cNvPr id="48" name="Group 47">
              <a:extLst>
                <a:ext uri="{FF2B5EF4-FFF2-40B4-BE49-F238E27FC236}">
                  <a16:creationId xmlns:a16="http://schemas.microsoft.com/office/drawing/2014/main" id="{8B0918B9-C57A-4D7B-A0CF-19614AA6BADF}"/>
                </a:ext>
              </a:extLst>
            </p:cNvPr>
            <p:cNvGrpSpPr/>
            <p:nvPr/>
          </p:nvGrpSpPr>
          <p:grpSpPr>
            <a:xfrm>
              <a:off x="7250185" y="2205293"/>
              <a:ext cx="233806" cy="490920"/>
              <a:chOff x="7120645" y="3020794"/>
              <a:chExt cx="233806" cy="490920"/>
            </a:xfrm>
          </p:grpSpPr>
          <p:pic>
            <p:nvPicPr>
              <p:cNvPr id="49" name="Picture 48" descr="A picture containing object  Description automatically generated">
                <a:extLst>
                  <a:ext uri="{FF2B5EF4-FFF2-40B4-BE49-F238E27FC236}">
                    <a16:creationId xmlns:a16="http://schemas.microsoft.com/office/drawing/2014/main" id="{D497E52E-DF7B-4E2C-B9CA-21E409010A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0645" y="3020794"/>
                <a:ext cx="233806" cy="233806"/>
              </a:xfrm>
              <a:prstGeom prst="rect">
                <a:avLst/>
              </a:prstGeom>
            </p:spPr>
          </p:pic>
          <p:pic>
            <p:nvPicPr>
              <p:cNvPr id="50" name="Picture 49" descr="A picture containing object  Description automatically generated">
                <a:extLst>
                  <a:ext uri="{FF2B5EF4-FFF2-40B4-BE49-F238E27FC236}">
                    <a16:creationId xmlns:a16="http://schemas.microsoft.com/office/drawing/2014/main" id="{EFC61BDF-BA15-4193-BE44-016A3C5CB3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0645" y="3277908"/>
                <a:ext cx="233806" cy="233806"/>
              </a:xfrm>
              <a:prstGeom prst="rect">
                <a:avLst/>
              </a:prstGeom>
            </p:spPr>
          </p:pic>
        </p:grpSp>
        <p:sp>
          <p:nvSpPr>
            <p:cNvPr id="19" name="TextBox 18">
              <a:extLst>
                <a:ext uri="{FF2B5EF4-FFF2-40B4-BE49-F238E27FC236}">
                  <a16:creationId xmlns:a16="http://schemas.microsoft.com/office/drawing/2014/main" id="{F5ADEA59-CB1A-4433-8BE8-C58F8D766860}"/>
                </a:ext>
              </a:extLst>
            </p:cNvPr>
            <p:cNvSpPr txBox="1"/>
            <p:nvPr/>
          </p:nvSpPr>
          <p:spPr bwMode="auto">
            <a:xfrm>
              <a:off x="4048155" y="214513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4</a:t>
              </a:r>
              <a:endParaRPr lang="en-GB" sz="2000" dirty="0">
                <a:solidFill>
                  <a:srgbClr val="C00000"/>
                </a:solidFill>
                <a:latin typeface="Myriad Pro" panose="020B0503030403020204" pitchFamily="34" charset="0"/>
                <a:ea typeface="Myriad Pro Semibold" charset="0"/>
                <a:cs typeface="Myriad Pro Semibold" charset="0"/>
              </a:endParaRPr>
            </a:p>
          </p:txBody>
        </p:sp>
      </p:grpSp>
    </p:spTree>
    <p:extLst>
      <p:ext uri="{BB962C8B-B14F-4D97-AF65-F5344CB8AC3E}">
        <p14:creationId xmlns:p14="http://schemas.microsoft.com/office/powerpoint/2010/main" val="328020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4:5</a:t>
            </a:r>
          </a:p>
        </p:txBody>
      </p:sp>
      <p:sp>
        <p:nvSpPr>
          <p:cNvPr id="21" name="TextBox 20">
            <a:extLst>
              <a:ext uri="{FF2B5EF4-FFF2-40B4-BE49-F238E27FC236}">
                <a16:creationId xmlns:a16="http://schemas.microsoft.com/office/drawing/2014/main" id="{5ABE1B13-3715-47F3-96AF-A23897ABF0B4}"/>
              </a:ext>
            </a:extLst>
          </p:cNvPr>
          <p:cNvSpPr txBox="1"/>
          <p:nvPr/>
        </p:nvSpPr>
        <p:spPr bwMode="auto">
          <a:xfrm>
            <a:off x="4838001" y="830266"/>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200" dirty="0">
                <a:solidFill>
                  <a:srgbClr val="000000"/>
                </a:solidFill>
                <a:latin typeface="Myriad Pro Semibold" charset="0"/>
                <a:ea typeface="Myriad Pro Semibold" charset="0"/>
                <a:cs typeface="Myriad Pro Semibold" charset="0"/>
              </a:rPr>
              <a:t>612  ÷  4  =</a:t>
            </a:r>
            <a:endParaRPr lang="en-GB" sz="2200" dirty="0">
              <a:solidFill>
                <a:srgbClr val="C00000"/>
              </a:solidFill>
              <a:latin typeface="Myriad Pro Semibold" charset="0"/>
              <a:ea typeface="Myriad Pro Semibold" charset="0"/>
              <a:cs typeface="Myriad Pro Semibold" charset="0"/>
            </a:endParaRPr>
          </a:p>
        </p:txBody>
      </p:sp>
      <p:sp>
        <p:nvSpPr>
          <p:cNvPr id="23" name="Rectangle 22">
            <a:extLst>
              <a:ext uri="{FF2B5EF4-FFF2-40B4-BE49-F238E27FC236}">
                <a16:creationId xmlns:a16="http://schemas.microsoft.com/office/drawing/2014/main" id="{6048F2F1-4302-478B-A8A4-17DCB75F1AA4}"/>
              </a:ext>
            </a:extLst>
          </p:cNvPr>
          <p:cNvSpPr/>
          <p:nvPr/>
        </p:nvSpPr>
        <p:spPr bwMode="auto">
          <a:xfrm>
            <a:off x="6658835" y="820740"/>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TextBox 8">
            <a:extLst>
              <a:ext uri="{FF2B5EF4-FFF2-40B4-BE49-F238E27FC236}">
                <a16:creationId xmlns:a16="http://schemas.microsoft.com/office/drawing/2014/main" id="{C8D83576-40F6-45A5-B7A5-AC3B86BA1C8F}"/>
              </a:ext>
            </a:extLst>
          </p:cNvPr>
          <p:cNvSpPr txBox="1"/>
          <p:nvPr/>
        </p:nvSpPr>
        <p:spPr bwMode="auto">
          <a:xfrm>
            <a:off x="3380673" y="1446080"/>
            <a:ext cx="54306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1 – writing the divisor and the dividend:</a:t>
            </a:r>
            <a:endParaRPr lang="en-GB" sz="2000" dirty="0">
              <a:solidFill>
                <a:srgbClr val="FF0000"/>
              </a:solidFill>
              <a:latin typeface="Myriad Pro Semibold" charset="0"/>
              <a:ea typeface="Myriad Pro Semibold" charset="0"/>
              <a:cs typeface="Myriad Pro Semibold" charset="0"/>
            </a:endParaRPr>
          </a:p>
        </p:txBody>
      </p:sp>
      <p:pic>
        <p:nvPicPr>
          <p:cNvPr id="4" name="Image 3"/>
          <p:cNvPicPr>
            <a:picLocks noChangeAspect="1"/>
          </p:cNvPicPr>
          <p:nvPr/>
        </p:nvPicPr>
        <p:blipFill>
          <a:blip r:embed="rId3" cstate="print"/>
          <a:stretch>
            <a:fillRect/>
          </a:stretch>
        </p:blipFill>
        <p:spPr>
          <a:xfrm>
            <a:off x="2912778" y="1805359"/>
            <a:ext cx="1594080" cy="885600"/>
          </a:xfrm>
          <a:prstGeom prst="rect">
            <a:avLst/>
          </a:prstGeom>
        </p:spPr>
      </p:pic>
      <p:sp>
        <p:nvSpPr>
          <p:cNvPr id="13" name="TextBox 12">
            <a:extLst>
              <a:ext uri="{FF2B5EF4-FFF2-40B4-BE49-F238E27FC236}">
                <a16:creationId xmlns:a16="http://schemas.microsoft.com/office/drawing/2014/main" id="{D2BE2CBD-D3B8-4AE2-94FE-12C22B7E12D9}"/>
              </a:ext>
            </a:extLst>
          </p:cNvPr>
          <p:cNvSpPr txBox="1"/>
          <p:nvPr/>
        </p:nvSpPr>
        <p:spPr bwMode="auto">
          <a:xfrm>
            <a:off x="6063955" y="1799004"/>
            <a:ext cx="32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8B3995"/>
                </a:solidFill>
                <a:latin typeface="Myriad Pro" panose="020B0503030403020204" pitchFamily="34" charset="0"/>
                <a:ea typeface="Myriad Pro Semibold" charset="0"/>
                <a:cs typeface="Myriad Pro Semibold" charset="0"/>
              </a:rPr>
              <a:t>1</a:t>
            </a:r>
          </a:p>
        </p:txBody>
      </p:sp>
      <p:sp>
        <p:nvSpPr>
          <p:cNvPr id="42" name="TextBox 41">
            <a:extLst>
              <a:ext uri="{FF2B5EF4-FFF2-40B4-BE49-F238E27FC236}">
                <a16:creationId xmlns:a16="http://schemas.microsoft.com/office/drawing/2014/main" id="{6C63EF8F-322D-4029-9F54-9B2DFD4E3FEA}"/>
              </a:ext>
            </a:extLst>
          </p:cNvPr>
          <p:cNvSpPr txBox="1"/>
          <p:nvPr/>
        </p:nvSpPr>
        <p:spPr bwMode="auto">
          <a:xfrm>
            <a:off x="4499569" y="1446080"/>
            <a:ext cx="3192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2 – sharing the 100s:</a:t>
            </a:r>
            <a:endParaRPr lang="en-GB" sz="2000" dirty="0">
              <a:solidFill>
                <a:srgbClr val="FF0000"/>
              </a:solidFill>
              <a:latin typeface="Myriad Pro Semibold" charset="0"/>
              <a:ea typeface="Myriad Pro Semibold" charset="0"/>
              <a:cs typeface="Myriad Pro Semibold" charset="0"/>
            </a:endParaRPr>
          </a:p>
        </p:txBody>
      </p:sp>
      <p:sp>
        <p:nvSpPr>
          <p:cNvPr id="44" name="TextBox 43">
            <a:extLst>
              <a:ext uri="{FF2B5EF4-FFF2-40B4-BE49-F238E27FC236}">
                <a16:creationId xmlns:a16="http://schemas.microsoft.com/office/drawing/2014/main" id="{EBABBA4F-688C-448C-80EE-A2016F6FEC4F}"/>
              </a:ext>
            </a:extLst>
          </p:cNvPr>
          <p:cNvSpPr txBox="1"/>
          <p:nvPr/>
        </p:nvSpPr>
        <p:spPr bwMode="auto">
          <a:xfrm>
            <a:off x="3641930" y="4794009"/>
            <a:ext cx="4908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7030A0"/>
                </a:solidFill>
                <a:latin typeface="Myriad Pro Semibold" charset="0"/>
                <a:ea typeface="Myriad Pro Semibold" charset="0"/>
                <a:cs typeface="Myriad Pro Semibold" charset="0"/>
              </a:rPr>
              <a:t>6 hundreds ÷ 4 = 1 hundred r 2 hundreds</a:t>
            </a:r>
          </a:p>
        </p:txBody>
      </p:sp>
      <p:pic>
        <p:nvPicPr>
          <p:cNvPr id="43" name="Image 42"/>
          <p:cNvPicPr>
            <a:picLocks noChangeAspect="1"/>
          </p:cNvPicPr>
          <p:nvPr/>
        </p:nvPicPr>
        <p:blipFill>
          <a:blip r:embed="rId4" cstate="print"/>
          <a:stretch>
            <a:fillRect/>
          </a:stretch>
        </p:blipFill>
        <p:spPr>
          <a:xfrm>
            <a:off x="2912778" y="1805359"/>
            <a:ext cx="1594080" cy="885600"/>
          </a:xfrm>
          <a:prstGeom prst="rect">
            <a:avLst/>
          </a:prstGeom>
        </p:spPr>
      </p:pic>
      <p:grpSp>
        <p:nvGrpSpPr>
          <p:cNvPr id="47" name="Group 46">
            <a:extLst>
              <a:ext uri="{FF2B5EF4-FFF2-40B4-BE49-F238E27FC236}">
                <a16:creationId xmlns:a16="http://schemas.microsoft.com/office/drawing/2014/main" id="{8576DADC-6D1D-4187-8D2B-F859D86C6BFB}"/>
              </a:ext>
            </a:extLst>
          </p:cNvPr>
          <p:cNvGrpSpPr/>
          <p:nvPr/>
        </p:nvGrpSpPr>
        <p:grpSpPr>
          <a:xfrm>
            <a:off x="5924691" y="2179116"/>
            <a:ext cx="573261" cy="1065120"/>
            <a:chOff x="4400690" y="2560116"/>
            <a:chExt cx="573261" cy="1065120"/>
          </a:xfrm>
        </p:grpSpPr>
        <p:pic>
          <p:nvPicPr>
            <p:cNvPr id="32" name="Picture 31">
              <a:extLst>
                <a:ext uri="{FF2B5EF4-FFF2-40B4-BE49-F238E27FC236}">
                  <a16:creationId xmlns:a16="http://schemas.microsoft.com/office/drawing/2014/main" id="{1F8D46A1-4A6A-4F81-98B0-72DF000AFD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0853" y="2586293"/>
              <a:ext cx="233806" cy="233806"/>
            </a:xfrm>
            <a:prstGeom prst="rect">
              <a:avLst/>
            </a:prstGeom>
          </p:spPr>
        </p:pic>
        <p:pic>
          <p:nvPicPr>
            <p:cNvPr id="33" name="Picture 32">
              <a:extLst>
                <a:ext uri="{FF2B5EF4-FFF2-40B4-BE49-F238E27FC236}">
                  <a16:creationId xmlns:a16="http://schemas.microsoft.com/office/drawing/2014/main" id="{EE33885E-4F37-4806-8479-A514D94365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0853" y="2843407"/>
              <a:ext cx="233806" cy="233806"/>
            </a:xfrm>
            <a:prstGeom prst="rect">
              <a:avLst/>
            </a:prstGeom>
          </p:spPr>
        </p:pic>
        <p:pic>
          <p:nvPicPr>
            <p:cNvPr id="34" name="Picture 33">
              <a:extLst>
                <a:ext uri="{FF2B5EF4-FFF2-40B4-BE49-F238E27FC236}">
                  <a16:creationId xmlns:a16="http://schemas.microsoft.com/office/drawing/2014/main" id="{0B2148F2-FF4A-4CF3-B61C-3DB0D2F194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0853" y="3100521"/>
              <a:ext cx="233806" cy="233806"/>
            </a:xfrm>
            <a:prstGeom prst="rect">
              <a:avLst/>
            </a:prstGeom>
          </p:spPr>
        </p:pic>
        <p:pic>
          <p:nvPicPr>
            <p:cNvPr id="35" name="Picture 34">
              <a:extLst>
                <a:ext uri="{FF2B5EF4-FFF2-40B4-BE49-F238E27FC236}">
                  <a16:creationId xmlns:a16="http://schemas.microsoft.com/office/drawing/2014/main" id="{3CF1E6D7-35B8-4ADB-9DC0-B57C7933E3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0853" y="3357635"/>
              <a:ext cx="233806" cy="233806"/>
            </a:xfrm>
            <a:prstGeom prst="rect">
              <a:avLst/>
            </a:prstGeom>
          </p:spPr>
        </p:pic>
        <p:grpSp>
          <p:nvGrpSpPr>
            <p:cNvPr id="17" name="Group 16">
              <a:extLst>
                <a:ext uri="{FF2B5EF4-FFF2-40B4-BE49-F238E27FC236}">
                  <a16:creationId xmlns:a16="http://schemas.microsoft.com/office/drawing/2014/main" id="{3DD975F8-8A42-4532-B353-1A43B9445372}"/>
                </a:ext>
              </a:extLst>
            </p:cNvPr>
            <p:cNvGrpSpPr/>
            <p:nvPr/>
          </p:nvGrpSpPr>
          <p:grpSpPr>
            <a:xfrm>
              <a:off x="4740145" y="2586293"/>
              <a:ext cx="233806" cy="490920"/>
              <a:chOff x="5184879" y="4312543"/>
              <a:chExt cx="233806" cy="490920"/>
            </a:xfrm>
          </p:grpSpPr>
          <p:pic>
            <p:nvPicPr>
              <p:cNvPr id="30" name="Picture 29">
                <a:extLst>
                  <a:ext uri="{FF2B5EF4-FFF2-40B4-BE49-F238E27FC236}">
                    <a16:creationId xmlns:a16="http://schemas.microsoft.com/office/drawing/2014/main" id="{3C41D7BA-6D18-478E-9814-417C519261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4312543"/>
                <a:ext cx="233806" cy="233806"/>
              </a:xfrm>
              <a:prstGeom prst="rect">
                <a:avLst/>
              </a:prstGeom>
            </p:spPr>
          </p:pic>
          <p:pic>
            <p:nvPicPr>
              <p:cNvPr id="31" name="Picture 30">
                <a:extLst>
                  <a:ext uri="{FF2B5EF4-FFF2-40B4-BE49-F238E27FC236}">
                    <a16:creationId xmlns:a16="http://schemas.microsoft.com/office/drawing/2014/main" id="{EB450E32-8672-4F1B-9885-03CBBE6747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4879" y="4569657"/>
                <a:ext cx="233806" cy="233806"/>
              </a:xfrm>
              <a:prstGeom prst="rect">
                <a:avLst/>
              </a:prstGeom>
            </p:spPr>
          </p:pic>
        </p:grpSp>
        <p:pic>
          <p:nvPicPr>
            <p:cNvPr id="40" name="Picture 39" descr="A close up of a logo  Description automatically generated">
              <a:extLst>
                <a:ext uri="{FF2B5EF4-FFF2-40B4-BE49-F238E27FC236}">
                  <a16:creationId xmlns:a16="http://schemas.microsoft.com/office/drawing/2014/main" id="{0E12506B-C369-4BC3-98F2-41C49103F3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0690" y="2560116"/>
              <a:ext cx="301351" cy="1065120"/>
            </a:xfrm>
            <a:prstGeom prst="rect">
              <a:avLst/>
            </a:prstGeom>
          </p:spPr>
        </p:pic>
      </p:grpSp>
      <p:grpSp>
        <p:nvGrpSpPr>
          <p:cNvPr id="7" name="Group 6">
            <a:extLst>
              <a:ext uri="{FF2B5EF4-FFF2-40B4-BE49-F238E27FC236}">
                <a16:creationId xmlns:a16="http://schemas.microsoft.com/office/drawing/2014/main" id="{8431F399-E036-404B-90D3-6DDF24BD92C1}"/>
              </a:ext>
            </a:extLst>
          </p:cNvPr>
          <p:cNvGrpSpPr/>
          <p:nvPr/>
        </p:nvGrpSpPr>
        <p:grpSpPr>
          <a:xfrm>
            <a:off x="5787945" y="2102801"/>
            <a:ext cx="3453090" cy="487007"/>
            <a:chOff x="4263945" y="2102800"/>
            <a:chExt cx="3453090" cy="487007"/>
          </a:xfrm>
        </p:grpSpPr>
        <p:sp>
          <p:nvSpPr>
            <p:cNvPr id="3" name="Rectangle 2">
              <a:extLst>
                <a:ext uri="{FF2B5EF4-FFF2-40B4-BE49-F238E27FC236}">
                  <a16:creationId xmlns:a16="http://schemas.microsoft.com/office/drawing/2014/main" id="{93FB9857-CB64-4DA2-813E-13E2ED816087}"/>
                </a:ext>
              </a:extLst>
            </p:cNvPr>
            <p:cNvSpPr/>
            <p:nvPr/>
          </p:nvSpPr>
          <p:spPr bwMode="auto">
            <a:xfrm>
              <a:off x="4263945" y="2114550"/>
              <a:ext cx="106734" cy="47525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 name="Rectangle 4">
              <a:extLst>
                <a:ext uri="{FF2B5EF4-FFF2-40B4-BE49-F238E27FC236}">
                  <a16:creationId xmlns:a16="http://schemas.microsoft.com/office/drawing/2014/main" id="{923EF540-8BBE-464E-B1BA-7BEE4394FCB0}"/>
                </a:ext>
              </a:extLst>
            </p:cNvPr>
            <p:cNvSpPr/>
            <p:nvPr/>
          </p:nvSpPr>
          <p:spPr bwMode="auto">
            <a:xfrm>
              <a:off x="4324350" y="2102800"/>
              <a:ext cx="3392685" cy="5887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grpSp>
      <p:grpSp>
        <p:nvGrpSpPr>
          <p:cNvPr id="26" name="Group 25">
            <a:extLst>
              <a:ext uri="{FF2B5EF4-FFF2-40B4-BE49-F238E27FC236}">
                <a16:creationId xmlns:a16="http://schemas.microsoft.com/office/drawing/2014/main" id="{46CAEC4A-62B3-400A-913D-E5049B9696B9}"/>
              </a:ext>
            </a:extLst>
          </p:cNvPr>
          <p:cNvGrpSpPr/>
          <p:nvPr/>
        </p:nvGrpSpPr>
        <p:grpSpPr>
          <a:xfrm>
            <a:off x="2746500" y="2102704"/>
            <a:ext cx="1649289" cy="564329"/>
            <a:chOff x="3733049" y="5315443"/>
            <a:chExt cx="1649289" cy="564329"/>
          </a:xfrm>
        </p:grpSpPr>
        <p:grpSp>
          <p:nvGrpSpPr>
            <p:cNvPr id="27" name="Group 26">
              <a:extLst>
                <a:ext uri="{FF2B5EF4-FFF2-40B4-BE49-F238E27FC236}">
                  <a16:creationId xmlns:a16="http://schemas.microsoft.com/office/drawing/2014/main" id="{00D729B6-3448-4C1C-BDA3-A2E915ACE92A}"/>
                </a:ext>
              </a:extLst>
            </p:cNvPr>
            <p:cNvGrpSpPr/>
            <p:nvPr/>
          </p:nvGrpSpPr>
          <p:grpSpPr>
            <a:xfrm>
              <a:off x="4085070" y="5365750"/>
              <a:ext cx="1297268" cy="507156"/>
              <a:chOff x="4085070" y="5365750"/>
              <a:chExt cx="1297268" cy="507156"/>
            </a:xfrm>
            <a:solidFill>
              <a:schemeClr val="bg1"/>
            </a:solidFill>
          </p:grpSpPr>
          <p:sp>
            <p:nvSpPr>
              <p:cNvPr id="37" name="Rectangle 36">
                <a:extLst>
                  <a:ext uri="{FF2B5EF4-FFF2-40B4-BE49-F238E27FC236}">
                    <a16:creationId xmlns:a16="http://schemas.microsoft.com/office/drawing/2014/main" id="{5CD4F8A2-1FFB-48C2-BAB2-0EAC4B54E0BF}"/>
                  </a:ext>
                </a:extLst>
              </p:cNvPr>
              <p:cNvSpPr/>
              <p:nvPr/>
            </p:nvSpPr>
            <p:spPr bwMode="auto">
              <a:xfrm>
                <a:off x="4085070" y="5365750"/>
                <a:ext cx="1297268" cy="4657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8" name="Rectangle 37">
                <a:extLst>
                  <a:ext uri="{FF2B5EF4-FFF2-40B4-BE49-F238E27FC236}">
                    <a16:creationId xmlns:a16="http://schemas.microsoft.com/office/drawing/2014/main" id="{61D70A22-CF18-428C-B49A-097C063269F0}"/>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28" name="Group 27">
              <a:extLst>
                <a:ext uri="{FF2B5EF4-FFF2-40B4-BE49-F238E27FC236}">
                  <a16:creationId xmlns:a16="http://schemas.microsoft.com/office/drawing/2014/main" id="{6B12D851-4B64-40D0-ADE8-2FE629C4D292}"/>
                </a:ext>
              </a:extLst>
            </p:cNvPr>
            <p:cNvGrpSpPr/>
            <p:nvPr/>
          </p:nvGrpSpPr>
          <p:grpSpPr>
            <a:xfrm>
              <a:off x="3733049" y="5315443"/>
              <a:ext cx="1646907" cy="564329"/>
              <a:chOff x="3722832" y="5310208"/>
              <a:chExt cx="1646907" cy="564329"/>
            </a:xfrm>
          </p:grpSpPr>
          <p:cxnSp>
            <p:nvCxnSpPr>
              <p:cNvPr id="29" name="Straight Connector 28">
                <a:extLst>
                  <a:ext uri="{FF2B5EF4-FFF2-40B4-BE49-F238E27FC236}">
                    <a16:creationId xmlns:a16="http://schemas.microsoft.com/office/drawing/2014/main" id="{0DEC6C6C-8B86-4F34-99E1-D1401B8C70E1}"/>
                  </a:ext>
                </a:extLst>
              </p:cNvPr>
              <p:cNvCxnSpPr/>
              <p:nvPr/>
            </p:nvCxnSpPr>
            <p:spPr bwMode="auto">
              <a:xfrm>
                <a:off x="4095242" y="5385595"/>
                <a:ext cx="127449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Arc 35">
                <a:extLst>
                  <a:ext uri="{FF2B5EF4-FFF2-40B4-BE49-F238E27FC236}">
                    <a16:creationId xmlns:a16="http://schemas.microsoft.com/office/drawing/2014/main" id="{6F4EB5F5-37D3-4381-A004-4330AFC124B7}"/>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grpSp>
        <p:nvGrpSpPr>
          <p:cNvPr id="56" name="Group 55">
            <a:extLst>
              <a:ext uri="{FF2B5EF4-FFF2-40B4-BE49-F238E27FC236}">
                <a16:creationId xmlns:a16="http://schemas.microsoft.com/office/drawing/2014/main" id="{8D3B8087-4B6A-4A2B-8915-8D542B272BBE}"/>
              </a:ext>
            </a:extLst>
          </p:cNvPr>
          <p:cNvGrpSpPr>
            <a:grpSpLocks noChangeAspect="1"/>
          </p:cNvGrpSpPr>
          <p:nvPr/>
        </p:nvGrpSpPr>
        <p:grpSpPr>
          <a:xfrm>
            <a:off x="5431262" y="2082898"/>
            <a:ext cx="3770262" cy="578710"/>
            <a:chOff x="3733049" y="5315443"/>
            <a:chExt cx="3718673" cy="570792"/>
          </a:xfrm>
        </p:grpSpPr>
        <p:grpSp>
          <p:nvGrpSpPr>
            <p:cNvPr id="57" name="Group 56">
              <a:extLst>
                <a:ext uri="{FF2B5EF4-FFF2-40B4-BE49-F238E27FC236}">
                  <a16:creationId xmlns:a16="http://schemas.microsoft.com/office/drawing/2014/main" id="{889F6CAA-012D-4918-AB9C-F6173AF70D2D}"/>
                </a:ext>
              </a:extLst>
            </p:cNvPr>
            <p:cNvGrpSpPr/>
            <p:nvPr/>
          </p:nvGrpSpPr>
          <p:grpSpPr>
            <a:xfrm>
              <a:off x="4048134" y="5351710"/>
              <a:ext cx="3403588" cy="534525"/>
              <a:chOff x="4048134" y="5351710"/>
              <a:chExt cx="3403588" cy="534525"/>
            </a:xfrm>
            <a:solidFill>
              <a:schemeClr val="bg1"/>
            </a:solidFill>
          </p:grpSpPr>
          <p:sp>
            <p:nvSpPr>
              <p:cNvPr id="61" name="Rectangle 60">
                <a:extLst>
                  <a:ext uri="{FF2B5EF4-FFF2-40B4-BE49-F238E27FC236}">
                    <a16:creationId xmlns:a16="http://schemas.microsoft.com/office/drawing/2014/main" id="{49D76E71-0A08-4893-9940-E193EAA5B723}"/>
                  </a:ext>
                </a:extLst>
              </p:cNvPr>
              <p:cNvSpPr/>
              <p:nvPr/>
            </p:nvSpPr>
            <p:spPr bwMode="auto">
              <a:xfrm flipV="1">
                <a:off x="4048134" y="5351710"/>
                <a:ext cx="3403588" cy="580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2" name="Rectangle 61">
                <a:extLst>
                  <a:ext uri="{FF2B5EF4-FFF2-40B4-BE49-F238E27FC236}">
                    <a16:creationId xmlns:a16="http://schemas.microsoft.com/office/drawing/2014/main" id="{5C6AD429-CAC6-4BAD-B69E-CBF6FEEBB8E4}"/>
                  </a:ext>
                </a:extLst>
              </p:cNvPr>
              <p:cNvSpPr/>
              <p:nvPr/>
            </p:nvSpPr>
            <p:spPr bwMode="auto">
              <a:xfrm rot="5400000">
                <a:off x="3875410"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58" name="Group 57">
              <a:extLst>
                <a:ext uri="{FF2B5EF4-FFF2-40B4-BE49-F238E27FC236}">
                  <a16:creationId xmlns:a16="http://schemas.microsoft.com/office/drawing/2014/main" id="{CE4EDAE4-F40F-4624-9CF7-DC788F8B3810}"/>
                </a:ext>
              </a:extLst>
            </p:cNvPr>
            <p:cNvGrpSpPr/>
            <p:nvPr/>
          </p:nvGrpSpPr>
          <p:grpSpPr>
            <a:xfrm>
              <a:off x="3733049" y="5315443"/>
              <a:ext cx="3718672" cy="564329"/>
              <a:chOff x="3722832" y="5310208"/>
              <a:chExt cx="3718672" cy="564329"/>
            </a:xfrm>
          </p:grpSpPr>
          <p:cxnSp>
            <p:nvCxnSpPr>
              <p:cNvPr id="59" name="Straight Connector 58">
                <a:extLst>
                  <a:ext uri="{FF2B5EF4-FFF2-40B4-BE49-F238E27FC236}">
                    <a16:creationId xmlns:a16="http://schemas.microsoft.com/office/drawing/2014/main" id="{1D437E21-33C1-4FCF-98D5-22A1CC4FC3BE}"/>
                  </a:ext>
                </a:extLst>
              </p:cNvPr>
              <p:cNvCxnSpPr/>
              <p:nvPr/>
            </p:nvCxnSpPr>
            <p:spPr bwMode="auto">
              <a:xfrm>
                <a:off x="4095242" y="5385595"/>
                <a:ext cx="3346262"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Arc 59">
                <a:extLst>
                  <a:ext uri="{FF2B5EF4-FFF2-40B4-BE49-F238E27FC236}">
                    <a16:creationId xmlns:a16="http://schemas.microsoft.com/office/drawing/2014/main" id="{26CCA776-A0DD-485A-B2E2-DD0429D9FB46}"/>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grpSp>
        <p:nvGrpSpPr>
          <p:cNvPr id="6" name="Group 5"/>
          <p:cNvGrpSpPr/>
          <p:nvPr/>
        </p:nvGrpSpPr>
        <p:grpSpPr>
          <a:xfrm>
            <a:off x="5954853" y="2205294"/>
            <a:ext cx="233806" cy="1517175"/>
            <a:chOff x="4430853" y="2205293"/>
            <a:chExt cx="233806" cy="1517175"/>
          </a:xfrm>
        </p:grpSpPr>
        <p:pic>
          <p:nvPicPr>
            <p:cNvPr id="73" name="Picture 72">
              <a:extLst>
                <a:ext uri="{FF2B5EF4-FFF2-40B4-BE49-F238E27FC236}">
                  <a16:creationId xmlns:a16="http://schemas.microsoft.com/office/drawing/2014/main" id="{1F8D46A1-4A6A-4F81-98B0-72DF000AFD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0853" y="2205293"/>
              <a:ext cx="233806" cy="233806"/>
            </a:xfrm>
            <a:prstGeom prst="rect">
              <a:avLst/>
            </a:prstGeom>
          </p:spPr>
        </p:pic>
        <p:pic>
          <p:nvPicPr>
            <p:cNvPr id="74" name="Picture 73">
              <a:extLst>
                <a:ext uri="{FF2B5EF4-FFF2-40B4-BE49-F238E27FC236}">
                  <a16:creationId xmlns:a16="http://schemas.microsoft.com/office/drawing/2014/main" id="{EE33885E-4F37-4806-8479-A514D94365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0853" y="2462407"/>
              <a:ext cx="233806" cy="233806"/>
            </a:xfrm>
            <a:prstGeom prst="rect">
              <a:avLst/>
            </a:prstGeom>
          </p:spPr>
        </p:pic>
        <p:pic>
          <p:nvPicPr>
            <p:cNvPr id="75" name="Picture 74">
              <a:extLst>
                <a:ext uri="{FF2B5EF4-FFF2-40B4-BE49-F238E27FC236}">
                  <a16:creationId xmlns:a16="http://schemas.microsoft.com/office/drawing/2014/main" id="{0B2148F2-FF4A-4CF3-B61C-3DB0D2F194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0853" y="2719521"/>
              <a:ext cx="233806" cy="233806"/>
            </a:xfrm>
            <a:prstGeom prst="rect">
              <a:avLst/>
            </a:prstGeom>
          </p:spPr>
        </p:pic>
        <p:pic>
          <p:nvPicPr>
            <p:cNvPr id="76" name="Picture 75">
              <a:extLst>
                <a:ext uri="{FF2B5EF4-FFF2-40B4-BE49-F238E27FC236}">
                  <a16:creationId xmlns:a16="http://schemas.microsoft.com/office/drawing/2014/main" id="{3CF1E6D7-35B8-4ADB-9DC0-B57C7933E3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0853" y="2976635"/>
              <a:ext cx="233806" cy="233806"/>
            </a:xfrm>
            <a:prstGeom prst="rect">
              <a:avLst/>
            </a:prstGeom>
          </p:spPr>
        </p:pic>
        <p:grpSp>
          <p:nvGrpSpPr>
            <p:cNvPr id="77" name="Group 76">
              <a:extLst>
                <a:ext uri="{FF2B5EF4-FFF2-40B4-BE49-F238E27FC236}">
                  <a16:creationId xmlns:a16="http://schemas.microsoft.com/office/drawing/2014/main" id="{3DD975F8-8A42-4532-B353-1A43B9445372}"/>
                </a:ext>
              </a:extLst>
            </p:cNvPr>
            <p:cNvGrpSpPr/>
            <p:nvPr/>
          </p:nvGrpSpPr>
          <p:grpSpPr>
            <a:xfrm>
              <a:off x="4430853" y="3231548"/>
              <a:ext cx="233806" cy="490920"/>
              <a:chOff x="4875587" y="5338798"/>
              <a:chExt cx="233806" cy="490920"/>
            </a:xfrm>
          </p:grpSpPr>
          <p:pic>
            <p:nvPicPr>
              <p:cNvPr id="83" name="Picture 82">
                <a:extLst>
                  <a:ext uri="{FF2B5EF4-FFF2-40B4-BE49-F238E27FC236}">
                    <a16:creationId xmlns:a16="http://schemas.microsoft.com/office/drawing/2014/main" id="{3C41D7BA-6D18-478E-9814-417C519261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5587" y="5338798"/>
                <a:ext cx="233806" cy="233806"/>
              </a:xfrm>
              <a:prstGeom prst="rect">
                <a:avLst/>
              </a:prstGeom>
            </p:spPr>
          </p:pic>
          <p:pic>
            <p:nvPicPr>
              <p:cNvPr id="84" name="Picture 83">
                <a:extLst>
                  <a:ext uri="{FF2B5EF4-FFF2-40B4-BE49-F238E27FC236}">
                    <a16:creationId xmlns:a16="http://schemas.microsoft.com/office/drawing/2014/main" id="{EB450E32-8672-4F1B-9885-03CBBE6747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5587" y="5595912"/>
                <a:ext cx="233806" cy="233806"/>
              </a:xfrm>
              <a:prstGeom prst="rect">
                <a:avLst/>
              </a:prstGeom>
            </p:spPr>
          </p:pic>
        </p:grpSp>
      </p:grpSp>
      <p:sp>
        <p:nvSpPr>
          <p:cNvPr id="78" name="TextBox 77">
            <a:extLst>
              <a:ext uri="{FF2B5EF4-FFF2-40B4-BE49-F238E27FC236}">
                <a16:creationId xmlns:a16="http://schemas.microsoft.com/office/drawing/2014/main" id="{F5ADEA59-CB1A-4433-8BE8-C58F8D766860}"/>
              </a:ext>
            </a:extLst>
          </p:cNvPr>
          <p:cNvSpPr txBox="1"/>
          <p:nvPr/>
        </p:nvSpPr>
        <p:spPr bwMode="auto">
          <a:xfrm>
            <a:off x="5572155" y="214513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4</a:t>
            </a:r>
            <a:endParaRPr lang="en-GB" sz="2000" dirty="0">
              <a:solidFill>
                <a:srgbClr val="C00000"/>
              </a:solidFill>
              <a:latin typeface="Myriad Pro" panose="020B0503030403020204" pitchFamily="34" charset="0"/>
              <a:ea typeface="Myriad Pro Semibold" charset="0"/>
              <a:cs typeface="Myriad Pro Semibold" charset="0"/>
            </a:endParaRPr>
          </a:p>
        </p:txBody>
      </p:sp>
      <p:pic>
        <p:nvPicPr>
          <p:cNvPr id="79" name="Picture 78" descr="A picture containing clipart  Description automatically generated">
            <a:extLst>
              <a:ext uri="{FF2B5EF4-FFF2-40B4-BE49-F238E27FC236}">
                <a16:creationId xmlns:a16="http://schemas.microsoft.com/office/drawing/2014/main" id="{4374D968-CAAD-4CBC-8626-ABDAE2FC5C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7445" y="2205293"/>
            <a:ext cx="233806" cy="233806"/>
          </a:xfrm>
          <a:prstGeom prst="rect">
            <a:avLst/>
          </a:prstGeom>
        </p:spPr>
      </p:pic>
      <p:grpSp>
        <p:nvGrpSpPr>
          <p:cNvPr id="80" name="Group 79">
            <a:extLst>
              <a:ext uri="{FF2B5EF4-FFF2-40B4-BE49-F238E27FC236}">
                <a16:creationId xmlns:a16="http://schemas.microsoft.com/office/drawing/2014/main" id="{8B0918B9-C57A-4D7B-A0CF-19614AA6BADF}"/>
              </a:ext>
            </a:extLst>
          </p:cNvPr>
          <p:cNvGrpSpPr/>
          <p:nvPr/>
        </p:nvGrpSpPr>
        <p:grpSpPr>
          <a:xfrm>
            <a:off x="8774185" y="2205293"/>
            <a:ext cx="233806" cy="490920"/>
            <a:chOff x="7120645" y="3020794"/>
            <a:chExt cx="233806" cy="490920"/>
          </a:xfrm>
        </p:grpSpPr>
        <p:pic>
          <p:nvPicPr>
            <p:cNvPr id="81" name="Picture 80" descr="A picture containing object  Description automatically generated">
              <a:extLst>
                <a:ext uri="{FF2B5EF4-FFF2-40B4-BE49-F238E27FC236}">
                  <a16:creationId xmlns:a16="http://schemas.microsoft.com/office/drawing/2014/main" id="{D497E52E-DF7B-4E2C-B9CA-21E409010A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20645" y="3020794"/>
              <a:ext cx="233806" cy="233806"/>
            </a:xfrm>
            <a:prstGeom prst="rect">
              <a:avLst/>
            </a:prstGeom>
          </p:spPr>
        </p:pic>
        <p:pic>
          <p:nvPicPr>
            <p:cNvPr id="82" name="Picture 81" descr="A picture containing object  Description automatically generated">
              <a:extLst>
                <a:ext uri="{FF2B5EF4-FFF2-40B4-BE49-F238E27FC236}">
                  <a16:creationId xmlns:a16="http://schemas.microsoft.com/office/drawing/2014/main" id="{EFC61BDF-BA15-4193-BE44-016A3C5CB3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20645" y="3277908"/>
              <a:ext cx="233806" cy="233806"/>
            </a:xfrm>
            <a:prstGeom prst="rect">
              <a:avLst/>
            </a:prstGeom>
          </p:spPr>
        </p:pic>
      </p:grpSp>
    </p:spTree>
    <p:extLst>
      <p:ext uri="{BB962C8B-B14F-4D97-AF65-F5344CB8AC3E}">
        <p14:creationId xmlns:p14="http://schemas.microsoft.com/office/powerpoint/2010/main" val="313615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xit" presetSubtype="0" fill="hold" nodeType="withEffect">
                                  <p:stCondLst>
                                    <p:cond delay="0"/>
                                  </p:stCondLst>
                                  <p:childTnLst>
                                    <p:animEffect transition="out" filter="fade">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42" grpId="0"/>
      <p:bldP spid="44"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  Description automatically generated">
            <a:extLst>
              <a:ext uri="{FF2B5EF4-FFF2-40B4-BE49-F238E27FC236}">
                <a16:creationId xmlns:a16="http://schemas.microsoft.com/office/drawing/2014/main" id="{7EB1F969-2129-44C7-9945-77645AFB7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7946" y="2142977"/>
            <a:ext cx="3413579" cy="446831"/>
          </a:xfrm>
          <a:prstGeom prst="rect">
            <a:avLst/>
          </a:prstGeom>
        </p:spPr>
      </p:pic>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4:5</a:t>
            </a:r>
          </a:p>
        </p:txBody>
      </p:sp>
      <p:sp>
        <p:nvSpPr>
          <p:cNvPr id="21" name="TextBox 20">
            <a:extLst>
              <a:ext uri="{FF2B5EF4-FFF2-40B4-BE49-F238E27FC236}">
                <a16:creationId xmlns:a16="http://schemas.microsoft.com/office/drawing/2014/main" id="{5ABE1B13-3715-47F3-96AF-A23897ABF0B4}"/>
              </a:ext>
            </a:extLst>
          </p:cNvPr>
          <p:cNvSpPr txBox="1"/>
          <p:nvPr/>
        </p:nvSpPr>
        <p:spPr bwMode="auto">
          <a:xfrm>
            <a:off x="4838001" y="830266"/>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200" dirty="0">
                <a:solidFill>
                  <a:srgbClr val="000000"/>
                </a:solidFill>
                <a:latin typeface="Myriad Pro Semibold" charset="0"/>
                <a:ea typeface="Myriad Pro Semibold" charset="0"/>
                <a:cs typeface="Myriad Pro Semibold" charset="0"/>
              </a:rPr>
              <a:t>612  ÷  4  =</a:t>
            </a:r>
            <a:endParaRPr lang="en-GB" sz="2200" dirty="0">
              <a:solidFill>
                <a:srgbClr val="C00000"/>
              </a:solidFill>
              <a:latin typeface="Myriad Pro Semibold" charset="0"/>
              <a:ea typeface="Myriad Pro Semibold" charset="0"/>
              <a:cs typeface="Myriad Pro Semibold" charset="0"/>
            </a:endParaRPr>
          </a:p>
        </p:txBody>
      </p:sp>
      <p:sp>
        <p:nvSpPr>
          <p:cNvPr id="23" name="Rectangle 22">
            <a:extLst>
              <a:ext uri="{FF2B5EF4-FFF2-40B4-BE49-F238E27FC236}">
                <a16:creationId xmlns:a16="http://schemas.microsoft.com/office/drawing/2014/main" id="{6048F2F1-4302-478B-A8A4-17DCB75F1AA4}"/>
              </a:ext>
            </a:extLst>
          </p:cNvPr>
          <p:cNvSpPr/>
          <p:nvPr/>
        </p:nvSpPr>
        <p:spPr bwMode="auto">
          <a:xfrm>
            <a:off x="6658835" y="820740"/>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TextBox 8">
            <a:extLst>
              <a:ext uri="{FF2B5EF4-FFF2-40B4-BE49-F238E27FC236}">
                <a16:creationId xmlns:a16="http://schemas.microsoft.com/office/drawing/2014/main" id="{C8D83576-40F6-45A5-B7A5-AC3B86BA1C8F}"/>
              </a:ext>
            </a:extLst>
          </p:cNvPr>
          <p:cNvSpPr txBox="1"/>
          <p:nvPr/>
        </p:nvSpPr>
        <p:spPr bwMode="auto">
          <a:xfrm>
            <a:off x="4837996" y="1446080"/>
            <a:ext cx="25160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3 – exchanging:</a:t>
            </a:r>
            <a:endParaRPr lang="en-GB" sz="2000" dirty="0">
              <a:solidFill>
                <a:srgbClr val="FF0000"/>
              </a:solidFill>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D2BE2CBD-D3B8-4AE2-94FE-12C22B7E12D9}"/>
              </a:ext>
            </a:extLst>
          </p:cNvPr>
          <p:cNvSpPr txBox="1"/>
          <p:nvPr/>
        </p:nvSpPr>
        <p:spPr bwMode="auto">
          <a:xfrm>
            <a:off x="6063955" y="1799004"/>
            <a:ext cx="32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8B3995"/>
                </a:solidFill>
                <a:latin typeface="Myriad Pro" panose="020B0503030403020204" pitchFamily="34" charset="0"/>
                <a:ea typeface="Myriad Pro Semibold" charset="0"/>
                <a:cs typeface="Myriad Pro Semibold" charset="0"/>
              </a:rPr>
              <a:t>1</a:t>
            </a:r>
          </a:p>
        </p:txBody>
      </p:sp>
      <p:pic>
        <p:nvPicPr>
          <p:cNvPr id="32" name="Picture 31">
            <a:extLst>
              <a:ext uri="{FF2B5EF4-FFF2-40B4-BE49-F238E27FC236}">
                <a16:creationId xmlns:a16="http://schemas.microsoft.com/office/drawing/2014/main" id="{1F8D46A1-4A6A-4F81-98B0-72DF000AF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853" y="2205293"/>
            <a:ext cx="233806" cy="233806"/>
          </a:xfrm>
          <a:prstGeom prst="rect">
            <a:avLst/>
          </a:prstGeom>
        </p:spPr>
      </p:pic>
      <p:pic>
        <p:nvPicPr>
          <p:cNvPr id="33" name="Picture 32">
            <a:extLst>
              <a:ext uri="{FF2B5EF4-FFF2-40B4-BE49-F238E27FC236}">
                <a16:creationId xmlns:a16="http://schemas.microsoft.com/office/drawing/2014/main" id="{EE33885E-4F37-4806-8479-A514D94365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853" y="2462407"/>
            <a:ext cx="233806" cy="233806"/>
          </a:xfrm>
          <a:prstGeom prst="rect">
            <a:avLst/>
          </a:prstGeom>
        </p:spPr>
      </p:pic>
      <p:pic>
        <p:nvPicPr>
          <p:cNvPr id="34" name="Picture 33">
            <a:extLst>
              <a:ext uri="{FF2B5EF4-FFF2-40B4-BE49-F238E27FC236}">
                <a16:creationId xmlns:a16="http://schemas.microsoft.com/office/drawing/2014/main" id="{0B2148F2-FF4A-4CF3-B61C-3DB0D2F194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853" y="2719521"/>
            <a:ext cx="233806" cy="233806"/>
          </a:xfrm>
          <a:prstGeom prst="rect">
            <a:avLst/>
          </a:prstGeom>
        </p:spPr>
      </p:pic>
      <p:pic>
        <p:nvPicPr>
          <p:cNvPr id="35" name="Picture 34">
            <a:extLst>
              <a:ext uri="{FF2B5EF4-FFF2-40B4-BE49-F238E27FC236}">
                <a16:creationId xmlns:a16="http://schemas.microsoft.com/office/drawing/2014/main" id="{3CF1E6D7-35B8-4ADB-9DC0-B57C7933E3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853" y="2976635"/>
            <a:ext cx="233806" cy="233806"/>
          </a:xfrm>
          <a:prstGeom prst="rect">
            <a:avLst/>
          </a:prstGeom>
        </p:spPr>
      </p:pic>
      <p:grpSp>
        <p:nvGrpSpPr>
          <p:cNvPr id="17" name="Group 16">
            <a:extLst>
              <a:ext uri="{FF2B5EF4-FFF2-40B4-BE49-F238E27FC236}">
                <a16:creationId xmlns:a16="http://schemas.microsoft.com/office/drawing/2014/main" id="{3DD975F8-8A42-4532-B353-1A43B9445372}"/>
              </a:ext>
            </a:extLst>
          </p:cNvPr>
          <p:cNvGrpSpPr/>
          <p:nvPr/>
        </p:nvGrpSpPr>
        <p:grpSpPr>
          <a:xfrm>
            <a:off x="6264145" y="2205293"/>
            <a:ext cx="233806" cy="490920"/>
            <a:chOff x="5184879" y="4312543"/>
            <a:chExt cx="233806" cy="490920"/>
          </a:xfrm>
        </p:grpSpPr>
        <p:pic>
          <p:nvPicPr>
            <p:cNvPr id="30" name="Picture 29">
              <a:extLst>
                <a:ext uri="{FF2B5EF4-FFF2-40B4-BE49-F238E27FC236}">
                  <a16:creationId xmlns:a16="http://schemas.microsoft.com/office/drawing/2014/main" id="{3C41D7BA-6D18-478E-9814-417C519261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4879" y="4312543"/>
              <a:ext cx="233806" cy="233806"/>
            </a:xfrm>
            <a:prstGeom prst="rect">
              <a:avLst/>
            </a:prstGeom>
          </p:spPr>
        </p:pic>
        <p:pic>
          <p:nvPicPr>
            <p:cNvPr id="31" name="Picture 30">
              <a:extLst>
                <a:ext uri="{FF2B5EF4-FFF2-40B4-BE49-F238E27FC236}">
                  <a16:creationId xmlns:a16="http://schemas.microsoft.com/office/drawing/2014/main" id="{EB450E32-8672-4F1B-9885-03CBBE6747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4879" y="4569657"/>
              <a:ext cx="233806" cy="233806"/>
            </a:xfrm>
            <a:prstGeom prst="rect">
              <a:avLst/>
            </a:prstGeom>
          </p:spPr>
        </p:pic>
      </p:grpSp>
      <p:pic>
        <p:nvPicPr>
          <p:cNvPr id="40" name="Picture 39" descr="A close up of a logo  Description automatically generated">
            <a:extLst>
              <a:ext uri="{FF2B5EF4-FFF2-40B4-BE49-F238E27FC236}">
                <a16:creationId xmlns:a16="http://schemas.microsoft.com/office/drawing/2014/main" id="{0E12506B-C369-4BC3-98F2-41C49103F3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4691" y="2179116"/>
            <a:ext cx="301351" cy="1065120"/>
          </a:xfrm>
          <a:prstGeom prst="rect">
            <a:avLst/>
          </a:prstGeom>
        </p:spPr>
      </p:pic>
      <p:sp>
        <p:nvSpPr>
          <p:cNvPr id="42" name="TextBox 41">
            <a:extLst>
              <a:ext uri="{FF2B5EF4-FFF2-40B4-BE49-F238E27FC236}">
                <a16:creationId xmlns:a16="http://schemas.microsoft.com/office/drawing/2014/main" id="{6C63EF8F-322D-4029-9F54-9B2DFD4E3FEA}"/>
              </a:ext>
            </a:extLst>
          </p:cNvPr>
          <p:cNvSpPr txBox="1"/>
          <p:nvPr/>
        </p:nvSpPr>
        <p:spPr bwMode="auto">
          <a:xfrm>
            <a:off x="4508872" y="1446080"/>
            <a:ext cx="31742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2 – sharing the 100s:</a:t>
            </a:r>
            <a:endParaRPr lang="en-GB" sz="2000" dirty="0">
              <a:solidFill>
                <a:srgbClr val="FF0000"/>
              </a:solidFill>
              <a:latin typeface="Myriad Pro Semibold" charset="0"/>
              <a:ea typeface="Myriad Pro Semibold" charset="0"/>
              <a:cs typeface="Myriad Pro Semibold" charset="0"/>
            </a:endParaRPr>
          </a:p>
        </p:txBody>
      </p:sp>
      <p:sp>
        <p:nvSpPr>
          <p:cNvPr id="44" name="TextBox 43">
            <a:extLst>
              <a:ext uri="{FF2B5EF4-FFF2-40B4-BE49-F238E27FC236}">
                <a16:creationId xmlns:a16="http://schemas.microsoft.com/office/drawing/2014/main" id="{EBABBA4F-688C-448C-80EE-A2016F6FEC4F}"/>
              </a:ext>
            </a:extLst>
          </p:cNvPr>
          <p:cNvSpPr txBox="1"/>
          <p:nvPr/>
        </p:nvSpPr>
        <p:spPr bwMode="auto">
          <a:xfrm>
            <a:off x="3641930" y="4794009"/>
            <a:ext cx="4908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7030A0"/>
                </a:solidFill>
                <a:latin typeface="Myriad Pro Semibold" charset="0"/>
                <a:ea typeface="Myriad Pro Semibold" charset="0"/>
                <a:cs typeface="Myriad Pro Semibold" charset="0"/>
              </a:rPr>
              <a:t>6 hundreds ÷ 4 = 1 hundred r 2 hundreds</a:t>
            </a:r>
          </a:p>
        </p:txBody>
      </p:sp>
      <p:pic>
        <p:nvPicPr>
          <p:cNvPr id="43" name="Image 42"/>
          <p:cNvPicPr>
            <a:picLocks noChangeAspect="1"/>
          </p:cNvPicPr>
          <p:nvPr/>
        </p:nvPicPr>
        <p:blipFill>
          <a:blip r:embed="rId6" cstate="print"/>
          <a:stretch>
            <a:fillRect/>
          </a:stretch>
        </p:blipFill>
        <p:spPr>
          <a:xfrm>
            <a:off x="2912778" y="1805359"/>
            <a:ext cx="1594080" cy="885600"/>
          </a:xfrm>
          <a:prstGeom prst="rect">
            <a:avLst/>
          </a:prstGeom>
        </p:spPr>
      </p:pic>
      <p:pic>
        <p:nvPicPr>
          <p:cNvPr id="36" name="Picture 35" descr="A picture containing clipart  Description automatically generated">
            <a:extLst>
              <a:ext uri="{FF2B5EF4-FFF2-40B4-BE49-F238E27FC236}">
                <a16:creationId xmlns:a16="http://schemas.microsoft.com/office/drawing/2014/main" id="{FCFCDF07-C019-4C65-9CCB-10B6FB50F1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7445" y="2205293"/>
            <a:ext cx="233806" cy="233806"/>
          </a:xfrm>
          <a:prstGeom prst="rect">
            <a:avLst/>
          </a:prstGeom>
        </p:spPr>
      </p:pic>
      <p:grpSp>
        <p:nvGrpSpPr>
          <p:cNvPr id="11" name="Group 10">
            <a:extLst>
              <a:ext uri="{FF2B5EF4-FFF2-40B4-BE49-F238E27FC236}">
                <a16:creationId xmlns:a16="http://schemas.microsoft.com/office/drawing/2014/main" id="{18F742EF-F9F0-424C-BF8B-5139FB964F70}"/>
              </a:ext>
            </a:extLst>
          </p:cNvPr>
          <p:cNvGrpSpPr/>
          <p:nvPr/>
        </p:nvGrpSpPr>
        <p:grpSpPr>
          <a:xfrm>
            <a:off x="7063970" y="2205294"/>
            <a:ext cx="556035" cy="2544157"/>
            <a:chOff x="5539969" y="2586293"/>
            <a:chExt cx="556035" cy="2544157"/>
          </a:xfrm>
        </p:grpSpPr>
        <p:grpSp>
          <p:nvGrpSpPr>
            <p:cNvPr id="8" name="Group 7">
              <a:extLst>
                <a:ext uri="{FF2B5EF4-FFF2-40B4-BE49-F238E27FC236}">
                  <a16:creationId xmlns:a16="http://schemas.microsoft.com/office/drawing/2014/main" id="{84A4401E-00B4-46CF-A2EE-A068361230CD}"/>
                </a:ext>
              </a:extLst>
            </p:cNvPr>
            <p:cNvGrpSpPr/>
            <p:nvPr/>
          </p:nvGrpSpPr>
          <p:grpSpPr>
            <a:xfrm>
              <a:off x="5539969" y="2586293"/>
              <a:ext cx="233806" cy="2540063"/>
              <a:chOff x="5539969" y="2586293"/>
              <a:chExt cx="233806" cy="2540063"/>
            </a:xfrm>
          </p:grpSpPr>
          <p:pic>
            <p:nvPicPr>
              <p:cNvPr id="39" name="Picture 38" descr="A picture containing clipart  Description automatically generated">
                <a:extLst>
                  <a:ext uri="{FF2B5EF4-FFF2-40B4-BE49-F238E27FC236}">
                    <a16:creationId xmlns:a16="http://schemas.microsoft.com/office/drawing/2014/main" id="{81C615D9-914A-4F1F-9AF0-CA193BBCAB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45" name="Picture 44" descr="A picture containing clipart  Description automatically generated">
                <a:extLst>
                  <a:ext uri="{FF2B5EF4-FFF2-40B4-BE49-F238E27FC236}">
                    <a16:creationId xmlns:a16="http://schemas.microsoft.com/office/drawing/2014/main" id="{3E4CAEEC-D1BE-4CFB-8871-3C88AE1EAF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46" name="Picture 45" descr="A picture containing clipart  Description automatically generated">
                <a:extLst>
                  <a:ext uri="{FF2B5EF4-FFF2-40B4-BE49-F238E27FC236}">
                    <a16:creationId xmlns:a16="http://schemas.microsoft.com/office/drawing/2014/main" id="{2D71EBCF-182D-427B-9A42-9FF576D107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47" name="Picture 46" descr="A picture containing clipart  Description automatically generated">
                <a:extLst>
                  <a:ext uri="{FF2B5EF4-FFF2-40B4-BE49-F238E27FC236}">
                    <a16:creationId xmlns:a16="http://schemas.microsoft.com/office/drawing/2014/main" id="{CA34DC7A-8BCD-43ED-9CEF-A35B4977E7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pic>
            <p:nvPicPr>
              <p:cNvPr id="48" name="Picture 47" descr="A picture containing clipart  Description automatically generated">
                <a:extLst>
                  <a:ext uri="{FF2B5EF4-FFF2-40B4-BE49-F238E27FC236}">
                    <a16:creationId xmlns:a16="http://schemas.microsoft.com/office/drawing/2014/main" id="{EC7EA8C4-A3D8-4ABC-A30E-5DD1AA4DFE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611297"/>
                <a:ext cx="233806" cy="233806"/>
              </a:xfrm>
              <a:prstGeom prst="rect">
                <a:avLst/>
              </a:prstGeom>
            </p:spPr>
          </p:pic>
          <p:pic>
            <p:nvPicPr>
              <p:cNvPr id="49" name="Picture 48" descr="A picture containing clipart  Description automatically generated">
                <a:extLst>
                  <a:ext uri="{FF2B5EF4-FFF2-40B4-BE49-F238E27FC236}">
                    <a16:creationId xmlns:a16="http://schemas.microsoft.com/office/drawing/2014/main" id="{26EB2C5E-E6FC-42E1-95FC-9BD2778CAE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867548"/>
                <a:ext cx="233806" cy="233806"/>
              </a:xfrm>
              <a:prstGeom prst="rect">
                <a:avLst/>
              </a:prstGeom>
            </p:spPr>
          </p:pic>
          <p:pic>
            <p:nvPicPr>
              <p:cNvPr id="50" name="Picture 49" descr="A picture containing clipart  Description automatically generated">
                <a:extLst>
                  <a:ext uri="{FF2B5EF4-FFF2-40B4-BE49-F238E27FC236}">
                    <a16:creationId xmlns:a16="http://schemas.microsoft.com/office/drawing/2014/main" id="{773E740A-363B-4A8C-B03C-6EF8706D64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4123799"/>
                <a:ext cx="233806" cy="233806"/>
              </a:xfrm>
              <a:prstGeom prst="rect">
                <a:avLst/>
              </a:prstGeom>
            </p:spPr>
          </p:pic>
          <p:pic>
            <p:nvPicPr>
              <p:cNvPr id="51" name="Picture 50" descr="A picture containing clipart  Description automatically generated">
                <a:extLst>
                  <a:ext uri="{FF2B5EF4-FFF2-40B4-BE49-F238E27FC236}">
                    <a16:creationId xmlns:a16="http://schemas.microsoft.com/office/drawing/2014/main" id="{7C9D9596-E83B-4C91-9B20-24AC5638F4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4380050"/>
                <a:ext cx="233806" cy="233806"/>
              </a:xfrm>
              <a:prstGeom prst="rect">
                <a:avLst/>
              </a:prstGeom>
            </p:spPr>
          </p:pic>
          <p:pic>
            <p:nvPicPr>
              <p:cNvPr id="52" name="Picture 51" descr="A picture containing clipart  Description automatically generated">
                <a:extLst>
                  <a:ext uri="{FF2B5EF4-FFF2-40B4-BE49-F238E27FC236}">
                    <a16:creationId xmlns:a16="http://schemas.microsoft.com/office/drawing/2014/main" id="{701F600E-6BEE-46E3-A240-E861214AC5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4636301"/>
                <a:ext cx="233806" cy="233806"/>
              </a:xfrm>
              <a:prstGeom prst="rect">
                <a:avLst/>
              </a:prstGeom>
            </p:spPr>
          </p:pic>
          <p:pic>
            <p:nvPicPr>
              <p:cNvPr id="53" name="Picture 52" descr="A picture containing clipart  Description automatically generated">
                <a:extLst>
                  <a:ext uri="{FF2B5EF4-FFF2-40B4-BE49-F238E27FC236}">
                    <a16:creationId xmlns:a16="http://schemas.microsoft.com/office/drawing/2014/main" id="{5BE3F347-7EB0-4408-AFD7-A5F6A79B2F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4892550"/>
                <a:ext cx="233806" cy="233806"/>
              </a:xfrm>
              <a:prstGeom prst="rect">
                <a:avLst/>
              </a:prstGeom>
            </p:spPr>
          </p:pic>
        </p:grpSp>
        <p:grpSp>
          <p:nvGrpSpPr>
            <p:cNvPr id="54" name="Group 53">
              <a:extLst>
                <a:ext uri="{FF2B5EF4-FFF2-40B4-BE49-F238E27FC236}">
                  <a16:creationId xmlns:a16="http://schemas.microsoft.com/office/drawing/2014/main" id="{45FF1E1E-D588-47EF-8D96-388C376367FF}"/>
                </a:ext>
              </a:extLst>
            </p:cNvPr>
            <p:cNvGrpSpPr/>
            <p:nvPr/>
          </p:nvGrpSpPr>
          <p:grpSpPr>
            <a:xfrm>
              <a:off x="5862198" y="2590387"/>
              <a:ext cx="233806" cy="2540063"/>
              <a:chOff x="5539969" y="2586293"/>
              <a:chExt cx="233806" cy="2540063"/>
            </a:xfrm>
          </p:grpSpPr>
          <p:pic>
            <p:nvPicPr>
              <p:cNvPr id="55" name="Picture 54" descr="A picture containing clipart  Description automatically generated">
                <a:extLst>
                  <a:ext uri="{FF2B5EF4-FFF2-40B4-BE49-F238E27FC236}">
                    <a16:creationId xmlns:a16="http://schemas.microsoft.com/office/drawing/2014/main" id="{AD09C4BF-0F70-4692-8560-134DA9C492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56" name="Picture 55" descr="A picture containing clipart  Description automatically generated">
                <a:extLst>
                  <a:ext uri="{FF2B5EF4-FFF2-40B4-BE49-F238E27FC236}">
                    <a16:creationId xmlns:a16="http://schemas.microsoft.com/office/drawing/2014/main" id="{57323827-145E-4F1F-B99A-6AE45773A8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57" name="Picture 56" descr="A picture containing clipart  Description automatically generated">
                <a:extLst>
                  <a:ext uri="{FF2B5EF4-FFF2-40B4-BE49-F238E27FC236}">
                    <a16:creationId xmlns:a16="http://schemas.microsoft.com/office/drawing/2014/main" id="{8E1E106A-8D48-449B-8010-3093DFCE4C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58" name="Picture 57" descr="A picture containing clipart  Description automatically generated">
                <a:extLst>
                  <a:ext uri="{FF2B5EF4-FFF2-40B4-BE49-F238E27FC236}">
                    <a16:creationId xmlns:a16="http://schemas.microsoft.com/office/drawing/2014/main" id="{891C71EB-0D1A-401D-94E7-73AADD0F4C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pic>
            <p:nvPicPr>
              <p:cNvPr id="59" name="Picture 58" descr="A picture containing clipart  Description automatically generated">
                <a:extLst>
                  <a:ext uri="{FF2B5EF4-FFF2-40B4-BE49-F238E27FC236}">
                    <a16:creationId xmlns:a16="http://schemas.microsoft.com/office/drawing/2014/main" id="{C0DCCE34-40F3-412A-A62E-D9B1CE6925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611297"/>
                <a:ext cx="233806" cy="233806"/>
              </a:xfrm>
              <a:prstGeom prst="rect">
                <a:avLst/>
              </a:prstGeom>
            </p:spPr>
          </p:pic>
          <p:pic>
            <p:nvPicPr>
              <p:cNvPr id="60" name="Picture 59" descr="A picture containing clipart  Description automatically generated">
                <a:extLst>
                  <a:ext uri="{FF2B5EF4-FFF2-40B4-BE49-F238E27FC236}">
                    <a16:creationId xmlns:a16="http://schemas.microsoft.com/office/drawing/2014/main" id="{9901E588-0828-4602-945D-7370582614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867548"/>
                <a:ext cx="233806" cy="233806"/>
              </a:xfrm>
              <a:prstGeom prst="rect">
                <a:avLst/>
              </a:prstGeom>
            </p:spPr>
          </p:pic>
          <p:pic>
            <p:nvPicPr>
              <p:cNvPr id="61" name="Picture 60" descr="A picture containing clipart  Description automatically generated">
                <a:extLst>
                  <a:ext uri="{FF2B5EF4-FFF2-40B4-BE49-F238E27FC236}">
                    <a16:creationId xmlns:a16="http://schemas.microsoft.com/office/drawing/2014/main" id="{8BB367F8-8A5C-4A8C-955D-A9B79AA95D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4123799"/>
                <a:ext cx="233806" cy="233806"/>
              </a:xfrm>
              <a:prstGeom prst="rect">
                <a:avLst/>
              </a:prstGeom>
            </p:spPr>
          </p:pic>
          <p:pic>
            <p:nvPicPr>
              <p:cNvPr id="62" name="Picture 61" descr="A picture containing clipart  Description automatically generated">
                <a:extLst>
                  <a:ext uri="{FF2B5EF4-FFF2-40B4-BE49-F238E27FC236}">
                    <a16:creationId xmlns:a16="http://schemas.microsoft.com/office/drawing/2014/main" id="{3DCC3949-5BC5-46CD-9402-DC3DA81849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4380050"/>
                <a:ext cx="233806" cy="233806"/>
              </a:xfrm>
              <a:prstGeom prst="rect">
                <a:avLst/>
              </a:prstGeom>
            </p:spPr>
          </p:pic>
          <p:pic>
            <p:nvPicPr>
              <p:cNvPr id="63" name="Picture 62" descr="A picture containing clipart  Description automatically generated">
                <a:extLst>
                  <a:ext uri="{FF2B5EF4-FFF2-40B4-BE49-F238E27FC236}">
                    <a16:creationId xmlns:a16="http://schemas.microsoft.com/office/drawing/2014/main" id="{658D1A63-AAA8-4808-BDAD-DD3D13D151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4636301"/>
                <a:ext cx="233806" cy="233806"/>
              </a:xfrm>
              <a:prstGeom prst="rect">
                <a:avLst/>
              </a:prstGeom>
            </p:spPr>
          </p:pic>
          <p:pic>
            <p:nvPicPr>
              <p:cNvPr id="64" name="Picture 63" descr="A picture containing clipart  Description automatically generated">
                <a:extLst>
                  <a:ext uri="{FF2B5EF4-FFF2-40B4-BE49-F238E27FC236}">
                    <a16:creationId xmlns:a16="http://schemas.microsoft.com/office/drawing/2014/main" id="{C7ABA960-8C2C-49A7-8D7E-7D2BC5F147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4892550"/>
                <a:ext cx="233806" cy="233806"/>
              </a:xfrm>
              <a:prstGeom prst="rect">
                <a:avLst/>
              </a:prstGeom>
            </p:spPr>
          </p:pic>
        </p:grpSp>
      </p:grpSp>
      <p:pic>
        <p:nvPicPr>
          <p:cNvPr id="12" name="Image 11"/>
          <p:cNvPicPr>
            <a:picLocks noChangeAspect="1"/>
          </p:cNvPicPr>
          <p:nvPr/>
        </p:nvPicPr>
        <p:blipFill>
          <a:blip r:embed="rId8" cstate="print"/>
          <a:stretch>
            <a:fillRect/>
          </a:stretch>
        </p:blipFill>
        <p:spPr>
          <a:xfrm>
            <a:off x="2912778" y="1805359"/>
            <a:ext cx="1594080" cy="885600"/>
          </a:xfrm>
          <a:prstGeom prst="rect">
            <a:avLst/>
          </a:prstGeom>
        </p:spPr>
      </p:pic>
      <p:grpSp>
        <p:nvGrpSpPr>
          <p:cNvPr id="66" name="Group 65">
            <a:extLst>
              <a:ext uri="{FF2B5EF4-FFF2-40B4-BE49-F238E27FC236}">
                <a16:creationId xmlns:a16="http://schemas.microsoft.com/office/drawing/2014/main" id="{950AEC69-CC4A-415D-BEA8-26D3C64A0F7E}"/>
              </a:ext>
            </a:extLst>
          </p:cNvPr>
          <p:cNvGrpSpPr/>
          <p:nvPr/>
        </p:nvGrpSpPr>
        <p:grpSpPr>
          <a:xfrm>
            <a:off x="8774185" y="2205293"/>
            <a:ext cx="233806" cy="490920"/>
            <a:chOff x="7120645" y="3020794"/>
            <a:chExt cx="233806" cy="490920"/>
          </a:xfrm>
        </p:grpSpPr>
        <p:pic>
          <p:nvPicPr>
            <p:cNvPr id="67" name="Picture 66" descr="A picture containing object  Description automatically generated">
              <a:extLst>
                <a:ext uri="{FF2B5EF4-FFF2-40B4-BE49-F238E27FC236}">
                  <a16:creationId xmlns:a16="http://schemas.microsoft.com/office/drawing/2014/main" id="{8511DDBE-94E0-4729-83D7-099E30836B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20645" y="3020794"/>
              <a:ext cx="233806" cy="233806"/>
            </a:xfrm>
            <a:prstGeom prst="rect">
              <a:avLst/>
            </a:prstGeom>
          </p:spPr>
        </p:pic>
        <p:pic>
          <p:nvPicPr>
            <p:cNvPr id="68" name="Picture 67" descr="A picture containing object  Description automatically generated">
              <a:extLst>
                <a:ext uri="{FF2B5EF4-FFF2-40B4-BE49-F238E27FC236}">
                  <a16:creationId xmlns:a16="http://schemas.microsoft.com/office/drawing/2014/main" id="{2CD71029-7F43-47FA-ABDA-CBA278BE3CC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20645" y="3277908"/>
              <a:ext cx="233806" cy="233806"/>
            </a:xfrm>
            <a:prstGeom prst="rect">
              <a:avLst/>
            </a:prstGeom>
          </p:spPr>
        </p:pic>
      </p:grpSp>
      <p:sp>
        <p:nvSpPr>
          <p:cNvPr id="69" name="TextBox 68">
            <a:extLst>
              <a:ext uri="{FF2B5EF4-FFF2-40B4-BE49-F238E27FC236}">
                <a16:creationId xmlns:a16="http://schemas.microsoft.com/office/drawing/2014/main" id="{84FC229B-DFF5-491D-9642-E755C0C37E42}"/>
              </a:ext>
            </a:extLst>
          </p:cNvPr>
          <p:cNvSpPr txBox="1"/>
          <p:nvPr/>
        </p:nvSpPr>
        <p:spPr bwMode="auto">
          <a:xfrm>
            <a:off x="4796894" y="5123784"/>
            <a:ext cx="25982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2 hundreds = 20 tens</a:t>
            </a:r>
          </a:p>
        </p:txBody>
      </p:sp>
      <p:grpSp>
        <p:nvGrpSpPr>
          <p:cNvPr id="65" name="Group 64">
            <a:extLst>
              <a:ext uri="{FF2B5EF4-FFF2-40B4-BE49-F238E27FC236}">
                <a16:creationId xmlns:a16="http://schemas.microsoft.com/office/drawing/2014/main" id="{988A698A-4360-405F-B0FE-267128249B1A}"/>
              </a:ext>
            </a:extLst>
          </p:cNvPr>
          <p:cNvGrpSpPr/>
          <p:nvPr/>
        </p:nvGrpSpPr>
        <p:grpSpPr>
          <a:xfrm>
            <a:off x="2746500" y="2102704"/>
            <a:ext cx="1649289" cy="564329"/>
            <a:chOff x="3733049" y="5315443"/>
            <a:chExt cx="1649289" cy="564329"/>
          </a:xfrm>
        </p:grpSpPr>
        <p:grpSp>
          <p:nvGrpSpPr>
            <p:cNvPr id="70" name="Group 69">
              <a:extLst>
                <a:ext uri="{FF2B5EF4-FFF2-40B4-BE49-F238E27FC236}">
                  <a16:creationId xmlns:a16="http://schemas.microsoft.com/office/drawing/2014/main" id="{90FE7333-4380-4267-A940-BDCE7AC88AA6}"/>
                </a:ext>
              </a:extLst>
            </p:cNvPr>
            <p:cNvGrpSpPr/>
            <p:nvPr/>
          </p:nvGrpSpPr>
          <p:grpSpPr>
            <a:xfrm>
              <a:off x="4085070" y="5365750"/>
              <a:ext cx="1297268" cy="507156"/>
              <a:chOff x="4085070" y="5365750"/>
              <a:chExt cx="1297268" cy="507156"/>
            </a:xfrm>
            <a:solidFill>
              <a:schemeClr val="bg1"/>
            </a:solidFill>
          </p:grpSpPr>
          <p:sp>
            <p:nvSpPr>
              <p:cNvPr id="74" name="Rectangle 73">
                <a:extLst>
                  <a:ext uri="{FF2B5EF4-FFF2-40B4-BE49-F238E27FC236}">
                    <a16:creationId xmlns:a16="http://schemas.microsoft.com/office/drawing/2014/main" id="{9174F75A-B083-4B4C-8142-B7C1C4A9FB31}"/>
                  </a:ext>
                </a:extLst>
              </p:cNvPr>
              <p:cNvSpPr/>
              <p:nvPr/>
            </p:nvSpPr>
            <p:spPr bwMode="auto">
              <a:xfrm>
                <a:off x="4085070" y="5365750"/>
                <a:ext cx="1297268" cy="4657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5" name="Rectangle 74">
                <a:extLst>
                  <a:ext uri="{FF2B5EF4-FFF2-40B4-BE49-F238E27FC236}">
                    <a16:creationId xmlns:a16="http://schemas.microsoft.com/office/drawing/2014/main" id="{5BF51E35-87E9-4AEE-9769-5D975970C24C}"/>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71" name="Group 70">
              <a:extLst>
                <a:ext uri="{FF2B5EF4-FFF2-40B4-BE49-F238E27FC236}">
                  <a16:creationId xmlns:a16="http://schemas.microsoft.com/office/drawing/2014/main" id="{1F5CB072-A30E-4D6A-B17E-B70914930AB4}"/>
                </a:ext>
              </a:extLst>
            </p:cNvPr>
            <p:cNvGrpSpPr/>
            <p:nvPr/>
          </p:nvGrpSpPr>
          <p:grpSpPr>
            <a:xfrm>
              <a:off x="3733049" y="5315443"/>
              <a:ext cx="1646907" cy="564329"/>
              <a:chOff x="3722832" y="5310208"/>
              <a:chExt cx="1646907" cy="564329"/>
            </a:xfrm>
          </p:grpSpPr>
          <p:cxnSp>
            <p:nvCxnSpPr>
              <p:cNvPr id="72" name="Straight Connector 71">
                <a:extLst>
                  <a:ext uri="{FF2B5EF4-FFF2-40B4-BE49-F238E27FC236}">
                    <a16:creationId xmlns:a16="http://schemas.microsoft.com/office/drawing/2014/main" id="{3B23AC93-D9B5-4BBA-B092-7F5BDA44D7AF}"/>
                  </a:ext>
                </a:extLst>
              </p:cNvPr>
              <p:cNvCxnSpPr/>
              <p:nvPr/>
            </p:nvCxnSpPr>
            <p:spPr bwMode="auto">
              <a:xfrm>
                <a:off x="4095242" y="5385595"/>
                <a:ext cx="127449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Arc 72">
                <a:extLst>
                  <a:ext uri="{FF2B5EF4-FFF2-40B4-BE49-F238E27FC236}">
                    <a16:creationId xmlns:a16="http://schemas.microsoft.com/office/drawing/2014/main" id="{769D09DB-C69D-4D09-B2A9-DF95071CBFDA}"/>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grpSp>
        <p:nvGrpSpPr>
          <p:cNvPr id="118" name="Group 117">
            <a:extLst>
              <a:ext uri="{FF2B5EF4-FFF2-40B4-BE49-F238E27FC236}">
                <a16:creationId xmlns:a16="http://schemas.microsoft.com/office/drawing/2014/main" id="{C91F870F-5F7E-4665-8AB0-FB21FFFAE14A}"/>
              </a:ext>
            </a:extLst>
          </p:cNvPr>
          <p:cNvGrpSpPr>
            <a:grpSpLocks noChangeAspect="1"/>
          </p:cNvGrpSpPr>
          <p:nvPr/>
        </p:nvGrpSpPr>
        <p:grpSpPr>
          <a:xfrm>
            <a:off x="5431262" y="2082898"/>
            <a:ext cx="3770262" cy="578710"/>
            <a:chOff x="3733049" y="5315443"/>
            <a:chExt cx="3718673" cy="570792"/>
          </a:xfrm>
        </p:grpSpPr>
        <p:grpSp>
          <p:nvGrpSpPr>
            <p:cNvPr id="119" name="Group 118">
              <a:extLst>
                <a:ext uri="{FF2B5EF4-FFF2-40B4-BE49-F238E27FC236}">
                  <a16:creationId xmlns:a16="http://schemas.microsoft.com/office/drawing/2014/main" id="{C7F9630C-0721-407E-91A0-8CF44FB8FA6A}"/>
                </a:ext>
              </a:extLst>
            </p:cNvPr>
            <p:cNvGrpSpPr/>
            <p:nvPr/>
          </p:nvGrpSpPr>
          <p:grpSpPr>
            <a:xfrm>
              <a:off x="4048134" y="5351710"/>
              <a:ext cx="3403588" cy="534525"/>
              <a:chOff x="4048134" y="5351710"/>
              <a:chExt cx="3403588" cy="534525"/>
            </a:xfrm>
            <a:solidFill>
              <a:schemeClr val="bg1"/>
            </a:solidFill>
          </p:grpSpPr>
          <p:sp>
            <p:nvSpPr>
              <p:cNvPr id="123" name="Rectangle 122">
                <a:extLst>
                  <a:ext uri="{FF2B5EF4-FFF2-40B4-BE49-F238E27FC236}">
                    <a16:creationId xmlns:a16="http://schemas.microsoft.com/office/drawing/2014/main" id="{3DD8F3FE-C68B-40D3-B5A6-B9E0A6FA123B}"/>
                  </a:ext>
                </a:extLst>
              </p:cNvPr>
              <p:cNvSpPr/>
              <p:nvPr/>
            </p:nvSpPr>
            <p:spPr bwMode="auto">
              <a:xfrm flipV="1">
                <a:off x="4048134" y="5351710"/>
                <a:ext cx="3403588" cy="580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24" name="Rectangle 123">
                <a:extLst>
                  <a:ext uri="{FF2B5EF4-FFF2-40B4-BE49-F238E27FC236}">
                    <a16:creationId xmlns:a16="http://schemas.microsoft.com/office/drawing/2014/main" id="{C214EA92-9C3F-45FC-B9AD-72F5EF9B459D}"/>
                  </a:ext>
                </a:extLst>
              </p:cNvPr>
              <p:cNvSpPr/>
              <p:nvPr/>
            </p:nvSpPr>
            <p:spPr bwMode="auto">
              <a:xfrm rot="5400000">
                <a:off x="3875410"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120" name="Group 119">
              <a:extLst>
                <a:ext uri="{FF2B5EF4-FFF2-40B4-BE49-F238E27FC236}">
                  <a16:creationId xmlns:a16="http://schemas.microsoft.com/office/drawing/2014/main" id="{5CBAB3BE-DFD5-415F-A732-FC37317F9707}"/>
                </a:ext>
              </a:extLst>
            </p:cNvPr>
            <p:cNvGrpSpPr/>
            <p:nvPr/>
          </p:nvGrpSpPr>
          <p:grpSpPr>
            <a:xfrm>
              <a:off x="3733049" y="5315443"/>
              <a:ext cx="3718672" cy="564329"/>
              <a:chOff x="3722832" y="5310208"/>
              <a:chExt cx="3718672" cy="564329"/>
            </a:xfrm>
          </p:grpSpPr>
          <p:cxnSp>
            <p:nvCxnSpPr>
              <p:cNvPr id="121" name="Straight Connector 120">
                <a:extLst>
                  <a:ext uri="{FF2B5EF4-FFF2-40B4-BE49-F238E27FC236}">
                    <a16:creationId xmlns:a16="http://schemas.microsoft.com/office/drawing/2014/main" id="{2374B94C-EA1B-48BB-906F-BCCAE92F515F}"/>
                  </a:ext>
                </a:extLst>
              </p:cNvPr>
              <p:cNvCxnSpPr/>
              <p:nvPr/>
            </p:nvCxnSpPr>
            <p:spPr bwMode="auto">
              <a:xfrm>
                <a:off x="4095242" y="5385595"/>
                <a:ext cx="3346262"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Arc 121">
                <a:extLst>
                  <a:ext uri="{FF2B5EF4-FFF2-40B4-BE49-F238E27FC236}">
                    <a16:creationId xmlns:a16="http://schemas.microsoft.com/office/drawing/2014/main" id="{5766D9C2-70A8-4BAF-9DDB-D35E2B6CA16F}"/>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sp>
        <p:nvSpPr>
          <p:cNvPr id="19" name="TextBox 18">
            <a:extLst>
              <a:ext uri="{FF2B5EF4-FFF2-40B4-BE49-F238E27FC236}">
                <a16:creationId xmlns:a16="http://schemas.microsoft.com/office/drawing/2014/main" id="{F5ADEA59-CB1A-4433-8BE8-C58F8D766860}"/>
              </a:ext>
            </a:extLst>
          </p:cNvPr>
          <p:cNvSpPr txBox="1"/>
          <p:nvPr/>
        </p:nvSpPr>
        <p:spPr bwMode="auto">
          <a:xfrm>
            <a:off x="5572155" y="214513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4</a:t>
            </a:r>
            <a:endParaRPr lang="en-GB" sz="2000" dirty="0">
              <a:solidFill>
                <a:srgbClr val="C00000"/>
              </a:solidFill>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86731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500"/>
                                        <p:tgtEl>
                                          <p:spTgt spid="6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xit" presetSubtype="0" fill="hold" nodeType="withEffect">
                                  <p:stCondLst>
                                    <p:cond delay="0"/>
                                  </p:stCondLst>
                                  <p:childTnLst>
                                    <p:animEffect transition="out" filter="fade">
                                      <p:cBhvr>
                                        <p:cTn id="32" dur="500"/>
                                        <p:tgtEl>
                                          <p:spTgt spid="43"/>
                                        </p:tgtEl>
                                      </p:cBhvr>
                                    </p:animEffect>
                                    <p:set>
                                      <p:cBhvr>
                                        <p:cTn id="33" dur="1"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2" grpId="0"/>
      <p:bldP spid="69"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6C63EF8F-322D-4029-9F54-9B2DFD4E3FEA}"/>
              </a:ext>
            </a:extLst>
          </p:cNvPr>
          <p:cNvSpPr txBox="1"/>
          <p:nvPr/>
        </p:nvSpPr>
        <p:spPr bwMode="auto">
          <a:xfrm>
            <a:off x="4580202" y="1446080"/>
            <a:ext cx="303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4 – sharing the 10s:</a:t>
            </a:r>
            <a:endParaRPr lang="en-GB" sz="2000" dirty="0">
              <a:solidFill>
                <a:srgbClr val="FF0000"/>
              </a:solidFill>
              <a:latin typeface="Myriad Pro Semibold" charset="0"/>
              <a:ea typeface="Myriad Pro Semibold" charset="0"/>
              <a:cs typeface="Myriad Pro Semibold" charset="0"/>
            </a:endParaRPr>
          </a:p>
        </p:txBody>
      </p:sp>
      <p:pic>
        <p:nvPicPr>
          <p:cNvPr id="10" name="Picture 9" descr="A close up of a logo  Description automatically generated">
            <a:extLst>
              <a:ext uri="{FF2B5EF4-FFF2-40B4-BE49-F238E27FC236}">
                <a16:creationId xmlns:a16="http://schemas.microsoft.com/office/drawing/2014/main" id="{7EB1F969-2129-44C7-9945-77645AFB7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7946" y="2142977"/>
            <a:ext cx="3413579" cy="446831"/>
          </a:xfrm>
          <a:prstGeom prst="rect">
            <a:avLst/>
          </a:prstGeom>
        </p:spPr>
      </p:pic>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4:5</a:t>
            </a:r>
          </a:p>
        </p:txBody>
      </p:sp>
      <p:sp>
        <p:nvSpPr>
          <p:cNvPr id="21" name="TextBox 20">
            <a:extLst>
              <a:ext uri="{FF2B5EF4-FFF2-40B4-BE49-F238E27FC236}">
                <a16:creationId xmlns:a16="http://schemas.microsoft.com/office/drawing/2014/main" id="{5ABE1B13-3715-47F3-96AF-A23897ABF0B4}"/>
              </a:ext>
            </a:extLst>
          </p:cNvPr>
          <p:cNvSpPr txBox="1"/>
          <p:nvPr/>
        </p:nvSpPr>
        <p:spPr bwMode="auto">
          <a:xfrm>
            <a:off x="4838001" y="830266"/>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200" dirty="0">
                <a:solidFill>
                  <a:srgbClr val="000000"/>
                </a:solidFill>
                <a:latin typeface="Myriad Pro Semibold" charset="0"/>
                <a:ea typeface="Myriad Pro Semibold" charset="0"/>
                <a:cs typeface="Myriad Pro Semibold" charset="0"/>
              </a:rPr>
              <a:t>612  ÷  4  =</a:t>
            </a:r>
            <a:endParaRPr lang="en-GB" sz="2200" dirty="0">
              <a:solidFill>
                <a:srgbClr val="C00000"/>
              </a:solidFill>
              <a:latin typeface="Myriad Pro Semibold" charset="0"/>
              <a:ea typeface="Myriad Pro Semibold" charset="0"/>
              <a:cs typeface="Myriad Pro Semibold" charset="0"/>
            </a:endParaRPr>
          </a:p>
        </p:txBody>
      </p:sp>
      <p:sp>
        <p:nvSpPr>
          <p:cNvPr id="23" name="Rectangle 22">
            <a:extLst>
              <a:ext uri="{FF2B5EF4-FFF2-40B4-BE49-F238E27FC236}">
                <a16:creationId xmlns:a16="http://schemas.microsoft.com/office/drawing/2014/main" id="{6048F2F1-4302-478B-A8A4-17DCB75F1AA4}"/>
              </a:ext>
            </a:extLst>
          </p:cNvPr>
          <p:cNvSpPr/>
          <p:nvPr/>
        </p:nvSpPr>
        <p:spPr bwMode="auto">
          <a:xfrm>
            <a:off x="6658835" y="820740"/>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TextBox 8">
            <a:extLst>
              <a:ext uri="{FF2B5EF4-FFF2-40B4-BE49-F238E27FC236}">
                <a16:creationId xmlns:a16="http://schemas.microsoft.com/office/drawing/2014/main" id="{C8D83576-40F6-45A5-B7A5-AC3B86BA1C8F}"/>
              </a:ext>
            </a:extLst>
          </p:cNvPr>
          <p:cNvSpPr txBox="1"/>
          <p:nvPr/>
        </p:nvSpPr>
        <p:spPr bwMode="auto">
          <a:xfrm>
            <a:off x="4799833" y="1446080"/>
            <a:ext cx="25923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3 – exchanging:</a:t>
            </a:r>
            <a:endParaRPr lang="en-GB" sz="2000" dirty="0">
              <a:solidFill>
                <a:srgbClr val="FF0000"/>
              </a:solidFill>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D2BE2CBD-D3B8-4AE2-94FE-12C22B7E12D9}"/>
              </a:ext>
            </a:extLst>
          </p:cNvPr>
          <p:cNvSpPr txBox="1"/>
          <p:nvPr/>
        </p:nvSpPr>
        <p:spPr bwMode="auto">
          <a:xfrm>
            <a:off x="6063955" y="1799004"/>
            <a:ext cx="32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8B3995"/>
                </a:solidFill>
                <a:latin typeface="Myriad Pro" panose="020B0503030403020204" pitchFamily="34" charset="0"/>
                <a:ea typeface="Myriad Pro Semibold" charset="0"/>
                <a:cs typeface="Myriad Pro Semibold" charset="0"/>
              </a:rPr>
              <a:t>1</a:t>
            </a:r>
          </a:p>
        </p:txBody>
      </p:sp>
      <p:pic>
        <p:nvPicPr>
          <p:cNvPr id="32" name="Picture 31">
            <a:extLst>
              <a:ext uri="{FF2B5EF4-FFF2-40B4-BE49-F238E27FC236}">
                <a16:creationId xmlns:a16="http://schemas.microsoft.com/office/drawing/2014/main" id="{1F8D46A1-4A6A-4F81-98B0-72DF000AF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853" y="2205293"/>
            <a:ext cx="233806" cy="233806"/>
          </a:xfrm>
          <a:prstGeom prst="rect">
            <a:avLst/>
          </a:prstGeom>
        </p:spPr>
      </p:pic>
      <p:pic>
        <p:nvPicPr>
          <p:cNvPr id="33" name="Picture 32">
            <a:extLst>
              <a:ext uri="{FF2B5EF4-FFF2-40B4-BE49-F238E27FC236}">
                <a16:creationId xmlns:a16="http://schemas.microsoft.com/office/drawing/2014/main" id="{EE33885E-4F37-4806-8479-A514D94365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853" y="2462407"/>
            <a:ext cx="233806" cy="233806"/>
          </a:xfrm>
          <a:prstGeom prst="rect">
            <a:avLst/>
          </a:prstGeom>
        </p:spPr>
      </p:pic>
      <p:pic>
        <p:nvPicPr>
          <p:cNvPr id="34" name="Picture 33">
            <a:extLst>
              <a:ext uri="{FF2B5EF4-FFF2-40B4-BE49-F238E27FC236}">
                <a16:creationId xmlns:a16="http://schemas.microsoft.com/office/drawing/2014/main" id="{0B2148F2-FF4A-4CF3-B61C-3DB0D2F194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853" y="2719521"/>
            <a:ext cx="233806" cy="233806"/>
          </a:xfrm>
          <a:prstGeom prst="rect">
            <a:avLst/>
          </a:prstGeom>
        </p:spPr>
      </p:pic>
      <p:pic>
        <p:nvPicPr>
          <p:cNvPr id="35" name="Picture 34">
            <a:extLst>
              <a:ext uri="{FF2B5EF4-FFF2-40B4-BE49-F238E27FC236}">
                <a16:creationId xmlns:a16="http://schemas.microsoft.com/office/drawing/2014/main" id="{3CF1E6D7-35B8-4ADB-9DC0-B57C7933E3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853" y="2976635"/>
            <a:ext cx="233806" cy="233806"/>
          </a:xfrm>
          <a:prstGeom prst="rect">
            <a:avLst/>
          </a:prstGeom>
        </p:spPr>
      </p:pic>
      <p:grpSp>
        <p:nvGrpSpPr>
          <p:cNvPr id="7" name="Group 6">
            <a:extLst>
              <a:ext uri="{FF2B5EF4-FFF2-40B4-BE49-F238E27FC236}">
                <a16:creationId xmlns:a16="http://schemas.microsoft.com/office/drawing/2014/main" id="{843B73E9-4E74-47C4-9EBB-31C8430D258C}"/>
              </a:ext>
            </a:extLst>
          </p:cNvPr>
          <p:cNvGrpSpPr/>
          <p:nvPr/>
        </p:nvGrpSpPr>
        <p:grpSpPr>
          <a:xfrm>
            <a:off x="8774185" y="2205293"/>
            <a:ext cx="233806" cy="490920"/>
            <a:chOff x="7120645" y="3020794"/>
            <a:chExt cx="233806" cy="490920"/>
          </a:xfrm>
        </p:grpSpPr>
        <p:pic>
          <p:nvPicPr>
            <p:cNvPr id="37" name="Picture 36" descr="A picture containing object  Description automatically generated">
              <a:extLst>
                <a:ext uri="{FF2B5EF4-FFF2-40B4-BE49-F238E27FC236}">
                  <a16:creationId xmlns:a16="http://schemas.microsoft.com/office/drawing/2014/main" id="{15802287-9D1A-47E7-AB0A-AC7A235822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0645" y="3020794"/>
              <a:ext cx="233806" cy="233806"/>
            </a:xfrm>
            <a:prstGeom prst="rect">
              <a:avLst/>
            </a:prstGeom>
          </p:spPr>
        </p:pic>
        <p:pic>
          <p:nvPicPr>
            <p:cNvPr id="38" name="Picture 37" descr="A picture containing object  Description automatically generated">
              <a:extLst>
                <a:ext uri="{FF2B5EF4-FFF2-40B4-BE49-F238E27FC236}">
                  <a16:creationId xmlns:a16="http://schemas.microsoft.com/office/drawing/2014/main" id="{AE012CB0-7CF0-4559-99FD-09BFB4CBE7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0645" y="3277908"/>
              <a:ext cx="233806" cy="233806"/>
            </a:xfrm>
            <a:prstGeom prst="rect">
              <a:avLst/>
            </a:prstGeom>
          </p:spPr>
        </p:pic>
      </p:grpSp>
      <p:pic>
        <p:nvPicPr>
          <p:cNvPr id="40" name="Picture 39" descr="A close up of a logo  Description automatically generated">
            <a:extLst>
              <a:ext uri="{FF2B5EF4-FFF2-40B4-BE49-F238E27FC236}">
                <a16:creationId xmlns:a16="http://schemas.microsoft.com/office/drawing/2014/main" id="{0E12506B-C369-4BC3-98F2-41C49103F3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4691" y="2179116"/>
            <a:ext cx="301351" cy="1065120"/>
          </a:xfrm>
          <a:prstGeom prst="rect">
            <a:avLst/>
          </a:prstGeom>
        </p:spPr>
      </p:pic>
      <p:pic>
        <p:nvPicPr>
          <p:cNvPr id="86" name="Picture 85" descr="A close up of a logo  Description automatically generated">
            <a:extLst>
              <a:ext uri="{FF2B5EF4-FFF2-40B4-BE49-F238E27FC236}">
                <a16:creationId xmlns:a16="http://schemas.microsoft.com/office/drawing/2014/main" id="{2C0B370A-8CC9-41E0-8F53-B11DFB61BC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98070" y="2179116"/>
            <a:ext cx="301351" cy="1065120"/>
          </a:xfrm>
          <a:prstGeom prst="rect">
            <a:avLst/>
          </a:prstGeom>
        </p:spPr>
      </p:pic>
      <p:pic>
        <p:nvPicPr>
          <p:cNvPr id="87" name="Picture 86" descr="A close up of a logo  Description automatically generated">
            <a:extLst>
              <a:ext uri="{FF2B5EF4-FFF2-40B4-BE49-F238E27FC236}">
                <a16:creationId xmlns:a16="http://schemas.microsoft.com/office/drawing/2014/main" id="{15167D1F-A833-4665-B449-3440876C1A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7739" y="2179116"/>
            <a:ext cx="301351" cy="1065120"/>
          </a:xfrm>
          <a:prstGeom prst="rect">
            <a:avLst/>
          </a:prstGeom>
        </p:spPr>
      </p:pic>
      <p:pic>
        <p:nvPicPr>
          <p:cNvPr id="88" name="Picture 87" descr="A close up of a logo  Description automatically generated">
            <a:extLst>
              <a:ext uri="{FF2B5EF4-FFF2-40B4-BE49-F238E27FC236}">
                <a16:creationId xmlns:a16="http://schemas.microsoft.com/office/drawing/2014/main" id="{7EA86D06-45CE-411B-AB97-1CF157824D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57408" y="2179116"/>
            <a:ext cx="301351" cy="1065120"/>
          </a:xfrm>
          <a:prstGeom prst="rect">
            <a:avLst/>
          </a:prstGeom>
        </p:spPr>
      </p:pic>
      <p:pic>
        <p:nvPicPr>
          <p:cNvPr id="89" name="Picture 88" descr="A close up of a logo  Description automatically generated">
            <a:extLst>
              <a:ext uri="{FF2B5EF4-FFF2-40B4-BE49-F238E27FC236}">
                <a16:creationId xmlns:a16="http://schemas.microsoft.com/office/drawing/2014/main" id="{0C34A4F1-77E3-472D-8A5A-E01ED0BCAA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87077" y="2179116"/>
            <a:ext cx="301351" cy="1065120"/>
          </a:xfrm>
          <a:prstGeom prst="rect">
            <a:avLst/>
          </a:prstGeom>
        </p:spPr>
      </p:pic>
      <p:pic>
        <p:nvPicPr>
          <p:cNvPr id="90" name="Picture 89" descr="A close up of a logo  Description automatically generated">
            <a:extLst>
              <a:ext uri="{FF2B5EF4-FFF2-40B4-BE49-F238E27FC236}">
                <a16:creationId xmlns:a16="http://schemas.microsoft.com/office/drawing/2014/main" id="{5AFD08A4-7C98-49FF-AD5F-F3D14CBB15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16745" y="2179116"/>
            <a:ext cx="301351" cy="1065120"/>
          </a:xfrm>
          <a:prstGeom prst="rect">
            <a:avLst/>
          </a:prstGeom>
        </p:spPr>
      </p:pic>
      <p:sp>
        <p:nvSpPr>
          <p:cNvPr id="44" name="TextBox 43">
            <a:extLst>
              <a:ext uri="{FF2B5EF4-FFF2-40B4-BE49-F238E27FC236}">
                <a16:creationId xmlns:a16="http://schemas.microsoft.com/office/drawing/2014/main" id="{EBABBA4F-688C-448C-80EE-A2016F6FEC4F}"/>
              </a:ext>
            </a:extLst>
          </p:cNvPr>
          <p:cNvSpPr txBox="1"/>
          <p:nvPr/>
        </p:nvSpPr>
        <p:spPr bwMode="auto">
          <a:xfrm>
            <a:off x="3641930" y="4794009"/>
            <a:ext cx="4908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7030A0"/>
                </a:solidFill>
                <a:latin typeface="Myriad Pro Semibold" charset="0"/>
                <a:ea typeface="Myriad Pro Semibold" charset="0"/>
                <a:cs typeface="Myriad Pro Semibold" charset="0"/>
              </a:rPr>
              <a:t>6 hundreds ÷ 4 = 1 hundred r 2 hundreds</a:t>
            </a:r>
          </a:p>
        </p:txBody>
      </p:sp>
      <p:grpSp>
        <p:nvGrpSpPr>
          <p:cNvPr id="81" name="Group 80">
            <a:extLst>
              <a:ext uri="{FF2B5EF4-FFF2-40B4-BE49-F238E27FC236}">
                <a16:creationId xmlns:a16="http://schemas.microsoft.com/office/drawing/2014/main" id="{96113C80-DF39-4A6D-8222-BC18F06ECAE5}"/>
              </a:ext>
            </a:extLst>
          </p:cNvPr>
          <p:cNvGrpSpPr/>
          <p:nvPr/>
        </p:nvGrpSpPr>
        <p:grpSpPr>
          <a:xfrm>
            <a:off x="7722367" y="2205294"/>
            <a:ext cx="233806" cy="1002559"/>
            <a:chOff x="5539969" y="2586293"/>
            <a:chExt cx="233806" cy="1002559"/>
          </a:xfrm>
        </p:grpSpPr>
        <p:pic>
          <p:nvPicPr>
            <p:cNvPr id="82" name="Picture 81" descr="A picture containing clipart  Description automatically generated">
              <a:extLst>
                <a:ext uri="{FF2B5EF4-FFF2-40B4-BE49-F238E27FC236}">
                  <a16:creationId xmlns:a16="http://schemas.microsoft.com/office/drawing/2014/main" id="{928A3900-FD5C-4D5B-9D4F-B982385CFC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83" name="Picture 82" descr="A picture containing clipart  Description automatically generated">
              <a:extLst>
                <a:ext uri="{FF2B5EF4-FFF2-40B4-BE49-F238E27FC236}">
                  <a16:creationId xmlns:a16="http://schemas.microsoft.com/office/drawing/2014/main" id="{75AF65FA-31FC-4F8A-9706-438685C549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84" name="Picture 83" descr="A picture containing clipart  Description automatically generated">
              <a:extLst>
                <a:ext uri="{FF2B5EF4-FFF2-40B4-BE49-F238E27FC236}">
                  <a16:creationId xmlns:a16="http://schemas.microsoft.com/office/drawing/2014/main" id="{6383058C-F288-4943-B755-FFE3915725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85" name="Picture 84" descr="A picture containing clipart  Description automatically generated">
              <a:extLst>
                <a:ext uri="{FF2B5EF4-FFF2-40B4-BE49-F238E27FC236}">
                  <a16:creationId xmlns:a16="http://schemas.microsoft.com/office/drawing/2014/main" id="{69479E3C-A95E-45C6-99A4-3CA9362C28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pic>
        <p:nvPicPr>
          <p:cNvPr id="36" name="Picture 35" descr="A picture containing clipart  Description automatically generated">
            <a:extLst>
              <a:ext uri="{FF2B5EF4-FFF2-40B4-BE49-F238E27FC236}">
                <a16:creationId xmlns:a16="http://schemas.microsoft.com/office/drawing/2014/main" id="{FCFCDF07-C019-4C65-9CCB-10B6FB50F1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7445" y="2205293"/>
            <a:ext cx="233806" cy="233806"/>
          </a:xfrm>
          <a:prstGeom prst="rect">
            <a:avLst/>
          </a:prstGeom>
        </p:spPr>
      </p:pic>
      <p:grpSp>
        <p:nvGrpSpPr>
          <p:cNvPr id="14" name="Group 13">
            <a:extLst>
              <a:ext uri="{FF2B5EF4-FFF2-40B4-BE49-F238E27FC236}">
                <a16:creationId xmlns:a16="http://schemas.microsoft.com/office/drawing/2014/main" id="{5F3684DC-2D51-4B12-903E-626FA5065A17}"/>
              </a:ext>
            </a:extLst>
          </p:cNvPr>
          <p:cNvGrpSpPr/>
          <p:nvPr/>
        </p:nvGrpSpPr>
        <p:grpSpPr>
          <a:xfrm>
            <a:off x="7063969" y="2205294"/>
            <a:ext cx="233806" cy="1002559"/>
            <a:chOff x="5539969" y="2586293"/>
            <a:chExt cx="233806" cy="1002559"/>
          </a:xfrm>
        </p:grpSpPr>
        <p:pic>
          <p:nvPicPr>
            <p:cNvPr id="39" name="Picture 38" descr="A picture containing clipart  Description automatically generated">
              <a:extLst>
                <a:ext uri="{FF2B5EF4-FFF2-40B4-BE49-F238E27FC236}">
                  <a16:creationId xmlns:a16="http://schemas.microsoft.com/office/drawing/2014/main" id="{81C615D9-914A-4F1F-9AF0-CA193BBCAB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45" name="Picture 44" descr="A picture containing clipart  Description automatically generated">
              <a:extLst>
                <a:ext uri="{FF2B5EF4-FFF2-40B4-BE49-F238E27FC236}">
                  <a16:creationId xmlns:a16="http://schemas.microsoft.com/office/drawing/2014/main" id="{3E4CAEEC-D1BE-4CFB-8871-3C88AE1EAF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46" name="Picture 45" descr="A picture containing clipart  Description automatically generated">
              <a:extLst>
                <a:ext uri="{FF2B5EF4-FFF2-40B4-BE49-F238E27FC236}">
                  <a16:creationId xmlns:a16="http://schemas.microsoft.com/office/drawing/2014/main" id="{2D71EBCF-182D-427B-9A42-9FF576D107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47" name="Picture 46" descr="A picture containing clipart  Description automatically generated">
              <a:extLst>
                <a:ext uri="{FF2B5EF4-FFF2-40B4-BE49-F238E27FC236}">
                  <a16:creationId xmlns:a16="http://schemas.microsoft.com/office/drawing/2014/main" id="{CA34DC7A-8BCD-43ED-9CEF-A35B4977E7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grpSp>
        <p:nvGrpSpPr>
          <p:cNvPr id="15" name="Group 14">
            <a:extLst>
              <a:ext uri="{FF2B5EF4-FFF2-40B4-BE49-F238E27FC236}">
                <a16:creationId xmlns:a16="http://schemas.microsoft.com/office/drawing/2014/main" id="{5CF2920E-788F-4658-B18C-4C1160CD2E42}"/>
              </a:ext>
            </a:extLst>
          </p:cNvPr>
          <p:cNvGrpSpPr/>
          <p:nvPr/>
        </p:nvGrpSpPr>
        <p:grpSpPr>
          <a:xfrm>
            <a:off x="7063969" y="3230298"/>
            <a:ext cx="233806" cy="1002559"/>
            <a:chOff x="5539969" y="3611297"/>
            <a:chExt cx="233806" cy="1002559"/>
          </a:xfrm>
        </p:grpSpPr>
        <p:pic>
          <p:nvPicPr>
            <p:cNvPr id="48" name="Picture 47" descr="A picture containing clipart  Description automatically generated">
              <a:extLst>
                <a:ext uri="{FF2B5EF4-FFF2-40B4-BE49-F238E27FC236}">
                  <a16:creationId xmlns:a16="http://schemas.microsoft.com/office/drawing/2014/main" id="{EC7EA8C4-A3D8-4ABC-A30E-5DD1AA4DFE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611297"/>
              <a:ext cx="233806" cy="233806"/>
            </a:xfrm>
            <a:prstGeom prst="rect">
              <a:avLst/>
            </a:prstGeom>
          </p:spPr>
        </p:pic>
        <p:pic>
          <p:nvPicPr>
            <p:cNvPr id="49" name="Picture 48" descr="A picture containing clipart  Description automatically generated">
              <a:extLst>
                <a:ext uri="{FF2B5EF4-FFF2-40B4-BE49-F238E27FC236}">
                  <a16:creationId xmlns:a16="http://schemas.microsoft.com/office/drawing/2014/main" id="{26EB2C5E-E6FC-42E1-95FC-9BD2778CAE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867548"/>
              <a:ext cx="233806" cy="233806"/>
            </a:xfrm>
            <a:prstGeom prst="rect">
              <a:avLst/>
            </a:prstGeom>
          </p:spPr>
        </p:pic>
        <p:pic>
          <p:nvPicPr>
            <p:cNvPr id="50" name="Picture 49" descr="A picture containing clipart  Description automatically generated">
              <a:extLst>
                <a:ext uri="{FF2B5EF4-FFF2-40B4-BE49-F238E27FC236}">
                  <a16:creationId xmlns:a16="http://schemas.microsoft.com/office/drawing/2014/main" id="{773E740A-363B-4A8C-B03C-6EF8706D64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4123799"/>
              <a:ext cx="233806" cy="233806"/>
            </a:xfrm>
            <a:prstGeom prst="rect">
              <a:avLst/>
            </a:prstGeom>
          </p:spPr>
        </p:pic>
        <p:pic>
          <p:nvPicPr>
            <p:cNvPr id="51" name="Picture 50" descr="A picture containing clipart  Description automatically generated">
              <a:extLst>
                <a:ext uri="{FF2B5EF4-FFF2-40B4-BE49-F238E27FC236}">
                  <a16:creationId xmlns:a16="http://schemas.microsoft.com/office/drawing/2014/main" id="{7C9D9596-E83B-4C91-9B20-24AC5638F4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4380050"/>
              <a:ext cx="233806" cy="233806"/>
            </a:xfrm>
            <a:prstGeom prst="rect">
              <a:avLst/>
            </a:prstGeom>
          </p:spPr>
        </p:pic>
      </p:grpSp>
      <p:grpSp>
        <p:nvGrpSpPr>
          <p:cNvPr id="20" name="Group 19">
            <a:extLst>
              <a:ext uri="{FF2B5EF4-FFF2-40B4-BE49-F238E27FC236}">
                <a16:creationId xmlns:a16="http://schemas.microsoft.com/office/drawing/2014/main" id="{9269E92B-C0E3-459E-B68D-09D2085B9DE5}"/>
              </a:ext>
            </a:extLst>
          </p:cNvPr>
          <p:cNvGrpSpPr/>
          <p:nvPr/>
        </p:nvGrpSpPr>
        <p:grpSpPr>
          <a:xfrm>
            <a:off x="7386198" y="2209388"/>
            <a:ext cx="233806" cy="1002559"/>
            <a:chOff x="5862198" y="2590387"/>
            <a:chExt cx="233806" cy="1002559"/>
          </a:xfrm>
        </p:grpSpPr>
        <p:pic>
          <p:nvPicPr>
            <p:cNvPr id="55" name="Picture 54" descr="A picture containing clipart  Description automatically generated">
              <a:extLst>
                <a:ext uri="{FF2B5EF4-FFF2-40B4-BE49-F238E27FC236}">
                  <a16:creationId xmlns:a16="http://schemas.microsoft.com/office/drawing/2014/main" id="{AD09C4BF-0F70-4692-8560-134DA9C492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2198" y="2590387"/>
              <a:ext cx="233806" cy="233806"/>
            </a:xfrm>
            <a:prstGeom prst="rect">
              <a:avLst/>
            </a:prstGeom>
          </p:spPr>
        </p:pic>
        <p:pic>
          <p:nvPicPr>
            <p:cNvPr id="56" name="Picture 55" descr="A picture containing clipart  Description automatically generated">
              <a:extLst>
                <a:ext uri="{FF2B5EF4-FFF2-40B4-BE49-F238E27FC236}">
                  <a16:creationId xmlns:a16="http://schemas.microsoft.com/office/drawing/2014/main" id="{57323827-145E-4F1F-B99A-6AE45773A8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2198" y="2846638"/>
              <a:ext cx="233806" cy="233806"/>
            </a:xfrm>
            <a:prstGeom prst="rect">
              <a:avLst/>
            </a:prstGeom>
          </p:spPr>
        </p:pic>
        <p:pic>
          <p:nvPicPr>
            <p:cNvPr id="57" name="Picture 56" descr="A picture containing clipart  Description automatically generated">
              <a:extLst>
                <a:ext uri="{FF2B5EF4-FFF2-40B4-BE49-F238E27FC236}">
                  <a16:creationId xmlns:a16="http://schemas.microsoft.com/office/drawing/2014/main" id="{8E1E106A-8D48-449B-8010-3093DFCE4C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2198" y="3102889"/>
              <a:ext cx="233806" cy="233806"/>
            </a:xfrm>
            <a:prstGeom prst="rect">
              <a:avLst/>
            </a:prstGeom>
          </p:spPr>
        </p:pic>
        <p:pic>
          <p:nvPicPr>
            <p:cNvPr id="58" name="Picture 57" descr="A picture containing clipart  Description automatically generated">
              <a:extLst>
                <a:ext uri="{FF2B5EF4-FFF2-40B4-BE49-F238E27FC236}">
                  <a16:creationId xmlns:a16="http://schemas.microsoft.com/office/drawing/2014/main" id="{891C71EB-0D1A-401D-94E7-73AADD0F4C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2198" y="3359140"/>
              <a:ext cx="233806" cy="233806"/>
            </a:xfrm>
            <a:prstGeom prst="rect">
              <a:avLst/>
            </a:prstGeom>
          </p:spPr>
        </p:pic>
      </p:grpSp>
      <p:pic>
        <p:nvPicPr>
          <p:cNvPr id="12" name="Image 11"/>
          <p:cNvPicPr>
            <a:picLocks noChangeAspect="1"/>
          </p:cNvPicPr>
          <p:nvPr/>
        </p:nvPicPr>
        <p:blipFill>
          <a:blip r:embed="rId9" cstate="print"/>
          <a:stretch>
            <a:fillRect/>
          </a:stretch>
        </p:blipFill>
        <p:spPr>
          <a:xfrm>
            <a:off x="2912778" y="1805359"/>
            <a:ext cx="1594080" cy="885600"/>
          </a:xfrm>
          <a:prstGeom prst="rect">
            <a:avLst/>
          </a:prstGeom>
        </p:spPr>
      </p:pic>
      <p:grpSp>
        <p:nvGrpSpPr>
          <p:cNvPr id="66" name="Group 65">
            <a:extLst>
              <a:ext uri="{FF2B5EF4-FFF2-40B4-BE49-F238E27FC236}">
                <a16:creationId xmlns:a16="http://schemas.microsoft.com/office/drawing/2014/main" id="{4267CC9B-E5B5-487B-8A26-DB5092376BCA}"/>
              </a:ext>
            </a:extLst>
          </p:cNvPr>
          <p:cNvGrpSpPr/>
          <p:nvPr/>
        </p:nvGrpSpPr>
        <p:grpSpPr>
          <a:xfrm>
            <a:off x="7063181" y="2205294"/>
            <a:ext cx="233806" cy="1002559"/>
            <a:chOff x="5539969" y="2586293"/>
            <a:chExt cx="233806" cy="1002559"/>
          </a:xfrm>
        </p:grpSpPr>
        <p:pic>
          <p:nvPicPr>
            <p:cNvPr id="67" name="Picture 66" descr="A picture containing clipart  Description automatically generated">
              <a:extLst>
                <a:ext uri="{FF2B5EF4-FFF2-40B4-BE49-F238E27FC236}">
                  <a16:creationId xmlns:a16="http://schemas.microsoft.com/office/drawing/2014/main" id="{0179CA7C-E4FB-448B-941A-D94765471C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68" name="Picture 67" descr="A picture containing clipart  Description automatically generated">
              <a:extLst>
                <a:ext uri="{FF2B5EF4-FFF2-40B4-BE49-F238E27FC236}">
                  <a16:creationId xmlns:a16="http://schemas.microsoft.com/office/drawing/2014/main" id="{AA09E3D5-6A9E-46DC-B1E7-9DB4F64D0A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69" name="Picture 68" descr="A picture containing clipart  Description automatically generated">
              <a:extLst>
                <a:ext uri="{FF2B5EF4-FFF2-40B4-BE49-F238E27FC236}">
                  <a16:creationId xmlns:a16="http://schemas.microsoft.com/office/drawing/2014/main" id="{E572366D-FAE7-4397-ABAE-50184D99C3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70" name="Picture 69" descr="A picture containing clipart  Description automatically generated">
              <a:extLst>
                <a:ext uri="{FF2B5EF4-FFF2-40B4-BE49-F238E27FC236}">
                  <a16:creationId xmlns:a16="http://schemas.microsoft.com/office/drawing/2014/main" id="{1A385876-6BBC-49AA-AC63-2C979BB0C6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grpSp>
        <p:nvGrpSpPr>
          <p:cNvPr id="71" name="Group 70">
            <a:extLst>
              <a:ext uri="{FF2B5EF4-FFF2-40B4-BE49-F238E27FC236}">
                <a16:creationId xmlns:a16="http://schemas.microsoft.com/office/drawing/2014/main" id="{F0EE6494-A8F3-41D9-AAA2-6F67B1F5AD29}"/>
              </a:ext>
            </a:extLst>
          </p:cNvPr>
          <p:cNvGrpSpPr/>
          <p:nvPr/>
        </p:nvGrpSpPr>
        <p:grpSpPr>
          <a:xfrm>
            <a:off x="6736028" y="2205294"/>
            <a:ext cx="233806" cy="1002559"/>
            <a:chOff x="5539969" y="2586293"/>
            <a:chExt cx="233806" cy="1002559"/>
          </a:xfrm>
        </p:grpSpPr>
        <p:pic>
          <p:nvPicPr>
            <p:cNvPr id="72" name="Picture 71" descr="A picture containing clipart  Description automatically generated">
              <a:extLst>
                <a:ext uri="{FF2B5EF4-FFF2-40B4-BE49-F238E27FC236}">
                  <a16:creationId xmlns:a16="http://schemas.microsoft.com/office/drawing/2014/main" id="{F8144DA1-252E-4234-B952-294E716A39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73" name="Picture 72" descr="A picture containing clipart  Description automatically generated">
              <a:extLst>
                <a:ext uri="{FF2B5EF4-FFF2-40B4-BE49-F238E27FC236}">
                  <a16:creationId xmlns:a16="http://schemas.microsoft.com/office/drawing/2014/main" id="{594A76CD-D3BF-4B44-8AF8-DB5190CA71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74" name="Picture 73" descr="A picture containing clipart  Description automatically generated">
              <a:extLst>
                <a:ext uri="{FF2B5EF4-FFF2-40B4-BE49-F238E27FC236}">
                  <a16:creationId xmlns:a16="http://schemas.microsoft.com/office/drawing/2014/main" id="{827F1C14-1AB5-4276-B344-118C252CC3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75" name="Picture 74" descr="A picture containing clipart  Description automatically generated">
              <a:extLst>
                <a:ext uri="{FF2B5EF4-FFF2-40B4-BE49-F238E27FC236}">
                  <a16:creationId xmlns:a16="http://schemas.microsoft.com/office/drawing/2014/main" id="{3EE4671F-A943-4173-AE76-8FDB0CBE4C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grpSp>
        <p:nvGrpSpPr>
          <p:cNvPr id="76" name="Group 75">
            <a:extLst>
              <a:ext uri="{FF2B5EF4-FFF2-40B4-BE49-F238E27FC236}">
                <a16:creationId xmlns:a16="http://schemas.microsoft.com/office/drawing/2014/main" id="{7DC7BE9A-4CBB-4770-B94D-ED6FDC170AB5}"/>
              </a:ext>
            </a:extLst>
          </p:cNvPr>
          <p:cNvGrpSpPr/>
          <p:nvPr/>
        </p:nvGrpSpPr>
        <p:grpSpPr>
          <a:xfrm>
            <a:off x="8051658" y="2205294"/>
            <a:ext cx="233806" cy="1002559"/>
            <a:chOff x="5539969" y="2586293"/>
            <a:chExt cx="233806" cy="1002559"/>
          </a:xfrm>
        </p:grpSpPr>
        <p:pic>
          <p:nvPicPr>
            <p:cNvPr id="77" name="Picture 76" descr="A picture containing clipart  Description automatically generated">
              <a:extLst>
                <a:ext uri="{FF2B5EF4-FFF2-40B4-BE49-F238E27FC236}">
                  <a16:creationId xmlns:a16="http://schemas.microsoft.com/office/drawing/2014/main" id="{E3D8F0FB-689C-499E-AD06-9120EF380C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78" name="Picture 77" descr="A picture containing clipart  Description automatically generated">
              <a:extLst>
                <a:ext uri="{FF2B5EF4-FFF2-40B4-BE49-F238E27FC236}">
                  <a16:creationId xmlns:a16="http://schemas.microsoft.com/office/drawing/2014/main" id="{D2668349-342E-4961-83D6-7A7733B5DE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79" name="Picture 78" descr="A picture containing clipart  Description automatically generated">
              <a:extLst>
                <a:ext uri="{FF2B5EF4-FFF2-40B4-BE49-F238E27FC236}">
                  <a16:creationId xmlns:a16="http://schemas.microsoft.com/office/drawing/2014/main" id="{963A3F2E-F2FD-4679-AB9F-9CCCA5D5CA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80" name="Picture 79" descr="A picture containing clipart  Description automatically generated">
              <a:extLst>
                <a:ext uri="{FF2B5EF4-FFF2-40B4-BE49-F238E27FC236}">
                  <a16:creationId xmlns:a16="http://schemas.microsoft.com/office/drawing/2014/main" id="{15F7F695-F3B0-493E-B7CE-A5B5BCEF4F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grpSp>
        <p:nvGrpSpPr>
          <p:cNvPr id="16" name="Group 15">
            <a:extLst>
              <a:ext uri="{FF2B5EF4-FFF2-40B4-BE49-F238E27FC236}">
                <a16:creationId xmlns:a16="http://schemas.microsoft.com/office/drawing/2014/main" id="{4004387B-C839-4BD6-86F9-6D217B295DC0}"/>
              </a:ext>
            </a:extLst>
          </p:cNvPr>
          <p:cNvGrpSpPr/>
          <p:nvPr/>
        </p:nvGrpSpPr>
        <p:grpSpPr>
          <a:xfrm>
            <a:off x="7063969" y="4255302"/>
            <a:ext cx="233806" cy="490055"/>
            <a:chOff x="5539969" y="4636301"/>
            <a:chExt cx="233806" cy="490055"/>
          </a:xfrm>
        </p:grpSpPr>
        <p:pic>
          <p:nvPicPr>
            <p:cNvPr id="52" name="Picture 51" descr="A picture containing clipart  Description automatically generated">
              <a:extLst>
                <a:ext uri="{FF2B5EF4-FFF2-40B4-BE49-F238E27FC236}">
                  <a16:creationId xmlns:a16="http://schemas.microsoft.com/office/drawing/2014/main" id="{701F600E-6BEE-46E3-A240-E861214AC5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4636301"/>
              <a:ext cx="233806" cy="233806"/>
            </a:xfrm>
            <a:prstGeom prst="rect">
              <a:avLst/>
            </a:prstGeom>
          </p:spPr>
        </p:pic>
        <p:pic>
          <p:nvPicPr>
            <p:cNvPr id="53" name="Picture 52" descr="A picture containing clipart  Description automatically generated">
              <a:extLst>
                <a:ext uri="{FF2B5EF4-FFF2-40B4-BE49-F238E27FC236}">
                  <a16:creationId xmlns:a16="http://schemas.microsoft.com/office/drawing/2014/main" id="{5BE3F347-7EB0-4408-AFD7-A5F6A79B2F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4892550"/>
              <a:ext cx="233806" cy="233806"/>
            </a:xfrm>
            <a:prstGeom prst="rect">
              <a:avLst/>
            </a:prstGeom>
          </p:spPr>
        </p:pic>
      </p:grpSp>
      <p:pic>
        <p:nvPicPr>
          <p:cNvPr id="59" name="Picture 58" descr="A picture containing clipart  Description automatically generated">
            <a:extLst>
              <a:ext uri="{FF2B5EF4-FFF2-40B4-BE49-F238E27FC236}">
                <a16:creationId xmlns:a16="http://schemas.microsoft.com/office/drawing/2014/main" id="{C0DCCE34-40F3-412A-A62E-D9B1CE6925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86198" y="3234391"/>
            <a:ext cx="233806" cy="233806"/>
          </a:xfrm>
          <a:prstGeom prst="rect">
            <a:avLst/>
          </a:prstGeom>
        </p:spPr>
      </p:pic>
      <p:grpSp>
        <p:nvGrpSpPr>
          <p:cNvPr id="18" name="Group 17">
            <a:extLst>
              <a:ext uri="{FF2B5EF4-FFF2-40B4-BE49-F238E27FC236}">
                <a16:creationId xmlns:a16="http://schemas.microsoft.com/office/drawing/2014/main" id="{D75579C3-B4BC-4627-B2E2-CE64625DC9A3}"/>
              </a:ext>
            </a:extLst>
          </p:cNvPr>
          <p:cNvGrpSpPr/>
          <p:nvPr/>
        </p:nvGrpSpPr>
        <p:grpSpPr>
          <a:xfrm>
            <a:off x="7386198" y="3490643"/>
            <a:ext cx="233806" cy="1002559"/>
            <a:chOff x="5862198" y="3871642"/>
            <a:chExt cx="233806" cy="1002559"/>
          </a:xfrm>
        </p:grpSpPr>
        <p:pic>
          <p:nvPicPr>
            <p:cNvPr id="60" name="Picture 59" descr="A picture containing clipart  Description automatically generated">
              <a:extLst>
                <a:ext uri="{FF2B5EF4-FFF2-40B4-BE49-F238E27FC236}">
                  <a16:creationId xmlns:a16="http://schemas.microsoft.com/office/drawing/2014/main" id="{9901E588-0828-4602-945D-7370582614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2198" y="3871642"/>
              <a:ext cx="233806" cy="233806"/>
            </a:xfrm>
            <a:prstGeom prst="rect">
              <a:avLst/>
            </a:prstGeom>
          </p:spPr>
        </p:pic>
        <p:pic>
          <p:nvPicPr>
            <p:cNvPr id="61" name="Picture 60" descr="A picture containing clipart  Description automatically generated">
              <a:extLst>
                <a:ext uri="{FF2B5EF4-FFF2-40B4-BE49-F238E27FC236}">
                  <a16:creationId xmlns:a16="http://schemas.microsoft.com/office/drawing/2014/main" id="{8BB367F8-8A5C-4A8C-955D-A9B79AA95DD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2198" y="4127893"/>
              <a:ext cx="233806" cy="233806"/>
            </a:xfrm>
            <a:prstGeom prst="rect">
              <a:avLst/>
            </a:prstGeom>
          </p:spPr>
        </p:pic>
        <p:pic>
          <p:nvPicPr>
            <p:cNvPr id="62" name="Picture 61" descr="A picture containing clipart  Description automatically generated">
              <a:extLst>
                <a:ext uri="{FF2B5EF4-FFF2-40B4-BE49-F238E27FC236}">
                  <a16:creationId xmlns:a16="http://schemas.microsoft.com/office/drawing/2014/main" id="{3DCC3949-5BC5-46CD-9402-DC3DA81849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2198" y="4384144"/>
              <a:ext cx="233806" cy="233806"/>
            </a:xfrm>
            <a:prstGeom prst="rect">
              <a:avLst/>
            </a:prstGeom>
          </p:spPr>
        </p:pic>
        <p:pic>
          <p:nvPicPr>
            <p:cNvPr id="63" name="Picture 62" descr="A picture containing clipart  Description automatically generated">
              <a:extLst>
                <a:ext uri="{FF2B5EF4-FFF2-40B4-BE49-F238E27FC236}">
                  <a16:creationId xmlns:a16="http://schemas.microsoft.com/office/drawing/2014/main" id="{658D1A63-AAA8-4808-BDAD-DD3D13D151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2198" y="4640395"/>
              <a:ext cx="233806" cy="233806"/>
            </a:xfrm>
            <a:prstGeom prst="rect">
              <a:avLst/>
            </a:prstGeom>
          </p:spPr>
        </p:pic>
      </p:grpSp>
      <p:pic>
        <p:nvPicPr>
          <p:cNvPr id="64" name="Picture 63" descr="A picture containing clipart  Description automatically generated">
            <a:extLst>
              <a:ext uri="{FF2B5EF4-FFF2-40B4-BE49-F238E27FC236}">
                <a16:creationId xmlns:a16="http://schemas.microsoft.com/office/drawing/2014/main" id="{C7ABA960-8C2C-49A7-8D7E-7D2BC5F147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86198" y="4515644"/>
            <a:ext cx="233806" cy="233806"/>
          </a:xfrm>
          <a:prstGeom prst="rect">
            <a:avLst/>
          </a:prstGeom>
        </p:spPr>
      </p:pic>
      <p:sp>
        <p:nvSpPr>
          <p:cNvPr id="91" name="TextBox 90">
            <a:extLst>
              <a:ext uri="{FF2B5EF4-FFF2-40B4-BE49-F238E27FC236}">
                <a16:creationId xmlns:a16="http://schemas.microsoft.com/office/drawing/2014/main" id="{6B533582-E399-43E1-9155-ADA6752409AF}"/>
              </a:ext>
            </a:extLst>
          </p:cNvPr>
          <p:cNvSpPr txBox="1"/>
          <p:nvPr/>
        </p:nvSpPr>
        <p:spPr bwMode="auto">
          <a:xfrm>
            <a:off x="7336424" y="1799004"/>
            <a:ext cx="32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70C0"/>
                </a:solidFill>
                <a:latin typeface="Myriad Pro" panose="020B0503030403020204" pitchFamily="34" charset="0"/>
                <a:ea typeface="Myriad Pro Semibold" charset="0"/>
                <a:cs typeface="Myriad Pro Semibold" charset="0"/>
              </a:rPr>
              <a:t>5</a:t>
            </a:r>
          </a:p>
        </p:txBody>
      </p:sp>
      <p:pic>
        <p:nvPicPr>
          <p:cNvPr id="22" name="Image 21"/>
          <p:cNvPicPr>
            <a:picLocks noChangeAspect="1"/>
          </p:cNvPicPr>
          <p:nvPr/>
        </p:nvPicPr>
        <p:blipFill>
          <a:blip r:embed="rId10" cstate="print"/>
          <a:stretch>
            <a:fillRect/>
          </a:stretch>
        </p:blipFill>
        <p:spPr>
          <a:xfrm>
            <a:off x="2912778" y="1805359"/>
            <a:ext cx="1594080" cy="885600"/>
          </a:xfrm>
          <a:prstGeom prst="rect">
            <a:avLst/>
          </a:prstGeom>
        </p:spPr>
      </p:pic>
      <p:pic>
        <p:nvPicPr>
          <p:cNvPr id="93" name="Picture 92" descr="A picture containing clipart  Description automatically generated">
            <a:extLst>
              <a:ext uri="{FF2B5EF4-FFF2-40B4-BE49-F238E27FC236}">
                <a16:creationId xmlns:a16="http://schemas.microsoft.com/office/drawing/2014/main" id="{B6C00DD3-D36E-4294-8C62-B66D1CCF47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74464" y="2205293"/>
            <a:ext cx="233806" cy="233806"/>
          </a:xfrm>
          <a:prstGeom prst="rect">
            <a:avLst/>
          </a:prstGeom>
        </p:spPr>
      </p:pic>
      <p:sp>
        <p:nvSpPr>
          <p:cNvPr id="94" name="TextBox 93">
            <a:extLst>
              <a:ext uri="{FF2B5EF4-FFF2-40B4-BE49-F238E27FC236}">
                <a16:creationId xmlns:a16="http://schemas.microsoft.com/office/drawing/2014/main" id="{8BA46592-4037-46B4-A9C4-2BDD4946F7DA}"/>
              </a:ext>
            </a:extLst>
          </p:cNvPr>
          <p:cNvSpPr txBox="1"/>
          <p:nvPr/>
        </p:nvSpPr>
        <p:spPr bwMode="auto">
          <a:xfrm>
            <a:off x="4796894" y="5123784"/>
            <a:ext cx="25982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2 hundreds = 20 tens</a:t>
            </a:r>
          </a:p>
        </p:txBody>
      </p:sp>
      <p:sp>
        <p:nvSpPr>
          <p:cNvPr id="95" name="TextBox 94">
            <a:extLst>
              <a:ext uri="{FF2B5EF4-FFF2-40B4-BE49-F238E27FC236}">
                <a16:creationId xmlns:a16="http://schemas.microsoft.com/office/drawing/2014/main" id="{2B612E28-8AC1-43C8-89F9-841A9534FFCE}"/>
              </a:ext>
            </a:extLst>
          </p:cNvPr>
          <p:cNvSpPr txBox="1"/>
          <p:nvPr/>
        </p:nvSpPr>
        <p:spPr bwMode="auto">
          <a:xfrm>
            <a:off x="4465361" y="5453559"/>
            <a:ext cx="32612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70C0"/>
                </a:solidFill>
                <a:latin typeface="Myriad Pro Semibold" charset="0"/>
                <a:ea typeface="Myriad Pro Semibold" charset="0"/>
                <a:cs typeface="Myriad Pro Semibold" charset="0"/>
              </a:rPr>
              <a:t>21 tens ÷ 4 = 5 tens r 1 ten</a:t>
            </a:r>
          </a:p>
        </p:txBody>
      </p:sp>
      <p:grpSp>
        <p:nvGrpSpPr>
          <p:cNvPr id="92" name="Group 91">
            <a:extLst>
              <a:ext uri="{FF2B5EF4-FFF2-40B4-BE49-F238E27FC236}">
                <a16:creationId xmlns:a16="http://schemas.microsoft.com/office/drawing/2014/main" id="{94502496-52E1-48F8-BA40-E51E009B0FD9}"/>
              </a:ext>
            </a:extLst>
          </p:cNvPr>
          <p:cNvGrpSpPr/>
          <p:nvPr/>
        </p:nvGrpSpPr>
        <p:grpSpPr>
          <a:xfrm>
            <a:off x="2746500" y="2102704"/>
            <a:ext cx="1649289" cy="564329"/>
            <a:chOff x="3733049" y="5315443"/>
            <a:chExt cx="1649289" cy="564329"/>
          </a:xfrm>
        </p:grpSpPr>
        <p:grpSp>
          <p:nvGrpSpPr>
            <p:cNvPr id="96" name="Group 95">
              <a:extLst>
                <a:ext uri="{FF2B5EF4-FFF2-40B4-BE49-F238E27FC236}">
                  <a16:creationId xmlns:a16="http://schemas.microsoft.com/office/drawing/2014/main" id="{863C68C9-79B9-4C1B-AA52-B9EEC3F8E54F}"/>
                </a:ext>
              </a:extLst>
            </p:cNvPr>
            <p:cNvGrpSpPr/>
            <p:nvPr/>
          </p:nvGrpSpPr>
          <p:grpSpPr>
            <a:xfrm>
              <a:off x="4085070" y="5365750"/>
              <a:ext cx="1297268" cy="507156"/>
              <a:chOff x="4085070" y="5365750"/>
              <a:chExt cx="1297268" cy="507156"/>
            </a:xfrm>
            <a:solidFill>
              <a:schemeClr val="bg1"/>
            </a:solidFill>
          </p:grpSpPr>
          <p:sp>
            <p:nvSpPr>
              <p:cNvPr id="100" name="Rectangle 99">
                <a:extLst>
                  <a:ext uri="{FF2B5EF4-FFF2-40B4-BE49-F238E27FC236}">
                    <a16:creationId xmlns:a16="http://schemas.microsoft.com/office/drawing/2014/main" id="{33AC083E-E661-4314-99AD-182BA6F05C0C}"/>
                  </a:ext>
                </a:extLst>
              </p:cNvPr>
              <p:cNvSpPr/>
              <p:nvPr/>
            </p:nvSpPr>
            <p:spPr bwMode="auto">
              <a:xfrm>
                <a:off x="4085070" y="5365750"/>
                <a:ext cx="1297268" cy="4657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01" name="Rectangle 100">
                <a:extLst>
                  <a:ext uri="{FF2B5EF4-FFF2-40B4-BE49-F238E27FC236}">
                    <a16:creationId xmlns:a16="http://schemas.microsoft.com/office/drawing/2014/main" id="{F99CC252-EE46-4EAD-BEDA-D626D6FFCC3B}"/>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97" name="Group 96">
              <a:extLst>
                <a:ext uri="{FF2B5EF4-FFF2-40B4-BE49-F238E27FC236}">
                  <a16:creationId xmlns:a16="http://schemas.microsoft.com/office/drawing/2014/main" id="{AC1E342A-E248-4D8B-9BE5-7C47456D074F}"/>
                </a:ext>
              </a:extLst>
            </p:cNvPr>
            <p:cNvGrpSpPr/>
            <p:nvPr/>
          </p:nvGrpSpPr>
          <p:grpSpPr>
            <a:xfrm>
              <a:off x="3733049" y="5315443"/>
              <a:ext cx="1646907" cy="564329"/>
              <a:chOff x="3722832" y="5310208"/>
              <a:chExt cx="1646907" cy="564329"/>
            </a:xfrm>
          </p:grpSpPr>
          <p:cxnSp>
            <p:nvCxnSpPr>
              <p:cNvPr id="98" name="Straight Connector 97">
                <a:extLst>
                  <a:ext uri="{FF2B5EF4-FFF2-40B4-BE49-F238E27FC236}">
                    <a16:creationId xmlns:a16="http://schemas.microsoft.com/office/drawing/2014/main" id="{806AC983-39B9-4641-8A20-025B7D43DDA1}"/>
                  </a:ext>
                </a:extLst>
              </p:cNvPr>
              <p:cNvCxnSpPr/>
              <p:nvPr/>
            </p:nvCxnSpPr>
            <p:spPr bwMode="auto">
              <a:xfrm>
                <a:off x="4095242" y="5385595"/>
                <a:ext cx="127449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Arc 98">
                <a:extLst>
                  <a:ext uri="{FF2B5EF4-FFF2-40B4-BE49-F238E27FC236}">
                    <a16:creationId xmlns:a16="http://schemas.microsoft.com/office/drawing/2014/main" id="{49635501-3B3E-4907-9C1B-799CA561EE72}"/>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grpSp>
        <p:nvGrpSpPr>
          <p:cNvPr id="116" name="Group 115">
            <a:extLst>
              <a:ext uri="{FF2B5EF4-FFF2-40B4-BE49-F238E27FC236}">
                <a16:creationId xmlns:a16="http://schemas.microsoft.com/office/drawing/2014/main" id="{A1FA64FE-137B-47ED-801E-FE9EB2101F1B}"/>
              </a:ext>
            </a:extLst>
          </p:cNvPr>
          <p:cNvGrpSpPr>
            <a:grpSpLocks noChangeAspect="1"/>
          </p:cNvGrpSpPr>
          <p:nvPr/>
        </p:nvGrpSpPr>
        <p:grpSpPr>
          <a:xfrm>
            <a:off x="5431262" y="2082898"/>
            <a:ext cx="3770262" cy="578710"/>
            <a:chOff x="3733049" y="5315443"/>
            <a:chExt cx="3718673" cy="570792"/>
          </a:xfrm>
        </p:grpSpPr>
        <p:grpSp>
          <p:nvGrpSpPr>
            <p:cNvPr id="117" name="Group 116">
              <a:extLst>
                <a:ext uri="{FF2B5EF4-FFF2-40B4-BE49-F238E27FC236}">
                  <a16:creationId xmlns:a16="http://schemas.microsoft.com/office/drawing/2014/main" id="{7EDD00AE-2568-4AD5-9CB2-3BCD2E8C0C27}"/>
                </a:ext>
              </a:extLst>
            </p:cNvPr>
            <p:cNvGrpSpPr/>
            <p:nvPr/>
          </p:nvGrpSpPr>
          <p:grpSpPr>
            <a:xfrm>
              <a:off x="4048134" y="5351710"/>
              <a:ext cx="3403588" cy="534525"/>
              <a:chOff x="4048134" y="5351710"/>
              <a:chExt cx="3403588" cy="534525"/>
            </a:xfrm>
            <a:solidFill>
              <a:schemeClr val="bg1"/>
            </a:solidFill>
          </p:grpSpPr>
          <p:sp>
            <p:nvSpPr>
              <p:cNvPr id="121" name="Rectangle 120">
                <a:extLst>
                  <a:ext uri="{FF2B5EF4-FFF2-40B4-BE49-F238E27FC236}">
                    <a16:creationId xmlns:a16="http://schemas.microsoft.com/office/drawing/2014/main" id="{4D6BCE44-A07E-4105-8104-7ED19C56181B}"/>
                  </a:ext>
                </a:extLst>
              </p:cNvPr>
              <p:cNvSpPr/>
              <p:nvPr/>
            </p:nvSpPr>
            <p:spPr bwMode="auto">
              <a:xfrm flipV="1">
                <a:off x="4048134" y="5351710"/>
                <a:ext cx="3403588" cy="580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22" name="Rectangle 121">
                <a:extLst>
                  <a:ext uri="{FF2B5EF4-FFF2-40B4-BE49-F238E27FC236}">
                    <a16:creationId xmlns:a16="http://schemas.microsoft.com/office/drawing/2014/main" id="{16F354F3-421C-4809-9943-2FD536BBC5C7}"/>
                  </a:ext>
                </a:extLst>
              </p:cNvPr>
              <p:cNvSpPr/>
              <p:nvPr/>
            </p:nvSpPr>
            <p:spPr bwMode="auto">
              <a:xfrm rot="5400000">
                <a:off x="3875410"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118" name="Group 117">
              <a:extLst>
                <a:ext uri="{FF2B5EF4-FFF2-40B4-BE49-F238E27FC236}">
                  <a16:creationId xmlns:a16="http://schemas.microsoft.com/office/drawing/2014/main" id="{3D8BE11A-9E6C-4299-AE16-CA40EEDC0B95}"/>
                </a:ext>
              </a:extLst>
            </p:cNvPr>
            <p:cNvGrpSpPr/>
            <p:nvPr/>
          </p:nvGrpSpPr>
          <p:grpSpPr>
            <a:xfrm>
              <a:off x="3733049" y="5315443"/>
              <a:ext cx="3718672" cy="564329"/>
              <a:chOff x="3722832" y="5310208"/>
              <a:chExt cx="3718672" cy="564329"/>
            </a:xfrm>
          </p:grpSpPr>
          <p:cxnSp>
            <p:nvCxnSpPr>
              <p:cNvPr id="119" name="Straight Connector 118">
                <a:extLst>
                  <a:ext uri="{FF2B5EF4-FFF2-40B4-BE49-F238E27FC236}">
                    <a16:creationId xmlns:a16="http://schemas.microsoft.com/office/drawing/2014/main" id="{2FEFFF92-D0E2-4482-9496-5ACFFBB28889}"/>
                  </a:ext>
                </a:extLst>
              </p:cNvPr>
              <p:cNvCxnSpPr/>
              <p:nvPr/>
            </p:nvCxnSpPr>
            <p:spPr bwMode="auto">
              <a:xfrm>
                <a:off x="4095242" y="5385595"/>
                <a:ext cx="3346262"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Arc 119">
                <a:extLst>
                  <a:ext uri="{FF2B5EF4-FFF2-40B4-BE49-F238E27FC236}">
                    <a16:creationId xmlns:a16="http://schemas.microsoft.com/office/drawing/2014/main" id="{B5B1A8BF-7FBE-49C5-8F28-006A833661A4}"/>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sp>
        <p:nvSpPr>
          <p:cNvPr id="19" name="TextBox 18">
            <a:extLst>
              <a:ext uri="{FF2B5EF4-FFF2-40B4-BE49-F238E27FC236}">
                <a16:creationId xmlns:a16="http://schemas.microsoft.com/office/drawing/2014/main" id="{F5ADEA59-CB1A-4433-8BE8-C58F8D766860}"/>
              </a:ext>
            </a:extLst>
          </p:cNvPr>
          <p:cNvSpPr txBox="1"/>
          <p:nvPr/>
        </p:nvSpPr>
        <p:spPr bwMode="auto">
          <a:xfrm>
            <a:off x="5572155" y="214513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4</a:t>
            </a:r>
            <a:endParaRPr lang="en-GB" sz="2000" dirty="0">
              <a:solidFill>
                <a:srgbClr val="C00000"/>
              </a:solidFill>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401002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path" presetSubtype="0" accel="50000" fill="hold" nodeType="clickEffect">
                                  <p:stCondLst>
                                    <p:cond delay="0"/>
                                  </p:stCondLst>
                                  <p:childTnLst>
                                    <p:animMotion origin="layout" path="M -2.29167E-6 4.07407E-6 L -0.02799 0.00115 " pathEditMode="relative" rAng="0" ptsTypes="AA">
                                      <p:cBhvr>
                                        <p:cTn id="15" dur="1000" fill="hold"/>
                                        <p:tgtEl>
                                          <p:spTgt spid="14"/>
                                        </p:tgtEl>
                                        <p:attrNameLst>
                                          <p:attrName>ppt_x</p:attrName>
                                          <p:attrName>ppt_y</p:attrName>
                                        </p:attrNameLst>
                                      </p:cBhvr>
                                      <p:rCtr x="-1406" y="46"/>
                                    </p:animMotion>
                                  </p:childTnLst>
                                </p:cTn>
                              </p:par>
                            </p:childTnLst>
                          </p:cTn>
                        </p:par>
                        <p:par>
                          <p:cTn id="16" fill="hold">
                            <p:stCondLst>
                              <p:cond delay="1000"/>
                            </p:stCondLst>
                            <p:childTnLst>
                              <p:par>
                                <p:cTn id="17" presetID="1" presetClass="exit" presetSubtype="0" fill="hold" nodeType="after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86"/>
                                        </p:tgtEl>
                                        <p:attrNameLst>
                                          <p:attrName>style.visibility</p:attrName>
                                        </p:attrNameLst>
                                      </p:cBhvr>
                                      <p:to>
                                        <p:strVal val="visible"/>
                                      </p:to>
                                    </p:set>
                                    <p:animEffect transition="in" filter="fade">
                                      <p:cBhvr>
                                        <p:cTn id="24" dur="500"/>
                                        <p:tgtEl>
                                          <p:spTgt spid="86"/>
                                        </p:tgtEl>
                                      </p:cBhvr>
                                    </p:animEffect>
                                  </p:childTnLst>
                                </p:cTn>
                              </p:par>
                            </p:childTnLst>
                          </p:cTn>
                        </p:par>
                        <p:par>
                          <p:cTn id="25" fill="hold">
                            <p:stCondLst>
                              <p:cond delay="1500"/>
                            </p:stCondLst>
                            <p:childTnLst>
                              <p:par>
                                <p:cTn id="26" presetID="64" presetClass="path" presetSubtype="0" accel="50000" fill="hold" nodeType="afterEffect">
                                  <p:stCondLst>
                                    <p:cond delay="0"/>
                                  </p:stCondLst>
                                  <p:childTnLst>
                                    <p:animMotion origin="layout" path="M 3.61111E-6 -1.48148E-6 L 3.61111E-6 -0.14954 " pathEditMode="relative" rAng="0" ptsTypes="AA">
                                      <p:cBhvr>
                                        <p:cTn id="27" dur="1250" fill="hold"/>
                                        <p:tgtEl>
                                          <p:spTgt spid="15"/>
                                        </p:tgtEl>
                                        <p:attrNameLst>
                                          <p:attrName>ppt_x</p:attrName>
                                          <p:attrName>ppt_y</p:attrName>
                                        </p:attrNameLst>
                                      </p:cBhvr>
                                      <p:rCtr x="0" y="-7477"/>
                                    </p:animMotion>
                                  </p:childTnLst>
                                </p:cTn>
                              </p:par>
                            </p:childTnLst>
                          </p:cTn>
                        </p:par>
                        <p:par>
                          <p:cTn id="28" fill="hold">
                            <p:stCondLst>
                              <p:cond delay="2750"/>
                            </p:stCondLst>
                            <p:childTnLst>
                              <p:par>
                                <p:cTn id="29" presetID="1" presetClass="exit" presetSubtype="0" fill="hold" nodeType="afterEffect">
                                  <p:stCondLst>
                                    <p:cond delay="0"/>
                                  </p:stCondLst>
                                  <p:childTnLst>
                                    <p:set>
                                      <p:cBhvr>
                                        <p:cTn id="30" dur="1" fill="hold">
                                          <p:stCondLst>
                                            <p:cond delay="0"/>
                                          </p:stCondLst>
                                        </p:cTn>
                                        <p:tgtEl>
                                          <p:spTgt spid="1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par>
                          <p:cTn id="33" fill="hold">
                            <p:stCondLst>
                              <p:cond delay="2750"/>
                            </p:stCondLst>
                            <p:childTnLst>
                              <p:par>
                                <p:cTn id="34" presetID="10" presetClass="entr" presetSubtype="0" fill="hold" nodeType="afterEffect">
                                  <p:stCondLst>
                                    <p:cond delay="0"/>
                                  </p:stCondLst>
                                  <p:childTnLst>
                                    <p:set>
                                      <p:cBhvr>
                                        <p:cTn id="35" dur="1" fill="hold">
                                          <p:stCondLst>
                                            <p:cond delay="0"/>
                                          </p:stCondLst>
                                        </p:cTn>
                                        <p:tgtEl>
                                          <p:spTgt spid="87"/>
                                        </p:tgtEl>
                                        <p:attrNameLst>
                                          <p:attrName>style.visibility</p:attrName>
                                        </p:attrNameLst>
                                      </p:cBhvr>
                                      <p:to>
                                        <p:strVal val="visible"/>
                                      </p:to>
                                    </p:set>
                                    <p:animEffect transition="in" filter="fade">
                                      <p:cBhvr>
                                        <p:cTn id="36" dur="500"/>
                                        <p:tgtEl>
                                          <p:spTgt spid="87"/>
                                        </p:tgtEl>
                                      </p:cBhvr>
                                    </p:animEffect>
                                  </p:childTnLst>
                                </p:cTn>
                              </p:par>
                            </p:childTnLst>
                          </p:cTn>
                        </p:par>
                        <p:par>
                          <p:cTn id="37" fill="hold">
                            <p:stCondLst>
                              <p:cond delay="3250"/>
                            </p:stCondLst>
                            <p:childTnLst>
                              <p:par>
                                <p:cTn id="38" presetID="10" presetClass="entr" presetSubtype="0" fill="hold" nodeType="after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fade">
                                      <p:cBhvr>
                                        <p:cTn id="40" dur="500"/>
                                        <p:tgtEl>
                                          <p:spTgt spid="88"/>
                                        </p:tgtEl>
                                      </p:cBhvr>
                                    </p:animEffect>
                                  </p:childTnLst>
                                </p:cTn>
                              </p:par>
                            </p:childTnLst>
                          </p:cTn>
                        </p:par>
                        <p:par>
                          <p:cTn id="41" fill="hold">
                            <p:stCondLst>
                              <p:cond delay="3750"/>
                            </p:stCondLst>
                            <p:childTnLst>
                              <p:par>
                                <p:cTn id="42" presetID="64" presetClass="path" presetSubtype="0" accel="50000" fill="hold" nodeType="afterEffect">
                                  <p:stCondLst>
                                    <p:cond delay="0"/>
                                  </p:stCondLst>
                                  <p:childTnLst>
                                    <p:animMotion origin="layout" path="M -2.29167E-6 1.11022E-16 L 0.05391 -0.26019 " pathEditMode="relative" rAng="0" ptsTypes="AA">
                                      <p:cBhvr>
                                        <p:cTn id="43" dur="1500" fill="hold"/>
                                        <p:tgtEl>
                                          <p:spTgt spid="16"/>
                                        </p:tgtEl>
                                        <p:attrNameLst>
                                          <p:attrName>ppt_x</p:attrName>
                                          <p:attrName>ppt_y</p:attrName>
                                        </p:attrNameLst>
                                      </p:cBhvr>
                                      <p:rCtr x="2695" y="-13009"/>
                                    </p:animMotion>
                                  </p:childTnLst>
                                </p:cTn>
                              </p:par>
                              <p:par>
                                <p:cTn id="44" presetID="64" presetClass="path" presetSubtype="0" accel="50000" fill="hold" nodeType="withEffect">
                                  <p:stCondLst>
                                    <p:cond delay="0"/>
                                  </p:stCondLst>
                                  <p:childTnLst>
                                    <p:animMotion origin="layout" path="M -4.58333E-6 2.59259E-6 L 0.02748 -0.03843 " pathEditMode="relative" rAng="0" ptsTypes="AA">
                                      <p:cBhvr>
                                        <p:cTn id="45" dur="1500" fill="hold"/>
                                        <p:tgtEl>
                                          <p:spTgt spid="59"/>
                                        </p:tgtEl>
                                        <p:attrNameLst>
                                          <p:attrName>ppt_x</p:attrName>
                                          <p:attrName>ppt_y</p:attrName>
                                        </p:attrNameLst>
                                      </p:cBhvr>
                                      <p:rCtr x="1367" y="-1921"/>
                                    </p:animMotion>
                                  </p:childTnLst>
                                </p:cTn>
                              </p:par>
                            </p:childTnLst>
                          </p:cTn>
                        </p:par>
                        <p:par>
                          <p:cTn id="46" fill="hold">
                            <p:stCondLst>
                              <p:cond delay="5250"/>
                            </p:stCondLst>
                            <p:childTnLst>
                              <p:par>
                                <p:cTn id="47" presetID="1" presetClass="exit" presetSubtype="0" fill="hold" nodeType="afterEffect">
                                  <p:stCondLst>
                                    <p:cond delay="0"/>
                                  </p:stCondLst>
                                  <p:childTnLst>
                                    <p:set>
                                      <p:cBhvr>
                                        <p:cTn id="48" dur="1" fill="hold">
                                          <p:stCondLst>
                                            <p:cond delay="0"/>
                                          </p:stCondLst>
                                        </p:cTn>
                                        <p:tgtEl>
                                          <p:spTgt spid="16"/>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59"/>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6"/>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81"/>
                                        </p:tgtEl>
                                        <p:attrNameLst>
                                          <p:attrName>style.visibility</p:attrName>
                                        </p:attrNameLst>
                                      </p:cBhvr>
                                      <p:to>
                                        <p:strVal val="visible"/>
                                      </p:to>
                                    </p:set>
                                  </p:childTnLst>
                                </p:cTn>
                              </p:par>
                            </p:childTnLst>
                          </p:cTn>
                        </p:par>
                        <p:par>
                          <p:cTn id="55" fill="hold">
                            <p:stCondLst>
                              <p:cond delay="5250"/>
                            </p:stCondLst>
                            <p:childTnLst>
                              <p:par>
                                <p:cTn id="56" presetID="10" presetClass="entr" presetSubtype="0"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500"/>
                                        <p:tgtEl>
                                          <p:spTgt spid="89"/>
                                        </p:tgtEl>
                                      </p:cBhvr>
                                    </p:animEffect>
                                  </p:childTnLst>
                                </p:cTn>
                              </p:par>
                            </p:childTnLst>
                          </p:cTn>
                        </p:par>
                        <p:par>
                          <p:cTn id="59" fill="hold">
                            <p:stCondLst>
                              <p:cond delay="5750"/>
                            </p:stCondLst>
                            <p:childTnLst>
                              <p:par>
                                <p:cTn id="60" presetID="64" presetClass="path" presetSubtype="0" accel="50000" fill="hold" nodeType="afterEffect">
                                  <p:stCondLst>
                                    <p:cond delay="0"/>
                                  </p:stCondLst>
                                  <p:childTnLst>
                                    <p:animMotion origin="layout" path="M -4.58333E-6 -4.44444E-6 L 0.05456 -0.18588 " pathEditMode="relative" rAng="0" ptsTypes="AA">
                                      <p:cBhvr>
                                        <p:cTn id="61" dur="1500" fill="hold"/>
                                        <p:tgtEl>
                                          <p:spTgt spid="18"/>
                                        </p:tgtEl>
                                        <p:attrNameLst>
                                          <p:attrName>ppt_x</p:attrName>
                                          <p:attrName>ppt_y</p:attrName>
                                        </p:attrNameLst>
                                      </p:cBhvr>
                                      <p:rCtr x="2721" y="-9306"/>
                                    </p:animMotion>
                                  </p:childTnLst>
                                </p:cTn>
                              </p:par>
                            </p:childTnLst>
                          </p:cTn>
                        </p:par>
                        <p:par>
                          <p:cTn id="62" fill="hold">
                            <p:stCondLst>
                              <p:cond delay="7250"/>
                            </p:stCondLst>
                            <p:childTnLst>
                              <p:par>
                                <p:cTn id="63" presetID="1" presetClass="exit" presetSubtype="0" fill="hold" nodeType="afterEffect">
                                  <p:stCondLst>
                                    <p:cond delay="0"/>
                                  </p:stCondLst>
                                  <p:childTnLst>
                                    <p:set>
                                      <p:cBhvr>
                                        <p:cTn id="64" dur="1" fill="hold">
                                          <p:stCondLst>
                                            <p:cond delay="0"/>
                                          </p:stCondLst>
                                        </p:cTn>
                                        <p:tgtEl>
                                          <p:spTgt spid="18"/>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childTnLst>
                                </p:cTn>
                              </p:par>
                            </p:childTnLst>
                          </p:cTn>
                        </p:par>
                        <p:par>
                          <p:cTn id="67" fill="hold">
                            <p:stCondLst>
                              <p:cond delay="7250"/>
                            </p:stCondLst>
                            <p:childTnLst>
                              <p:par>
                                <p:cTn id="68" presetID="10" presetClass="entr" presetSubtype="0" fill="hold" nodeType="afterEffect">
                                  <p:stCondLst>
                                    <p:cond delay="0"/>
                                  </p:stCondLst>
                                  <p:childTnLst>
                                    <p:set>
                                      <p:cBhvr>
                                        <p:cTn id="69" dur="1" fill="hold">
                                          <p:stCondLst>
                                            <p:cond delay="0"/>
                                          </p:stCondLst>
                                        </p:cTn>
                                        <p:tgtEl>
                                          <p:spTgt spid="90"/>
                                        </p:tgtEl>
                                        <p:attrNameLst>
                                          <p:attrName>style.visibility</p:attrName>
                                        </p:attrNameLst>
                                      </p:cBhvr>
                                      <p:to>
                                        <p:strVal val="visible"/>
                                      </p:to>
                                    </p:set>
                                    <p:animEffect transition="in" filter="fade">
                                      <p:cBhvr>
                                        <p:cTn id="70" dur="500"/>
                                        <p:tgtEl>
                                          <p:spTgt spid="90"/>
                                        </p:tgtEl>
                                      </p:cBhvr>
                                    </p:animEffect>
                                  </p:childTnLst>
                                </p:cTn>
                              </p:par>
                            </p:childTnLst>
                          </p:cTn>
                        </p:par>
                        <p:par>
                          <p:cTn id="71" fill="hold">
                            <p:stCondLst>
                              <p:cond delay="7750"/>
                            </p:stCondLst>
                            <p:childTnLst>
                              <p:par>
                                <p:cTn id="72" presetID="64" presetClass="path" presetSubtype="0" accel="50000" fill="hold" nodeType="afterEffect">
                                  <p:stCondLst>
                                    <p:cond delay="0"/>
                                  </p:stCondLst>
                                  <p:childTnLst>
                                    <p:animMotion origin="layout" path="M -0.00039 -2.96296E-6 L 0.08191 -0.33773 " pathEditMode="relative" rAng="0" ptsTypes="AA">
                                      <p:cBhvr>
                                        <p:cTn id="73" dur="1500" fill="hold"/>
                                        <p:tgtEl>
                                          <p:spTgt spid="64"/>
                                        </p:tgtEl>
                                        <p:attrNameLst>
                                          <p:attrName>ppt_x</p:attrName>
                                          <p:attrName>ppt_y</p:attrName>
                                        </p:attrNameLst>
                                      </p:cBhvr>
                                      <p:rCtr x="4115" y="-16898"/>
                                    </p:animMotion>
                                  </p:childTnLst>
                                </p:cTn>
                              </p:par>
                            </p:childTnLst>
                          </p:cTn>
                        </p:par>
                        <p:par>
                          <p:cTn id="74" fill="hold">
                            <p:stCondLst>
                              <p:cond delay="9250"/>
                            </p:stCondLst>
                            <p:childTnLst>
                              <p:par>
                                <p:cTn id="75" presetID="1" presetClass="exit" presetSubtype="0" fill="hold" nodeType="afterEffect">
                                  <p:stCondLst>
                                    <p:cond delay="0"/>
                                  </p:stCondLst>
                                  <p:childTnLst>
                                    <p:set>
                                      <p:cBhvr>
                                        <p:cTn id="76" dur="1" fill="hold">
                                          <p:stCondLst>
                                            <p:cond delay="0"/>
                                          </p:stCondLst>
                                        </p:cTn>
                                        <p:tgtEl>
                                          <p:spTgt spid="64"/>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9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95"/>
                                        </p:tgtEl>
                                        <p:attrNameLst>
                                          <p:attrName>style.visibility</p:attrName>
                                        </p:attrNameLst>
                                      </p:cBhvr>
                                      <p:to>
                                        <p:strVal val="visible"/>
                                      </p:to>
                                    </p:set>
                                    <p:animEffect transition="in" filter="fade">
                                      <p:cBhvr>
                                        <p:cTn id="83" dur="500"/>
                                        <p:tgtEl>
                                          <p:spTgt spid="9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91"/>
                                        </p:tgtEl>
                                        <p:attrNameLst>
                                          <p:attrName>style.visibility</p:attrName>
                                        </p:attrNameLst>
                                      </p:cBhvr>
                                      <p:to>
                                        <p:strVal val="visible"/>
                                      </p:to>
                                    </p:set>
                                    <p:animEffect transition="in" filter="fade">
                                      <p:cBhvr>
                                        <p:cTn id="88" dur="500"/>
                                        <p:tgtEl>
                                          <p:spTgt spid="91"/>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500"/>
                                        <p:tgtEl>
                                          <p:spTgt spid="22"/>
                                        </p:tgtEl>
                                      </p:cBhvr>
                                    </p:animEffect>
                                  </p:childTnLst>
                                </p:cTn>
                              </p:par>
                              <p:par>
                                <p:cTn id="94" presetID="10" presetClass="exit" presetSubtype="0" fill="hold" nodeType="withEffect">
                                  <p:stCondLst>
                                    <p:cond delay="0"/>
                                  </p:stCondLst>
                                  <p:childTnLst>
                                    <p:animEffect transition="out" filter="fade">
                                      <p:cBhvr>
                                        <p:cTn id="95" dur="500"/>
                                        <p:tgtEl>
                                          <p:spTgt spid="12"/>
                                        </p:tgtEl>
                                      </p:cBhvr>
                                    </p:animEffect>
                                    <p:set>
                                      <p:cBhvr>
                                        <p:cTn id="9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9" grpId="0"/>
      <p:bldP spid="91" grpId="0"/>
      <p:bldP spid="95"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  Description automatically generated">
            <a:extLst>
              <a:ext uri="{FF2B5EF4-FFF2-40B4-BE49-F238E27FC236}">
                <a16:creationId xmlns:a16="http://schemas.microsoft.com/office/drawing/2014/main" id="{7EB1F969-2129-44C7-9945-77645AFB7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7946" y="2142977"/>
            <a:ext cx="3413579" cy="446831"/>
          </a:xfrm>
          <a:prstGeom prst="rect">
            <a:avLst/>
          </a:prstGeom>
        </p:spPr>
      </p:pic>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4:5</a:t>
            </a:r>
          </a:p>
        </p:txBody>
      </p:sp>
      <p:sp>
        <p:nvSpPr>
          <p:cNvPr id="21" name="TextBox 20">
            <a:extLst>
              <a:ext uri="{FF2B5EF4-FFF2-40B4-BE49-F238E27FC236}">
                <a16:creationId xmlns:a16="http://schemas.microsoft.com/office/drawing/2014/main" id="{5ABE1B13-3715-47F3-96AF-A23897ABF0B4}"/>
              </a:ext>
            </a:extLst>
          </p:cNvPr>
          <p:cNvSpPr txBox="1"/>
          <p:nvPr/>
        </p:nvSpPr>
        <p:spPr bwMode="auto">
          <a:xfrm>
            <a:off x="4838001" y="830266"/>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200" dirty="0">
                <a:solidFill>
                  <a:srgbClr val="000000"/>
                </a:solidFill>
                <a:latin typeface="Myriad Pro Semibold" charset="0"/>
                <a:ea typeface="Myriad Pro Semibold" charset="0"/>
                <a:cs typeface="Myriad Pro Semibold" charset="0"/>
              </a:rPr>
              <a:t>612  ÷  4  =</a:t>
            </a:r>
            <a:endParaRPr lang="en-GB" sz="2200" dirty="0">
              <a:solidFill>
                <a:srgbClr val="C00000"/>
              </a:solidFill>
              <a:latin typeface="Myriad Pro Semibold" charset="0"/>
              <a:ea typeface="Myriad Pro Semibold" charset="0"/>
              <a:cs typeface="Myriad Pro Semibold" charset="0"/>
            </a:endParaRPr>
          </a:p>
        </p:txBody>
      </p:sp>
      <p:sp>
        <p:nvSpPr>
          <p:cNvPr id="23" name="Rectangle 22">
            <a:extLst>
              <a:ext uri="{FF2B5EF4-FFF2-40B4-BE49-F238E27FC236}">
                <a16:creationId xmlns:a16="http://schemas.microsoft.com/office/drawing/2014/main" id="{6048F2F1-4302-478B-A8A4-17DCB75F1AA4}"/>
              </a:ext>
            </a:extLst>
          </p:cNvPr>
          <p:cNvSpPr/>
          <p:nvPr/>
        </p:nvSpPr>
        <p:spPr bwMode="auto">
          <a:xfrm>
            <a:off x="6658835" y="820740"/>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TextBox 8">
            <a:extLst>
              <a:ext uri="{FF2B5EF4-FFF2-40B4-BE49-F238E27FC236}">
                <a16:creationId xmlns:a16="http://schemas.microsoft.com/office/drawing/2014/main" id="{C8D83576-40F6-45A5-B7A5-AC3B86BA1C8F}"/>
              </a:ext>
            </a:extLst>
          </p:cNvPr>
          <p:cNvSpPr txBox="1"/>
          <p:nvPr/>
        </p:nvSpPr>
        <p:spPr bwMode="auto">
          <a:xfrm>
            <a:off x="4799832" y="1446080"/>
            <a:ext cx="25923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5 – exchanging:</a:t>
            </a:r>
            <a:endParaRPr lang="en-GB" sz="2000" dirty="0">
              <a:solidFill>
                <a:srgbClr val="FF0000"/>
              </a:solidFill>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D2BE2CBD-D3B8-4AE2-94FE-12C22B7E12D9}"/>
              </a:ext>
            </a:extLst>
          </p:cNvPr>
          <p:cNvSpPr txBox="1"/>
          <p:nvPr/>
        </p:nvSpPr>
        <p:spPr bwMode="auto">
          <a:xfrm>
            <a:off x="6063955" y="1799004"/>
            <a:ext cx="32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8B3995"/>
                </a:solidFill>
                <a:latin typeface="Myriad Pro" panose="020B0503030403020204" pitchFamily="34" charset="0"/>
                <a:ea typeface="Myriad Pro Semibold" charset="0"/>
                <a:cs typeface="Myriad Pro Semibold" charset="0"/>
              </a:rPr>
              <a:t>1</a:t>
            </a:r>
          </a:p>
        </p:txBody>
      </p:sp>
      <p:pic>
        <p:nvPicPr>
          <p:cNvPr id="32" name="Picture 31">
            <a:extLst>
              <a:ext uri="{FF2B5EF4-FFF2-40B4-BE49-F238E27FC236}">
                <a16:creationId xmlns:a16="http://schemas.microsoft.com/office/drawing/2014/main" id="{1F8D46A1-4A6A-4F81-98B0-72DF000AF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853" y="2205293"/>
            <a:ext cx="233806" cy="233806"/>
          </a:xfrm>
          <a:prstGeom prst="rect">
            <a:avLst/>
          </a:prstGeom>
        </p:spPr>
      </p:pic>
      <p:pic>
        <p:nvPicPr>
          <p:cNvPr id="33" name="Picture 32">
            <a:extLst>
              <a:ext uri="{FF2B5EF4-FFF2-40B4-BE49-F238E27FC236}">
                <a16:creationId xmlns:a16="http://schemas.microsoft.com/office/drawing/2014/main" id="{EE33885E-4F37-4806-8479-A514D94365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853" y="2462407"/>
            <a:ext cx="233806" cy="233806"/>
          </a:xfrm>
          <a:prstGeom prst="rect">
            <a:avLst/>
          </a:prstGeom>
        </p:spPr>
      </p:pic>
      <p:pic>
        <p:nvPicPr>
          <p:cNvPr id="34" name="Picture 33">
            <a:extLst>
              <a:ext uri="{FF2B5EF4-FFF2-40B4-BE49-F238E27FC236}">
                <a16:creationId xmlns:a16="http://schemas.microsoft.com/office/drawing/2014/main" id="{0B2148F2-FF4A-4CF3-B61C-3DB0D2F194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853" y="2719521"/>
            <a:ext cx="233806" cy="233806"/>
          </a:xfrm>
          <a:prstGeom prst="rect">
            <a:avLst/>
          </a:prstGeom>
        </p:spPr>
      </p:pic>
      <p:pic>
        <p:nvPicPr>
          <p:cNvPr id="35" name="Picture 34">
            <a:extLst>
              <a:ext uri="{FF2B5EF4-FFF2-40B4-BE49-F238E27FC236}">
                <a16:creationId xmlns:a16="http://schemas.microsoft.com/office/drawing/2014/main" id="{3CF1E6D7-35B8-4ADB-9DC0-B57C7933E3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853" y="2976635"/>
            <a:ext cx="233806" cy="233806"/>
          </a:xfrm>
          <a:prstGeom prst="rect">
            <a:avLst/>
          </a:prstGeom>
        </p:spPr>
      </p:pic>
      <p:grpSp>
        <p:nvGrpSpPr>
          <p:cNvPr id="7" name="Group 6">
            <a:extLst>
              <a:ext uri="{FF2B5EF4-FFF2-40B4-BE49-F238E27FC236}">
                <a16:creationId xmlns:a16="http://schemas.microsoft.com/office/drawing/2014/main" id="{843B73E9-4E74-47C4-9EBB-31C8430D258C}"/>
              </a:ext>
            </a:extLst>
          </p:cNvPr>
          <p:cNvGrpSpPr/>
          <p:nvPr/>
        </p:nvGrpSpPr>
        <p:grpSpPr>
          <a:xfrm>
            <a:off x="8774185" y="2205293"/>
            <a:ext cx="233806" cy="490920"/>
            <a:chOff x="7120645" y="3020794"/>
            <a:chExt cx="233806" cy="490920"/>
          </a:xfrm>
        </p:grpSpPr>
        <p:pic>
          <p:nvPicPr>
            <p:cNvPr id="37" name="Picture 36" descr="A picture containing object  Description automatically generated">
              <a:extLst>
                <a:ext uri="{FF2B5EF4-FFF2-40B4-BE49-F238E27FC236}">
                  <a16:creationId xmlns:a16="http://schemas.microsoft.com/office/drawing/2014/main" id="{15802287-9D1A-47E7-AB0A-AC7A235822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0645" y="3020794"/>
              <a:ext cx="233806" cy="233806"/>
            </a:xfrm>
            <a:prstGeom prst="rect">
              <a:avLst/>
            </a:prstGeom>
          </p:spPr>
        </p:pic>
        <p:pic>
          <p:nvPicPr>
            <p:cNvPr id="38" name="Picture 37" descr="A picture containing object  Description automatically generated">
              <a:extLst>
                <a:ext uri="{FF2B5EF4-FFF2-40B4-BE49-F238E27FC236}">
                  <a16:creationId xmlns:a16="http://schemas.microsoft.com/office/drawing/2014/main" id="{AE012CB0-7CF0-4559-99FD-09BFB4CBE7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0645" y="3277908"/>
              <a:ext cx="233806" cy="233806"/>
            </a:xfrm>
            <a:prstGeom prst="rect">
              <a:avLst/>
            </a:prstGeom>
          </p:spPr>
        </p:pic>
      </p:grpSp>
      <p:pic>
        <p:nvPicPr>
          <p:cNvPr id="40" name="Picture 39" descr="A close up of a logo  Description automatically generated">
            <a:extLst>
              <a:ext uri="{FF2B5EF4-FFF2-40B4-BE49-F238E27FC236}">
                <a16:creationId xmlns:a16="http://schemas.microsoft.com/office/drawing/2014/main" id="{0E12506B-C369-4BC3-98F2-41C49103F3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4691" y="2179116"/>
            <a:ext cx="301351" cy="1065120"/>
          </a:xfrm>
          <a:prstGeom prst="rect">
            <a:avLst/>
          </a:prstGeom>
        </p:spPr>
      </p:pic>
      <p:sp>
        <p:nvSpPr>
          <p:cNvPr id="42" name="TextBox 41">
            <a:extLst>
              <a:ext uri="{FF2B5EF4-FFF2-40B4-BE49-F238E27FC236}">
                <a16:creationId xmlns:a16="http://schemas.microsoft.com/office/drawing/2014/main" id="{6C63EF8F-322D-4029-9F54-9B2DFD4E3FEA}"/>
              </a:ext>
            </a:extLst>
          </p:cNvPr>
          <p:cNvSpPr txBox="1"/>
          <p:nvPr/>
        </p:nvSpPr>
        <p:spPr bwMode="auto">
          <a:xfrm>
            <a:off x="4580205" y="1446080"/>
            <a:ext cx="303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4 – sharing the 10s:</a:t>
            </a:r>
            <a:endParaRPr lang="en-GB" sz="2000" dirty="0">
              <a:solidFill>
                <a:srgbClr val="FF0000"/>
              </a:solidFill>
              <a:latin typeface="Myriad Pro Semibold" charset="0"/>
              <a:ea typeface="Myriad Pro Semibold" charset="0"/>
              <a:cs typeface="Myriad Pro Semibold" charset="0"/>
            </a:endParaRPr>
          </a:p>
        </p:txBody>
      </p:sp>
      <p:sp>
        <p:nvSpPr>
          <p:cNvPr id="44" name="TextBox 43">
            <a:extLst>
              <a:ext uri="{FF2B5EF4-FFF2-40B4-BE49-F238E27FC236}">
                <a16:creationId xmlns:a16="http://schemas.microsoft.com/office/drawing/2014/main" id="{EBABBA4F-688C-448C-80EE-A2016F6FEC4F}"/>
              </a:ext>
            </a:extLst>
          </p:cNvPr>
          <p:cNvSpPr txBox="1"/>
          <p:nvPr/>
        </p:nvSpPr>
        <p:spPr bwMode="auto">
          <a:xfrm>
            <a:off x="3641930" y="4794009"/>
            <a:ext cx="4908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7030A0"/>
                </a:solidFill>
                <a:latin typeface="Myriad Pro Semibold" charset="0"/>
                <a:ea typeface="Myriad Pro Semibold" charset="0"/>
                <a:cs typeface="Myriad Pro Semibold" charset="0"/>
              </a:rPr>
              <a:t>6 hundreds ÷ 4 = 1 hundred r 2 hundreds</a:t>
            </a:r>
          </a:p>
        </p:txBody>
      </p:sp>
      <p:grpSp>
        <p:nvGrpSpPr>
          <p:cNvPr id="81" name="Group 80">
            <a:extLst>
              <a:ext uri="{FF2B5EF4-FFF2-40B4-BE49-F238E27FC236}">
                <a16:creationId xmlns:a16="http://schemas.microsoft.com/office/drawing/2014/main" id="{96113C80-DF39-4A6D-8222-BC18F06ECAE5}"/>
              </a:ext>
            </a:extLst>
          </p:cNvPr>
          <p:cNvGrpSpPr/>
          <p:nvPr/>
        </p:nvGrpSpPr>
        <p:grpSpPr>
          <a:xfrm>
            <a:off x="7722367" y="2205294"/>
            <a:ext cx="233806" cy="1002559"/>
            <a:chOff x="5539969" y="2586293"/>
            <a:chExt cx="233806" cy="1002559"/>
          </a:xfrm>
        </p:grpSpPr>
        <p:pic>
          <p:nvPicPr>
            <p:cNvPr id="82" name="Picture 81" descr="A picture containing clipart  Description automatically generated">
              <a:extLst>
                <a:ext uri="{FF2B5EF4-FFF2-40B4-BE49-F238E27FC236}">
                  <a16:creationId xmlns:a16="http://schemas.microsoft.com/office/drawing/2014/main" id="{928A3900-FD5C-4D5B-9D4F-B982385CFC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83" name="Picture 82" descr="A picture containing clipart  Description automatically generated">
              <a:extLst>
                <a:ext uri="{FF2B5EF4-FFF2-40B4-BE49-F238E27FC236}">
                  <a16:creationId xmlns:a16="http://schemas.microsoft.com/office/drawing/2014/main" id="{75AF65FA-31FC-4F8A-9706-438685C549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84" name="Picture 83" descr="A picture containing clipart  Description automatically generated">
              <a:extLst>
                <a:ext uri="{FF2B5EF4-FFF2-40B4-BE49-F238E27FC236}">
                  <a16:creationId xmlns:a16="http://schemas.microsoft.com/office/drawing/2014/main" id="{6383058C-F288-4943-B755-FFE3915725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85" name="Picture 84" descr="A picture containing clipart  Description automatically generated">
              <a:extLst>
                <a:ext uri="{FF2B5EF4-FFF2-40B4-BE49-F238E27FC236}">
                  <a16:creationId xmlns:a16="http://schemas.microsoft.com/office/drawing/2014/main" id="{69479E3C-A95E-45C6-99A4-3CA9362C28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pic>
        <p:nvPicPr>
          <p:cNvPr id="36" name="Picture 35" descr="A picture containing clipart  Description automatically generated">
            <a:extLst>
              <a:ext uri="{FF2B5EF4-FFF2-40B4-BE49-F238E27FC236}">
                <a16:creationId xmlns:a16="http://schemas.microsoft.com/office/drawing/2014/main" id="{FCFCDF07-C019-4C65-9CCB-10B6FB50F1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7445" y="2205293"/>
            <a:ext cx="233806" cy="233806"/>
          </a:xfrm>
          <a:prstGeom prst="rect">
            <a:avLst/>
          </a:prstGeom>
        </p:spPr>
      </p:pic>
      <p:grpSp>
        <p:nvGrpSpPr>
          <p:cNvPr id="14" name="Group 13">
            <a:extLst>
              <a:ext uri="{FF2B5EF4-FFF2-40B4-BE49-F238E27FC236}">
                <a16:creationId xmlns:a16="http://schemas.microsoft.com/office/drawing/2014/main" id="{5F3684DC-2D51-4B12-903E-626FA5065A17}"/>
              </a:ext>
            </a:extLst>
          </p:cNvPr>
          <p:cNvGrpSpPr/>
          <p:nvPr/>
        </p:nvGrpSpPr>
        <p:grpSpPr>
          <a:xfrm>
            <a:off x="7063969" y="2205294"/>
            <a:ext cx="233806" cy="1002559"/>
            <a:chOff x="5539969" y="2586293"/>
            <a:chExt cx="233806" cy="1002559"/>
          </a:xfrm>
        </p:grpSpPr>
        <p:pic>
          <p:nvPicPr>
            <p:cNvPr id="39" name="Picture 38" descr="A picture containing clipart  Description automatically generated">
              <a:extLst>
                <a:ext uri="{FF2B5EF4-FFF2-40B4-BE49-F238E27FC236}">
                  <a16:creationId xmlns:a16="http://schemas.microsoft.com/office/drawing/2014/main" id="{81C615D9-914A-4F1F-9AF0-CA193BBCAB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45" name="Picture 44" descr="A picture containing clipart  Description automatically generated">
              <a:extLst>
                <a:ext uri="{FF2B5EF4-FFF2-40B4-BE49-F238E27FC236}">
                  <a16:creationId xmlns:a16="http://schemas.microsoft.com/office/drawing/2014/main" id="{3E4CAEEC-D1BE-4CFB-8871-3C88AE1EAF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46" name="Picture 45" descr="A picture containing clipart  Description automatically generated">
              <a:extLst>
                <a:ext uri="{FF2B5EF4-FFF2-40B4-BE49-F238E27FC236}">
                  <a16:creationId xmlns:a16="http://schemas.microsoft.com/office/drawing/2014/main" id="{2D71EBCF-182D-427B-9A42-9FF576D107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47" name="Picture 46" descr="A picture containing clipart  Description automatically generated">
              <a:extLst>
                <a:ext uri="{FF2B5EF4-FFF2-40B4-BE49-F238E27FC236}">
                  <a16:creationId xmlns:a16="http://schemas.microsoft.com/office/drawing/2014/main" id="{CA34DC7A-8BCD-43ED-9CEF-A35B4977E7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grpSp>
        <p:nvGrpSpPr>
          <p:cNvPr id="20" name="Group 19">
            <a:extLst>
              <a:ext uri="{FF2B5EF4-FFF2-40B4-BE49-F238E27FC236}">
                <a16:creationId xmlns:a16="http://schemas.microsoft.com/office/drawing/2014/main" id="{9269E92B-C0E3-459E-B68D-09D2085B9DE5}"/>
              </a:ext>
            </a:extLst>
          </p:cNvPr>
          <p:cNvGrpSpPr/>
          <p:nvPr/>
        </p:nvGrpSpPr>
        <p:grpSpPr>
          <a:xfrm>
            <a:off x="7386198" y="2209388"/>
            <a:ext cx="233806" cy="1002559"/>
            <a:chOff x="5862198" y="2590387"/>
            <a:chExt cx="233806" cy="1002559"/>
          </a:xfrm>
        </p:grpSpPr>
        <p:pic>
          <p:nvPicPr>
            <p:cNvPr id="55" name="Picture 54" descr="A picture containing clipart  Description automatically generated">
              <a:extLst>
                <a:ext uri="{FF2B5EF4-FFF2-40B4-BE49-F238E27FC236}">
                  <a16:creationId xmlns:a16="http://schemas.microsoft.com/office/drawing/2014/main" id="{AD09C4BF-0F70-4692-8560-134DA9C492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2198" y="2590387"/>
              <a:ext cx="233806" cy="233806"/>
            </a:xfrm>
            <a:prstGeom prst="rect">
              <a:avLst/>
            </a:prstGeom>
          </p:spPr>
        </p:pic>
        <p:pic>
          <p:nvPicPr>
            <p:cNvPr id="56" name="Picture 55" descr="A picture containing clipart  Description automatically generated">
              <a:extLst>
                <a:ext uri="{FF2B5EF4-FFF2-40B4-BE49-F238E27FC236}">
                  <a16:creationId xmlns:a16="http://schemas.microsoft.com/office/drawing/2014/main" id="{57323827-145E-4F1F-B99A-6AE45773A8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2198" y="2846638"/>
              <a:ext cx="233806" cy="233806"/>
            </a:xfrm>
            <a:prstGeom prst="rect">
              <a:avLst/>
            </a:prstGeom>
          </p:spPr>
        </p:pic>
        <p:pic>
          <p:nvPicPr>
            <p:cNvPr id="57" name="Picture 56" descr="A picture containing clipart  Description automatically generated">
              <a:extLst>
                <a:ext uri="{FF2B5EF4-FFF2-40B4-BE49-F238E27FC236}">
                  <a16:creationId xmlns:a16="http://schemas.microsoft.com/office/drawing/2014/main" id="{8E1E106A-8D48-449B-8010-3093DFCE4C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2198" y="3102889"/>
              <a:ext cx="233806" cy="233806"/>
            </a:xfrm>
            <a:prstGeom prst="rect">
              <a:avLst/>
            </a:prstGeom>
          </p:spPr>
        </p:pic>
        <p:pic>
          <p:nvPicPr>
            <p:cNvPr id="58" name="Picture 57" descr="A picture containing clipart  Description automatically generated">
              <a:extLst>
                <a:ext uri="{FF2B5EF4-FFF2-40B4-BE49-F238E27FC236}">
                  <a16:creationId xmlns:a16="http://schemas.microsoft.com/office/drawing/2014/main" id="{891C71EB-0D1A-401D-94E7-73AADD0F4C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2198" y="3359140"/>
              <a:ext cx="233806" cy="233806"/>
            </a:xfrm>
            <a:prstGeom prst="rect">
              <a:avLst/>
            </a:prstGeom>
          </p:spPr>
        </p:pic>
      </p:grpSp>
      <p:grpSp>
        <p:nvGrpSpPr>
          <p:cNvPr id="66" name="Group 65">
            <a:extLst>
              <a:ext uri="{FF2B5EF4-FFF2-40B4-BE49-F238E27FC236}">
                <a16:creationId xmlns:a16="http://schemas.microsoft.com/office/drawing/2014/main" id="{4267CC9B-E5B5-487B-8A26-DB5092376BCA}"/>
              </a:ext>
            </a:extLst>
          </p:cNvPr>
          <p:cNvGrpSpPr/>
          <p:nvPr/>
        </p:nvGrpSpPr>
        <p:grpSpPr>
          <a:xfrm>
            <a:off x="7063181" y="2205294"/>
            <a:ext cx="233806" cy="1002559"/>
            <a:chOff x="5539969" y="2586293"/>
            <a:chExt cx="233806" cy="1002559"/>
          </a:xfrm>
        </p:grpSpPr>
        <p:pic>
          <p:nvPicPr>
            <p:cNvPr id="67" name="Picture 66" descr="A picture containing clipart  Description automatically generated">
              <a:extLst>
                <a:ext uri="{FF2B5EF4-FFF2-40B4-BE49-F238E27FC236}">
                  <a16:creationId xmlns:a16="http://schemas.microsoft.com/office/drawing/2014/main" id="{0179CA7C-E4FB-448B-941A-D94765471C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68" name="Picture 67" descr="A picture containing clipart  Description automatically generated">
              <a:extLst>
                <a:ext uri="{FF2B5EF4-FFF2-40B4-BE49-F238E27FC236}">
                  <a16:creationId xmlns:a16="http://schemas.microsoft.com/office/drawing/2014/main" id="{AA09E3D5-6A9E-46DC-B1E7-9DB4F64D0A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69" name="Picture 68" descr="A picture containing clipart  Description automatically generated">
              <a:extLst>
                <a:ext uri="{FF2B5EF4-FFF2-40B4-BE49-F238E27FC236}">
                  <a16:creationId xmlns:a16="http://schemas.microsoft.com/office/drawing/2014/main" id="{E572366D-FAE7-4397-ABAE-50184D99C3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70" name="Picture 69" descr="A picture containing clipart  Description automatically generated">
              <a:extLst>
                <a:ext uri="{FF2B5EF4-FFF2-40B4-BE49-F238E27FC236}">
                  <a16:creationId xmlns:a16="http://schemas.microsoft.com/office/drawing/2014/main" id="{1A385876-6BBC-49AA-AC63-2C979BB0C6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grpSp>
        <p:nvGrpSpPr>
          <p:cNvPr id="71" name="Group 70">
            <a:extLst>
              <a:ext uri="{FF2B5EF4-FFF2-40B4-BE49-F238E27FC236}">
                <a16:creationId xmlns:a16="http://schemas.microsoft.com/office/drawing/2014/main" id="{F0EE6494-A8F3-41D9-AAA2-6F67B1F5AD29}"/>
              </a:ext>
            </a:extLst>
          </p:cNvPr>
          <p:cNvGrpSpPr/>
          <p:nvPr/>
        </p:nvGrpSpPr>
        <p:grpSpPr>
          <a:xfrm>
            <a:off x="6736028" y="2205294"/>
            <a:ext cx="233806" cy="1002559"/>
            <a:chOff x="5539969" y="2586293"/>
            <a:chExt cx="233806" cy="1002559"/>
          </a:xfrm>
        </p:grpSpPr>
        <p:pic>
          <p:nvPicPr>
            <p:cNvPr id="72" name="Picture 71" descr="A picture containing clipart  Description automatically generated">
              <a:extLst>
                <a:ext uri="{FF2B5EF4-FFF2-40B4-BE49-F238E27FC236}">
                  <a16:creationId xmlns:a16="http://schemas.microsoft.com/office/drawing/2014/main" id="{F8144DA1-252E-4234-B952-294E716A39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73" name="Picture 72" descr="A picture containing clipart  Description automatically generated">
              <a:extLst>
                <a:ext uri="{FF2B5EF4-FFF2-40B4-BE49-F238E27FC236}">
                  <a16:creationId xmlns:a16="http://schemas.microsoft.com/office/drawing/2014/main" id="{594A76CD-D3BF-4B44-8AF8-DB5190CA71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74" name="Picture 73" descr="A picture containing clipart  Description automatically generated">
              <a:extLst>
                <a:ext uri="{FF2B5EF4-FFF2-40B4-BE49-F238E27FC236}">
                  <a16:creationId xmlns:a16="http://schemas.microsoft.com/office/drawing/2014/main" id="{827F1C14-1AB5-4276-B344-118C252CC3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75" name="Picture 74" descr="A picture containing clipart  Description automatically generated">
              <a:extLst>
                <a:ext uri="{FF2B5EF4-FFF2-40B4-BE49-F238E27FC236}">
                  <a16:creationId xmlns:a16="http://schemas.microsoft.com/office/drawing/2014/main" id="{3EE4671F-A943-4173-AE76-8FDB0CBE4C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grpSp>
        <p:nvGrpSpPr>
          <p:cNvPr id="76" name="Group 75">
            <a:extLst>
              <a:ext uri="{FF2B5EF4-FFF2-40B4-BE49-F238E27FC236}">
                <a16:creationId xmlns:a16="http://schemas.microsoft.com/office/drawing/2014/main" id="{7DC7BE9A-4CBB-4770-B94D-ED6FDC170AB5}"/>
              </a:ext>
            </a:extLst>
          </p:cNvPr>
          <p:cNvGrpSpPr/>
          <p:nvPr/>
        </p:nvGrpSpPr>
        <p:grpSpPr>
          <a:xfrm>
            <a:off x="8051658" y="2205294"/>
            <a:ext cx="233806" cy="1002559"/>
            <a:chOff x="5539969" y="2586293"/>
            <a:chExt cx="233806" cy="1002559"/>
          </a:xfrm>
        </p:grpSpPr>
        <p:pic>
          <p:nvPicPr>
            <p:cNvPr id="77" name="Picture 76" descr="A picture containing clipart  Description automatically generated">
              <a:extLst>
                <a:ext uri="{FF2B5EF4-FFF2-40B4-BE49-F238E27FC236}">
                  <a16:creationId xmlns:a16="http://schemas.microsoft.com/office/drawing/2014/main" id="{E3D8F0FB-689C-499E-AD06-9120EF380C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78" name="Picture 77" descr="A picture containing clipart  Description automatically generated">
              <a:extLst>
                <a:ext uri="{FF2B5EF4-FFF2-40B4-BE49-F238E27FC236}">
                  <a16:creationId xmlns:a16="http://schemas.microsoft.com/office/drawing/2014/main" id="{D2668349-342E-4961-83D6-7A7733B5DE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79" name="Picture 78" descr="A picture containing clipart  Description automatically generated">
              <a:extLst>
                <a:ext uri="{FF2B5EF4-FFF2-40B4-BE49-F238E27FC236}">
                  <a16:creationId xmlns:a16="http://schemas.microsoft.com/office/drawing/2014/main" id="{963A3F2E-F2FD-4679-AB9F-9CCCA5D5CA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80" name="Picture 79" descr="A picture containing clipart  Description automatically generated">
              <a:extLst>
                <a:ext uri="{FF2B5EF4-FFF2-40B4-BE49-F238E27FC236}">
                  <a16:creationId xmlns:a16="http://schemas.microsoft.com/office/drawing/2014/main" id="{15F7F695-F3B0-493E-B7CE-A5B5BCEF4F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pic>
        <p:nvPicPr>
          <p:cNvPr id="86" name="Picture 85" descr="A close up of a logo  Description automatically generated">
            <a:extLst>
              <a:ext uri="{FF2B5EF4-FFF2-40B4-BE49-F238E27FC236}">
                <a16:creationId xmlns:a16="http://schemas.microsoft.com/office/drawing/2014/main" id="{2C0B370A-8CC9-41E0-8F53-B11DFB61BC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98070" y="2179116"/>
            <a:ext cx="301351" cy="1065120"/>
          </a:xfrm>
          <a:prstGeom prst="rect">
            <a:avLst/>
          </a:prstGeom>
        </p:spPr>
      </p:pic>
      <p:pic>
        <p:nvPicPr>
          <p:cNvPr id="87" name="Picture 86" descr="A close up of a logo  Description automatically generated">
            <a:extLst>
              <a:ext uri="{FF2B5EF4-FFF2-40B4-BE49-F238E27FC236}">
                <a16:creationId xmlns:a16="http://schemas.microsoft.com/office/drawing/2014/main" id="{15167D1F-A833-4665-B449-3440876C1A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27739" y="2179116"/>
            <a:ext cx="301351" cy="1065120"/>
          </a:xfrm>
          <a:prstGeom prst="rect">
            <a:avLst/>
          </a:prstGeom>
        </p:spPr>
      </p:pic>
      <p:pic>
        <p:nvPicPr>
          <p:cNvPr id="88" name="Picture 87" descr="A close up of a logo  Description automatically generated">
            <a:extLst>
              <a:ext uri="{FF2B5EF4-FFF2-40B4-BE49-F238E27FC236}">
                <a16:creationId xmlns:a16="http://schemas.microsoft.com/office/drawing/2014/main" id="{7EA86D06-45CE-411B-AB97-1CF157824D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7408" y="2179116"/>
            <a:ext cx="301351" cy="1065120"/>
          </a:xfrm>
          <a:prstGeom prst="rect">
            <a:avLst/>
          </a:prstGeom>
        </p:spPr>
      </p:pic>
      <p:pic>
        <p:nvPicPr>
          <p:cNvPr id="89" name="Picture 88" descr="A close up of a logo  Description automatically generated">
            <a:extLst>
              <a:ext uri="{FF2B5EF4-FFF2-40B4-BE49-F238E27FC236}">
                <a16:creationId xmlns:a16="http://schemas.microsoft.com/office/drawing/2014/main" id="{0C34A4F1-77E3-472D-8A5A-E01ED0BCAA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7077" y="2179116"/>
            <a:ext cx="301351" cy="1065120"/>
          </a:xfrm>
          <a:prstGeom prst="rect">
            <a:avLst/>
          </a:prstGeom>
        </p:spPr>
      </p:pic>
      <p:pic>
        <p:nvPicPr>
          <p:cNvPr id="90" name="Picture 89" descr="A close up of a logo  Description automatically generated">
            <a:extLst>
              <a:ext uri="{FF2B5EF4-FFF2-40B4-BE49-F238E27FC236}">
                <a16:creationId xmlns:a16="http://schemas.microsoft.com/office/drawing/2014/main" id="{5AFD08A4-7C98-49FF-AD5F-F3D14CBB15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16745" y="2179116"/>
            <a:ext cx="301351" cy="1065120"/>
          </a:xfrm>
          <a:prstGeom prst="rect">
            <a:avLst/>
          </a:prstGeom>
        </p:spPr>
      </p:pic>
      <p:sp>
        <p:nvSpPr>
          <p:cNvPr id="91" name="TextBox 90">
            <a:extLst>
              <a:ext uri="{FF2B5EF4-FFF2-40B4-BE49-F238E27FC236}">
                <a16:creationId xmlns:a16="http://schemas.microsoft.com/office/drawing/2014/main" id="{6B533582-E399-43E1-9155-ADA6752409AF}"/>
              </a:ext>
            </a:extLst>
          </p:cNvPr>
          <p:cNvSpPr txBox="1"/>
          <p:nvPr/>
        </p:nvSpPr>
        <p:spPr bwMode="auto">
          <a:xfrm>
            <a:off x="7336424" y="1799004"/>
            <a:ext cx="32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70C0"/>
                </a:solidFill>
                <a:latin typeface="Myriad Pro" panose="020B0503030403020204" pitchFamily="34" charset="0"/>
                <a:ea typeface="Myriad Pro Semibold" charset="0"/>
                <a:cs typeface="Myriad Pro Semibold" charset="0"/>
              </a:rPr>
              <a:t>5</a:t>
            </a:r>
          </a:p>
        </p:txBody>
      </p:sp>
      <p:pic>
        <p:nvPicPr>
          <p:cNvPr id="22" name="Image 21"/>
          <p:cNvPicPr>
            <a:picLocks noChangeAspect="1"/>
          </p:cNvPicPr>
          <p:nvPr/>
        </p:nvPicPr>
        <p:blipFill>
          <a:blip r:embed="rId9" cstate="print"/>
          <a:stretch>
            <a:fillRect/>
          </a:stretch>
        </p:blipFill>
        <p:spPr>
          <a:xfrm>
            <a:off x="2912778" y="1805359"/>
            <a:ext cx="1594080" cy="885600"/>
          </a:xfrm>
          <a:prstGeom prst="rect">
            <a:avLst/>
          </a:prstGeom>
        </p:spPr>
      </p:pic>
      <p:pic>
        <p:nvPicPr>
          <p:cNvPr id="93" name="Picture 92" descr="A picture containing clipart  Description automatically generated">
            <a:extLst>
              <a:ext uri="{FF2B5EF4-FFF2-40B4-BE49-F238E27FC236}">
                <a16:creationId xmlns:a16="http://schemas.microsoft.com/office/drawing/2014/main" id="{EAF24E6B-27A1-4CD1-9E29-CF2F62C4AD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74464" y="2205293"/>
            <a:ext cx="233806" cy="233806"/>
          </a:xfrm>
          <a:prstGeom prst="rect">
            <a:avLst/>
          </a:prstGeom>
        </p:spPr>
      </p:pic>
      <p:grpSp>
        <p:nvGrpSpPr>
          <p:cNvPr id="6" name="Group 5">
            <a:extLst>
              <a:ext uri="{FF2B5EF4-FFF2-40B4-BE49-F238E27FC236}">
                <a16:creationId xmlns:a16="http://schemas.microsoft.com/office/drawing/2014/main" id="{30E0173D-724A-4712-8B14-B5836C49E9BE}"/>
              </a:ext>
            </a:extLst>
          </p:cNvPr>
          <p:cNvGrpSpPr/>
          <p:nvPr/>
        </p:nvGrpSpPr>
        <p:grpSpPr>
          <a:xfrm>
            <a:off x="8453462" y="2205293"/>
            <a:ext cx="233806" cy="2539144"/>
            <a:chOff x="6929462" y="2586293"/>
            <a:chExt cx="233806" cy="2539144"/>
          </a:xfrm>
        </p:grpSpPr>
        <p:pic>
          <p:nvPicPr>
            <p:cNvPr id="95" name="Picture 94" descr="A picture containing object  Description automatically generated">
              <a:extLst>
                <a:ext uri="{FF2B5EF4-FFF2-40B4-BE49-F238E27FC236}">
                  <a16:creationId xmlns:a16="http://schemas.microsoft.com/office/drawing/2014/main" id="{671EB456-23CD-47F7-9A44-13B3E3171C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62" y="2586293"/>
              <a:ext cx="233806" cy="233806"/>
            </a:xfrm>
            <a:prstGeom prst="rect">
              <a:avLst/>
            </a:prstGeom>
          </p:spPr>
        </p:pic>
        <p:pic>
          <p:nvPicPr>
            <p:cNvPr id="96" name="Picture 95" descr="A picture containing object  Description automatically generated">
              <a:extLst>
                <a:ext uri="{FF2B5EF4-FFF2-40B4-BE49-F238E27FC236}">
                  <a16:creationId xmlns:a16="http://schemas.microsoft.com/office/drawing/2014/main" id="{0A55E672-8291-4295-B2AF-AB86A483DE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62" y="2842442"/>
              <a:ext cx="233806" cy="233806"/>
            </a:xfrm>
            <a:prstGeom prst="rect">
              <a:avLst/>
            </a:prstGeom>
          </p:spPr>
        </p:pic>
        <p:pic>
          <p:nvPicPr>
            <p:cNvPr id="99" name="Picture 98" descr="A picture containing object  Description automatically generated">
              <a:extLst>
                <a:ext uri="{FF2B5EF4-FFF2-40B4-BE49-F238E27FC236}">
                  <a16:creationId xmlns:a16="http://schemas.microsoft.com/office/drawing/2014/main" id="{B6F591C7-7BE7-4AF9-90B6-81835404BB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62" y="3098591"/>
              <a:ext cx="233806" cy="233806"/>
            </a:xfrm>
            <a:prstGeom prst="rect">
              <a:avLst/>
            </a:prstGeom>
          </p:spPr>
        </p:pic>
        <p:pic>
          <p:nvPicPr>
            <p:cNvPr id="100" name="Picture 99" descr="A picture containing object  Description automatically generated">
              <a:extLst>
                <a:ext uri="{FF2B5EF4-FFF2-40B4-BE49-F238E27FC236}">
                  <a16:creationId xmlns:a16="http://schemas.microsoft.com/office/drawing/2014/main" id="{018CAE6F-784D-445C-9C3D-42238BF43B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62" y="3354740"/>
              <a:ext cx="233806" cy="233806"/>
            </a:xfrm>
            <a:prstGeom prst="rect">
              <a:avLst/>
            </a:prstGeom>
          </p:spPr>
        </p:pic>
        <p:pic>
          <p:nvPicPr>
            <p:cNvPr id="101" name="Picture 100" descr="A picture containing object  Description automatically generated">
              <a:extLst>
                <a:ext uri="{FF2B5EF4-FFF2-40B4-BE49-F238E27FC236}">
                  <a16:creationId xmlns:a16="http://schemas.microsoft.com/office/drawing/2014/main" id="{9053A8F9-F0F6-4177-9BCE-C954753AF9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62" y="3610889"/>
              <a:ext cx="233806" cy="233806"/>
            </a:xfrm>
            <a:prstGeom prst="rect">
              <a:avLst/>
            </a:prstGeom>
          </p:spPr>
        </p:pic>
        <p:pic>
          <p:nvPicPr>
            <p:cNvPr id="102" name="Picture 101" descr="A picture containing object  Description automatically generated">
              <a:extLst>
                <a:ext uri="{FF2B5EF4-FFF2-40B4-BE49-F238E27FC236}">
                  <a16:creationId xmlns:a16="http://schemas.microsoft.com/office/drawing/2014/main" id="{A406A91B-37C5-450A-9E5B-104506E4AE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62" y="3867038"/>
              <a:ext cx="233806" cy="233806"/>
            </a:xfrm>
            <a:prstGeom prst="rect">
              <a:avLst/>
            </a:prstGeom>
          </p:spPr>
        </p:pic>
        <p:pic>
          <p:nvPicPr>
            <p:cNvPr id="103" name="Picture 102" descr="A picture containing object  Description automatically generated">
              <a:extLst>
                <a:ext uri="{FF2B5EF4-FFF2-40B4-BE49-F238E27FC236}">
                  <a16:creationId xmlns:a16="http://schemas.microsoft.com/office/drawing/2014/main" id="{B32EE447-2B6D-4ABA-BA17-A68BACCFFE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62" y="4123187"/>
              <a:ext cx="233806" cy="233806"/>
            </a:xfrm>
            <a:prstGeom prst="rect">
              <a:avLst/>
            </a:prstGeom>
          </p:spPr>
        </p:pic>
        <p:pic>
          <p:nvPicPr>
            <p:cNvPr id="104" name="Picture 103" descr="A picture containing object  Description automatically generated">
              <a:extLst>
                <a:ext uri="{FF2B5EF4-FFF2-40B4-BE49-F238E27FC236}">
                  <a16:creationId xmlns:a16="http://schemas.microsoft.com/office/drawing/2014/main" id="{E5712A01-3DAF-4B1A-8E7B-6872A24874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62" y="4379336"/>
              <a:ext cx="233806" cy="233806"/>
            </a:xfrm>
            <a:prstGeom prst="rect">
              <a:avLst/>
            </a:prstGeom>
          </p:spPr>
        </p:pic>
        <p:pic>
          <p:nvPicPr>
            <p:cNvPr id="105" name="Picture 104" descr="A picture containing object  Description automatically generated">
              <a:extLst>
                <a:ext uri="{FF2B5EF4-FFF2-40B4-BE49-F238E27FC236}">
                  <a16:creationId xmlns:a16="http://schemas.microsoft.com/office/drawing/2014/main" id="{23136CA0-54C6-465C-9E8E-0078D877B6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62" y="4635485"/>
              <a:ext cx="233806" cy="233806"/>
            </a:xfrm>
            <a:prstGeom prst="rect">
              <a:avLst/>
            </a:prstGeom>
          </p:spPr>
        </p:pic>
        <p:pic>
          <p:nvPicPr>
            <p:cNvPr id="106" name="Picture 105" descr="A picture containing object  Description automatically generated">
              <a:extLst>
                <a:ext uri="{FF2B5EF4-FFF2-40B4-BE49-F238E27FC236}">
                  <a16:creationId xmlns:a16="http://schemas.microsoft.com/office/drawing/2014/main" id="{61AB0F21-8438-4E49-82DD-39D032E62A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62" y="4891631"/>
              <a:ext cx="233806" cy="233806"/>
            </a:xfrm>
            <a:prstGeom prst="rect">
              <a:avLst/>
            </a:prstGeom>
          </p:spPr>
        </p:pic>
      </p:grpSp>
      <p:pic>
        <p:nvPicPr>
          <p:cNvPr id="8" name="Image 7"/>
          <p:cNvPicPr>
            <a:picLocks noChangeAspect="1"/>
          </p:cNvPicPr>
          <p:nvPr/>
        </p:nvPicPr>
        <p:blipFill>
          <a:blip r:embed="rId10" cstate="print"/>
          <a:stretch>
            <a:fillRect/>
          </a:stretch>
        </p:blipFill>
        <p:spPr>
          <a:xfrm>
            <a:off x="2912778" y="1805359"/>
            <a:ext cx="1594080" cy="885600"/>
          </a:xfrm>
          <a:prstGeom prst="rect">
            <a:avLst/>
          </a:prstGeom>
        </p:spPr>
      </p:pic>
      <p:sp>
        <p:nvSpPr>
          <p:cNvPr id="108" name="TextBox 107">
            <a:extLst>
              <a:ext uri="{FF2B5EF4-FFF2-40B4-BE49-F238E27FC236}">
                <a16:creationId xmlns:a16="http://schemas.microsoft.com/office/drawing/2014/main" id="{A17E1323-4EDF-4CAA-B057-D1B52B21B465}"/>
              </a:ext>
            </a:extLst>
          </p:cNvPr>
          <p:cNvSpPr txBox="1"/>
          <p:nvPr/>
        </p:nvSpPr>
        <p:spPr bwMode="auto">
          <a:xfrm>
            <a:off x="4796894" y="5123784"/>
            <a:ext cx="25982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2 hundreds = 20 tens</a:t>
            </a:r>
          </a:p>
        </p:txBody>
      </p:sp>
      <p:sp>
        <p:nvSpPr>
          <p:cNvPr id="109" name="TextBox 108">
            <a:extLst>
              <a:ext uri="{FF2B5EF4-FFF2-40B4-BE49-F238E27FC236}">
                <a16:creationId xmlns:a16="http://schemas.microsoft.com/office/drawing/2014/main" id="{D5A4D65F-0D4D-4494-A226-A58BA9C067FE}"/>
              </a:ext>
            </a:extLst>
          </p:cNvPr>
          <p:cNvSpPr txBox="1"/>
          <p:nvPr/>
        </p:nvSpPr>
        <p:spPr bwMode="auto">
          <a:xfrm>
            <a:off x="4465361" y="5453559"/>
            <a:ext cx="32612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70C0"/>
                </a:solidFill>
                <a:latin typeface="Myriad Pro Semibold" charset="0"/>
                <a:ea typeface="Myriad Pro Semibold" charset="0"/>
                <a:cs typeface="Myriad Pro Semibold" charset="0"/>
              </a:rPr>
              <a:t>21 tens ÷ 4 = 5 tens r 1 ten</a:t>
            </a:r>
          </a:p>
        </p:txBody>
      </p:sp>
      <p:sp>
        <p:nvSpPr>
          <p:cNvPr id="110" name="TextBox 109">
            <a:extLst>
              <a:ext uri="{FF2B5EF4-FFF2-40B4-BE49-F238E27FC236}">
                <a16:creationId xmlns:a16="http://schemas.microsoft.com/office/drawing/2014/main" id="{3E904ABA-3E48-43D6-92E4-1D48D9DF7332}"/>
              </a:ext>
            </a:extLst>
          </p:cNvPr>
          <p:cNvSpPr txBox="1"/>
          <p:nvPr/>
        </p:nvSpPr>
        <p:spPr bwMode="auto">
          <a:xfrm>
            <a:off x="5115797" y="5783334"/>
            <a:ext cx="19604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1 ten = 10 ones</a:t>
            </a:r>
          </a:p>
        </p:txBody>
      </p:sp>
      <p:grpSp>
        <p:nvGrpSpPr>
          <p:cNvPr id="92" name="Group 91">
            <a:extLst>
              <a:ext uri="{FF2B5EF4-FFF2-40B4-BE49-F238E27FC236}">
                <a16:creationId xmlns:a16="http://schemas.microsoft.com/office/drawing/2014/main" id="{14F7FF0C-C9FF-44E8-85E5-AEA6CF07441E}"/>
              </a:ext>
            </a:extLst>
          </p:cNvPr>
          <p:cNvGrpSpPr/>
          <p:nvPr/>
        </p:nvGrpSpPr>
        <p:grpSpPr>
          <a:xfrm>
            <a:off x="2746500" y="2102704"/>
            <a:ext cx="1649289" cy="564329"/>
            <a:chOff x="3733049" y="5315443"/>
            <a:chExt cx="1649289" cy="564329"/>
          </a:xfrm>
        </p:grpSpPr>
        <p:grpSp>
          <p:nvGrpSpPr>
            <p:cNvPr id="94" name="Group 93">
              <a:extLst>
                <a:ext uri="{FF2B5EF4-FFF2-40B4-BE49-F238E27FC236}">
                  <a16:creationId xmlns:a16="http://schemas.microsoft.com/office/drawing/2014/main" id="{C8F7FF23-FECA-47C5-830F-43F966709E09}"/>
                </a:ext>
              </a:extLst>
            </p:cNvPr>
            <p:cNvGrpSpPr/>
            <p:nvPr/>
          </p:nvGrpSpPr>
          <p:grpSpPr>
            <a:xfrm>
              <a:off x="4085070" y="5365750"/>
              <a:ext cx="1297268" cy="507156"/>
              <a:chOff x="4085070" y="5365750"/>
              <a:chExt cx="1297268" cy="507156"/>
            </a:xfrm>
            <a:solidFill>
              <a:schemeClr val="bg1"/>
            </a:solidFill>
          </p:grpSpPr>
          <p:sp>
            <p:nvSpPr>
              <p:cNvPr id="111" name="Rectangle 110">
                <a:extLst>
                  <a:ext uri="{FF2B5EF4-FFF2-40B4-BE49-F238E27FC236}">
                    <a16:creationId xmlns:a16="http://schemas.microsoft.com/office/drawing/2014/main" id="{ED6D42CF-7900-4DF9-BC08-6312B8415D7D}"/>
                  </a:ext>
                </a:extLst>
              </p:cNvPr>
              <p:cNvSpPr/>
              <p:nvPr/>
            </p:nvSpPr>
            <p:spPr bwMode="auto">
              <a:xfrm>
                <a:off x="4085070" y="5365750"/>
                <a:ext cx="1297268" cy="4657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12" name="Rectangle 111">
                <a:extLst>
                  <a:ext uri="{FF2B5EF4-FFF2-40B4-BE49-F238E27FC236}">
                    <a16:creationId xmlns:a16="http://schemas.microsoft.com/office/drawing/2014/main" id="{15B2A3D8-EA19-48B0-A5F1-15FF2F82928C}"/>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97" name="Group 96">
              <a:extLst>
                <a:ext uri="{FF2B5EF4-FFF2-40B4-BE49-F238E27FC236}">
                  <a16:creationId xmlns:a16="http://schemas.microsoft.com/office/drawing/2014/main" id="{149AFB8A-5397-44FB-954E-431AB82B9E0E}"/>
                </a:ext>
              </a:extLst>
            </p:cNvPr>
            <p:cNvGrpSpPr/>
            <p:nvPr/>
          </p:nvGrpSpPr>
          <p:grpSpPr>
            <a:xfrm>
              <a:off x="3733049" y="5315443"/>
              <a:ext cx="1646907" cy="564329"/>
              <a:chOff x="3722832" y="5310208"/>
              <a:chExt cx="1646907" cy="564329"/>
            </a:xfrm>
          </p:grpSpPr>
          <p:cxnSp>
            <p:nvCxnSpPr>
              <p:cNvPr id="98" name="Straight Connector 97">
                <a:extLst>
                  <a:ext uri="{FF2B5EF4-FFF2-40B4-BE49-F238E27FC236}">
                    <a16:creationId xmlns:a16="http://schemas.microsoft.com/office/drawing/2014/main" id="{66D84C5E-F8CE-4B02-B16E-CE618164E500}"/>
                  </a:ext>
                </a:extLst>
              </p:cNvPr>
              <p:cNvCxnSpPr/>
              <p:nvPr/>
            </p:nvCxnSpPr>
            <p:spPr bwMode="auto">
              <a:xfrm>
                <a:off x="4095242" y="5385595"/>
                <a:ext cx="127449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Arc 106">
                <a:extLst>
                  <a:ext uri="{FF2B5EF4-FFF2-40B4-BE49-F238E27FC236}">
                    <a16:creationId xmlns:a16="http://schemas.microsoft.com/office/drawing/2014/main" id="{D92959C4-9A80-4F70-AFB5-E9F913FF7583}"/>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grpSp>
        <p:nvGrpSpPr>
          <p:cNvPr id="127" name="Group 126">
            <a:extLst>
              <a:ext uri="{FF2B5EF4-FFF2-40B4-BE49-F238E27FC236}">
                <a16:creationId xmlns:a16="http://schemas.microsoft.com/office/drawing/2014/main" id="{40FD25C0-DDC6-4314-888B-2A246C09C1B9}"/>
              </a:ext>
            </a:extLst>
          </p:cNvPr>
          <p:cNvGrpSpPr>
            <a:grpSpLocks noChangeAspect="1"/>
          </p:cNvGrpSpPr>
          <p:nvPr/>
        </p:nvGrpSpPr>
        <p:grpSpPr>
          <a:xfrm>
            <a:off x="5431262" y="2082898"/>
            <a:ext cx="3770262" cy="578710"/>
            <a:chOff x="3733049" y="5315443"/>
            <a:chExt cx="3718673" cy="570792"/>
          </a:xfrm>
        </p:grpSpPr>
        <p:grpSp>
          <p:nvGrpSpPr>
            <p:cNvPr id="128" name="Group 127">
              <a:extLst>
                <a:ext uri="{FF2B5EF4-FFF2-40B4-BE49-F238E27FC236}">
                  <a16:creationId xmlns:a16="http://schemas.microsoft.com/office/drawing/2014/main" id="{7C3CE60C-6862-4942-9353-566687A0FB0D}"/>
                </a:ext>
              </a:extLst>
            </p:cNvPr>
            <p:cNvGrpSpPr/>
            <p:nvPr/>
          </p:nvGrpSpPr>
          <p:grpSpPr>
            <a:xfrm>
              <a:off x="4048134" y="5351710"/>
              <a:ext cx="3403588" cy="534525"/>
              <a:chOff x="4048134" y="5351710"/>
              <a:chExt cx="3403588" cy="534525"/>
            </a:xfrm>
            <a:solidFill>
              <a:schemeClr val="bg1"/>
            </a:solidFill>
          </p:grpSpPr>
          <p:sp>
            <p:nvSpPr>
              <p:cNvPr id="132" name="Rectangle 131">
                <a:extLst>
                  <a:ext uri="{FF2B5EF4-FFF2-40B4-BE49-F238E27FC236}">
                    <a16:creationId xmlns:a16="http://schemas.microsoft.com/office/drawing/2014/main" id="{C20F5C44-2804-43D0-B07E-3499A65EC200}"/>
                  </a:ext>
                </a:extLst>
              </p:cNvPr>
              <p:cNvSpPr/>
              <p:nvPr/>
            </p:nvSpPr>
            <p:spPr bwMode="auto">
              <a:xfrm flipV="1">
                <a:off x="4048134" y="5351710"/>
                <a:ext cx="3403588" cy="580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33" name="Rectangle 132">
                <a:extLst>
                  <a:ext uri="{FF2B5EF4-FFF2-40B4-BE49-F238E27FC236}">
                    <a16:creationId xmlns:a16="http://schemas.microsoft.com/office/drawing/2014/main" id="{9AB0FD5A-A3B6-451B-8106-61B08EE09D8D}"/>
                  </a:ext>
                </a:extLst>
              </p:cNvPr>
              <p:cNvSpPr/>
              <p:nvPr/>
            </p:nvSpPr>
            <p:spPr bwMode="auto">
              <a:xfrm rot="5400000">
                <a:off x="3875410"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129" name="Group 128">
              <a:extLst>
                <a:ext uri="{FF2B5EF4-FFF2-40B4-BE49-F238E27FC236}">
                  <a16:creationId xmlns:a16="http://schemas.microsoft.com/office/drawing/2014/main" id="{B8480D36-D2A6-44D6-ABAC-3DE23AFCDE57}"/>
                </a:ext>
              </a:extLst>
            </p:cNvPr>
            <p:cNvGrpSpPr/>
            <p:nvPr/>
          </p:nvGrpSpPr>
          <p:grpSpPr>
            <a:xfrm>
              <a:off x="3733049" y="5315443"/>
              <a:ext cx="3718672" cy="564329"/>
              <a:chOff x="3722832" y="5310208"/>
              <a:chExt cx="3718672" cy="564329"/>
            </a:xfrm>
          </p:grpSpPr>
          <p:cxnSp>
            <p:nvCxnSpPr>
              <p:cNvPr id="130" name="Straight Connector 129">
                <a:extLst>
                  <a:ext uri="{FF2B5EF4-FFF2-40B4-BE49-F238E27FC236}">
                    <a16:creationId xmlns:a16="http://schemas.microsoft.com/office/drawing/2014/main" id="{07EA8F76-9E06-4CDB-A2FF-B0FDA622194D}"/>
                  </a:ext>
                </a:extLst>
              </p:cNvPr>
              <p:cNvCxnSpPr/>
              <p:nvPr/>
            </p:nvCxnSpPr>
            <p:spPr bwMode="auto">
              <a:xfrm>
                <a:off x="4095242" y="5385595"/>
                <a:ext cx="3346262"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Arc 130">
                <a:extLst>
                  <a:ext uri="{FF2B5EF4-FFF2-40B4-BE49-F238E27FC236}">
                    <a16:creationId xmlns:a16="http://schemas.microsoft.com/office/drawing/2014/main" id="{334024F2-8587-49F1-86B8-2048477D01FB}"/>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sp>
        <p:nvSpPr>
          <p:cNvPr id="19" name="TextBox 18">
            <a:extLst>
              <a:ext uri="{FF2B5EF4-FFF2-40B4-BE49-F238E27FC236}">
                <a16:creationId xmlns:a16="http://schemas.microsoft.com/office/drawing/2014/main" id="{F5ADEA59-CB1A-4433-8BE8-C58F8D766860}"/>
              </a:ext>
            </a:extLst>
          </p:cNvPr>
          <p:cNvSpPr txBox="1"/>
          <p:nvPr/>
        </p:nvSpPr>
        <p:spPr bwMode="auto">
          <a:xfrm>
            <a:off x="5572155" y="214513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4</a:t>
            </a:r>
            <a:endParaRPr lang="en-GB" sz="2000" dirty="0">
              <a:solidFill>
                <a:srgbClr val="C00000"/>
              </a:solidFill>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11631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93"/>
                                        </p:tgtEl>
                                      </p:cBhvr>
                                    </p:animEffect>
                                    <p:set>
                                      <p:cBhvr>
                                        <p:cTn id="16" dur="1" fill="hold">
                                          <p:stCondLst>
                                            <p:cond delay="499"/>
                                          </p:stCondLst>
                                        </p:cTn>
                                        <p:tgtEl>
                                          <p:spTgt spid="93"/>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500"/>
                                        <p:tgtEl>
                                          <p:spTgt spid="1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xit" presetSubtype="0" fill="hold" nodeType="withEffect">
                                  <p:stCondLst>
                                    <p:cond delay="0"/>
                                  </p:stCondLst>
                                  <p:childTnLst>
                                    <p:animEffect transition="out" filter="fade">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2" grpId="0"/>
      <p:bldP spid="110"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  Description automatically generated">
            <a:extLst>
              <a:ext uri="{FF2B5EF4-FFF2-40B4-BE49-F238E27FC236}">
                <a16:creationId xmlns:a16="http://schemas.microsoft.com/office/drawing/2014/main" id="{7EB1F969-2129-44C7-9945-77645AFB7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7946" y="2142977"/>
            <a:ext cx="3413579" cy="446831"/>
          </a:xfrm>
          <a:prstGeom prst="rect">
            <a:avLst/>
          </a:prstGeom>
        </p:spPr>
      </p:pic>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4:5</a:t>
            </a:r>
          </a:p>
        </p:txBody>
      </p:sp>
      <p:sp>
        <p:nvSpPr>
          <p:cNvPr id="21" name="TextBox 20">
            <a:extLst>
              <a:ext uri="{FF2B5EF4-FFF2-40B4-BE49-F238E27FC236}">
                <a16:creationId xmlns:a16="http://schemas.microsoft.com/office/drawing/2014/main" id="{5ABE1B13-3715-47F3-96AF-A23897ABF0B4}"/>
              </a:ext>
            </a:extLst>
          </p:cNvPr>
          <p:cNvSpPr txBox="1"/>
          <p:nvPr/>
        </p:nvSpPr>
        <p:spPr bwMode="auto">
          <a:xfrm>
            <a:off x="4838001" y="830266"/>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200" dirty="0">
                <a:solidFill>
                  <a:srgbClr val="000000"/>
                </a:solidFill>
                <a:latin typeface="Myriad Pro Semibold" charset="0"/>
                <a:ea typeface="Myriad Pro Semibold" charset="0"/>
                <a:cs typeface="Myriad Pro Semibold" charset="0"/>
              </a:rPr>
              <a:t>612  ÷  4  =</a:t>
            </a:r>
            <a:endParaRPr lang="en-GB" sz="2200" dirty="0">
              <a:solidFill>
                <a:srgbClr val="C00000"/>
              </a:solidFill>
              <a:latin typeface="Myriad Pro Semibold" charset="0"/>
              <a:ea typeface="Myriad Pro Semibold" charset="0"/>
              <a:cs typeface="Myriad Pro Semibold" charset="0"/>
            </a:endParaRPr>
          </a:p>
        </p:txBody>
      </p:sp>
      <p:sp>
        <p:nvSpPr>
          <p:cNvPr id="23" name="Rectangle 22">
            <a:extLst>
              <a:ext uri="{FF2B5EF4-FFF2-40B4-BE49-F238E27FC236}">
                <a16:creationId xmlns:a16="http://schemas.microsoft.com/office/drawing/2014/main" id="{6048F2F1-4302-478B-A8A4-17DCB75F1AA4}"/>
              </a:ext>
            </a:extLst>
          </p:cNvPr>
          <p:cNvSpPr/>
          <p:nvPr/>
        </p:nvSpPr>
        <p:spPr bwMode="auto">
          <a:xfrm>
            <a:off x="6658835" y="820740"/>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3" name="TextBox 12">
            <a:extLst>
              <a:ext uri="{FF2B5EF4-FFF2-40B4-BE49-F238E27FC236}">
                <a16:creationId xmlns:a16="http://schemas.microsoft.com/office/drawing/2014/main" id="{D2BE2CBD-D3B8-4AE2-94FE-12C22B7E12D9}"/>
              </a:ext>
            </a:extLst>
          </p:cNvPr>
          <p:cNvSpPr txBox="1"/>
          <p:nvPr/>
        </p:nvSpPr>
        <p:spPr bwMode="auto">
          <a:xfrm>
            <a:off x="6063955" y="1799004"/>
            <a:ext cx="32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7030A0"/>
                </a:solidFill>
                <a:latin typeface="Myriad Pro" panose="020B0503030403020204" pitchFamily="34" charset="0"/>
                <a:ea typeface="Myriad Pro Semibold" charset="0"/>
                <a:cs typeface="Myriad Pro Semibold" charset="0"/>
              </a:rPr>
              <a:t>1</a:t>
            </a:r>
          </a:p>
        </p:txBody>
      </p:sp>
      <p:pic>
        <p:nvPicPr>
          <p:cNvPr id="32" name="Picture 31">
            <a:extLst>
              <a:ext uri="{FF2B5EF4-FFF2-40B4-BE49-F238E27FC236}">
                <a16:creationId xmlns:a16="http://schemas.microsoft.com/office/drawing/2014/main" id="{1F8D46A1-4A6A-4F81-98B0-72DF000AF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853" y="2205293"/>
            <a:ext cx="233806" cy="233806"/>
          </a:xfrm>
          <a:prstGeom prst="rect">
            <a:avLst/>
          </a:prstGeom>
        </p:spPr>
      </p:pic>
      <p:pic>
        <p:nvPicPr>
          <p:cNvPr id="33" name="Picture 32">
            <a:extLst>
              <a:ext uri="{FF2B5EF4-FFF2-40B4-BE49-F238E27FC236}">
                <a16:creationId xmlns:a16="http://schemas.microsoft.com/office/drawing/2014/main" id="{EE33885E-4F37-4806-8479-A514D94365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853" y="2462407"/>
            <a:ext cx="233806" cy="233806"/>
          </a:xfrm>
          <a:prstGeom prst="rect">
            <a:avLst/>
          </a:prstGeom>
        </p:spPr>
      </p:pic>
      <p:pic>
        <p:nvPicPr>
          <p:cNvPr id="34" name="Picture 33">
            <a:extLst>
              <a:ext uri="{FF2B5EF4-FFF2-40B4-BE49-F238E27FC236}">
                <a16:creationId xmlns:a16="http://schemas.microsoft.com/office/drawing/2014/main" id="{0B2148F2-FF4A-4CF3-B61C-3DB0D2F194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853" y="2719521"/>
            <a:ext cx="233806" cy="233806"/>
          </a:xfrm>
          <a:prstGeom prst="rect">
            <a:avLst/>
          </a:prstGeom>
        </p:spPr>
      </p:pic>
      <p:pic>
        <p:nvPicPr>
          <p:cNvPr id="35" name="Picture 34">
            <a:extLst>
              <a:ext uri="{FF2B5EF4-FFF2-40B4-BE49-F238E27FC236}">
                <a16:creationId xmlns:a16="http://schemas.microsoft.com/office/drawing/2014/main" id="{3CF1E6D7-35B8-4ADB-9DC0-B57C7933E3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853" y="2976635"/>
            <a:ext cx="233806" cy="233806"/>
          </a:xfrm>
          <a:prstGeom prst="rect">
            <a:avLst/>
          </a:prstGeom>
        </p:spPr>
      </p:pic>
      <p:grpSp>
        <p:nvGrpSpPr>
          <p:cNvPr id="7" name="Group 6">
            <a:extLst>
              <a:ext uri="{FF2B5EF4-FFF2-40B4-BE49-F238E27FC236}">
                <a16:creationId xmlns:a16="http://schemas.microsoft.com/office/drawing/2014/main" id="{843B73E9-4E74-47C4-9EBB-31C8430D258C}"/>
              </a:ext>
            </a:extLst>
          </p:cNvPr>
          <p:cNvGrpSpPr/>
          <p:nvPr/>
        </p:nvGrpSpPr>
        <p:grpSpPr>
          <a:xfrm>
            <a:off x="8774185" y="2205293"/>
            <a:ext cx="233806" cy="490920"/>
            <a:chOff x="7120645" y="3020794"/>
            <a:chExt cx="233806" cy="490920"/>
          </a:xfrm>
        </p:grpSpPr>
        <p:pic>
          <p:nvPicPr>
            <p:cNvPr id="37" name="Picture 36" descr="A picture containing object  Description automatically generated">
              <a:extLst>
                <a:ext uri="{FF2B5EF4-FFF2-40B4-BE49-F238E27FC236}">
                  <a16:creationId xmlns:a16="http://schemas.microsoft.com/office/drawing/2014/main" id="{15802287-9D1A-47E7-AB0A-AC7A235822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0645" y="3020794"/>
              <a:ext cx="233806" cy="233806"/>
            </a:xfrm>
            <a:prstGeom prst="rect">
              <a:avLst/>
            </a:prstGeom>
          </p:spPr>
        </p:pic>
        <p:pic>
          <p:nvPicPr>
            <p:cNvPr id="38" name="Picture 37" descr="A picture containing object  Description automatically generated">
              <a:extLst>
                <a:ext uri="{FF2B5EF4-FFF2-40B4-BE49-F238E27FC236}">
                  <a16:creationId xmlns:a16="http://schemas.microsoft.com/office/drawing/2014/main" id="{AE012CB0-7CF0-4559-99FD-09BFB4CBE7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0645" y="3277908"/>
              <a:ext cx="233806" cy="233806"/>
            </a:xfrm>
            <a:prstGeom prst="rect">
              <a:avLst/>
            </a:prstGeom>
          </p:spPr>
        </p:pic>
      </p:grpSp>
      <p:pic>
        <p:nvPicPr>
          <p:cNvPr id="40" name="Picture 39" descr="A close up of a logo  Description automatically generated">
            <a:extLst>
              <a:ext uri="{FF2B5EF4-FFF2-40B4-BE49-F238E27FC236}">
                <a16:creationId xmlns:a16="http://schemas.microsoft.com/office/drawing/2014/main" id="{0E12506B-C369-4BC3-98F2-41C49103F3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4691" y="2179116"/>
            <a:ext cx="301351" cy="1065120"/>
          </a:xfrm>
          <a:prstGeom prst="rect">
            <a:avLst/>
          </a:prstGeom>
        </p:spPr>
      </p:pic>
      <p:sp>
        <p:nvSpPr>
          <p:cNvPr id="42" name="TextBox 41">
            <a:extLst>
              <a:ext uri="{FF2B5EF4-FFF2-40B4-BE49-F238E27FC236}">
                <a16:creationId xmlns:a16="http://schemas.microsoft.com/office/drawing/2014/main" id="{6C63EF8F-322D-4029-9F54-9B2DFD4E3FEA}"/>
              </a:ext>
            </a:extLst>
          </p:cNvPr>
          <p:cNvSpPr txBox="1"/>
          <p:nvPr/>
        </p:nvSpPr>
        <p:spPr bwMode="auto">
          <a:xfrm>
            <a:off x="4679908" y="1446080"/>
            <a:ext cx="28321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6 – sharing the 1s:</a:t>
            </a:r>
            <a:endParaRPr lang="en-GB" sz="2000" dirty="0">
              <a:solidFill>
                <a:srgbClr val="FF0000"/>
              </a:solidFill>
              <a:latin typeface="Myriad Pro Semibold" charset="0"/>
              <a:ea typeface="Myriad Pro Semibold" charset="0"/>
              <a:cs typeface="Myriad Pro Semibold" charset="0"/>
            </a:endParaRPr>
          </a:p>
        </p:txBody>
      </p:sp>
      <p:grpSp>
        <p:nvGrpSpPr>
          <p:cNvPr id="81" name="Group 80">
            <a:extLst>
              <a:ext uri="{FF2B5EF4-FFF2-40B4-BE49-F238E27FC236}">
                <a16:creationId xmlns:a16="http://schemas.microsoft.com/office/drawing/2014/main" id="{96113C80-DF39-4A6D-8222-BC18F06ECAE5}"/>
              </a:ext>
            </a:extLst>
          </p:cNvPr>
          <p:cNvGrpSpPr/>
          <p:nvPr/>
        </p:nvGrpSpPr>
        <p:grpSpPr>
          <a:xfrm>
            <a:off x="7722367" y="2205294"/>
            <a:ext cx="233806" cy="1002559"/>
            <a:chOff x="5539969" y="2586293"/>
            <a:chExt cx="233806" cy="1002559"/>
          </a:xfrm>
        </p:grpSpPr>
        <p:pic>
          <p:nvPicPr>
            <p:cNvPr id="82" name="Picture 81" descr="A picture containing clipart  Description automatically generated">
              <a:extLst>
                <a:ext uri="{FF2B5EF4-FFF2-40B4-BE49-F238E27FC236}">
                  <a16:creationId xmlns:a16="http://schemas.microsoft.com/office/drawing/2014/main" id="{928A3900-FD5C-4D5B-9D4F-B982385CFC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83" name="Picture 82" descr="A picture containing clipart  Description automatically generated">
              <a:extLst>
                <a:ext uri="{FF2B5EF4-FFF2-40B4-BE49-F238E27FC236}">
                  <a16:creationId xmlns:a16="http://schemas.microsoft.com/office/drawing/2014/main" id="{75AF65FA-31FC-4F8A-9706-438685C549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84" name="Picture 83" descr="A picture containing clipart  Description automatically generated">
              <a:extLst>
                <a:ext uri="{FF2B5EF4-FFF2-40B4-BE49-F238E27FC236}">
                  <a16:creationId xmlns:a16="http://schemas.microsoft.com/office/drawing/2014/main" id="{6383058C-F288-4943-B755-FFE3915725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85" name="Picture 84" descr="A picture containing clipart  Description automatically generated">
              <a:extLst>
                <a:ext uri="{FF2B5EF4-FFF2-40B4-BE49-F238E27FC236}">
                  <a16:creationId xmlns:a16="http://schemas.microsoft.com/office/drawing/2014/main" id="{69479E3C-A95E-45C6-99A4-3CA9362C28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pic>
        <p:nvPicPr>
          <p:cNvPr id="36" name="Picture 35" descr="A picture containing clipart  Description automatically generated">
            <a:extLst>
              <a:ext uri="{FF2B5EF4-FFF2-40B4-BE49-F238E27FC236}">
                <a16:creationId xmlns:a16="http://schemas.microsoft.com/office/drawing/2014/main" id="{FCFCDF07-C019-4C65-9CCB-10B6FB50F1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7445" y="2205293"/>
            <a:ext cx="233806" cy="233806"/>
          </a:xfrm>
          <a:prstGeom prst="rect">
            <a:avLst/>
          </a:prstGeom>
        </p:spPr>
      </p:pic>
      <p:grpSp>
        <p:nvGrpSpPr>
          <p:cNvPr id="14" name="Group 13">
            <a:extLst>
              <a:ext uri="{FF2B5EF4-FFF2-40B4-BE49-F238E27FC236}">
                <a16:creationId xmlns:a16="http://schemas.microsoft.com/office/drawing/2014/main" id="{5F3684DC-2D51-4B12-903E-626FA5065A17}"/>
              </a:ext>
            </a:extLst>
          </p:cNvPr>
          <p:cNvGrpSpPr/>
          <p:nvPr/>
        </p:nvGrpSpPr>
        <p:grpSpPr>
          <a:xfrm>
            <a:off x="7063969" y="2205294"/>
            <a:ext cx="233806" cy="1002559"/>
            <a:chOff x="5539969" y="2586293"/>
            <a:chExt cx="233806" cy="1002559"/>
          </a:xfrm>
        </p:grpSpPr>
        <p:pic>
          <p:nvPicPr>
            <p:cNvPr id="39" name="Picture 38" descr="A picture containing clipart  Description automatically generated">
              <a:extLst>
                <a:ext uri="{FF2B5EF4-FFF2-40B4-BE49-F238E27FC236}">
                  <a16:creationId xmlns:a16="http://schemas.microsoft.com/office/drawing/2014/main" id="{81C615D9-914A-4F1F-9AF0-CA193BBCAB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45" name="Picture 44" descr="A picture containing clipart  Description automatically generated">
              <a:extLst>
                <a:ext uri="{FF2B5EF4-FFF2-40B4-BE49-F238E27FC236}">
                  <a16:creationId xmlns:a16="http://schemas.microsoft.com/office/drawing/2014/main" id="{3E4CAEEC-D1BE-4CFB-8871-3C88AE1EAF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46" name="Picture 45" descr="A picture containing clipart  Description automatically generated">
              <a:extLst>
                <a:ext uri="{FF2B5EF4-FFF2-40B4-BE49-F238E27FC236}">
                  <a16:creationId xmlns:a16="http://schemas.microsoft.com/office/drawing/2014/main" id="{2D71EBCF-182D-427B-9A42-9FF576D107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47" name="Picture 46" descr="A picture containing clipart  Description automatically generated">
              <a:extLst>
                <a:ext uri="{FF2B5EF4-FFF2-40B4-BE49-F238E27FC236}">
                  <a16:creationId xmlns:a16="http://schemas.microsoft.com/office/drawing/2014/main" id="{CA34DC7A-8BCD-43ED-9CEF-A35B4977E7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grpSp>
        <p:nvGrpSpPr>
          <p:cNvPr id="20" name="Group 19">
            <a:extLst>
              <a:ext uri="{FF2B5EF4-FFF2-40B4-BE49-F238E27FC236}">
                <a16:creationId xmlns:a16="http://schemas.microsoft.com/office/drawing/2014/main" id="{9269E92B-C0E3-459E-B68D-09D2085B9DE5}"/>
              </a:ext>
            </a:extLst>
          </p:cNvPr>
          <p:cNvGrpSpPr/>
          <p:nvPr/>
        </p:nvGrpSpPr>
        <p:grpSpPr>
          <a:xfrm>
            <a:off x="7386198" y="2209388"/>
            <a:ext cx="233806" cy="1002559"/>
            <a:chOff x="5862198" y="2590387"/>
            <a:chExt cx="233806" cy="1002559"/>
          </a:xfrm>
        </p:grpSpPr>
        <p:pic>
          <p:nvPicPr>
            <p:cNvPr id="55" name="Picture 54" descr="A picture containing clipart  Description automatically generated">
              <a:extLst>
                <a:ext uri="{FF2B5EF4-FFF2-40B4-BE49-F238E27FC236}">
                  <a16:creationId xmlns:a16="http://schemas.microsoft.com/office/drawing/2014/main" id="{AD09C4BF-0F70-4692-8560-134DA9C492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2198" y="2590387"/>
              <a:ext cx="233806" cy="233806"/>
            </a:xfrm>
            <a:prstGeom prst="rect">
              <a:avLst/>
            </a:prstGeom>
          </p:spPr>
        </p:pic>
        <p:pic>
          <p:nvPicPr>
            <p:cNvPr id="56" name="Picture 55" descr="A picture containing clipart  Description automatically generated">
              <a:extLst>
                <a:ext uri="{FF2B5EF4-FFF2-40B4-BE49-F238E27FC236}">
                  <a16:creationId xmlns:a16="http://schemas.microsoft.com/office/drawing/2014/main" id="{57323827-145E-4F1F-B99A-6AE45773A8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2198" y="2846638"/>
              <a:ext cx="233806" cy="233806"/>
            </a:xfrm>
            <a:prstGeom prst="rect">
              <a:avLst/>
            </a:prstGeom>
          </p:spPr>
        </p:pic>
        <p:pic>
          <p:nvPicPr>
            <p:cNvPr id="57" name="Picture 56" descr="A picture containing clipart  Description automatically generated">
              <a:extLst>
                <a:ext uri="{FF2B5EF4-FFF2-40B4-BE49-F238E27FC236}">
                  <a16:creationId xmlns:a16="http://schemas.microsoft.com/office/drawing/2014/main" id="{8E1E106A-8D48-449B-8010-3093DFCE4C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2198" y="3102889"/>
              <a:ext cx="233806" cy="233806"/>
            </a:xfrm>
            <a:prstGeom prst="rect">
              <a:avLst/>
            </a:prstGeom>
          </p:spPr>
        </p:pic>
        <p:pic>
          <p:nvPicPr>
            <p:cNvPr id="58" name="Picture 57" descr="A picture containing clipart  Description automatically generated">
              <a:extLst>
                <a:ext uri="{FF2B5EF4-FFF2-40B4-BE49-F238E27FC236}">
                  <a16:creationId xmlns:a16="http://schemas.microsoft.com/office/drawing/2014/main" id="{891C71EB-0D1A-401D-94E7-73AADD0F4C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2198" y="3359140"/>
              <a:ext cx="233806" cy="233806"/>
            </a:xfrm>
            <a:prstGeom prst="rect">
              <a:avLst/>
            </a:prstGeom>
          </p:spPr>
        </p:pic>
      </p:grpSp>
      <p:sp>
        <p:nvSpPr>
          <p:cNvPr id="65" name="TextBox 64">
            <a:extLst>
              <a:ext uri="{FF2B5EF4-FFF2-40B4-BE49-F238E27FC236}">
                <a16:creationId xmlns:a16="http://schemas.microsoft.com/office/drawing/2014/main" id="{AF55DFC4-FC16-4AC2-B49B-932504E1B020}"/>
              </a:ext>
            </a:extLst>
          </p:cNvPr>
          <p:cNvSpPr txBox="1"/>
          <p:nvPr/>
        </p:nvSpPr>
        <p:spPr bwMode="auto">
          <a:xfrm>
            <a:off x="4796894" y="5123784"/>
            <a:ext cx="25982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2 hundreds = 20 tens</a:t>
            </a:r>
          </a:p>
        </p:txBody>
      </p:sp>
      <p:grpSp>
        <p:nvGrpSpPr>
          <p:cNvPr id="66" name="Group 65">
            <a:extLst>
              <a:ext uri="{FF2B5EF4-FFF2-40B4-BE49-F238E27FC236}">
                <a16:creationId xmlns:a16="http://schemas.microsoft.com/office/drawing/2014/main" id="{4267CC9B-E5B5-487B-8A26-DB5092376BCA}"/>
              </a:ext>
            </a:extLst>
          </p:cNvPr>
          <p:cNvGrpSpPr/>
          <p:nvPr/>
        </p:nvGrpSpPr>
        <p:grpSpPr>
          <a:xfrm>
            <a:off x="7063181" y="2205294"/>
            <a:ext cx="233806" cy="1002559"/>
            <a:chOff x="5539969" y="2586293"/>
            <a:chExt cx="233806" cy="1002559"/>
          </a:xfrm>
        </p:grpSpPr>
        <p:pic>
          <p:nvPicPr>
            <p:cNvPr id="67" name="Picture 66" descr="A picture containing clipart  Description automatically generated">
              <a:extLst>
                <a:ext uri="{FF2B5EF4-FFF2-40B4-BE49-F238E27FC236}">
                  <a16:creationId xmlns:a16="http://schemas.microsoft.com/office/drawing/2014/main" id="{0179CA7C-E4FB-448B-941A-D94765471C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68" name="Picture 67" descr="A picture containing clipart  Description automatically generated">
              <a:extLst>
                <a:ext uri="{FF2B5EF4-FFF2-40B4-BE49-F238E27FC236}">
                  <a16:creationId xmlns:a16="http://schemas.microsoft.com/office/drawing/2014/main" id="{AA09E3D5-6A9E-46DC-B1E7-9DB4F64D0A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69" name="Picture 68" descr="A picture containing clipart  Description automatically generated">
              <a:extLst>
                <a:ext uri="{FF2B5EF4-FFF2-40B4-BE49-F238E27FC236}">
                  <a16:creationId xmlns:a16="http://schemas.microsoft.com/office/drawing/2014/main" id="{E572366D-FAE7-4397-ABAE-50184D99C3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70" name="Picture 69" descr="A picture containing clipart  Description automatically generated">
              <a:extLst>
                <a:ext uri="{FF2B5EF4-FFF2-40B4-BE49-F238E27FC236}">
                  <a16:creationId xmlns:a16="http://schemas.microsoft.com/office/drawing/2014/main" id="{1A385876-6BBC-49AA-AC63-2C979BB0C6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grpSp>
        <p:nvGrpSpPr>
          <p:cNvPr id="71" name="Group 70">
            <a:extLst>
              <a:ext uri="{FF2B5EF4-FFF2-40B4-BE49-F238E27FC236}">
                <a16:creationId xmlns:a16="http://schemas.microsoft.com/office/drawing/2014/main" id="{F0EE6494-A8F3-41D9-AAA2-6F67B1F5AD29}"/>
              </a:ext>
            </a:extLst>
          </p:cNvPr>
          <p:cNvGrpSpPr/>
          <p:nvPr/>
        </p:nvGrpSpPr>
        <p:grpSpPr>
          <a:xfrm>
            <a:off x="6736028" y="2205294"/>
            <a:ext cx="233806" cy="1002559"/>
            <a:chOff x="5539969" y="2586293"/>
            <a:chExt cx="233806" cy="1002559"/>
          </a:xfrm>
        </p:grpSpPr>
        <p:pic>
          <p:nvPicPr>
            <p:cNvPr id="72" name="Picture 71" descr="A picture containing clipart  Description automatically generated">
              <a:extLst>
                <a:ext uri="{FF2B5EF4-FFF2-40B4-BE49-F238E27FC236}">
                  <a16:creationId xmlns:a16="http://schemas.microsoft.com/office/drawing/2014/main" id="{F8144DA1-252E-4234-B952-294E716A39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73" name="Picture 72" descr="A picture containing clipart  Description automatically generated">
              <a:extLst>
                <a:ext uri="{FF2B5EF4-FFF2-40B4-BE49-F238E27FC236}">
                  <a16:creationId xmlns:a16="http://schemas.microsoft.com/office/drawing/2014/main" id="{594A76CD-D3BF-4B44-8AF8-DB5190CA71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74" name="Picture 73" descr="A picture containing clipart  Description automatically generated">
              <a:extLst>
                <a:ext uri="{FF2B5EF4-FFF2-40B4-BE49-F238E27FC236}">
                  <a16:creationId xmlns:a16="http://schemas.microsoft.com/office/drawing/2014/main" id="{827F1C14-1AB5-4276-B344-118C252CC3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75" name="Picture 74" descr="A picture containing clipart  Description automatically generated">
              <a:extLst>
                <a:ext uri="{FF2B5EF4-FFF2-40B4-BE49-F238E27FC236}">
                  <a16:creationId xmlns:a16="http://schemas.microsoft.com/office/drawing/2014/main" id="{3EE4671F-A943-4173-AE76-8FDB0CBE4C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grpSp>
        <p:nvGrpSpPr>
          <p:cNvPr id="76" name="Group 75">
            <a:extLst>
              <a:ext uri="{FF2B5EF4-FFF2-40B4-BE49-F238E27FC236}">
                <a16:creationId xmlns:a16="http://schemas.microsoft.com/office/drawing/2014/main" id="{7DC7BE9A-4CBB-4770-B94D-ED6FDC170AB5}"/>
              </a:ext>
            </a:extLst>
          </p:cNvPr>
          <p:cNvGrpSpPr/>
          <p:nvPr/>
        </p:nvGrpSpPr>
        <p:grpSpPr>
          <a:xfrm>
            <a:off x="8051658" y="2205294"/>
            <a:ext cx="233806" cy="1002559"/>
            <a:chOff x="5539969" y="2586293"/>
            <a:chExt cx="233806" cy="1002559"/>
          </a:xfrm>
        </p:grpSpPr>
        <p:pic>
          <p:nvPicPr>
            <p:cNvPr id="77" name="Picture 76" descr="A picture containing clipart  Description automatically generated">
              <a:extLst>
                <a:ext uri="{FF2B5EF4-FFF2-40B4-BE49-F238E27FC236}">
                  <a16:creationId xmlns:a16="http://schemas.microsoft.com/office/drawing/2014/main" id="{E3D8F0FB-689C-499E-AD06-9120EF380C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78" name="Picture 77" descr="A picture containing clipart  Description automatically generated">
              <a:extLst>
                <a:ext uri="{FF2B5EF4-FFF2-40B4-BE49-F238E27FC236}">
                  <a16:creationId xmlns:a16="http://schemas.microsoft.com/office/drawing/2014/main" id="{D2668349-342E-4961-83D6-7A7733B5DE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79" name="Picture 78" descr="A picture containing clipart  Description automatically generated">
              <a:extLst>
                <a:ext uri="{FF2B5EF4-FFF2-40B4-BE49-F238E27FC236}">
                  <a16:creationId xmlns:a16="http://schemas.microsoft.com/office/drawing/2014/main" id="{963A3F2E-F2FD-4679-AB9F-9CCCA5D5CA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80" name="Picture 79" descr="A picture containing clipart  Description automatically generated">
              <a:extLst>
                <a:ext uri="{FF2B5EF4-FFF2-40B4-BE49-F238E27FC236}">
                  <a16:creationId xmlns:a16="http://schemas.microsoft.com/office/drawing/2014/main" id="{15F7F695-F3B0-493E-B7CE-A5B5BCEF4F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pic>
        <p:nvPicPr>
          <p:cNvPr id="86" name="Picture 85" descr="A close up of a logo  Description automatically generated">
            <a:extLst>
              <a:ext uri="{FF2B5EF4-FFF2-40B4-BE49-F238E27FC236}">
                <a16:creationId xmlns:a16="http://schemas.microsoft.com/office/drawing/2014/main" id="{2C0B370A-8CC9-41E0-8F53-B11DFB61BC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98070" y="2179116"/>
            <a:ext cx="301351" cy="1065120"/>
          </a:xfrm>
          <a:prstGeom prst="rect">
            <a:avLst/>
          </a:prstGeom>
        </p:spPr>
      </p:pic>
      <p:pic>
        <p:nvPicPr>
          <p:cNvPr id="87" name="Picture 86" descr="A close up of a logo  Description automatically generated">
            <a:extLst>
              <a:ext uri="{FF2B5EF4-FFF2-40B4-BE49-F238E27FC236}">
                <a16:creationId xmlns:a16="http://schemas.microsoft.com/office/drawing/2014/main" id="{15167D1F-A833-4665-B449-3440876C1A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27739" y="2179116"/>
            <a:ext cx="301351" cy="1065120"/>
          </a:xfrm>
          <a:prstGeom prst="rect">
            <a:avLst/>
          </a:prstGeom>
        </p:spPr>
      </p:pic>
      <p:pic>
        <p:nvPicPr>
          <p:cNvPr id="88" name="Picture 87" descr="A close up of a logo  Description automatically generated">
            <a:extLst>
              <a:ext uri="{FF2B5EF4-FFF2-40B4-BE49-F238E27FC236}">
                <a16:creationId xmlns:a16="http://schemas.microsoft.com/office/drawing/2014/main" id="{7EA86D06-45CE-411B-AB97-1CF157824D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7408" y="2179116"/>
            <a:ext cx="301351" cy="1065120"/>
          </a:xfrm>
          <a:prstGeom prst="rect">
            <a:avLst/>
          </a:prstGeom>
        </p:spPr>
      </p:pic>
      <p:pic>
        <p:nvPicPr>
          <p:cNvPr id="89" name="Picture 88" descr="A close up of a logo  Description automatically generated">
            <a:extLst>
              <a:ext uri="{FF2B5EF4-FFF2-40B4-BE49-F238E27FC236}">
                <a16:creationId xmlns:a16="http://schemas.microsoft.com/office/drawing/2014/main" id="{0C34A4F1-77E3-472D-8A5A-E01ED0BCAA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7077" y="2179116"/>
            <a:ext cx="301351" cy="1065120"/>
          </a:xfrm>
          <a:prstGeom prst="rect">
            <a:avLst/>
          </a:prstGeom>
        </p:spPr>
      </p:pic>
      <p:pic>
        <p:nvPicPr>
          <p:cNvPr id="90" name="Picture 89" descr="A close up of a logo  Description automatically generated">
            <a:extLst>
              <a:ext uri="{FF2B5EF4-FFF2-40B4-BE49-F238E27FC236}">
                <a16:creationId xmlns:a16="http://schemas.microsoft.com/office/drawing/2014/main" id="{5AFD08A4-7C98-49FF-AD5F-F3D14CBB15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16745" y="2179116"/>
            <a:ext cx="301351" cy="1065120"/>
          </a:xfrm>
          <a:prstGeom prst="rect">
            <a:avLst/>
          </a:prstGeom>
        </p:spPr>
      </p:pic>
      <p:sp>
        <p:nvSpPr>
          <p:cNvPr id="91" name="TextBox 90">
            <a:extLst>
              <a:ext uri="{FF2B5EF4-FFF2-40B4-BE49-F238E27FC236}">
                <a16:creationId xmlns:a16="http://schemas.microsoft.com/office/drawing/2014/main" id="{6B533582-E399-43E1-9155-ADA6752409AF}"/>
              </a:ext>
            </a:extLst>
          </p:cNvPr>
          <p:cNvSpPr txBox="1"/>
          <p:nvPr/>
        </p:nvSpPr>
        <p:spPr bwMode="auto">
          <a:xfrm>
            <a:off x="7336424" y="1799004"/>
            <a:ext cx="32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70C0"/>
                </a:solidFill>
                <a:latin typeface="Myriad Pro" panose="020B0503030403020204" pitchFamily="34" charset="0"/>
                <a:ea typeface="Myriad Pro Semibold" charset="0"/>
                <a:cs typeface="Myriad Pro Semibold" charset="0"/>
              </a:rPr>
              <a:t>5</a:t>
            </a:r>
          </a:p>
        </p:txBody>
      </p:sp>
      <p:sp>
        <p:nvSpPr>
          <p:cNvPr id="92" name="TextBox 91">
            <a:extLst>
              <a:ext uri="{FF2B5EF4-FFF2-40B4-BE49-F238E27FC236}">
                <a16:creationId xmlns:a16="http://schemas.microsoft.com/office/drawing/2014/main" id="{81BB1D65-CD02-45D7-A4A4-DEE0CDFF38FF}"/>
              </a:ext>
            </a:extLst>
          </p:cNvPr>
          <p:cNvSpPr txBox="1"/>
          <p:nvPr/>
        </p:nvSpPr>
        <p:spPr bwMode="auto">
          <a:xfrm>
            <a:off x="4465361" y="5453559"/>
            <a:ext cx="32612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70C0"/>
                </a:solidFill>
                <a:latin typeface="Myriad Pro Semibold" charset="0"/>
                <a:ea typeface="Myriad Pro Semibold" charset="0"/>
                <a:cs typeface="Myriad Pro Semibold" charset="0"/>
              </a:rPr>
              <a:t>21 tens ÷ 4 = 5 tens r 1 ten</a:t>
            </a:r>
          </a:p>
        </p:txBody>
      </p:sp>
      <p:pic>
        <p:nvPicPr>
          <p:cNvPr id="95" name="Picture 94" descr="A picture containing object  Description automatically generated">
            <a:extLst>
              <a:ext uri="{FF2B5EF4-FFF2-40B4-BE49-F238E27FC236}">
                <a16:creationId xmlns:a16="http://schemas.microsoft.com/office/drawing/2014/main" id="{671EB456-23CD-47F7-9A44-13B3E3171C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3462" y="2205293"/>
            <a:ext cx="233806" cy="233806"/>
          </a:xfrm>
          <a:prstGeom prst="rect">
            <a:avLst/>
          </a:prstGeom>
        </p:spPr>
      </p:pic>
      <p:pic>
        <p:nvPicPr>
          <p:cNvPr id="96" name="Picture 95" descr="A picture containing object  Description automatically generated">
            <a:extLst>
              <a:ext uri="{FF2B5EF4-FFF2-40B4-BE49-F238E27FC236}">
                <a16:creationId xmlns:a16="http://schemas.microsoft.com/office/drawing/2014/main" id="{0A55E672-8291-4295-B2AF-AB86A483DE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3462" y="2461442"/>
            <a:ext cx="233806" cy="233806"/>
          </a:xfrm>
          <a:prstGeom prst="rect">
            <a:avLst/>
          </a:prstGeom>
        </p:spPr>
      </p:pic>
      <p:pic>
        <p:nvPicPr>
          <p:cNvPr id="99" name="Picture 98" descr="A picture containing object  Description automatically generated">
            <a:extLst>
              <a:ext uri="{FF2B5EF4-FFF2-40B4-BE49-F238E27FC236}">
                <a16:creationId xmlns:a16="http://schemas.microsoft.com/office/drawing/2014/main" id="{B6F591C7-7BE7-4AF9-90B6-81835404BB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3462" y="2717591"/>
            <a:ext cx="233806" cy="233806"/>
          </a:xfrm>
          <a:prstGeom prst="rect">
            <a:avLst/>
          </a:prstGeom>
        </p:spPr>
      </p:pic>
      <p:pic>
        <p:nvPicPr>
          <p:cNvPr id="100" name="Picture 99" descr="A picture containing object  Description automatically generated">
            <a:extLst>
              <a:ext uri="{FF2B5EF4-FFF2-40B4-BE49-F238E27FC236}">
                <a16:creationId xmlns:a16="http://schemas.microsoft.com/office/drawing/2014/main" id="{018CAE6F-784D-445C-9C3D-42238BF43B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3462" y="2973740"/>
            <a:ext cx="233806" cy="233806"/>
          </a:xfrm>
          <a:prstGeom prst="rect">
            <a:avLst/>
          </a:prstGeom>
        </p:spPr>
      </p:pic>
      <p:grpSp>
        <p:nvGrpSpPr>
          <p:cNvPr id="5" name="Group 4"/>
          <p:cNvGrpSpPr/>
          <p:nvPr/>
        </p:nvGrpSpPr>
        <p:grpSpPr>
          <a:xfrm>
            <a:off x="8453462" y="3229890"/>
            <a:ext cx="233806" cy="1002253"/>
            <a:chOff x="6929462" y="3229889"/>
            <a:chExt cx="233806" cy="1002253"/>
          </a:xfrm>
        </p:grpSpPr>
        <p:pic>
          <p:nvPicPr>
            <p:cNvPr id="101" name="Picture 100" descr="A picture containing object  Description automatically generated">
              <a:extLst>
                <a:ext uri="{FF2B5EF4-FFF2-40B4-BE49-F238E27FC236}">
                  <a16:creationId xmlns:a16="http://schemas.microsoft.com/office/drawing/2014/main" id="{9053A8F9-F0F6-4177-9BCE-C954753AF9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62" y="3229889"/>
              <a:ext cx="233806" cy="233806"/>
            </a:xfrm>
            <a:prstGeom prst="rect">
              <a:avLst/>
            </a:prstGeom>
          </p:spPr>
        </p:pic>
        <p:pic>
          <p:nvPicPr>
            <p:cNvPr id="102" name="Picture 101" descr="A picture containing object  Description automatically generated">
              <a:extLst>
                <a:ext uri="{FF2B5EF4-FFF2-40B4-BE49-F238E27FC236}">
                  <a16:creationId xmlns:a16="http://schemas.microsoft.com/office/drawing/2014/main" id="{A406A91B-37C5-450A-9E5B-104506E4AE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62" y="3486038"/>
              <a:ext cx="233806" cy="233806"/>
            </a:xfrm>
            <a:prstGeom prst="rect">
              <a:avLst/>
            </a:prstGeom>
          </p:spPr>
        </p:pic>
        <p:pic>
          <p:nvPicPr>
            <p:cNvPr id="103" name="Picture 102" descr="A picture containing object  Description automatically generated">
              <a:extLst>
                <a:ext uri="{FF2B5EF4-FFF2-40B4-BE49-F238E27FC236}">
                  <a16:creationId xmlns:a16="http://schemas.microsoft.com/office/drawing/2014/main" id="{B32EE447-2B6D-4ABA-BA17-A68BACCFFE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62" y="3742187"/>
              <a:ext cx="233806" cy="233806"/>
            </a:xfrm>
            <a:prstGeom prst="rect">
              <a:avLst/>
            </a:prstGeom>
          </p:spPr>
        </p:pic>
        <p:pic>
          <p:nvPicPr>
            <p:cNvPr id="104" name="Picture 103" descr="A picture containing object  Description automatically generated">
              <a:extLst>
                <a:ext uri="{FF2B5EF4-FFF2-40B4-BE49-F238E27FC236}">
                  <a16:creationId xmlns:a16="http://schemas.microsoft.com/office/drawing/2014/main" id="{E5712A01-3DAF-4B1A-8E7B-6872A24874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62" y="3998336"/>
              <a:ext cx="233806" cy="233806"/>
            </a:xfrm>
            <a:prstGeom prst="rect">
              <a:avLst/>
            </a:prstGeom>
          </p:spPr>
        </p:pic>
      </p:grpSp>
      <p:grpSp>
        <p:nvGrpSpPr>
          <p:cNvPr id="9" name="Group 8"/>
          <p:cNvGrpSpPr/>
          <p:nvPr/>
        </p:nvGrpSpPr>
        <p:grpSpPr>
          <a:xfrm>
            <a:off x="8453462" y="4254485"/>
            <a:ext cx="233806" cy="489952"/>
            <a:chOff x="6929462" y="4254485"/>
            <a:chExt cx="233806" cy="489952"/>
          </a:xfrm>
        </p:grpSpPr>
        <p:pic>
          <p:nvPicPr>
            <p:cNvPr id="105" name="Picture 104" descr="A picture containing object  Description automatically generated">
              <a:extLst>
                <a:ext uri="{FF2B5EF4-FFF2-40B4-BE49-F238E27FC236}">
                  <a16:creationId xmlns:a16="http://schemas.microsoft.com/office/drawing/2014/main" id="{23136CA0-54C6-465C-9E8E-0078D877B6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62" y="4254485"/>
              <a:ext cx="233806" cy="233806"/>
            </a:xfrm>
            <a:prstGeom prst="rect">
              <a:avLst/>
            </a:prstGeom>
          </p:spPr>
        </p:pic>
        <p:pic>
          <p:nvPicPr>
            <p:cNvPr id="106" name="Picture 105" descr="A picture containing object  Description automatically generated">
              <a:extLst>
                <a:ext uri="{FF2B5EF4-FFF2-40B4-BE49-F238E27FC236}">
                  <a16:creationId xmlns:a16="http://schemas.microsoft.com/office/drawing/2014/main" id="{61AB0F21-8438-4E49-82DD-39D032E62A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62" y="4510631"/>
              <a:ext cx="233806" cy="233806"/>
            </a:xfrm>
            <a:prstGeom prst="rect">
              <a:avLst/>
            </a:prstGeom>
          </p:spPr>
        </p:pic>
      </p:grpSp>
      <p:pic>
        <p:nvPicPr>
          <p:cNvPr id="8" name="Image 7"/>
          <p:cNvPicPr>
            <a:picLocks noChangeAspect="1"/>
          </p:cNvPicPr>
          <p:nvPr/>
        </p:nvPicPr>
        <p:blipFill>
          <a:blip r:embed="rId9" cstate="print"/>
          <a:stretch>
            <a:fillRect/>
          </a:stretch>
        </p:blipFill>
        <p:spPr>
          <a:xfrm>
            <a:off x="2912778" y="1805359"/>
            <a:ext cx="1594080" cy="885600"/>
          </a:xfrm>
          <a:prstGeom prst="rect">
            <a:avLst/>
          </a:prstGeom>
        </p:spPr>
      </p:pic>
      <p:sp>
        <p:nvSpPr>
          <p:cNvPr id="107" name="TextBox 106">
            <a:extLst>
              <a:ext uri="{FF2B5EF4-FFF2-40B4-BE49-F238E27FC236}">
                <a16:creationId xmlns:a16="http://schemas.microsoft.com/office/drawing/2014/main" id="{8951ACF4-D81B-466D-834C-3FACDA611587}"/>
              </a:ext>
            </a:extLst>
          </p:cNvPr>
          <p:cNvSpPr txBox="1"/>
          <p:nvPr/>
        </p:nvSpPr>
        <p:spPr bwMode="auto">
          <a:xfrm>
            <a:off x="5115797" y="5783334"/>
            <a:ext cx="19604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1 ten = 10 ones</a:t>
            </a:r>
          </a:p>
        </p:txBody>
      </p:sp>
      <p:pic>
        <p:nvPicPr>
          <p:cNvPr id="3" name="Image 2"/>
          <p:cNvPicPr>
            <a:picLocks noChangeAspect="1"/>
          </p:cNvPicPr>
          <p:nvPr/>
        </p:nvPicPr>
        <p:blipFill>
          <a:blip r:embed="rId10" cstate="print"/>
          <a:stretch>
            <a:fillRect/>
          </a:stretch>
        </p:blipFill>
        <p:spPr>
          <a:xfrm>
            <a:off x="2912778" y="1805359"/>
            <a:ext cx="1594080" cy="885600"/>
          </a:xfrm>
          <a:prstGeom prst="rect">
            <a:avLst/>
          </a:prstGeom>
        </p:spPr>
      </p:pic>
      <p:pic>
        <p:nvPicPr>
          <p:cNvPr id="4" name="Image 3"/>
          <p:cNvPicPr>
            <a:picLocks noChangeAspect="1"/>
          </p:cNvPicPr>
          <p:nvPr/>
        </p:nvPicPr>
        <p:blipFill>
          <a:blip r:embed="rId11" cstate="print"/>
          <a:stretch>
            <a:fillRect/>
          </a:stretch>
        </p:blipFill>
        <p:spPr>
          <a:xfrm>
            <a:off x="2912778" y="1805359"/>
            <a:ext cx="1594080" cy="885600"/>
          </a:xfrm>
          <a:prstGeom prst="rect">
            <a:avLst/>
          </a:prstGeom>
        </p:spPr>
      </p:pic>
      <p:sp>
        <p:nvSpPr>
          <p:cNvPr id="94" name="TextBox 93">
            <a:extLst>
              <a:ext uri="{FF2B5EF4-FFF2-40B4-BE49-F238E27FC236}">
                <a16:creationId xmlns:a16="http://schemas.microsoft.com/office/drawing/2014/main" id="{13B6A95A-8E8D-4510-BA58-A5F7208128B9}"/>
              </a:ext>
            </a:extLst>
          </p:cNvPr>
          <p:cNvSpPr txBox="1"/>
          <p:nvPr/>
        </p:nvSpPr>
        <p:spPr bwMode="auto">
          <a:xfrm>
            <a:off x="4801415" y="6113109"/>
            <a:ext cx="25891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FF0000"/>
                </a:solidFill>
                <a:latin typeface="Myriad Pro Semibold" charset="0"/>
                <a:ea typeface="Myriad Pro Semibold" charset="0"/>
                <a:cs typeface="Myriad Pro Semibold" charset="0"/>
              </a:rPr>
              <a:t>12 ones ÷ 4 = 3 ones</a:t>
            </a:r>
          </a:p>
        </p:txBody>
      </p:sp>
      <p:sp>
        <p:nvSpPr>
          <p:cNvPr id="111" name="TextBox 110">
            <a:extLst>
              <a:ext uri="{FF2B5EF4-FFF2-40B4-BE49-F238E27FC236}">
                <a16:creationId xmlns:a16="http://schemas.microsoft.com/office/drawing/2014/main" id="{35C2E985-7CA9-4363-B4B5-B4C0132ACD7B}"/>
              </a:ext>
            </a:extLst>
          </p:cNvPr>
          <p:cNvSpPr txBox="1"/>
          <p:nvPr/>
        </p:nvSpPr>
        <p:spPr bwMode="auto">
          <a:xfrm>
            <a:off x="3641930" y="4794009"/>
            <a:ext cx="4908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7030A0"/>
                </a:solidFill>
                <a:latin typeface="Myriad Pro Semibold" charset="0"/>
                <a:ea typeface="Myriad Pro Semibold" charset="0"/>
                <a:cs typeface="Myriad Pro Semibold" charset="0"/>
              </a:rPr>
              <a:t>6 hundreds ÷ 4 = 1 hundred r 2 hundreds</a:t>
            </a:r>
          </a:p>
        </p:txBody>
      </p:sp>
      <p:sp>
        <p:nvSpPr>
          <p:cNvPr id="112" name="TextBox 111">
            <a:extLst>
              <a:ext uri="{FF2B5EF4-FFF2-40B4-BE49-F238E27FC236}">
                <a16:creationId xmlns:a16="http://schemas.microsoft.com/office/drawing/2014/main" id="{F8509E74-7983-40BA-ADBF-E369B3FDF55F}"/>
              </a:ext>
            </a:extLst>
          </p:cNvPr>
          <p:cNvSpPr txBox="1"/>
          <p:nvPr/>
        </p:nvSpPr>
        <p:spPr bwMode="auto">
          <a:xfrm>
            <a:off x="6672750" y="830266"/>
            <a:ext cx="6415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200" dirty="0">
                <a:solidFill>
                  <a:srgbClr val="000000"/>
                </a:solidFill>
                <a:latin typeface="Myriad Pro Semibold" charset="0"/>
                <a:ea typeface="Myriad Pro Semibold" charset="0"/>
                <a:cs typeface="Myriad Pro Semibold" charset="0"/>
              </a:rPr>
              <a:t>153</a:t>
            </a:r>
          </a:p>
        </p:txBody>
      </p:sp>
      <p:sp>
        <p:nvSpPr>
          <p:cNvPr id="113" name="TextBox 112">
            <a:extLst>
              <a:ext uri="{FF2B5EF4-FFF2-40B4-BE49-F238E27FC236}">
                <a16:creationId xmlns:a16="http://schemas.microsoft.com/office/drawing/2014/main" id="{7F6B5CFD-D2D6-4410-962B-76E124CE0C12}"/>
              </a:ext>
            </a:extLst>
          </p:cNvPr>
          <p:cNvSpPr txBox="1"/>
          <p:nvPr/>
        </p:nvSpPr>
        <p:spPr bwMode="auto">
          <a:xfrm>
            <a:off x="8560944" y="1799004"/>
            <a:ext cx="32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FF0000"/>
                </a:solidFill>
                <a:latin typeface="Myriad Pro" panose="020B0503030403020204" pitchFamily="34" charset="0"/>
                <a:ea typeface="Myriad Pro Semibold" charset="0"/>
                <a:cs typeface="Myriad Pro Semibold" charset="0"/>
              </a:rPr>
              <a:t>3</a:t>
            </a:r>
          </a:p>
        </p:txBody>
      </p:sp>
      <p:grpSp>
        <p:nvGrpSpPr>
          <p:cNvPr id="93" name="Group 92">
            <a:extLst>
              <a:ext uri="{FF2B5EF4-FFF2-40B4-BE49-F238E27FC236}">
                <a16:creationId xmlns:a16="http://schemas.microsoft.com/office/drawing/2014/main" id="{38ED8EEF-0141-4414-A6B5-98AC0039721C}"/>
              </a:ext>
            </a:extLst>
          </p:cNvPr>
          <p:cNvGrpSpPr/>
          <p:nvPr/>
        </p:nvGrpSpPr>
        <p:grpSpPr>
          <a:xfrm>
            <a:off x="2746500" y="2102704"/>
            <a:ext cx="1649289" cy="564329"/>
            <a:chOff x="3733049" y="5315443"/>
            <a:chExt cx="1649289" cy="564329"/>
          </a:xfrm>
        </p:grpSpPr>
        <p:grpSp>
          <p:nvGrpSpPr>
            <p:cNvPr id="97" name="Group 96">
              <a:extLst>
                <a:ext uri="{FF2B5EF4-FFF2-40B4-BE49-F238E27FC236}">
                  <a16:creationId xmlns:a16="http://schemas.microsoft.com/office/drawing/2014/main" id="{03017197-82A9-4021-8254-751AA09DB1B5}"/>
                </a:ext>
              </a:extLst>
            </p:cNvPr>
            <p:cNvGrpSpPr/>
            <p:nvPr/>
          </p:nvGrpSpPr>
          <p:grpSpPr>
            <a:xfrm>
              <a:off x="4085070" y="5365750"/>
              <a:ext cx="1297268" cy="507156"/>
              <a:chOff x="4085070" y="5365750"/>
              <a:chExt cx="1297268" cy="507156"/>
            </a:xfrm>
            <a:solidFill>
              <a:schemeClr val="bg1"/>
            </a:solidFill>
          </p:grpSpPr>
          <p:sp>
            <p:nvSpPr>
              <p:cNvPr id="110" name="Rectangle 109">
                <a:extLst>
                  <a:ext uri="{FF2B5EF4-FFF2-40B4-BE49-F238E27FC236}">
                    <a16:creationId xmlns:a16="http://schemas.microsoft.com/office/drawing/2014/main" id="{D08259C4-27EC-40BA-BC7A-35D4CA56B6CD}"/>
                  </a:ext>
                </a:extLst>
              </p:cNvPr>
              <p:cNvSpPr/>
              <p:nvPr/>
            </p:nvSpPr>
            <p:spPr bwMode="auto">
              <a:xfrm>
                <a:off x="4085070" y="5365750"/>
                <a:ext cx="1297268" cy="4657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14" name="Rectangle 113">
                <a:extLst>
                  <a:ext uri="{FF2B5EF4-FFF2-40B4-BE49-F238E27FC236}">
                    <a16:creationId xmlns:a16="http://schemas.microsoft.com/office/drawing/2014/main" id="{7BDD88B4-9829-4067-B00F-57EAAFF72643}"/>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98" name="Group 97">
              <a:extLst>
                <a:ext uri="{FF2B5EF4-FFF2-40B4-BE49-F238E27FC236}">
                  <a16:creationId xmlns:a16="http://schemas.microsoft.com/office/drawing/2014/main" id="{1C1B0A68-694A-4676-80F2-A57F474C9EA2}"/>
                </a:ext>
              </a:extLst>
            </p:cNvPr>
            <p:cNvGrpSpPr/>
            <p:nvPr/>
          </p:nvGrpSpPr>
          <p:grpSpPr>
            <a:xfrm>
              <a:off x="3733049" y="5315443"/>
              <a:ext cx="1646907" cy="564329"/>
              <a:chOff x="3722832" y="5310208"/>
              <a:chExt cx="1646907" cy="564329"/>
            </a:xfrm>
          </p:grpSpPr>
          <p:cxnSp>
            <p:nvCxnSpPr>
              <p:cNvPr id="108" name="Straight Connector 107">
                <a:extLst>
                  <a:ext uri="{FF2B5EF4-FFF2-40B4-BE49-F238E27FC236}">
                    <a16:creationId xmlns:a16="http://schemas.microsoft.com/office/drawing/2014/main" id="{913B9858-A0CC-4F54-ABA0-B3EDFDB3CED3}"/>
                  </a:ext>
                </a:extLst>
              </p:cNvPr>
              <p:cNvCxnSpPr/>
              <p:nvPr/>
            </p:nvCxnSpPr>
            <p:spPr bwMode="auto">
              <a:xfrm>
                <a:off x="4095242" y="5385595"/>
                <a:ext cx="127449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9" name="Arc 108">
                <a:extLst>
                  <a:ext uri="{FF2B5EF4-FFF2-40B4-BE49-F238E27FC236}">
                    <a16:creationId xmlns:a16="http://schemas.microsoft.com/office/drawing/2014/main" id="{D674953C-7F9C-4B2A-ACD6-E6227CA82CD2}"/>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grpSp>
        <p:nvGrpSpPr>
          <p:cNvPr id="129" name="Group 128">
            <a:extLst>
              <a:ext uri="{FF2B5EF4-FFF2-40B4-BE49-F238E27FC236}">
                <a16:creationId xmlns:a16="http://schemas.microsoft.com/office/drawing/2014/main" id="{F4057C72-DEFF-4448-A067-6C2E4D484F9B}"/>
              </a:ext>
            </a:extLst>
          </p:cNvPr>
          <p:cNvGrpSpPr>
            <a:grpSpLocks noChangeAspect="1"/>
          </p:cNvGrpSpPr>
          <p:nvPr/>
        </p:nvGrpSpPr>
        <p:grpSpPr>
          <a:xfrm>
            <a:off x="5431262" y="2082898"/>
            <a:ext cx="3770262" cy="578710"/>
            <a:chOff x="3733049" y="5315443"/>
            <a:chExt cx="3718673" cy="570792"/>
          </a:xfrm>
        </p:grpSpPr>
        <p:grpSp>
          <p:nvGrpSpPr>
            <p:cNvPr id="130" name="Group 129">
              <a:extLst>
                <a:ext uri="{FF2B5EF4-FFF2-40B4-BE49-F238E27FC236}">
                  <a16:creationId xmlns:a16="http://schemas.microsoft.com/office/drawing/2014/main" id="{BC0FAD96-17A6-4CEA-A445-CE63840C6B48}"/>
                </a:ext>
              </a:extLst>
            </p:cNvPr>
            <p:cNvGrpSpPr/>
            <p:nvPr/>
          </p:nvGrpSpPr>
          <p:grpSpPr>
            <a:xfrm>
              <a:off x="4048134" y="5351710"/>
              <a:ext cx="3403588" cy="534525"/>
              <a:chOff x="4048134" y="5351710"/>
              <a:chExt cx="3403588" cy="534525"/>
            </a:xfrm>
            <a:solidFill>
              <a:schemeClr val="bg1"/>
            </a:solidFill>
          </p:grpSpPr>
          <p:sp>
            <p:nvSpPr>
              <p:cNvPr id="134" name="Rectangle 133">
                <a:extLst>
                  <a:ext uri="{FF2B5EF4-FFF2-40B4-BE49-F238E27FC236}">
                    <a16:creationId xmlns:a16="http://schemas.microsoft.com/office/drawing/2014/main" id="{164B50D3-9D41-45AF-8548-D4FBB56963F7}"/>
                  </a:ext>
                </a:extLst>
              </p:cNvPr>
              <p:cNvSpPr/>
              <p:nvPr/>
            </p:nvSpPr>
            <p:spPr bwMode="auto">
              <a:xfrm flipV="1">
                <a:off x="4048134" y="5351710"/>
                <a:ext cx="3403588" cy="580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35" name="Rectangle 134">
                <a:extLst>
                  <a:ext uri="{FF2B5EF4-FFF2-40B4-BE49-F238E27FC236}">
                    <a16:creationId xmlns:a16="http://schemas.microsoft.com/office/drawing/2014/main" id="{C60BF85F-F316-4477-AE14-29A8B59D79AC}"/>
                  </a:ext>
                </a:extLst>
              </p:cNvPr>
              <p:cNvSpPr/>
              <p:nvPr/>
            </p:nvSpPr>
            <p:spPr bwMode="auto">
              <a:xfrm rot="5400000">
                <a:off x="3875410"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131" name="Group 130">
              <a:extLst>
                <a:ext uri="{FF2B5EF4-FFF2-40B4-BE49-F238E27FC236}">
                  <a16:creationId xmlns:a16="http://schemas.microsoft.com/office/drawing/2014/main" id="{CAB6818B-4CF6-4851-9254-15F9B404B8F0}"/>
                </a:ext>
              </a:extLst>
            </p:cNvPr>
            <p:cNvGrpSpPr/>
            <p:nvPr/>
          </p:nvGrpSpPr>
          <p:grpSpPr>
            <a:xfrm>
              <a:off x="3733049" y="5315443"/>
              <a:ext cx="3718672" cy="564329"/>
              <a:chOff x="3722832" y="5310208"/>
              <a:chExt cx="3718672" cy="564329"/>
            </a:xfrm>
          </p:grpSpPr>
          <p:cxnSp>
            <p:nvCxnSpPr>
              <p:cNvPr id="132" name="Straight Connector 131">
                <a:extLst>
                  <a:ext uri="{FF2B5EF4-FFF2-40B4-BE49-F238E27FC236}">
                    <a16:creationId xmlns:a16="http://schemas.microsoft.com/office/drawing/2014/main" id="{3D17DC72-F35B-4BBE-BE79-EEDCC3ACD59D}"/>
                  </a:ext>
                </a:extLst>
              </p:cNvPr>
              <p:cNvCxnSpPr/>
              <p:nvPr/>
            </p:nvCxnSpPr>
            <p:spPr bwMode="auto">
              <a:xfrm>
                <a:off x="4095242" y="5385595"/>
                <a:ext cx="3346262"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 name="Arc 132">
                <a:extLst>
                  <a:ext uri="{FF2B5EF4-FFF2-40B4-BE49-F238E27FC236}">
                    <a16:creationId xmlns:a16="http://schemas.microsoft.com/office/drawing/2014/main" id="{C262C3F2-B11B-4844-95E1-4C1DE1B85EB6}"/>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sp>
        <p:nvSpPr>
          <p:cNvPr id="137" name="TextBox 136">
            <a:extLst>
              <a:ext uri="{FF2B5EF4-FFF2-40B4-BE49-F238E27FC236}">
                <a16:creationId xmlns:a16="http://schemas.microsoft.com/office/drawing/2014/main" id="{4CDFE866-286A-4509-A6C2-6A83A7B1A670}"/>
              </a:ext>
            </a:extLst>
          </p:cNvPr>
          <p:cNvSpPr txBox="1"/>
          <p:nvPr/>
        </p:nvSpPr>
        <p:spPr bwMode="auto">
          <a:xfrm>
            <a:off x="4838015" y="1446080"/>
            <a:ext cx="25160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5 – exchanging:</a:t>
            </a:r>
            <a:endParaRPr lang="en-GB" sz="2000" dirty="0">
              <a:solidFill>
                <a:srgbClr val="FF0000"/>
              </a:solidFill>
              <a:latin typeface="Myriad Pro Semibold" charset="0"/>
              <a:ea typeface="Myriad Pro Semibold" charset="0"/>
              <a:cs typeface="Myriad Pro Semibold" charset="0"/>
            </a:endParaRPr>
          </a:p>
        </p:txBody>
      </p:sp>
      <p:sp>
        <p:nvSpPr>
          <p:cNvPr id="115" name="Rounded Rectangle 114"/>
          <p:cNvSpPr/>
          <p:nvPr/>
        </p:nvSpPr>
        <p:spPr bwMode="auto">
          <a:xfrm>
            <a:off x="8422313" y="2185200"/>
            <a:ext cx="289704" cy="104040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19" name="Rounded Rectangle 118"/>
          <p:cNvSpPr/>
          <p:nvPr/>
        </p:nvSpPr>
        <p:spPr bwMode="auto">
          <a:xfrm>
            <a:off x="8746236" y="2185200"/>
            <a:ext cx="289704" cy="104040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25" name="Rounded Rectangle 124"/>
          <p:cNvSpPr/>
          <p:nvPr/>
        </p:nvSpPr>
        <p:spPr bwMode="auto">
          <a:xfrm>
            <a:off x="9070196" y="2185200"/>
            <a:ext cx="289704" cy="104040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9" name="TextBox 18">
            <a:extLst>
              <a:ext uri="{FF2B5EF4-FFF2-40B4-BE49-F238E27FC236}">
                <a16:creationId xmlns:a16="http://schemas.microsoft.com/office/drawing/2014/main" id="{F5ADEA59-CB1A-4433-8BE8-C58F8D766860}"/>
              </a:ext>
            </a:extLst>
          </p:cNvPr>
          <p:cNvSpPr txBox="1"/>
          <p:nvPr/>
        </p:nvSpPr>
        <p:spPr bwMode="auto">
          <a:xfrm>
            <a:off x="5572155" y="214513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4</a:t>
            </a:r>
            <a:endParaRPr lang="en-GB" sz="2000" dirty="0">
              <a:solidFill>
                <a:srgbClr val="C00000"/>
              </a:solidFill>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93570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137"/>
                                        </p:tgtEl>
                                      </p:cBhvr>
                                    </p:animEffect>
                                    <p:set>
                                      <p:cBhvr>
                                        <p:cTn id="7" dur="1" fill="hold">
                                          <p:stCondLst>
                                            <p:cond delay="499"/>
                                          </p:stCondLst>
                                        </p:cTn>
                                        <p:tgtEl>
                                          <p:spTgt spid="13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5"/>
                                        </p:tgtEl>
                                        <p:attrNameLst>
                                          <p:attrName>style.visibility</p:attrName>
                                        </p:attrNameLst>
                                      </p:cBhvr>
                                      <p:to>
                                        <p:strVal val="visible"/>
                                      </p:to>
                                    </p:set>
                                    <p:animEffect transition="in" filter="fade">
                                      <p:cBhvr>
                                        <p:cTn id="16" dur="500"/>
                                        <p:tgtEl>
                                          <p:spTgt spid="115"/>
                                        </p:tgtEl>
                                      </p:cBhvr>
                                    </p:animEffect>
                                  </p:childTnLst>
                                </p:cTn>
                              </p:par>
                            </p:childTnLst>
                          </p:cTn>
                        </p:par>
                        <p:par>
                          <p:cTn id="17" fill="hold">
                            <p:stCondLst>
                              <p:cond delay="500"/>
                            </p:stCondLst>
                            <p:childTnLst>
                              <p:par>
                                <p:cTn id="18" presetID="42" presetClass="path" presetSubtype="0" accel="50400" decel="49600" fill="hold" nodeType="afterEffect">
                                  <p:stCondLst>
                                    <p:cond delay="0"/>
                                  </p:stCondLst>
                                  <p:childTnLst>
                                    <p:animMotion origin="layout" path="M -4.58333E-6 1.48148E-6 L 0.02579 -0.22246 " pathEditMode="relative" rAng="0" ptsTypes="AA">
                                      <p:cBhvr>
                                        <p:cTn id="19" dur="1250" fill="hold"/>
                                        <p:tgtEl>
                                          <p:spTgt spid="9"/>
                                        </p:tgtEl>
                                        <p:attrNameLst>
                                          <p:attrName>ppt_x</p:attrName>
                                          <p:attrName>ppt_y</p:attrName>
                                        </p:attrNameLst>
                                      </p:cBhvr>
                                      <p:rCtr x="1289" y="-11134"/>
                                    </p:animMotion>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119"/>
                                        </p:tgtEl>
                                        <p:attrNameLst>
                                          <p:attrName>style.visibility</p:attrName>
                                        </p:attrNameLst>
                                      </p:cBhvr>
                                      <p:to>
                                        <p:strVal val="visible"/>
                                      </p:to>
                                    </p:set>
                                    <p:animEffect transition="in" filter="fade">
                                      <p:cBhvr>
                                        <p:cTn id="23" dur="500"/>
                                        <p:tgtEl>
                                          <p:spTgt spid="119"/>
                                        </p:tgtEl>
                                      </p:cBhvr>
                                    </p:animEffect>
                                  </p:childTnLst>
                                </p:cTn>
                              </p:par>
                            </p:childTnLst>
                          </p:cTn>
                        </p:par>
                        <p:par>
                          <p:cTn id="24" fill="hold">
                            <p:stCondLst>
                              <p:cond delay="2250"/>
                            </p:stCondLst>
                            <p:childTnLst>
                              <p:par>
                                <p:cTn id="25" presetID="42" presetClass="path" presetSubtype="0" accel="50400" decel="49600" fill="hold" nodeType="afterEffect">
                                  <p:stCondLst>
                                    <p:cond delay="0"/>
                                  </p:stCondLst>
                                  <p:childTnLst>
                                    <p:animMotion origin="layout" path="M -4.58333E-6 -1.48148E-6 L 0.05391 -0.15046 " pathEditMode="relative" rAng="0" ptsTypes="AA">
                                      <p:cBhvr>
                                        <p:cTn id="26" dur="1250" fill="hold"/>
                                        <p:tgtEl>
                                          <p:spTgt spid="5"/>
                                        </p:tgtEl>
                                        <p:attrNameLst>
                                          <p:attrName>ppt_x</p:attrName>
                                          <p:attrName>ppt_y</p:attrName>
                                        </p:attrNameLst>
                                      </p:cBhvr>
                                      <p:rCtr x="2695" y="-7523"/>
                                    </p:animMotion>
                                  </p:childTnLst>
                                </p:cTn>
                              </p:par>
                            </p:childTnLst>
                          </p:cTn>
                        </p:par>
                        <p:par>
                          <p:cTn id="27" fill="hold">
                            <p:stCondLst>
                              <p:cond delay="3500"/>
                            </p:stCondLst>
                            <p:childTnLst>
                              <p:par>
                                <p:cTn id="28" presetID="10" presetClass="entr" presetSubtype="0" fill="hold" grpId="0" nodeType="afterEffect">
                                  <p:stCondLst>
                                    <p:cond delay="0"/>
                                  </p:stCondLst>
                                  <p:childTnLst>
                                    <p:set>
                                      <p:cBhvr>
                                        <p:cTn id="29" dur="1" fill="hold">
                                          <p:stCondLst>
                                            <p:cond delay="0"/>
                                          </p:stCondLst>
                                        </p:cTn>
                                        <p:tgtEl>
                                          <p:spTgt spid="125"/>
                                        </p:tgtEl>
                                        <p:attrNameLst>
                                          <p:attrName>style.visibility</p:attrName>
                                        </p:attrNameLst>
                                      </p:cBhvr>
                                      <p:to>
                                        <p:strVal val="visible"/>
                                      </p:to>
                                    </p:set>
                                    <p:animEffect transition="in" filter="fade">
                                      <p:cBhvr>
                                        <p:cTn id="30" dur="500"/>
                                        <p:tgtEl>
                                          <p:spTgt spid="1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500"/>
                                        <p:tgtEl>
                                          <p:spTgt spid="9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3"/>
                                        </p:tgtEl>
                                        <p:attrNameLst>
                                          <p:attrName>style.visibility</p:attrName>
                                        </p:attrNameLst>
                                      </p:cBhvr>
                                      <p:to>
                                        <p:strVal val="visible"/>
                                      </p:to>
                                    </p:set>
                                    <p:animEffect transition="in" filter="fade">
                                      <p:cBhvr>
                                        <p:cTn id="40" dur="500"/>
                                        <p:tgtEl>
                                          <p:spTgt spid="1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par>
                                <p:cTn id="46" presetID="10" presetClass="exit" presetSubtype="0" fill="hold"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par>
                                <p:cTn id="52" presetID="10" presetClass="exit" presetSubtype="0" fill="hold" nodeType="withEffect">
                                  <p:stCondLst>
                                    <p:cond delay="500"/>
                                  </p:stCondLst>
                                  <p:childTnLst>
                                    <p:animEffect transition="out" filter="fade">
                                      <p:cBhvr>
                                        <p:cTn id="53" dur="500"/>
                                        <p:tgtEl>
                                          <p:spTgt spid="3"/>
                                        </p:tgtEl>
                                      </p:cBhvr>
                                    </p:animEffect>
                                    <p:set>
                                      <p:cBhvr>
                                        <p:cTn id="54" dur="1" fill="hold">
                                          <p:stCondLst>
                                            <p:cond delay="499"/>
                                          </p:stCondLst>
                                        </p:cTn>
                                        <p:tgtEl>
                                          <p:spTgt spid="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94" grpId="0"/>
      <p:bldP spid="112" grpId="0"/>
      <p:bldP spid="113" grpId="0"/>
      <p:bldP spid="137" grpId="0"/>
      <p:bldP spid="115" grpId="0" animBg="1"/>
      <p:bldP spid="119" grpId="0" animBg="1"/>
      <p:bldP spid="1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a:t>
            </a:r>
            <a:r>
              <a:rPr lang="en-GB" sz="2400" b="1" dirty="0"/>
              <a:t>4</a:t>
            </a:r>
            <a:r>
              <a:rPr lang="en-GB" sz="2400" b="1" i="0" u="none" strike="noStrike" dirty="0">
                <a:effectLst/>
              </a:rPr>
              <a:t>, Learning Outcome 3</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552304574"/>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3</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multiply a two-digit number by a single-digit number using partitioning and representations (two regroups)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94996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a:t>
            </a:r>
            <a:r>
              <a:rPr lang="en-GB" sz="2400" b="1" dirty="0"/>
              <a:t>4</a:t>
            </a:r>
            <a:r>
              <a:rPr lang="en-GB" sz="2400" b="1" i="0" u="none" strike="noStrike" dirty="0">
                <a:effectLst/>
              </a:rPr>
              <a:t>, Learning Outcome </a:t>
            </a:r>
            <a:r>
              <a:rPr lang="en-GB" sz="2400" b="1" dirty="0"/>
              <a:t>30</a:t>
            </a:r>
            <a:r>
              <a:rPr lang="en-GB" sz="2400" b="1" i="0" u="none" strike="noStrike" dirty="0">
                <a:effectLst/>
              </a:rPr>
              <a:t>	</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411373626"/>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30</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solve short division problems accurately when the hundreds digit is smaller than the divisor</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51256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4, Learning Outcome 30</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2.15 Division: partitioning leading to short division</a:t>
            </a:r>
            <a:r>
              <a:rPr lang="en-GB" sz="2000" dirty="0"/>
              <a:t> </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5298941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4:7-4:10</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34-36</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Graphical user interface, text  Description automatically generated">
            <a:extLst>
              <a:ext uri="{FF2B5EF4-FFF2-40B4-BE49-F238E27FC236}">
                <a16:creationId xmlns:a16="http://schemas.microsoft.com/office/drawing/2014/main" id="{BD085091-AC14-4984-BEA2-73E9409C32A5}"/>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63" b="63"/>
          <a:stretch>
            <a:fillRect/>
          </a:stretch>
        </p:blipFill>
        <p:spPr/>
      </p:pic>
    </p:spTree>
    <p:extLst>
      <p:ext uri="{BB962C8B-B14F-4D97-AF65-F5344CB8AC3E}">
        <p14:creationId xmlns:p14="http://schemas.microsoft.com/office/powerpoint/2010/main" val="3409343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descr="A picture containing device, object  Description automatically generated">
            <a:extLst>
              <a:ext uri="{FF2B5EF4-FFF2-40B4-BE49-F238E27FC236}">
                <a16:creationId xmlns:a16="http://schemas.microsoft.com/office/drawing/2014/main" id="{3C158EF2-DCA2-4817-AE73-BE8E0B06174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788165" y="2119668"/>
            <a:ext cx="3424012" cy="1347432"/>
          </a:xfrm>
          <a:prstGeom prst="rect">
            <a:avLst/>
          </a:prstGeom>
        </p:spPr>
      </p:pic>
      <p:grpSp>
        <p:nvGrpSpPr>
          <p:cNvPr id="115" name="Group 114">
            <a:extLst>
              <a:ext uri="{FF2B5EF4-FFF2-40B4-BE49-F238E27FC236}">
                <a16:creationId xmlns:a16="http://schemas.microsoft.com/office/drawing/2014/main" id="{9D5FAD42-A82F-49EB-B43E-DD3B9995964A}"/>
              </a:ext>
            </a:extLst>
          </p:cNvPr>
          <p:cNvGrpSpPr>
            <a:grpSpLocks noChangeAspect="1"/>
          </p:cNvGrpSpPr>
          <p:nvPr/>
        </p:nvGrpSpPr>
        <p:grpSpPr>
          <a:xfrm>
            <a:off x="5431262" y="2082898"/>
            <a:ext cx="3770262" cy="578710"/>
            <a:chOff x="3733049" y="5315443"/>
            <a:chExt cx="3718673" cy="570792"/>
          </a:xfrm>
        </p:grpSpPr>
        <p:grpSp>
          <p:nvGrpSpPr>
            <p:cNvPr id="116" name="Group 115">
              <a:extLst>
                <a:ext uri="{FF2B5EF4-FFF2-40B4-BE49-F238E27FC236}">
                  <a16:creationId xmlns:a16="http://schemas.microsoft.com/office/drawing/2014/main" id="{547D99CE-70B4-4AA5-AA30-7CFB706AA7AD}"/>
                </a:ext>
              </a:extLst>
            </p:cNvPr>
            <p:cNvGrpSpPr/>
            <p:nvPr/>
          </p:nvGrpSpPr>
          <p:grpSpPr>
            <a:xfrm>
              <a:off x="4048134" y="5351710"/>
              <a:ext cx="3403588" cy="534525"/>
              <a:chOff x="4048134" y="5351710"/>
              <a:chExt cx="3403588" cy="534525"/>
            </a:xfrm>
            <a:solidFill>
              <a:schemeClr val="bg1"/>
            </a:solidFill>
          </p:grpSpPr>
          <p:sp>
            <p:nvSpPr>
              <p:cNvPr id="120" name="Rectangle 119">
                <a:extLst>
                  <a:ext uri="{FF2B5EF4-FFF2-40B4-BE49-F238E27FC236}">
                    <a16:creationId xmlns:a16="http://schemas.microsoft.com/office/drawing/2014/main" id="{3B75B9C5-0981-4F4A-9996-3B92709A52D9}"/>
                  </a:ext>
                </a:extLst>
              </p:cNvPr>
              <p:cNvSpPr/>
              <p:nvPr/>
            </p:nvSpPr>
            <p:spPr bwMode="auto">
              <a:xfrm flipV="1">
                <a:off x="4048134" y="5351710"/>
                <a:ext cx="3403588" cy="580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FF0000"/>
                  </a:solidFill>
                  <a:latin typeface="Arial" charset="0"/>
                </a:endParaRPr>
              </a:p>
            </p:txBody>
          </p:sp>
          <p:sp>
            <p:nvSpPr>
              <p:cNvPr id="121" name="Rectangle 120">
                <a:extLst>
                  <a:ext uri="{FF2B5EF4-FFF2-40B4-BE49-F238E27FC236}">
                    <a16:creationId xmlns:a16="http://schemas.microsoft.com/office/drawing/2014/main" id="{61A8E705-4F8D-447E-8667-3BA57EC06D3A}"/>
                  </a:ext>
                </a:extLst>
              </p:cNvPr>
              <p:cNvSpPr/>
              <p:nvPr/>
            </p:nvSpPr>
            <p:spPr bwMode="auto">
              <a:xfrm rot="5400000">
                <a:off x="3875410"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FF0000"/>
                  </a:solidFill>
                  <a:latin typeface="Arial" charset="0"/>
                </a:endParaRPr>
              </a:p>
            </p:txBody>
          </p:sp>
        </p:grpSp>
        <p:grpSp>
          <p:nvGrpSpPr>
            <p:cNvPr id="117" name="Group 116">
              <a:extLst>
                <a:ext uri="{FF2B5EF4-FFF2-40B4-BE49-F238E27FC236}">
                  <a16:creationId xmlns:a16="http://schemas.microsoft.com/office/drawing/2014/main" id="{1A6B5EF3-64AC-48A1-A329-E3AF848F72E5}"/>
                </a:ext>
              </a:extLst>
            </p:cNvPr>
            <p:cNvGrpSpPr/>
            <p:nvPr/>
          </p:nvGrpSpPr>
          <p:grpSpPr>
            <a:xfrm>
              <a:off x="3733049" y="5315443"/>
              <a:ext cx="3718672" cy="564329"/>
              <a:chOff x="3722832" y="5310208"/>
              <a:chExt cx="3718672" cy="564329"/>
            </a:xfrm>
          </p:grpSpPr>
          <p:cxnSp>
            <p:nvCxnSpPr>
              <p:cNvPr id="118" name="Straight Connector 117">
                <a:extLst>
                  <a:ext uri="{FF2B5EF4-FFF2-40B4-BE49-F238E27FC236}">
                    <a16:creationId xmlns:a16="http://schemas.microsoft.com/office/drawing/2014/main" id="{B47CD389-E046-4377-BF22-D1E7CC58C1E3}"/>
                  </a:ext>
                </a:extLst>
              </p:cNvPr>
              <p:cNvCxnSpPr/>
              <p:nvPr/>
            </p:nvCxnSpPr>
            <p:spPr bwMode="auto">
              <a:xfrm>
                <a:off x="4095242" y="5385595"/>
                <a:ext cx="3346262"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 name="Arc 118">
                <a:extLst>
                  <a:ext uri="{FF2B5EF4-FFF2-40B4-BE49-F238E27FC236}">
                    <a16:creationId xmlns:a16="http://schemas.microsoft.com/office/drawing/2014/main" id="{6E27AAAA-3ABD-469C-96BC-113775565DC0}"/>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FF0000"/>
                  </a:solidFill>
                  <a:latin typeface="Arial" charset="0"/>
                </a:endParaRPr>
              </a:p>
            </p:txBody>
          </p:sp>
        </p:grpSp>
      </p:gr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4:7</a:t>
            </a:r>
          </a:p>
        </p:txBody>
      </p:sp>
      <p:pic>
        <p:nvPicPr>
          <p:cNvPr id="122" name="Image 121"/>
          <p:cNvPicPr>
            <a:picLocks noChangeAspect="1"/>
          </p:cNvPicPr>
          <p:nvPr/>
        </p:nvPicPr>
        <p:blipFill>
          <a:blip r:embed="rId4" cstate="print"/>
          <a:stretch>
            <a:fillRect/>
          </a:stretch>
        </p:blipFill>
        <p:spPr>
          <a:xfrm>
            <a:off x="2924176" y="1804989"/>
            <a:ext cx="1571625" cy="885825"/>
          </a:xfrm>
          <a:prstGeom prst="rect">
            <a:avLst/>
          </a:prstGeom>
        </p:spPr>
      </p:pic>
      <p:sp>
        <p:nvSpPr>
          <p:cNvPr id="123" name="Rectangle 122">
            <a:extLst>
              <a:ext uri="{FF2B5EF4-FFF2-40B4-BE49-F238E27FC236}">
                <a16:creationId xmlns:a16="http://schemas.microsoft.com/office/drawing/2014/main" id="{919C77E8-BCD8-4005-A108-7C96CC53FDEE}"/>
              </a:ext>
            </a:extLst>
          </p:cNvPr>
          <p:cNvSpPr/>
          <p:nvPr/>
        </p:nvSpPr>
        <p:spPr bwMode="auto">
          <a:xfrm>
            <a:off x="3085573" y="2145298"/>
            <a:ext cx="133427" cy="51486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nvGrpSpPr>
          <p:cNvPr id="124" name="Group 123">
            <a:extLst>
              <a:ext uri="{FF2B5EF4-FFF2-40B4-BE49-F238E27FC236}">
                <a16:creationId xmlns:a16="http://schemas.microsoft.com/office/drawing/2014/main" id="{E3ED45D4-4056-4C3A-87A1-CF5CD3C411D5}"/>
              </a:ext>
            </a:extLst>
          </p:cNvPr>
          <p:cNvGrpSpPr/>
          <p:nvPr/>
        </p:nvGrpSpPr>
        <p:grpSpPr>
          <a:xfrm>
            <a:off x="2746500" y="2102704"/>
            <a:ext cx="1649289" cy="564329"/>
            <a:chOff x="3733049" y="5315443"/>
            <a:chExt cx="1649289" cy="564329"/>
          </a:xfrm>
        </p:grpSpPr>
        <p:grpSp>
          <p:nvGrpSpPr>
            <p:cNvPr id="125" name="Group 124">
              <a:extLst>
                <a:ext uri="{FF2B5EF4-FFF2-40B4-BE49-F238E27FC236}">
                  <a16:creationId xmlns:a16="http://schemas.microsoft.com/office/drawing/2014/main" id="{2C038829-B396-4410-8022-B528210F28CA}"/>
                </a:ext>
              </a:extLst>
            </p:cNvPr>
            <p:cNvGrpSpPr/>
            <p:nvPr/>
          </p:nvGrpSpPr>
          <p:grpSpPr>
            <a:xfrm>
              <a:off x="4085070" y="5365750"/>
              <a:ext cx="1297268" cy="507156"/>
              <a:chOff x="4085070" y="5365750"/>
              <a:chExt cx="1297268" cy="507156"/>
            </a:xfrm>
            <a:solidFill>
              <a:schemeClr val="bg1"/>
            </a:solidFill>
          </p:grpSpPr>
          <p:sp>
            <p:nvSpPr>
              <p:cNvPr id="129" name="Rectangle 128">
                <a:extLst>
                  <a:ext uri="{FF2B5EF4-FFF2-40B4-BE49-F238E27FC236}">
                    <a16:creationId xmlns:a16="http://schemas.microsoft.com/office/drawing/2014/main" id="{06BF7650-2900-42F4-B465-7696B56BC885}"/>
                  </a:ext>
                </a:extLst>
              </p:cNvPr>
              <p:cNvSpPr/>
              <p:nvPr/>
            </p:nvSpPr>
            <p:spPr bwMode="auto">
              <a:xfrm>
                <a:off x="4085070" y="5365750"/>
                <a:ext cx="1297268" cy="4657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30" name="Rectangle 129">
                <a:extLst>
                  <a:ext uri="{FF2B5EF4-FFF2-40B4-BE49-F238E27FC236}">
                    <a16:creationId xmlns:a16="http://schemas.microsoft.com/office/drawing/2014/main" id="{62073AD0-C46B-44AC-A7F2-C4C3D87740E7}"/>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126" name="Group 125">
              <a:extLst>
                <a:ext uri="{FF2B5EF4-FFF2-40B4-BE49-F238E27FC236}">
                  <a16:creationId xmlns:a16="http://schemas.microsoft.com/office/drawing/2014/main" id="{D16453BF-67BC-49CE-87AF-B400AF649DA6}"/>
                </a:ext>
              </a:extLst>
            </p:cNvPr>
            <p:cNvGrpSpPr/>
            <p:nvPr/>
          </p:nvGrpSpPr>
          <p:grpSpPr>
            <a:xfrm>
              <a:off x="3733049" y="5315443"/>
              <a:ext cx="1646907" cy="564329"/>
              <a:chOff x="3722832" y="5310208"/>
              <a:chExt cx="1646907" cy="564329"/>
            </a:xfrm>
          </p:grpSpPr>
          <p:cxnSp>
            <p:nvCxnSpPr>
              <p:cNvPr id="127" name="Straight Connector 126">
                <a:extLst>
                  <a:ext uri="{FF2B5EF4-FFF2-40B4-BE49-F238E27FC236}">
                    <a16:creationId xmlns:a16="http://schemas.microsoft.com/office/drawing/2014/main" id="{0063CC93-6154-4354-8FF9-057787BB4075}"/>
                  </a:ext>
                </a:extLst>
              </p:cNvPr>
              <p:cNvCxnSpPr/>
              <p:nvPr/>
            </p:nvCxnSpPr>
            <p:spPr bwMode="auto">
              <a:xfrm>
                <a:off x="4095242" y="5385595"/>
                <a:ext cx="127449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8" name="Arc 127">
                <a:extLst>
                  <a:ext uri="{FF2B5EF4-FFF2-40B4-BE49-F238E27FC236}">
                    <a16:creationId xmlns:a16="http://schemas.microsoft.com/office/drawing/2014/main" id="{DB59BEAE-8ECA-406B-8896-0C54988F268B}"/>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sp>
        <p:nvSpPr>
          <p:cNvPr id="136" name="Rectangle 135">
            <a:extLst>
              <a:ext uri="{FF2B5EF4-FFF2-40B4-BE49-F238E27FC236}">
                <a16:creationId xmlns:a16="http://schemas.microsoft.com/office/drawing/2014/main" id="{DBEB63ED-F67F-4950-9288-85AB29286973}"/>
              </a:ext>
            </a:extLst>
          </p:cNvPr>
          <p:cNvSpPr/>
          <p:nvPr/>
        </p:nvSpPr>
        <p:spPr bwMode="auto">
          <a:xfrm>
            <a:off x="3249506" y="1751310"/>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37" name="Rectangle 136">
            <a:extLst>
              <a:ext uri="{FF2B5EF4-FFF2-40B4-BE49-F238E27FC236}">
                <a16:creationId xmlns:a16="http://schemas.microsoft.com/office/drawing/2014/main" id="{F8B79F23-4239-4061-8740-181C49468507}"/>
              </a:ext>
            </a:extLst>
          </p:cNvPr>
          <p:cNvSpPr/>
          <p:nvPr/>
        </p:nvSpPr>
        <p:spPr bwMode="auto">
          <a:xfrm>
            <a:off x="3604037" y="1751310"/>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38" name="Rectangle 137">
            <a:extLst>
              <a:ext uri="{FF2B5EF4-FFF2-40B4-BE49-F238E27FC236}">
                <a16:creationId xmlns:a16="http://schemas.microsoft.com/office/drawing/2014/main" id="{04AA822E-A573-45A3-B6E3-92B2FC2F7DBD}"/>
              </a:ext>
            </a:extLst>
          </p:cNvPr>
          <p:cNvSpPr/>
          <p:nvPr/>
        </p:nvSpPr>
        <p:spPr bwMode="auto">
          <a:xfrm>
            <a:off x="3958567" y="1751310"/>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nvGrpSpPr>
          <p:cNvPr id="139" name="Group 138">
            <a:extLst>
              <a:ext uri="{FF2B5EF4-FFF2-40B4-BE49-F238E27FC236}">
                <a16:creationId xmlns:a16="http://schemas.microsoft.com/office/drawing/2014/main" id="{D19B1C3E-E0C9-4B1F-854F-15CA985A2CBC}"/>
              </a:ext>
            </a:extLst>
          </p:cNvPr>
          <p:cNvGrpSpPr/>
          <p:nvPr/>
        </p:nvGrpSpPr>
        <p:grpSpPr>
          <a:xfrm>
            <a:off x="4955184" y="820740"/>
            <a:ext cx="2281635" cy="461665"/>
            <a:chOff x="3314000" y="820739"/>
            <a:chExt cx="2281635" cy="461665"/>
          </a:xfrm>
        </p:grpSpPr>
        <p:sp>
          <p:nvSpPr>
            <p:cNvPr id="140" name="TextBox 139">
              <a:extLst>
                <a:ext uri="{FF2B5EF4-FFF2-40B4-BE49-F238E27FC236}">
                  <a16:creationId xmlns:a16="http://schemas.microsoft.com/office/drawing/2014/main" id="{BF8D9BF9-7B8B-41BB-87B7-708F4B35AC25}"/>
                </a:ext>
              </a:extLst>
            </p:cNvPr>
            <p:cNvSpPr txBox="1"/>
            <p:nvPr/>
          </p:nvSpPr>
          <p:spPr bwMode="auto">
            <a:xfrm>
              <a:off x="3314000" y="83026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200" dirty="0">
                  <a:solidFill>
                    <a:srgbClr val="000000"/>
                  </a:solidFill>
                  <a:latin typeface="Myriad Pro Semibold" charset="0"/>
                  <a:ea typeface="Myriad Pro Semibold" charset="0"/>
                  <a:cs typeface="Myriad Pro Semibold" charset="0"/>
                </a:rPr>
                <a:t>215  ÷  5  =</a:t>
              </a:r>
              <a:endParaRPr lang="en-GB" sz="2200" dirty="0">
                <a:solidFill>
                  <a:srgbClr val="C00000"/>
                </a:solidFill>
                <a:latin typeface="Myriad Pro Semibold" charset="0"/>
                <a:ea typeface="Myriad Pro Semibold" charset="0"/>
                <a:cs typeface="Myriad Pro Semibold" charset="0"/>
              </a:endParaRPr>
            </a:p>
          </p:txBody>
        </p:sp>
        <p:sp>
          <p:nvSpPr>
            <p:cNvPr id="141" name="Rectangle 140">
              <a:extLst>
                <a:ext uri="{FF2B5EF4-FFF2-40B4-BE49-F238E27FC236}">
                  <a16:creationId xmlns:a16="http://schemas.microsoft.com/office/drawing/2014/main" id="{304B8550-0A5E-4B7B-A85B-B76ED18A52DC}"/>
                </a:ext>
              </a:extLst>
            </p:cNvPr>
            <p:cNvSpPr/>
            <p:nvPr/>
          </p:nvSpPr>
          <p:spPr bwMode="auto">
            <a:xfrm>
              <a:off x="5134835" y="820739"/>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sp>
        <p:nvSpPr>
          <p:cNvPr id="27" name="TextBox 26">
            <a:extLst>
              <a:ext uri="{FF2B5EF4-FFF2-40B4-BE49-F238E27FC236}">
                <a16:creationId xmlns:a16="http://schemas.microsoft.com/office/drawing/2014/main" id="{C8D83576-40F6-45A5-B7A5-AC3B86BA1C8F}"/>
              </a:ext>
            </a:extLst>
          </p:cNvPr>
          <p:cNvSpPr txBox="1"/>
          <p:nvPr/>
        </p:nvSpPr>
        <p:spPr bwMode="auto">
          <a:xfrm>
            <a:off x="3702587" y="1446080"/>
            <a:ext cx="4786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1 – writing the dividend and divisor:</a:t>
            </a:r>
            <a:endParaRPr lang="en-GB" sz="2000" dirty="0">
              <a:solidFill>
                <a:srgbClr val="FF0000"/>
              </a:solidFill>
              <a:latin typeface="Myriad Pro Semibold" charset="0"/>
              <a:ea typeface="Myriad Pro Semibold" charset="0"/>
              <a:cs typeface="Myriad Pro Semibold" charset="0"/>
            </a:endParaRPr>
          </a:p>
        </p:txBody>
      </p:sp>
      <p:sp>
        <p:nvSpPr>
          <p:cNvPr id="132" name="TextBox 131">
            <a:extLst>
              <a:ext uri="{FF2B5EF4-FFF2-40B4-BE49-F238E27FC236}">
                <a16:creationId xmlns:a16="http://schemas.microsoft.com/office/drawing/2014/main" id="{97028227-CEB4-4A88-B624-466072191E6B}"/>
              </a:ext>
            </a:extLst>
          </p:cNvPr>
          <p:cNvSpPr txBox="1"/>
          <p:nvPr/>
        </p:nvSpPr>
        <p:spPr bwMode="auto">
          <a:xfrm>
            <a:off x="5572155" y="214513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5</a:t>
            </a:r>
            <a:endParaRPr lang="en-GB" sz="2000" dirty="0">
              <a:solidFill>
                <a:srgbClr val="C00000"/>
              </a:solidFill>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239825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fade">
                                      <p:cBhvr>
                                        <p:cTn id="12" dur="500"/>
                                        <p:tgtEl>
                                          <p:spTgt spid="122"/>
                                        </p:tgtEl>
                                      </p:cBhvr>
                                    </p:animEffect>
                                  </p:childTnLst>
                                </p:cTn>
                              </p:par>
                              <p:par>
                                <p:cTn id="13" presetID="10" presetClass="entr" presetSubtype="0" fill="hold" nodeType="with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fade">
                                      <p:cBhvr>
                                        <p:cTn id="15" dur="500"/>
                                        <p:tgtEl>
                                          <p:spTgt spid="124"/>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fade">
                                      <p:cBhvr>
                                        <p:cTn id="19" dur="500"/>
                                        <p:tgtEl>
                                          <p:spTgt spid="98"/>
                                        </p:tgtEl>
                                      </p:cBhvr>
                                    </p:animEffect>
                                  </p:childTnLst>
                                </p:cTn>
                              </p:par>
                              <p:par>
                                <p:cTn id="20" presetID="10" presetClass="entr" presetSubtype="0" fill="hold" nodeType="with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fade">
                                      <p:cBhvr>
                                        <p:cTn id="22" dur="500"/>
                                        <p:tgtEl>
                                          <p:spTgt spid="1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2"/>
                                        </p:tgtEl>
                                        <p:attrNameLst>
                                          <p:attrName>style.visibility</p:attrName>
                                        </p:attrNameLst>
                                      </p:cBhvr>
                                      <p:to>
                                        <p:strVal val="visible"/>
                                      </p:to>
                                    </p:set>
                                    <p:animEffect transition="in" filter="fade">
                                      <p:cBhvr>
                                        <p:cTn id="25"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32"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descr="A picture containing device, object  Description automatically generated">
            <a:extLst>
              <a:ext uri="{FF2B5EF4-FFF2-40B4-BE49-F238E27FC236}">
                <a16:creationId xmlns:a16="http://schemas.microsoft.com/office/drawing/2014/main" id="{3C158EF2-DCA2-4817-AE73-BE8E0B06174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788165" y="2119668"/>
            <a:ext cx="3424012" cy="1347432"/>
          </a:xfrm>
          <a:prstGeom prst="rect">
            <a:avLst/>
          </a:prstGeom>
        </p:spPr>
      </p:pic>
      <p:pic>
        <p:nvPicPr>
          <p:cNvPr id="122" name="Image 121"/>
          <p:cNvPicPr>
            <a:picLocks noChangeAspect="1"/>
          </p:cNvPicPr>
          <p:nvPr/>
        </p:nvPicPr>
        <p:blipFill>
          <a:blip r:embed="rId4" cstate="print"/>
          <a:stretch>
            <a:fillRect/>
          </a:stretch>
        </p:blipFill>
        <p:spPr>
          <a:xfrm>
            <a:off x="2924176" y="1804989"/>
            <a:ext cx="1571625" cy="885825"/>
          </a:xfrm>
          <a:prstGeom prst="rect">
            <a:avLst/>
          </a:prstGeom>
        </p:spPr>
      </p:pic>
      <p:grpSp>
        <p:nvGrpSpPr>
          <p:cNvPr id="115" name="Group 114">
            <a:extLst>
              <a:ext uri="{FF2B5EF4-FFF2-40B4-BE49-F238E27FC236}">
                <a16:creationId xmlns:a16="http://schemas.microsoft.com/office/drawing/2014/main" id="{9D5FAD42-A82F-49EB-B43E-DD3B9995964A}"/>
              </a:ext>
            </a:extLst>
          </p:cNvPr>
          <p:cNvGrpSpPr>
            <a:grpSpLocks noChangeAspect="1"/>
          </p:cNvGrpSpPr>
          <p:nvPr/>
        </p:nvGrpSpPr>
        <p:grpSpPr>
          <a:xfrm>
            <a:off x="5431262" y="2082898"/>
            <a:ext cx="3770262" cy="578710"/>
            <a:chOff x="3733049" y="5315443"/>
            <a:chExt cx="3718673" cy="570792"/>
          </a:xfrm>
        </p:grpSpPr>
        <p:grpSp>
          <p:nvGrpSpPr>
            <p:cNvPr id="116" name="Group 115">
              <a:extLst>
                <a:ext uri="{FF2B5EF4-FFF2-40B4-BE49-F238E27FC236}">
                  <a16:creationId xmlns:a16="http://schemas.microsoft.com/office/drawing/2014/main" id="{547D99CE-70B4-4AA5-AA30-7CFB706AA7AD}"/>
                </a:ext>
              </a:extLst>
            </p:cNvPr>
            <p:cNvGrpSpPr/>
            <p:nvPr/>
          </p:nvGrpSpPr>
          <p:grpSpPr>
            <a:xfrm>
              <a:off x="4048134" y="5351710"/>
              <a:ext cx="3403588" cy="534525"/>
              <a:chOff x="4048134" y="5351710"/>
              <a:chExt cx="3403588" cy="534525"/>
            </a:xfrm>
            <a:solidFill>
              <a:schemeClr val="bg1"/>
            </a:solidFill>
          </p:grpSpPr>
          <p:sp>
            <p:nvSpPr>
              <p:cNvPr id="120" name="Rectangle 119">
                <a:extLst>
                  <a:ext uri="{FF2B5EF4-FFF2-40B4-BE49-F238E27FC236}">
                    <a16:creationId xmlns:a16="http://schemas.microsoft.com/office/drawing/2014/main" id="{3B75B9C5-0981-4F4A-9996-3B92709A52D9}"/>
                  </a:ext>
                </a:extLst>
              </p:cNvPr>
              <p:cNvSpPr/>
              <p:nvPr/>
            </p:nvSpPr>
            <p:spPr bwMode="auto">
              <a:xfrm flipV="1">
                <a:off x="4048134" y="5351710"/>
                <a:ext cx="3403588" cy="580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FF0000"/>
                  </a:solidFill>
                  <a:latin typeface="Arial" charset="0"/>
                </a:endParaRPr>
              </a:p>
            </p:txBody>
          </p:sp>
          <p:sp>
            <p:nvSpPr>
              <p:cNvPr id="121" name="Rectangle 120">
                <a:extLst>
                  <a:ext uri="{FF2B5EF4-FFF2-40B4-BE49-F238E27FC236}">
                    <a16:creationId xmlns:a16="http://schemas.microsoft.com/office/drawing/2014/main" id="{61A8E705-4F8D-447E-8667-3BA57EC06D3A}"/>
                  </a:ext>
                </a:extLst>
              </p:cNvPr>
              <p:cNvSpPr/>
              <p:nvPr/>
            </p:nvSpPr>
            <p:spPr bwMode="auto">
              <a:xfrm rot="5400000">
                <a:off x="3875410"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FF0000"/>
                  </a:solidFill>
                  <a:latin typeface="Arial" charset="0"/>
                </a:endParaRPr>
              </a:p>
            </p:txBody>
          </p:sp>
        </p:grpSp>
        <p:grpSp>
          <p:nvGrpSpPr>
            <p:cNvPr id="117" name="Group 116">
              <a:extLst>
                <a:ext uri="{FF2B5EF4-FFF2-40B4-BE49-F238E27FC236}">
                  <a16:creationId xmlns:a16="http://schemas.microsoft.com/office/drawing/2014/main" id="{1A6B5EF3-64AC-48A1-A329-E3AF848F72E5}"/>
                </a:ext>
              </a:extLst>
            </p:cNvPr>
            <p:cNvGrpSpPr/>
            <p:nvPr/>
          </p:nvGrpSpPr>
          <p:grpSpPr>
            <a:xfrm>
              <a:off x="3733049" y="5315443"/>
              <a:ext cx="3718672" cy="564329"/>
              <a:chOff x="3722832" y="5310208"/>
              <a:chExt cx="3718672" cy="564329"/>
            </a:xfrm>
          </p:grpSpPr>
          <p:cxnSp>
            <p:nvCxnSpPr>
              <p:cNvPr id="118" name="Straight Connector 117">
                <a:extLst>
                  <a:ext uri="{FF2B5EF4-FFF2-40B4-BE49-F238E27FC236}">
                    <a16:creationId xmlns:a16="http://schemas.microsoft.com/office/drawing/2014/main" id="{B47CD389-E046-4377-BF22-D1E7CC58C1E3}"/>
                  </a:ext>
                </a:extLst>
              </p:cNvPr>
              <p:cNvCxnSpPr/>
              <p:nvPr/>
            </p:nvCxnSpPr>
            <p:spPr bwMode="auto">
              <a:xfrm>
                <a:off x="4095242" y="5385595"/>
                <a:ext cx="3346262"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 name="Arc 118">
                <a:extLst>
                  <a:ext uri="{FF2B5EF4-FFF2-40B4-BE49-F238E27FC236}">
                    <a16:creationId xmlns:a16="http://schemas.microsoft.com/office/drawing/2014/main" id="{6E27AAAA-3ABD-469C-96BC-113775565DC0}"/>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FF0000"/>
                  </a:solidFill>
                  <a:latin typeface="Arial" charset="0"/>
                </a:endParaRPr>
              </a:p>
            </p:txBody>
          </p:sp>
        </p:grpSp>
      </p:gr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4:7</a:t>
            </a:r>
          </a:p>
        </p:txBody>
      </p:sp>
      <p:sp>
        <p:nvSpPr>
          <p:cNvPr id="9" name="TextBox 8">
            <a:extLst>
              <a:ext uri="{FF2B5EF4-FFF2-40B4-BE49-F238E27FC236}">
                <a16:creationId xmlns:a16="http://schemas.microsoft.com/office/drawing/2014/main" id="{C8D83576-40F6-45A5-B7A5-AC3B86BA1C8F}"/>
              </a:ext>
            </a:extLst>
          </p:cNvPr>
          <p:cNvSpPr txBox="1"/>
          <p:nvPr/>
        </p:nvSpPr>
        <p:spPr bwMode="auto">
          <a:xfrm>
            <a:off x="4508893" y="1446080"/>
            <a:ext cx="31742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2 – sharing the 100s:</a:t>
            </a:r>
            <a:endParaRPr lang="en-GB" sz="2000" dirty="0">
              <a:solidFill>
                <a:srgbClr val="FF0000"/>
              </a:solidFill>
              <a:latin typeface="Myriad Pro Semibold" charset="0"/>
              <a:ea typeface="Myriad Pro Semibold" charset="0"/>
              <a:cs typeface="Myriad Pro Semibold" charset="0"/>
            </a:endParaRPr>
          </a:p>
        </p:txBody>
      </p:sp>
      <p:sp>
        <p:nvSpPr>
          <p:cNvPr id="123" name="Rectangle 122">
            <a:extLst>
              <a:ext uri="{FF2B5EF4-FFF2-40B4-BE49-F238E27FC236}">
                <a16:creationId xmlns:a16="http://schemas.microsoft.com/office/drawing/2014/main" id="{919C77E8-BCD8-4005-A108-7C96CC53FDEE}"/>
              </a:ext>
            </a:extLst>
          </p:cNvPr>
          <p:cNvSpPr/>
          <p:nvPr/>
        </p:nvSpPr>
        <p:spPr bwMode="auto">
          <a:xfrm>
            <a:off x="3085573" y="2145298"/>
            <a:ext cx="133427" cy="51486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4" name="Image 3"/>
          <p:cNvPicPr>
            <a:picLocks noChangeAspect="1"/>
          </p:cNvPicPr>
          <p:nvPr/>
        </p:nvPicPr>
        <p:blipFill>
          <a:blip r:embed="rId5" cstate="print"/>
          <a:stretch>
            <a:fillRect/>
          </a:stretch>
        </p:blipFill>
        <p:spPr>
          <a:xfrm>
            <a:off x="2924175" y="1804988"/>
            <a:ext cx="1571940" cy="885600"/>
          </a:xfrm>
          <a:prstGeom prst="rect">
            <a:avLst/>
          </a:prstGeom>
        </p:spPr>
      </p:pic>
      <p:grpSp>
        <p:nvGrpSpPr>
          <p:cNvPr id="124" name="Group 123">
            <a:extLst>
              <a:ext uri="{FF2B5EF4-FFF2-40B4-BE49-F238E27FC236}">
                <a16:creationId xmlns:a16="http://schemas.microsoft.com/office/drawing/2014/main" id="{E3ED45D4-4056-4C3A-87A1-CF5CD3C411D5}"/>
              </a:ext>
            </a:extLst>
          </p:cNvPr>
          <p:cNvGrpSpPr/>
          <p:nvPr/>
        </p:nvGrpSpPr>
        <p:grpSpPr>
          <a:xfrm>
            <a:off x="2746500" y="2102704"/>
            <a:ext cx="1649289" cy="564329"/>
            <a:chOff x="3733049" y="5315443"/>
            <a:chExt cx="1649289" cy="564329"/>
          </a:xfrm>
        </p:grpSpPr>
        <p:grpSp>
          <p:nvGrpSpPr>
            <p:cNvPr id="125" name="Group 124">
              <a:extLst>
                <a:ext uri="{FF2B5EF4-FFF2-40B4-BE49-F238E27FC236}">
                  <a16:creationId xmlns:a16="http://schemas.microsoft.com/office/drawing/2014/main" id="{2C038829-B396-4410-8022-B528210F28CA}"/>
                </a:ext>
              </a:extLst>
            </p:cNvPr>
            <p:cNvGrpSpPr/>
            <p:nvPr/>
          </p:nvGrpSpPr>
          <p:grpSpPr>
            <a:xfrm>
              <a:off x="4085070" y="5365750"/>
              <a:ext cx="1297268" cy="507156"/>
              <a:chOff x="4085070" y="5365750"/>
              <a:chExt cx="1297268" cy="507156"/>
            </a:xfrm>
            <a:solidFill>
              <a:schemeClr val="bg1"/>
            </a:solidFill>
          </p:grpSpPr>
          <p:sp>
            <p:nvSpPr>
              <p:cNvPr id="129" name="Rectangle 128">
                <a:extLst>
                  <a:ext uri="{FF2B5EF4-FFF2-40B4-BE49-F238E27FC236}">
                    <a16:creationId xmlns:a16="http://schemas.microsoft.com/office/drawing/2014/main" id="{06BF7650-2900-42F4-B465-7696B56BC885}"/>
                  </a:ext>
                </a:extLst>
              </p:cNvPr>
              <p:cNvSpPr/>
              <p:nvPr/>
            </p:nvSpPr>
            <p:spPr bwMode="auto">
              <a:xfrm>
                <a:off x="4085070" y="5365750"/>
                <a:ext cx="1297268" cy="4657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30" name="Rectangle 129">
                <a:extLst>
                  <a:ext uri="{FF2B5EF4-FFF2-40B4-BE49-F238E27FC236}">
                    <a16:creationId xmlns:a16="http://schemas.microsoft.com/office/drawing/2014/main" id="{62073AD0-C46B-44AC-A7F2-C4C3D87740E7}"/>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126" name="Group 125">
              <a:extLst>
                <a:ext uri="{FF2B5EF4-FFF2-40B4-BE49-F238E27FC236}">
                  <a16:creationId xmlns:a16="http://schemas.microsoft.com/office/drawing/2014/main" id="{D16453BF-67BC-49CE-87AF-B400AF649DA6}"/>
                </a:ext>
              </a:extLst>
            </p:cNvPr>
            <p:cNvGrpSpPr/>
            <p:nvPr/>
          </p:nvGrpSpPr>
          <p:grpSpPr>
            <a:xfrm>
              <a:off x="3733049" y="5315443"/>
              <a:ext cx="1646907" cy="564329"/>
              <a:chOff x="3722832" y="5310208"/>
              <a:chExt cx="1646907" cy="564329"/>
            </a:xfrm>
          </p:grpSpPr>
          <p:cxnSp>
            <p:nvCxnSpPr>
              <p:cNvPr id="127" name="Straight Connector 126">
                <a:extLst>
                  <a:ext uri="{FF2B5EF4-FFF2-40B4-BE49-F238E27FC236}">
                    <a16:creationId xmlns:a16="http://schemas.microsoft.com/office/drawing/2014/main" id="{0063CC93-6154-4354-8FF9-057787BB4075}"/>
                  </a:ext>
                </a:extLst>
              </p:cNvPr>
              <p:cNvCxnSpPr/>
              <p:nvPr/>
            </p:nvCxnSpPr>
            <p:spPr bwMode="auto">
              <a:xfrm>
                <a:off x="4095242" y="5385595"/>
                <a:ext cx="127449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8" name="Arc 127">
                <a:extLst>
                  <a:ext uri="{FF2B5EF4-FFF2-40B4-BE49-F238E27FC236}">
                    <a16:creationId xmlns:a16="http://schemas.microsoft.com/office/drawing/2014/main" id="{DB59BEAE-8ECA-406B-8896-0C54988F268B}"/>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sp>
        <p:nvSpPr>
          <p:cNvPr id="132" name="TextBox 131">
            <a:extLst>
              <a:ext uri="{FF2B5EF4-FFF2-40B4-BE49-F238E27FC236}">
                <a16:creationId xmlns:a16="http://schemas.microsoft.com/office/drawing/2014/main" id="{97028227-CEB4-4A88-B624-466072191E6B}"/>
              </a:ext>
            </a:extLst>
          </p:cNvPr>
          <p:cNvSpPr txBox="1"/>
          <p:nvPr/>
        </p:nvSpPr>
        <p:spPr bwMode="auto">
          <a:xfrm>
            <a:off x="5572155" y="214513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5</a:t>
            </a:r>
            <a:endParaRPr lang="en-GB" sz="2000" dirty="0">
              <a:solidFill>
                <a:srgbClr val="C00000"/>
              </a:solidFill>
              <a:latin typeface="Myriad Pro" panose="020B0503030403020204" pitchFamily="34" charset="0"/>
              <a:ea typeface="Myriad Pro Semibold" charset="0"/>
              <a:cs typeface="Myriad Pro Semibold" charset="0"/>
            </a:endParaRPr>
          </a:p>
        </p:txBody>
      </p:sp>
      <p:sp>
        <p:nvSpPr>
          <p:cNvPr id="28" name="TextBox 27">
            <a:extLst>
              <a:ext uri="{FF2B5EF4-FFF2-40B4-BE49-F238E27FC236}">
                <a16:creationId xmlns:a16="http://schemas.microsoft.com/office/drawing/2014/main" id="{3A682015-47D9-4E08-9733-D3478BC6A58A}"/>
              </a:ext>
            </a:extLst>
          </p:cNvPr>
          <p:cNvSpPr txBox="1"/>
          <p:nvPr/>
        </p:nvSpPr>
        <p:spPr bwMode="auto">
          <a:xfrm>
            <a:off x="3587428" y="4794009"/>
            <a:ext cx="50171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7030A0"/>
                </a:solidFill>
                <a:latin typeface="Myriad Pro Semibold" charset="0"/>
                <a:ea typeface="Myriad Pro Semibold" charset="0"/>
                <a:cs typeface="Myriad Pro Semibold" charset="0"/>
              </a:rPr>
              <a:t>2 hundreds ÷ 5 = 0 hundreds r 2 hundreds</a:t>
            </a:r>
          </a:p>
        </p:txBody>
      </p:sp>
      <p:sp>
        <p:nvSpPr>
          <p:cNvPr id="30" name="Rectangle 29">
            <a:extLst>
              <a:ext uri="{FF2B5EF4-FFF2-40B4-BE49-F238E27FC236}">
                <a16:creationId xmlns:a16="http://schemas.microsoft.com/office/drawing/2014/main" id="{FDCBEC92-35BC-4CCC-ADB5-3016C2E03343}"/>
              </a:ext>
            </a:extLst>
          </p:cNvPr>
          <p:cNvSpPr/>
          <p:nvPr/>
        </p:nvSpPr>
        <p:spPr bwMode="auto">
          <a:xfrm>
            <a:off x="3249506" y="1751310"/>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1" name="Rectangle 30">
            <a:extLst>
              <a:ext uri="{FF2B5EF4-FFF2-40B4-BE49-F238E27FC236}">
                <a16:creationId xmlns:a16="http://schemas.microsoft.com/office/drawing/2014/main" id="{77858DC6-0A24-48AF-8138-1746D4E07AF1}"/>
              </a:ext>
            </a:extLst>
          </p:cNvPr>
          <p:cNvSpPr/>
          <p:nvPr/>
        </p:nvSpPr>
        <p:spPr bwMode="auto">
          <a:xfrm>
            <a:off x="3604037" y="1751310"/>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2" name="Rectangle 31">
            <a:extLst>
              <a:ext uri="{FF2B5EF4-FFF2-40B4-BE49-F238E27FC236}">
                <a16:creationId xmlns:a16="http://schemas.microsoft.com/office/drawing/2014/main" id="{026BF60A-5347-470F-A7CE-5ECDC7B36163}"/>
              </a:ext>
            </a:extLst>
          </p:cNvPr>
          <p:cNvSpPr/>
          <p:nvPr/>
        </p:nvSpPr>
        <p:spPr bwMode="auto">
          <a:xfrm>
            <a:off x="3958567" y="1751310"/>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3" name="TextBox 32">
            <a:extLst>
              <a:ext uri="{FF2B5EF4-FFF2-40B4-BE49-F238E27FC236}">
                <a16:creationId xmlns:a16="http://schemas.microsoft.com/office/drawing/2014/main" id="{325E41AE-97E3-4853-8C4B-517D249EF846}"/>
              </a:ext>
            </a:extLst>
          </p:cNvPr>
          <p:cNvSpPr txBox="1"/>
          <p:nvPr/>
        </p:nvSpPr>
        <p:spPr bwMode="auto">
          <a:xfrm>
            <a:off x="6063955" y="1799004"/>
            <a:ext cx="32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8B3995"/>
                </a:solidFill>
                <a:latin typeface="Myriad Pro" panose="020B0503030403020204" pitchFamily="34" charset="0"/>
                <a:ea typeface="Myriad Pro Semibold" charset="0"/>
                <a:cs typeface="Myriad Pro Semibold" charset="0"/>
              </a:rPr>
              <a:t>0</a:t>
            </a:r>
          </a:p>
        </p:txBody>
      </p:sp>
      <p:grpSp>
        <p:nvGrpSpPr>
          <p:cNvPr id="34" name="Group 33">
            <a:extLst>
              <a:ext uri="{FF2B5EF4-FFF2-40B4-BE49-F238E27FC236}">
                <a16:creationId xmlns:a16="http://schemas.microsoft.com/office/drawing/2014/main" id="{A48EE67E-8937-4EE8-9788-C322E6A1E5DA}"/>
              </a:ext>
            </a:extLst>
          </p:cNvPr>
          <p:cNvGrpSpPr/>
          <p:nvPr/>
        </p:nvGrpSpPr>
        <p:grpSpPr>
          <a:xfrm>
            <a:off x="4955184" y="820740"/>
            <a:ext cx="2281635" cy="461665"/>
            <a:chOff x="3314000" y="820739"/>
            <a:chExt cx="2281635" cy="461665"/>
          </a:xfrm>
        </p:grpSpPr>
        <p:sp>
          <p:nvSpPr>
            <p:cNvPr id="35" name="TextBox 34">
              <a:extLst>
                <a:ext uri="{FF2B5EF4-FFF2-40B4-BE49-F238E27FC236}">
                  <a16:creationId xmlns:a16="http://schemas.microsoft.com/office/drawing/2014/main" id="{C65F1C53-CA1D-482E-8CA2-6D2FA91D9E64}"/>
                </a:ext>
              </a:extLst>
            </p:cNvPr>
            <p:cNvSpPr txBox="1"/>
            <p:nvPr/>
          </p:nvSpPr>
          <p:spPr bwMode="auto">
            <a:xfrm>
              <a:off x="3314000" y="83026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200" dirty="0">
                  <a:solidFill>
                    <a:srgbClr val="000000"/>
                  </a:solidFill>
                  <a:latin typeface="Myriad Pro Semibold" charset="0"/>
                  <a:ea typeface="Myriad Pro Semibold" charset="0"/>
                  <a:cs typeface="Myriad Pro Semibold" charset="0"/>
                </a:rPr>
                <a:t>215  ÷  5  =</a:t>
              </a:r>
              <a:endParaRPr lang="en-GB" sz="2200" dirty="0">
                <a:solidFill>
                  <a:srgbClr val="C00000"/>
                </a:solidFill>
                <a:latin typeface="Myriad Pro Semibold" charset="0"/>
                <a:ea typeface="Myriad Pro Semibold" charset="0"/>
                <a:cs typeface="Myriad Pro Semibold" charset="0"/>
              </a:endParaRPr>
            </a:p>
          </p:txBody>
        </p:sp>
        <p:sp>
          <p:nvSpPr>
            <p:cNvPr id="36" name="Rectangle 35">
              <a:extLst>
                <a:ext uri="{FF2B5EF4-FFF2-40B4-BE49-F238E27FC236}">
                  <a16:creationId xmlns:a16="http://schemas.microsoft.com/office/drawing/2014/main" id="{D0C22A93-7113-4E64-BDDE-6293D1DE8100}"/>
                </a:ext>
              </a:extLst>
            </p:cNvPr>
            <p:cNvSpPr/>
            <p:nvPr/>
          </p:nvSpPr>
          <p:spPr bwMode="auto">
            <a:xfrm>
              <a:off x="5134835" y="820739"/>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sp>
        <p:nvSpPr>
          <p:cNvPr id="37" name="TextBox 36">
            <a:extLst>
              <a:ext uri="{FF2B5EF4-FFF2-40B4-BE49-F238E27FC236}">
                <a16:creationId xmlns:a16="http://schemas.microsoft.com/office/drawing/2014/main" id="{C8D83576-40F6-45A5-B7A5-AC3B86BA1C8F}"/>
              </a:ext>
            </a:extLst>
          </p:cNvPr>
          <p:cNvSpPr txBox="1"/>
          <p:nvPr/>
        </p:nvSpPr>
        <p:spPr bwMode="auto">
          <a:xfrm>
            <a:off x="3702587" y="1446080"/>
            <a:ext cx="4786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1 – writing the dividend and divisor:</a:t>
            </a:r>
            <a:endParaRPr lang="en-GB" sz="2000" dirty="0">
              <a:solidFill>
                <a:srgbClr val="FF0000"/>
              </a:solidFill>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43281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xit" presetSubtype="0" fill="hold" nodeType="withEffect">
                                  <p:stCondLst>
                                    <p:cond delay="0"/>
                                  </p:stCondLst>
                                  <p:childTnLst>
                                    <p:animEffect transition="out" filter="fade">
                                      <p:cBhvr>
                                        <p:cTn id="23" dur="500"/>
                                        <p:tgtEl>
                                          <p:spTgt spid="122"/>
                                        </p:tgtEl>
                                      </p:cBhvr>
                                    </p:animEffect>
                                    <p:set>
                                      <p:cBhvr>
                                        <p:cTn id="24" dur="1" fill="hold">
                                          <p:stCondLst>
                                            <p:cond delay="499"/>
                                          </p:stCondLst>
                                        </p:cTn>
                                        <p:tgtEl>
                                          <p:spTgt spid="122"/>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30"/>
                                        </p:tgtEl>
                                      </p:cBhvr>
                                    </p:animEffect>
                                    <p:set>
                                      <p:cBhvr>
                                        <p:cTn id="27" dur="1" fill="hold">
                                          <p:stCondLst>
                                            <p:cond delay="499"/>
                                          </p:stCondLst>
                                        </p:cTn>
                                        <p:tgtEl>
                                          <p:spTgt spid="30"/>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p:bldP spid="30" grpId="0" animBg="1"/>
      <p:bldP spid="33" grpId="0"/>
      <p:bldP spid="37"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descr="A picture containing device, object  Description automatically generated">
            <a:extLst>
              <a:ext uri="{FF2B5EF4-FFF2-40B4-BE49-F238E27FC236}">
                <a16:creationId xmlns:a16="http://schemas.microsoft.com/office/drawing/2014/main" id="{3C158EF2-DCA2-4817-AE73-BE8E0B06174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788165" y="2119668"/>
            <a:ext cx="3424012" cy="1347432"/>
          </a:xfrm>
          <a:prstGeom prst="rect">
            <a:avLst/>
          </a:prstGeom>
        </p:spPr>
      </p:pic>
      <p:pic>
        <p:nvPicPr>
          <p:cNvPr id="8" name="Picture 7" descr="A close up of a logo  Description automatically generated">
            <a:extLst>
              <a:ext uri="{FF2B5EF4-FFF2-40B4-BE49-F238E27FC236}">
                <a16:creationId xmlns:a16="http://schemas.microsoft.com/office/drawing/2014/main" id="{28AF87BE-95F1-473E-A572-C3B9AA5D65B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787036" y="2129192"/>
            <a:ext cx="3424012" cy="1347433"/>
          </a:xfrm>
          <a:prstGeom prst="rect">
            <a:avLst/>
          </a:prstGeom>
        </p:spPr>
      </p:pic>
      <p:grpSp>
        <p:nvGrpSpPr>
          <p:cNvPr id="115" name="Group 114">
            <a:extLst>
              <a:ext uri="{FF2B5EF4-FFF2-40B4-BE49-F238E27FC236}">
                <a16:creationId xmlns:a16="http://schemas.microsoft.com/office/drawing/2014/main" id="{9D5FAD42-A82F-49EB-B43E-DD3B9995964A}"/>
              </a:ext>
            </a:extLst>
          </p:cNvPr>
          <p:cNvGrpSpPr>
            <a:grpSpLocks noChangeAspect="1"/>
          </p:cNvGrpSpPr>
          <p:nvPr/>
        </p:nvGrpSpPr>
        <p:grpSpPr>
          <a:xfrm>
            <a:off x="5431262" y="2082898"/>
            <a:ext cx="3770262" cy="578710"/>
            <a:chOff x="3733049" y="5315443"/>
            <a:chExt cx="3718673" cy="570792"/>
          </a:xfrm>
        </p:grpSpPr>
        <p:grpSp>
          <p:nvGrpSpPr>
            <p:cNvPr id="116" name="Group 115">
              <a:extLst>
                <a:ext uri="{FF2B5EF4-FFF2-40B4-BE49-F238E27FC236}">
                  <a16:creationId xmlns:a16="http://schemas.microsoft.com/office/drawing/2014/main" id="{547D99CE-70B4-4AA5-AA30-7CFB706AA7AD}"/>
                </a:ext>
              </a:extLst>
            </p:cNvPr>
            <p:cNvGrpSpPr/>
            <p:nvPr/>
          </p:nvGrpSpPr>
          <p:grpSpPr>
            <a:xfrm>
              <a:off x="4048134" y="5351710"/>
              <a:ext cx="3403588" cy="534525"/>
              <a:chOff x="4048134" y="5351710"/>
              <a:chExt cx="3403588" cy="534525"/>
            </a:xfrm>
            <a:solidFill>
              <a:schemeClr val="bg1"/>
            </a:solidFill>
          </p:grpSpPr>
          <p:sp>
            <p:nvSpPr>
              <p:cNvPr id="120" name="Rectangle 119">
                <a:extLst>
                  <a:ext uri="{FF2B5EF4-FFF2-40B4-BE49-F238E27FC236}">
                    <a16:creationId xmlns:a16="http://schemas.microsoft.com/office/drawing/2014/main" id="{3B75B9C5-0981-4F4A-9996-3B92709A52D9}"/>
                  </a:ext>
                </a:extLst>
              </p:cNvPr>
              <p:cNvSpPr/>
              <p:nvPr/>
            </p:nvSpPr>
            <p:spPr bwMode="auto">
              <a:xfrm flipV="1">
                <a:off x="4048134" y="5351710"/>
                <a:ext cx="3403588" cy="580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FF0000"/>
                  </a:solidFill>
                  <a:latin typeface="Arial" charset="0"/>
                </a:endParaRPr>
              </a:p>
            </p:txBody>
          </p:sp>
          <p:sp>
            <p:nvSpPr>
              <p:cNvPr id="121" name="Rectangle 120">
                <a:extLst>
                  <a:ext uri="{FF2B5EF4-FFF2-40B4-BE49-F238E27FC236}">
                    <a16:creationId xmlns:a16="http://schemas.microsoft.com/office/drawing/2014/main" id="{61A8E705-4F8D-447E-8667-3BA57EC06D3A}"/>
                  </a:ext>
                </a:extLst>
              </p:cNvPr>
              <p:cNvSpPr/>
              <p:nvPr/>
            </p:nvSpPr>
            <p:spPr bwMode="auto">
              <a:xfrm rot="5400000">
                <a:off x="3875410"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FF0000"/>
                  </a:solidFill>
                  <a:latin typeface="Arial" charset="0"/>
                </a:endParaRPr>
              </a:p>
            </p:txBody>
          </p:sp>
        </p:grpSp>
        <p:grpSp>
          <p:nvGrpSpPr>
            <p:cNvPr id="117" name="Group 116">
              <a:extLst>
                <a:ext uri="{FF2B5EF4-FFF2-40B4-BE49-F238E27FC236}">
                  <a16:creationId xmlns:a16="http://schemas.microsoft.com/office/drawing/2014/main" id="{1A6B5EF3-64AC-48A1-A329-E3AF848F72E5}"/>
                </a:ext>
              </a:extLst>
            </p:cNvPr>
            <p:cNvGrpSpPr/>
            <p:nvPr/>
          </p:nvGrpSpPr>
          <p:grpSpPr>
            <a:xfrm>
              <a:off x="3733049" y="5315443"/>
              <a:ext cx="3718672" cy="564329"/>
              <a:chOff x="3722832" y="5310208"/>
              <a:chExt cx="3718672" cy="564329"/>
            </a:xfrm>
          </p:grpSpPr>
          <p:cxnSp>
            <p:nvCxnSpPr>
              <p:cNvPr id="118" name="Straight Connector 117">
                <a:extLst>
                  <a:ext uri="{FF2B5EF4-FFF2-40B4-BE49-F238E27FC236}">
                    <a16:creationId xmlns:a16="http://schemas.microsoft.com/office/drawing/2014/main" id="{B47CD389-E046-4377-BF22-D1E7CC58C1E3}"/>
                  </a:ext>
                </a:extLst>
              </p:cNvPr>
              <p:cNvCxnSpPr/>
              <p:nvPr/>
            </p:nvCxnSpPr>
            <p:spPr bwMode="auto">
              <a:xfrm>
                <a:off x="4095242" y="5385595"/>
                <a:ext cx="3346262"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 name="Arc 118">
                <a:extLst>
                  <a:ext uri="{FF2B5EF4-FFF2-40B4-BE49-F238E27FC236}">
                    <a16:creationId xmlns:a16="http://schemas.microsoft.com/office/drawing/2014/main" id="{6E27AAAA-3ABD-469C-96BC-113775565DC0}"/>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FF0000"/>
                  </a:solidFill>
                  <a:latin typeface="Arial" charset="0"/>
                </a:endParaRPr>
              </a:p>
            </p:txBody>
          </p:sp>
        </p:grpSp>
      </p:gr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4:7</a:t>
            </a:r>
          </a:p>
        </p:txBody>
      </p:sp>
      <p:sp>
        <p:nvSpPr>
          <p:cNvPr id="9" name="TextBox 8">
            <a:extLst>
              <a:ext uri="{FF2B5EF4-FFF2-40B4-BE49-F238E27FC236}">
                <a16:creationId xmlns:a16="http://schemas.microsoft.com/office/drawing/2014/main" id="{C8D83576-40F6-45A5-B7A5-AC3B86BA1C8F}"/>
              </a:ext>
            </a:extLst>
          </p:cNvPr>
          <p:cNvSpPr txBox="1"/>
          <p:nvPr/>
        </p:nvSpPr>
        <p:spPr bwMode="auto">
          <a:xfrm>
            <a:off x="4508888" y="1446080"/>
            <a:ext cx="31742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2 – sharing the 100s:</a:t>
            </a:r>
            <a:endParaRPr lang="en-GB" sz="2000" dirty="0">
              <a:solidFill>
                <a:srgbClr val="FF0000"/>
              </a:solidFill>
              <a:latin typeface="Myriad Pro Semibold" charset="0"/>
              <a:ea typeface="Myriad Pro Semibold" charset="0"/>
              <a:cs typeface="Myriad Pro Semibold" charset="0"/>
            </a:endParaRPr>
          </a:p>
        </p:txBody>
      </p:sp>
      <p:sp>
        <p:nvSpPr>
          <p:cNvPr id="123" name="Rectangle 122">
            <a:extLst>
              <a:ext uri="{FF2B5EF4-FFF2-40B4-BE49-F238E27FC236}">
                <a16:creationId xmlns:a16="http://schemas.microsoft.com/office/drawing/2014/main" id="{919C77E8-BCD8-4005-A108-7C96CC53FDEE}"/>
              </a:ext>
            </a:extLst>
          </p:cNvPr>
          <p:cNvSpPr/>
          <p:nvPr/>
        </p:nvSpPr>
        <p:spPr bwMode="auto">
          <a:xfrm>
            <a:off x="3085573" y="2145298"/>
            <a:ext cx="133427" cy="51486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44" name="Image 43"/>
          <p:cNvPicPr>
            <a:picLocks noChangeAspect="1"/>
          </p:cNvPicPr>
          <p:nvPr/>
        </p:nvPicPr>
        <p:blipFill>
          <a:blip r:embed="rId5" cstate="print"/>
          <a:stretch>
            <a:fillRect/>
          </a:stretch>
        </p:blipFill>
        <p:spPr>
          <a:xfrm>
            <a:off x="2924175" y="1804988"/>
            <a:ext cx="1571940" cy="885600"/>
          </a:xfrm>
          <a:prstGeom prst="rect">
            <a:avLst/>
          </a:prstGeom>
        </p:spPr>
      </p:pic>
      <p:pic>
        <p:nvPicPr>
          <p:cNvPr id="11" name="Image 10"/>
          <p:cNvPicPr>
            <a:picLocks noChangeAspect="1"/>
          </p:cNvPicPr>
          <p:nvPr/>
        </p:nvPicPr>
        <p:blipFill>
          <a:blip r:embed="rId6" cstate="print"/>
          <a:stretch>
            <a:fillRect/>
          </a:stretch>
        </p:blipFill>
        <p:spPr>
          <a:xfrm>
            <a:off x="2924176" y="1804989"/>
            <a:ext cx="1566863" cy="881063"/>
          </a:xfrm>
          <a:prstGeom prst="rect">
            <a:avLst/>
          </a:prstGeom>
        </p:spPr>
      </p:pic>
      <p:grpSp>
        <p:nvGrpSpPr>
          <p:cNvPr id="124" name="Group 123">
            <a:extLst>
              <a:ext uri="{FF2B5EF4-FFF2-40B4-BE49-F238E27FC236}">
                <a16:creationId xmlns:a16="http://schemas.microsoft.com/office/drawing/2014/main" id="{E3ED45D4-4056-4C3A-87A1-CF5CD3C411D5}"/>
              </a:ext>
            </a:extLst>
          </p:cNvPr>
          <p:cNvGrpSpPr/>
          <p:nvPr/>
        </p:nvGrpSpPr>
        <p:grpSpPr>
          <a:xfrm>
            <a:off x="2746500" y="2102704"/>
            <a:ext cx="1649289" cy="564329"/>
            <a:chOff x="3733049" y="5315443"/>
            <a:chExt cx="1649289" cy="564329"/>
          </a:xfrm>
        </p:grpSpPr>
        <p:grpSp>
          <p:nvGrpSpPr>
            <p:cNvPr id="125" name="Group 124">
              <a:extLst>
                <a:ext uri="{FF2B5EF4-FFF2-40B4-BE49-F238E27FC236}">
                  <a16:creationId xmlns:a16="http://schemas.microsoft.com/office/drawing/2014/main" id="{2C038829-B396-4410-8022-B528210F28CA}"/>
                </a:ext>
              </a:extLst>
            </p:cNvPr>
            <p:cNvGrpSpPr/>
            <p:nvPr/>
          </p:nvGrpSpPr>
          <p:grpSpPr>
            <a:xfrm>
              <a:off x="4085070" y="5365750"/>
              <a:ext cx="1297268" cy="507156"/>
              <a:chOff x="4085070" y="5365750"/>
              <a:chExt cx="1297268" cy="507156"/>
            </a:xfrm>
            <a:solidFill>
              <a:schemeClr val="bg1"/>
            </a:solidFill>
          </p:grpSpPr>
          <p:sp>
            <p:nvSpPr>
              <p:cNvPr id="129" name="Rectangle 128">
                <a:extLst>
                  <a:ext uri="{FF2B5EF4-FFF2-40B4-BE49-F238E27FC236}">
                    <a16:creationId xmlns:a16="http://schemas.microsoft.com/office/drawing/2014/main" id="{06BF7650-2900-42F4-B465-7696B56BC885}"/>
                  </a:ext>
                </a:extLst>
              </p:cNvPr>
              <p:cNvSpPr/>
              <p:nvPr/>
            </p:nvSpPr>
            <p:spPr bwMode="auto">
              <a:xfrm>
                <a:off x="4085070" y="5365750"/>
                <a:ext cx="1297268" cy="4657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30" name="Rectangle 129">
                <a:extLst>
                  <a:ext uri="{FF2B5EF4-FFF2-40B4-BE49-F238E27FC236}">
                    <a16:creationId xmlns:a16="http://schemas.microsoft.com/office/drawing/2014/main" id="{62073AD0-C46B-44AC-A7F2-C4C3D87740E7}"/>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126" name="Group 125">
              <a:extLst>
                <a:ext uri="{FF2B5EF4-FFF2-40B4-BE49-F238E27FC236}">
                  <a16:creationId xmlns:a16="http://schemas.microsoft.com/office/drawing/2014/main" id="{D16453BF-67BC-49CE-87AF-B400AF649DA6}"/>
                </a:ext>
              </a:extLst>
            </p:cNvPr>
            <p:cNvGrpSpPr/>
            <p:nvPr/>
          </p:nvGrpSpPr>
          <p:grpSpPr>
            <a:xfrm>
              <a:off x="3733049" y="5315443"/>
              <a:ext cx="1646907" cy="564329"/>
              <a:chOff x="3722832" y="5310208"/>
              <a:chExt cx="1646907" cy="564329"/>
            </a:xfrm>
          </p:grpSpPr>
          <p:cxnSp>
            <p:nvCxnSpPr>
              <p:cNvPr id="127" name="Straight Connector 126">
                <a:extLst>
                  <a:ext uri="{FF2B5EF4-FFF2-40B4-BE49-F238E27FC236}">
                    <a16:creationId xmlns:a16="http://schemas.microsoft.com/office/drawing/2014/main" id="{0063CC93-6154-4354-8FF9-057787BB4075}"/>
                  </a:ext>
                </a:extLst>
              </p:cNvPr>
              <p:cNvCxnSpPr/>
              <p:nvPr/>
            </p:nvCxnSpPr>
            <p:spPr bwMode="auto">
              <a:xfrm>
                <a:off x="4095242" y="5385595"/>
                <a:ext cx="127449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8" name="Arc 127">
                <a:extLst>
                  <a:ext uri="{FF2B5EF4-FFF2-40B4-BE49-F238E27FC236}">
                    <a16:creationId xmlns:a16="http://schemas.microsoft.com/office/drawing/2014/main" id="{DB59BEAE-8ECA-406B-8896-0C54988F268B}"/>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sp>
        <p:nvSpPr>
          <p:cNvPr id="131" name="TextBox 130">
            <a:extLst>
              <a:ext uri="{FF2B5EF4-FFF2-40B4-BE49-F238E27FC236}">
                <a16:creationId xmlns:a16="http://schemas.microsoft.com/office/drawing/2014/main" id="{F01EBFDC-F7FB-4848-8531-33E401656ED0}"/>
              </a:ext>
            </a:extLst>
          </p:cNvPr>
          <p:cNvSpPr txBox="1"/>
          <p:nvPr/>
        </p:nvSpPr>
        <p:spPr bwMode="auto">
          <a:xfrm>
            <a:off x="6063955" y="1799004"/>
            <a:ext cx="32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8B3995"/>
                </a:solidFill>
                <a:latin typeface="Myriad Pro" panose="020B0503030403020204" pitchFamily="34" charset="0"/>
                <a:ea typeface="Myriad Pro Semibold" charset="0"/>
                <a:cs typeface="Myriad Pro Semibold" charset="0"/>
              </a:rPr>
              <a:t>0</a:t>
            </a:r>
          </a:p>
        </p:txBody>
      </p:sp>
      <p:sp>
        <p:nvSpPr>
          <p:cNvPr id="132" name="TextBox 131">
            <a:extLst>
              <a:ext uri="{FF2B5EF4-FFF2-40B4-BE49-F238E27FC236}">
                <a16:creationId xmlns:a16="http://schemas.microsoft.com/office/drawing/2014/main" id="{97028227-CEB4-4A88-B624-466072191E6B}"/>
              </a:ext>
            </a:extLst>
          </p:cNvPr>
          <p:cNvSpPr txBox="1"/>
          <p:nvPr/>
        </p:nvSpPr>
        <p:spPr bwMode="auto">
          <a:xfrm>
            <a:off x="5572155" y="214513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5</a:t>
            </a:r>
            <a:endParaRPr lang="en-GB" sz="2000" dirty="0">
              <a:solidFill>
                <a:srgbClr val="C00000"/>
              </a:solidFill>
              <a:latin typeface="Myriad Pro" panose="020B0503030403020204" pitchFamily="34" charset="0"/>
              <a:ea typeface="Myriad Pro Semibold" charset="0"/>
              <a:cs typeface="Myriad Pro Semibold" charset="0"/>
            </a:endParaRPr>
          </a:p>
        </p:txBody>
      </p:sp>
      <p:sp>
        <p:nvSpPr>
          <p:cNvPr id="28" name="TextBox 27">
            <a:extLst>
              <a:ext uri="{FF2B5EF4-FFF2-40B4-BE49-F238E27FC236}">
                <a16:creationId xmlns:a16="http://schemas.microsoft.com/office/drawing/2014/main" id="{3A682015-47D9-4E08-9733-D3478BC6A58A}"/>
              </a:ext>
            </a:extLst>
          </p:cNvPr>
          <p:cNvSpPr txBox="1"/>
          <p:nvPr/>
        </p:nvSpPr>
        <p:spPr bwMode="auto">
          <a:xfrm>
            <a:off x="3587428" y="4794009"/>
            <a:ext cx="50171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7030A0"/>
                </a:solidFill>
                <a:latin typeface="Myriad Pro Semibold" charset="0"/>
                <a:ea typeface="Myriad Pro Semibold" charset="0"/>
                <a:cs typeface="Myriad Pro Semibold" charset="0"/>
              </a:rPr>
              <a:t>2 hundreds ÷ 5 = 0 hundreds r 2 hundreds</a:t>
            </a:r>
          </a:p>
        </p:txBody>
      </p:sp>
      <p:sp>
        <p:nvSpPr>
          <p:cNvPr id="31" name="Rectangle 30">
            <a:extLst>
              <a:ext uri="{FF2B5EF4-FFF2-40B4-BE49-F238E27FC236}">
                <a16:creationId xmlns:a16="http://schemas.microsoft.com/office/drawing/2014/main" id="{77858DC6-0A24-48AF-8138-1746D4E07AF1}"/>
              </a:ext>
            </a:extLst>
          </p:cNvPr>
          <p:cNvSpPr/>
          <p:nvPr/>
        </p:nvSpPr>
        <p:spPr bwMode="auto">
          <a:xfrm>
            <a:off x="3604037" y="1751310"/>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2" name="Rectangle 31">
            <a:extLst>
              <a:ext uri="{FF2B5EF4-FFF2-40B4-BE49-F238E27FC236}">
                <a16:creationId xmlns:a16="http://schemas.microsoft.com/office/drawing/2014/main" id="{026BF60A-5347-470F-A7CE-5ECDC7B36163}"/>
              </a:ext>
            </a:extLst>
          </p:cNvPr>
          <p:cNvSpPr/>
          <p:nvPr/>
        </p:nvSpPr>
        <p:spPr bwMode="auto">
          <a:xfrm>
            <a:off x="3958567" y="1751310"/>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3" name="TextBox 32">
            <a:extLst>
              <a:ext uri="{FF2B5EF4-FFF2-40B4-BE49-F238E27FC236}">
                <a16:creationId xmlns:a16="http://schemas.microsoft.com/office/drawing/2014/main" id="{A68670B4-B849-4A47-A48B-CBAFB887E491}"/>
              </a:ext>
            </a:extLst>
          </p:cNvPr>
          <p:cNvSpPr txBox="1"/>
          <p:nvPr/>
        </p:nvSpPr>
        <p:spPr bwMode="auto">
          <a:xfrm>
            <a:off x="4799817" y="1446080"/>
            <a:ext cx="25923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3 – exchanging:</a:t>
            </a:r>
            <a:endParaRPr lang="en-GB" sz="2000" dirty="0">
              <a:solidFill>
                <a:srgbClr val="FF0000"/>
              </a:solidFill>
              <a:latin typeface="Myriad Pro Semibold" charset="0"/>
              <a:ea typeface="Myriad Pro Semibold" charset="0"/>
              <a:cs typeface="Myriad Pro Semibold" charset="0"/>
            </a:endParaRPr>
          </a:p>
        </p:txBody>
      </p:sp>
      <p:sp>
        <p:nvSpPr>
          <p:cNvPr id="34" name="TextBox 33">
            <a:extLst>
              <a:ext uri="{FF2B5EF4-FFF2-40B4-BE49-F238E27FC236}">
                <a16:creationId xmlns:a16="http://schemas.microsoft.com/office/drawing/2014/main" id="{0520B046-D8FD-477A-8D8A-006B4E943F74}"/>
              </a:ext>
            </a:extLst>
          </p:cNvPr>
          <p:cNvSpPr txBox="1"/>
          <p:nvPr/>
        </p:nvSpPr>
        <p:spPr bwMode="auto">
          <a:xfrm>
            <a:off x="4796894" y="5123784"/>
            <a:ext cx="25982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2 hundreds = 20 tens</a:t>
            </a:r>
          </a:p>
        </p:txBody>
      </p:sp>
      <p:grpSp>
        <p:nvGrpSpPr>
          <p:cNvPr id="40" name="Group 39">
            <a:extLst>
              <a:ext uri="{FF2B5EF4-FFF2-40B4-BE49-F238E27FC236}">
                <a16:creationId xmlns:a16="http://schemas.microsoft.com/office/drawing/2014/main" id="{380B9F87-AFC8-4850-9A25-0E9DA8CA8DE1}"/>
              </a:ext>
            </a:extLst>
          </p:cNvPr>
          <p:cNvGrpSpPr/>
          <p:nvPr/>
        </p:nvGrpSpPr>
        <p:grpSpPr>
          <a:xfrm>
            <a:off x="4955184" y="820740"/>
            <a:ext cx="2281635" cy="461665"/>
            <a:chOff x="3314000" y="820739"/>
            <a:chExt cx="2281635" cy="461665"/>
          </a:xfrm>
        </p:grpSpPr>
        <p:sp>
          <p:nvSpPr>
            <p:cNvPr id="41" name="TextBox 40">
              <a:extLst>
                <a:ext uri="{FF2B5EF4-FFF2-40B4-BE49-F238E27FC236}">
                  <a16:creationId xmlns:a16="http://schemas.microsoft.com/office/drawing/2014/main" id="{4777F654-7694-466D-BC2E-546AB8AE305F}"/>
                </a:ext>
              </a:extLst>
            </p:cNvPr>
            <p:cNvSpPr txBox="1"/>
            <p:nvPr/>
          </p:nvSpPr>
          <p:spPr bwMode="auto">
            <a:xfrm>
              <a:off x="3314000" y="83026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200" dirty="0">
                  <a:solidFill>
                    <a:srgbClr val="000000"/>
                  </a:solidFill>
                  <a:latin typeface="Myriad Pro Semibold" charset="0"/>
                  <a:ea typeface="Myriad Pro Semibold" charset="0"/>
                  <a:cs typeface="Myriad Pro Semibold" charset="0"/>
                </a:rPr>
                <a:t>215  ÷  5  =</a:t>
              </a:r>
              <a:endParaRPr lang="en-GB" sz="2200" dirty="0">
                <a:solidFill>
                  <a:srgbClr val="C00000"/>
                </a:solidFill>
                <a:latin typeface="Myriad Pro Semibold" charset="0"/>
                <a:ea typeface="Myriad Pro Semibold" charset="0"/>
                <a:cs typeface="Myriad Pro Semibold" charset="0"/>
              </a:endParaRPr>
            </a:p>
          </p:txBody>
        </p:sp>
        <p:sp>
          <p:nvSpPr>
            <p:cNvPr id="42" name="Rectangle 41">
              <a:extLst>
                <a:ext uri="{FF2B5EF4-FFF2-40B4-BE49-F238E27FC236}">
                  <a16:creationId xmlns:a16="http://schemas.microsoft.com/office/drawing/2014/main" id="{3579F811-4A5E-49CD-A89C-C1EAAD4C940D}"/>
                </a:ext>
              </a:extLst>
            </p:cNvPr>
            <p:cNvSpPr/>
            <p:nvPr/>
          </p:nvSpPr>
          <p:spPr bwMode="auto">
            <a:xfrm>
              <a:off x="5134835" y="820739"/>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spTree>
    <p:extLst>
      <p:ext uri="{BB962C8B-B14F-4D97-AF65-F5344CB8AC3E}">
        <p14:creationId xmlns:p14="http://schemas.microsoft.com/office/powerpoint/2010/main" val="77634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98"/>
                                        </p:tgtEl>
                                      </p:cBhvr>
                                    </p:animEffect>
                                    <p:set>
                                      <p:cBhvr>
                                        <p:cTn id="16" dur="1" fill="hold">
                                          <p:stCondLst>
                                            <p:cond delay="499"/>
                                          </p:stCondLst>
                                        </p:cTn>
                                        <p:tgtEl>
                                          <p:spTgt spid="98"/>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44"/>
                                        </p:tgtEl>
                                      </p:cBhvr>
                                    </p:animEffect>
                                    <p:set>
                                      <p:cBhvr>
                                        <p:cTn id="30" dur="1" fill="hold">
                                          <p:stCondLst>
                                            <p:cond delay="499"/>
                                          </p:stCondLst>
                                        </p:cTn>
                                        <p:tgtEl>
                                          <p:spTgt spid="44"/>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3" grpId="0"/>
      <p:bldP spid="34"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  Description automatically generated">
            <a:extLst>
              <a:ext uri="{FF2B5EF4-FFF2-40B4-BE49-F238E27FC236}">
                <a16:creationId xmlns:a16="http://schemas.microsoft.com/office/drawing/2014/main" id="{28AF87BE-95F1-473E-A572-C3B9AA5D65B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787036" y="2129192"/>
            <a:ext cx="3424012" cy="1347433"/>
          </a:xfrm>
          <a:prstGeom prst="rect">
            <a:avLst/>
          </a:prstGeom>
        </p:spPr>
      </p:pic>
      <p:grpSp>
        <p:nvGrpSpPr>
          <p:cNvPr id="115" name="Group 114">
            <a:extLst>
              <a:ext uri="{FF2B5EF4-FFF2-40B4-BE49-F238E27FC236}">
                <a16:creationId xmlns:a16="http://schemas.microsoft.com/office/drawing/2014/main" id="{9D5FAD42-A82F-49EB-B43E-DD3B9995964A}"/>
              </a:ext>
            </a:extLst>
          </p:cNvPr>
          <p:cNvGrpSpPr>
            <a:grpSpLocks noChangeAspect="1"/>
          </p:cNvGrpSpPr>
          <p:nvPr/>
        </p:nvGrpSpPr>
        <p:grpSpPr>
          <a:xfrm>
            <a:off x="5431262" y="2082898"/>
            <a:ext cx="3770262" cy="578710"/>
            <a:chOff x="3733049" y="5315443"/>
            <a:chExt cx="3718673" cy="570792"/>
          </a:xfrm>
        </p:grpSpPr>
        <p:grpSp>
          <p:nvGrpSpPr>
            <p:cNvPr id="116" name="Group 115">
              <a:extLst>
                <a:ext uri="{FF2B5EF4-FFF2-40B4-BE49-F238E27FC236}">
                  <a16:creationId xmlns:a16="http://schemas.microsoft.com/office/drawing/2014/main" id="{547D99CE-70B4-4AA5-AA30-7CFB706AA7AD}"/>
                </a:ext>
              </a:extLst>
            </p:cNvPr>
            <p:cNvGrpSpPr/>
            <p:nvPr/>
          </p:nvGrpSpPr>
          <p:grpSpPr>
            <a:xfrm>
              <a:off x="4048134" y="5351710"/>
              <a:ext cx="3403588" cy="534525"/>
              <a:chOff x="4048134" y="5351710"/>
              <a:chExt cx="3403588" cy="534525"/>
            </a:xfrm>
            <a:solidFill>
              <a:schemeClr val="bg1"/>
            </a:solidFill>
          </p:grpSpPr>
          <p:sp>
            <p:nvSpPr>
              <p:cNvPr id="120" name="Rectangle 119">
                <a:extLst>
                  <a:ext uri="{FF2B5EF4-FFF2-40B4-BE49-F238E27FC236}">
                    <a16:creationId xmlns:a16="http://schemas.microsoft.com/office/drawing/2014/main" id="{3B75B9C5-0981-4F4A-9996-3B92709A52D9}"/>
                  </a:ext>
                </a:extLst>
              </p:cNvPr>
              <p:cNvSpPr/>
              <p:nvPr/>
            </p:nvSpPr>
            <p:spPr bwMode="auto">
              <a:xfrm flipV="1">
                <a:off x="4048134" y="5351710"/>
                <a:ext cx="3403588" cy="580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FF0000"/>
                  </a:solidFill>
                  <a:latin typeface="Arial" charset="0"/>
                </a:endParaRPr>
              </a:p>
            </p:txBody>
          </p:sp>
          <p:sp>
            <p:nvSpPr>
              <p:cNvPr id="121" name="Rectangle 120">
                <a:extLst>
                  <a:ext uri="{FF2B5EF4-FFF2-40B4-BE49-F238E27FC236}">
                    <a16:creationId xmlns:a16="http://schemas.microsoft.com/office/drawing/2014/main" id="{61A8E705-4F8D-447E-8667-3BA57EC06D3A}"/>
                  </a:ext>
                </a:extLst>
              </p:cNvPr>
              <p:cNvSpPr/>
              <p:nvPr/>
            </p:nvSpPr>
            <p:spPr bwMode="auto">
              <a:xfrm rot="5400000">
                <a:off x="3875410"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FF0000"/>
                  </a:solidFill>
                  <a:latin typeface="Arial" charset="0"/>
                </a:endParaRPr>
              </a:p>
            </p:txBody>
          </p:sp>
        </p:grpSp>
        <p:grpSp>
          <p:nvGrpSpPr>
            <p:cNvPr id="117" name="Group 116">
              <a:extLst>
                <a:ext uri="{FF2B5EF4-FFF2-40B4-BE49-F238E27FC236}">
                  <a16:creationId xmlns:a16="http://schemas.microsoft.com/office/drawing/2014/main" id="{1A6B5EF3-64AC-48A1-A329-E3AF848F72E5}"/>
                </a:ext>
              </a:extLst>
            </p:cNvPr>
            <p:cNvGrpSpPr/>
            <p:nvPr/>
          </p:nvGrpSpPr>
          <p:grpSpPr>
            <a:xfrm>
              <a:off x="3733049" y="5315443"/>
              <a:ext cx="3718672" cy="564329"/>
              <a:chOff x="3722832" y="5310208"/>
              <a:chExt cx="3718672" cy="564329"/>
            </a:xfrm>
          </p:grpSpPr>
          <p:cxnSp>
            <p:nvCxnSpPr>
              <p:cNvPr id="118" name="Straight Connector 117">
                <a:extLst>
                  <a:ext uri="{FF2B5EF4-FFF2-40B4-BE49-F238E27FC236}">
                    <a16:creationId xmlns:a16="http://schemas.microsoft.com/office/drawing/2014/main" id="{B47CD389-E046-4377-BF22-D1E7CC58C1E3}"/>
                  </a:ext>
                </a:extLst>
              </p:cNvPr>
              <p:cNvCxnSpPr/>
              <p:nvPr/>
            </p:nvCxnSpPr>
            <p:spPr bwMode="auto">
              <a:xfrm>
                <a:off x="4095242" y="5385595"/>
                <a:ext cx="3346262"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 name="Arc 118">
                <a:extLst>
                  <a:ext uri="{FF2B5EF4-FFF2-40B4-BE49-F238E27FC236}">
                    <a16:creationId xmlns:a16="http://schemas.microsoft.com/office/drawing/2014/main" id="{6E27AAAA-3ABD-469C-96BC-113775565DC0}"/>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FF0000"/>
                  </a:solidFill>
                  <a:latin typeface="Arial" charset="0"/>
                </a:endParaRPr>
              </a:p>
            </p:txBody>
          </p:sp>
        </p:grpSp>
      </p:gr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4:7</a:t>
            </a:r>
          </a:p>
        </p:txBody>
      </p:sp>
      <p:pic>
        <p:nvPicPr>
          <p:cNvPr id="39" name="Image 38"/>
          <p:cNvPicPr>
            <a:picLocks noChangeAspect="1"/>
          </p:cNvPicPr>
          <p:nvPr/>
        </p:nvPicPr>
        <p:blipFill>
          <a:blip r:embed="rId4" cstate="print"/>
          <a:stretch>
            <a:fillRect/>
          </a:stretch>
        </p:blipFill>
        <p:spPr>
          <a:xfrm>
            <a:off x="2924176" y="1804989"/>
            <a:ext cx="1566863" cy="881063"/>
          </a:xfrm>
          <a:prstGeom prst="rect">
            <a:avLst/>
          </a:prstGeom>
        </p:spPr>
      </p:pic>
      <p:pic>
        <p:nvPicPr>
          <p:cNvPr id="4" name="Image 3"/>
          <p:cNvPicPr>
            <a:picLocks noChangeAspect="1"/>
          </p:cNvPicPr>
          <p:nvPr/>
        </p:nvPicPr>
        <p:blipFill>
          <a:blip r:embed="rId5" cstate="print"/>
          <a:stretch>
            <a:fillRect/>
          </a:stretch>
        </p:blipFill>
        <p:spPr>
          <a:xfrm>
            <a:off x="2924175" y="1804988"/>
            <a:ext cx="1571940" cy="885600"/>
          </a:xfrm>
          <a:prstGeom prst="rect">
            <a:avLst/>
          </a:prstGeom>
        </p:spPr>
      </p:pic>
      <p:grpSp>
        <p:nvGrpSpPr>
          <p:cNvPr id="5" name="Group 4">
            <a:extLst>
              <a:ext uri="{FF2B5EF4-FFF2-40B4-BE49-F238E27FC236}">
                <a16:creationId xmlns:a16="http://schemas.microsoft.com/office/drawing/2014/main" id="{DABCC1AC-BB82-4746-A5A1-0965788DEE35}"/>
              </a:ext>
            </a:extLst>
          </p:cNvPr>
          <p:cNvGrpSpPr/>
          <p:nvPr/>
        </p:nvGrpSpPr>
        <p:grpSpPr>
          <a:xfrm>
            <a:off x="4955184" y="820740"/>
            <a:ext cx="2281635" cy="461665"/>
            <a:chOff x="3314000" y="820739"/>
            <a:chExt cx="2281635" cy="461665"/>
          </a:xfrm>
        </p:grpSpPr>
        <p:sp>
          <p:nvSpPr>
            <p:cNvPr id="93" name="TextBox 92">
              <a:extLst>
                <a:ext uri="{FF2B5EF4-FFF2-40B4-BE49-F238E27FC236}">
                  <a16:creationId xmlns:a16="http://schemas.microsoft.com/office/drawing/2014/main" id="{99AADE39-2306-4F03-9E74-F41A06BD4A80}"/>
                </a:ext>
              </a:extLst>
            </p:cNvPr>
            <p:cNvSpPr txBox="1"/>
            <p:nvPr/>
          </p:nvSpPr>
          <p:spPr bwMode="auto">
            <a:xfrm>
              <a:off x="3314000" y="83026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200" dirty="0">
                  <a:solidFill>
                    <a:srgbClr val="000000"/>
                  </a:solidFill>
                  <a:latin typeface="Myriad Pro Semibold" charset="0"/>
                  <a:ea typeface="Myriad Pro Semibold" charset="0"/>
                  <a:cs typeface="Myriad Pro Semibold" charset="0"/>
                </a:rPr>
                <a:t>215  ÷  5  =</a:t>
              </a:r>
              <a:endParaRPr lang="en-GB" sz="2200" dirty="0">
                <a:solidFill>
                  <a:srgbClr val="C00000"/>
                </a:solidFill>
                <a:latin typeface="Myriad Pro Semibold" charset="0"/>
                <a:ea typeface="Myriad Pro Semibold" charset="0"/>
                <a:cs typeface="Myriad Pro Semibold" charset="0"/>
              </a:endParaRPr>
            </a:p>
          </p:txBody>
        </p:sp>
        <p:sp>
          <p:nvSpPr>
            <p:cNvPr id="97" name="Rectangle 96">
              <a:extLst>
                <a:ext uri="{FF2B5EF4-FFF2-40B4-BE49-F238E27FC236}">
                  <a16:creationId xmlns:a16="http://schemas.microsoft.com/office/drawing/2014/main" id="{71379E71-D2B5-4A05-9AD1-5E26A32B5234}"/>
                </a:ext>
              </a:extLst>
            </p:cNvPr>
            <p:cNvSpPr/>
            <p:nvPr/>
          </p:nvSpPr>
          <p:spPr bwMode="auto">
            <a:xfrm>
              <a:off x="5134835" y="820739"/>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sp>
        <p:nvSpPr>
          <p:cNvPr id="123" name="Rectangle 122">
            <a:extLst>
              <a:ext uri="{FF2B5EF4-FFF2-40B4-BE49-F238E27FC236}">
                <a16:creationId xmlns:a16="http://schemas.microsoft.com/office/drawing/2014/main" id="{919C77E8-BCD8-4005-A108-7C96CC53FDEE}"/>
              </a:ext>
            </a:extLst>
          </p:cNvPr>
          <p:cNvSpPr/>
          <p:nvPr/>
        </p:nvSpPr>
        <p:spPr bwMode="auto">
          <a:xfrm>
            <a:off x="3085573" y="2145298"/>
            <a:ext cx="133427" cy="51486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nvGrpSpPr>
          <p:cNvPr id="124" name="Group 123">
            <a:extLst>
              <a:ext uri="{FF2B5EF4-FFF2-40B4-BE49-F238E27FC236}">
                <a16:creationId xmlns:a16="http://schemas.microsoft.com/office/drawing/2014/main" id="{E3ED45D4-4056-4C3A-87A1-CF5CD3C411D5}"/>
              </a:ext>
            </a:extLst>
          </p:cNvPr>
          <p:cNvGrpSpPr/>
          <p:nvPr/>
        </p:nvGrpSpPr>
        <p:grpSpPr>
          <a:xfrm>
            <a:off x="2746500" y="2102704"/>
            <a:ext cx="1649289" cy="564329"/>
            <a:chOff x="3733049" y="5315443"/>
            <a:chExt cx="1649289" cy="564329"/>
          </a:xfrm>
        </p:grpSpPr>
        <p:grpSp>
          <p:nvGrpSpPr>
            <p:cNvPr id="125" name="Group 124">
              <a:extLst>
                <a:ext uri="{FF2B5EF4-FFF2-40B4-BE49-F238E27FC236}">
                  <a16:creationId xmlns:a16="http://schemas.microsoft.com/office/drawing/2014/main" id="{2C038829-B396-4410-8022-B528210F28CA}"/>
                </a:ext>
              </a:extLst>
            </p:cNvPr>
            <p:cNvGrpSpPr/>
            <p:nvPr/>
          </p:nvGrpSpPr>
          <p:grpSpPr>
            <a:xfrm>
              <a:off x="4085070" y="5365750"/>
              <a:ext cx="1297268" cy="507156"/>
              <a:chOff x="4085070" y="5365750"/>
              <a:chExt cx="1297268" cy="507156"/>
            </a:xfrm>
            <a:solidFill>
              <a:schemeClr val="bg1"/>
            </a:solidFill>
          </p:grpSpPr>
          <p:sp>
            <p:nvSpPr>
              <p:cNvPr id="129" name="Rectangle 128">
                <a:extLst>
                  <a:ext uri="{FF2B5EF4-FFF2-40B4-BE49-F238E27FC236}">
                    <a16:creationId xmlns:a16="http://schemas.microsoft.com/office/drawing/2014/main" id="{06BF7650-2900-42F4-B465-7696B56BC885}"/>
                  </a:ext>
                </a:extLst>
              </p:cNvPr>
              <p:cNvSpPr/>
              <p:nvPr/>
            </p:nvSpPr>
            <p:spPr bwMode="auto">
              <a:xfrm>
                <a:off x="4085070" y="5365750"/>
                <a:ext cx="1297268" cy="4657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30" name="Rectangle 129">
                <a:extLst>
                  <a:ext uri="{FF2B5EF4-FFF2-40B4-BE49-F238E27FC236}">
                    <a16:creationId xmlns:a16="http://schemas.microsoft.com/office/drawing/2014/main" id="{62073AD0-C46B-44AC-A7F2-C4C3D87740E7}"/>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126" name="Group 125">
              <a:extLst>
                <a:ext uri="{FF2B5EF4-FFF2-40B4-BE49-F238E27FC236}">
                  <a16:creationId xmlns:a16="http://schemas.microsoft.com/office/drawing/2014/main" id="{D16453BF-67BC-49CE-87AF-B400AF649DA6}"/>
                </a:ext>
              </a:extLst>
            </p:cNvPr>
            <p:cNvGrpSpPr/>
            <p:nvPr/>
          </p:nvGrpSpPr>
          <p:grpSpPr>
            <a:xfrm>
              <a:off x="3733049" y="5315443"/>
              <a:ext cx="1646907" cy="564329"/>
              <a:chOff x="3722832" y="5310208"/>
              <a:chExt cx="1646907" cy="564329"/>
            </a:xfrm>
          </p:grpSpPr>
          <p:cxnSp>
            <p:nvCxnSpPr>
              <p:cNvPr id="127" name="Straight Connector 126">
                <a:extLst>
                  <a:ext uri="{FF2B5EF4-FFF2-40B4-BE49-F238E27FC236}">
                    <a16:creationId xmlns:a16="http://schemas.microsoft.com/office/drawing/2014/main" id="{0063CC93-6154-4354-8FF9-057787BB4075}"/>
                  </a:ext>
                </a:extLst>
              </p:cNvPr>
              <p:cNvCxnSpPr/>
              <p:nvPr/>
            </p:nvCxnSpPr>
            <p:spPr bwMode="auto">
              <a:xfrm>
                <a:off x="4095242" y="5385595"/>
                <a:ext cx="127449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8" name="Arc 127">
                <a:extLst>
                  <a:ext uri="{FF2B5EF4-FFF2-40B4-BE49-F238E27FC236}">
                    <a16:creationId xmlns:a16="http://schemas.microsoft.com/office/drawing/2014/main" id="{DB59BEAE-8ECA-406B-8896-0C54988F268B}"/>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sp>
        <p:nvSpPr>
          <p:cNvPr id="131" name="TextBox 130">
            <a:extLst>
              <a:ext uri="{FF2B5EF4-FFF2-40B4-BE49-F238E27FC236}">
                <a16:creationId xmlns:a16="http://schemas.microsoft.com/office/drawing/2014/main" id="{F01EBFDC-F7FB-4848-8531-33E401656ED0}"/>
              </a:ext>
            </a:extLst>
          </p:cNvPr>
          <p:cNvSpPr txBox="1"/>
          <p:nvPr/>
        </p:nvSpPr>
        <p:spPr bwMode="auto">
          <a:xfrm>
            <a:off x="6063955" y="1799004"/>
            <a:ext cx="32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8B3995"/>
                </a:solidFill>
                <a:latin typeface="Myriad Pro" panose="020B0503030403020204" pitchFamily="34" charset="0"/>
                <a:ea typeface="Myriad Pro Semibold" charset="0"/>
                <a:cs typeface="Myriad Pro Semibold" charset="0"/>
              </a:rPr>
              <a:t>0</a:t>
            </a:r>
          </a:p>
        </p:txBody>
      </p:sp>
      <p:sp>
        <p:nvSpPr>
          <p:cNvPr id="132" name="TextBox 131">
            <a:extLst>
              <a:ext uri="{FF2B5EF4-FFF2-40B4-BE49-F238E27FC236}">
                <a16:creationId xmlns:a16="http://schemas.microsoft.com/office/drawing/2014/main" id="{97028227-CEB4-4A88-B624-466072191E6B}"/>
              </a:ext>
            </a:extLst>
          </p:cNvPr>
          <p:cNvSpPr txBox="1"/>
          <p:nvPr/>
        </p:nvSpPr>
        <p:spPr bwMode="auto">
          <a:xfrm>
            <a:off x="5572155" y="214513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5</a:t>
            </a:r>
            <a:endParaRPr lang="en-GB" sz="2000" dirty="0">
              <a:solidFill>
                <a:srgbClr val="C00000"/>
              </a:solidFill>
              <a:latin typeface="Myriad Pro" panose="020B0503030403020204" pitchFamily="34" charset="0"/>
              <a:ea typeface="Myriad Pro Semibold" charset="0"/>
              <a:cs typeface="Myriad Pro Semibold" charset="0"/>
            </a:endParaRPr>
          </a:p>
        </p:txBody>
      </p:sp>
      <p:sp>
        <p:nvSpPr>
          <p:cNvPr id="133" name="TextBox 132">
            <a:extLst>
              <a:ext uri="{FF2B5EF4-FFF2-40B4-BE49-F238E27FC236}">
                <a16:creationId xmlns:a16="http://schemas.microsoft.com/office/drawing/2014/main" id="{E375B1ED-15CD-43CC-95AD-93EFC53D1609}"/>
              </a:ext>
            </a:extLst>
          </p:cNvPr>
          <p:cNvSpPr txBox="1"/>
          <p:nvPr/>
        </p:nvSpPr>
        <p:spPr bwMode="auto">
          <a:xfrm>
            <a:off x="7336424" y="1799004"/>
            <a:ext cx="32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70C0"/>
                </a:solidFill>
                <a:latin typeface="Myriad Pro" panose="020B0503030403020204" pitchFamily="34" charset="0"/>
                <a:ea typeface="Myriad Pro Semibold" charset="0"/>
                <a:cs typeface="Myriad Pro Semibold" charset="0"/>
              </a:rPr>
              <a:t>4</a:t>
            </a:r>
          </a:p>
        </p:txBody>
      </p:sp>
      <p:sp>
        <p:nvSpPr>
          <p:cNvPr id="28" name="TextBox 27">
            <a:extLst>
              <a:ext uri="{FF2B5EF4-FFF2-40B4-BE49-F238E27FC236}">
                <a16:creationId xmlns:a16="http://schemas.microsoft.com/office/drawing/2014/main" id="{3A682015-47D9-4E08-9733-D3478BC6A58A}"/>
              </a:ext>
            </a:extLst>
          </p:cNvPr>
          <p:cNvSpPr txBox="1"/>
          <p:nvPr/>
        </p:nvSpPr>
        <p:spPr bwMode="auto">
          <a:xfrm>
            <a:off x="3587428" y="4794009"/>
            <a:ext cx="50171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7030A0"/>
                </a:solidFill>
                <a:latin typeface="Myriad Pro Semibold" charset="0"/>
                <a:ea typeface="Myriad Pro Semibold" charset="0"/>
                <a:cs typeface="Myriad Pro Semibold" charset="0"/>
              </a:rPr>
              <a:t>2 hundreds ÷ 5 = 0 hundreds r 2 hundreds</a:t>
            </a:r>
          </a:p>
        </p:txBody>
      </p:sp>
      <p:sp>
        <p:nvSpPr>
          <p:cNvPr id="31" name="Rectangle 30">
            <a:extLst>
              <a:ext uri="{FF2B5EF4-FFF2-40B4-BE49-F238E27FC236}">
                <a16:creationId xmlns:a16="http://schemas.microsoft.com/office/drawing/2014/main" id="{77858DC6-0A24-48AF-8138-1746D4E07AF1}"/>
              </a:ext>
            </a:extLst>
          </p:cNvPr>
          <p:cNvSpPr/>
          <p:nvPr/>
        </p:nvSpPr>
        <p:spPr bwMode="auto">
          <a:xfrm>
            <a:off x="3604037" y="1751310"/>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2" name="Rectangle 31">
            <a:extLst>
              <a:ext uri="{FF2B5EF4-FFF2-40B4-BE49-F238E27FC236}">
                <a16:creationId xmlns:a16="http://schemas.microsoft.com/office/drawing/2014/main" id="{026BF60A-5347-470F-A7CE-5ECDC7B36163}"/>
              </a:ext>
            </a:extLst>
          </p:cNvPr>
          <p:cNvSpPr/>
          <p:nvPr/>
        </p:nvSpPr>
        <p:spPr bwMode="auto">
          <a:xfrm>
            <a:off x="3958567" y="1751310"/>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3" name="TextBox 32">
            <a:extLst>
              <a:ext uri="{FF2B5EF4-FFF2-40B4-BE49-F238E27FC236}">
                <a16:creationId xmlns:a16="http://schemas.microsoft.com/office/drawing/2014/main" id="{A68670B4-B849-4A47-A48B-CBAFB887E491}"/>
              </a:ext>
            </a:extLst>
          </p:cNvPr>
          <p:cNvSpPr txBox="1"/>
          <p:nvPr/>
        </p:nvSpPr>
        <p:spPr bwMode="auto">
          <a:xfrm>
            <a:off x="4799816" y="1446080"/>
            <a:ext cx="25923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3 – exchanging:</a:t>
            </a:r>
            <a:endParaRPr lang="en-GB" sz="2000" dirty="0">
              <a:solidFill>
                <a:srgbClr val="FF0000"/>
              </a:solidFill>
              <a:latin typeface="Myriad Pro Semibold" charset="0"/>
              <a:ea typeface="Myriad Pro Semibold" charset="0"/>
              <a:cs typeface="Myriad Pro Semibold" charset="0"/>
            </a:endParaRPr>
          </a:p>
        </p:txBody>
      </p:sp>
      <p:sp>
        <p:nvSpPr>
          <p:cNvPr id="34" name="TextBox 33">
            <a:extLst>
              <a:ext uri="{FF2B5EF4-FFF2-40B4-BE49-F238E27FC236}">
                <a16:creationId xmlns:a16="http://schemas.microsoft.com/office/drawing/2014/main" id="{0520B046-D8FD-477A-8D8A-006B4E943F74}"/>
              </a:ext>
            </a:extLst>
          </p:cNvPr>
          <p:cNvSpPr txBox="1"/>
          <p:nvPr/>
        </p:nvSpPr>
        <p:spPr bwMode="auto">
          <a:xfrm>
            <a:off x="4796894" y="5123784"/>
            <a:ext cx="25982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2 hundreds = 20 tens</a:t>
            </a:r>
          </a:p>
        </p:txBody>
      </p:sp>
      <p:sp>
        <p:nvSpPr>
          <p:cNvPr id="35" name="TextBox 34">
            <a:extLst>
              <a:ext uri="{FF2B5EF4-FFF2-40B4-BE49-F238E27FC236}">
                <a16:creationId xmlns:a16="http://schemas.microsoft.com/office/drawing/2014/main" id="{A68670B4-B849-4A47-A48B-CBAFB887E491}"/>
              </a:ext>
            </a:extLst>
          </p:cNvPr>
          <p:cNvSpPr txBox="1"/>
          <p:nvPr/>
        </p:nvSpPr>
        <p:spPr bwMode="auto">
          <a:xfrm>
            <a:off x="4545317" y="1444244"/>
            <a:ext cx="30315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4 – sharing the 10s:</a:t>
            </a:r>
            <a:endParaRPr lang="en-GB" sz="2000" dirty="0">
              <a:solidFill>
                <a:srgbClr val="FF0000"/>
              </a:solidFill>
              <a:latin typeface="Myriad Pro Semibold" charset="0"/>
              <a:ea typeface="Myriad Pro Semibold" charset="0"/>
              <a:cs typeface="Myriad Pro Semibold" charset="0"/>
            </a:endParaRPr>
          </a:p>
        </p:txBody>
      </p:sp>
      <p:grpSp>
        <p:nvGrpSpPr>
          <p:cNvPr id="3" name="Group 2"/>
          <p:cNvGrpSpPr/>
          <p:nvPr/>
        </p:nvGrpSpPr>
        <p:grpSpPr>
          <a:xfrm>
            <a:off x="6680392" y="2196217"/>
            <a:ext cx="1280304" cy="1296000"/>
            <a:chOff x="5156392" y="2196217"/>
            <a:chExt cx="1280304" cy="1296000"/>
          </a:xfrm>
        </p:grpSpPr>
        <p:sp>
          <p:nvSpPr>
            <p:cNvPr id="37" name="Rounded Rectangle 36"/>
            <p:cNvSpPr/>
            <p:nvPr/>
          </p:nvSpPr>
          <p:spPr bwMode="auto">
            <a:xfrm>
              <a:off x="5156392" y="219621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8" name="Rounded Rectangle 37"/>
            <p:cNvSpPr/>
            <p:nvPr/>
          </p:nvSpPr>
          <p:spPr bwMode="auto">
            <a:xfrm>
              <a:off x="5486592" y="219621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0" name="Rounded Rectangle 39"/>
            <p:cNvSpPr/>
            <p:nvPr/>
          </p:nvSpPr>
          <p:spPr bwMode="auto">
            <a:xfrm>
              <a:off x="5816792" y="219621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1" name="Rounded Rectangle 40"/>
            <p:cNvSpPr/>
            <p:nvPr/>
          </p:nvSpPr>
          <p:spPr bwMode="auto">
            <a:xfrm>
              <a:off x="6146992" y="219621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sp>
        <p:nvSpPr>
          <p:cNvPr id="42" name="TextBox 41">
            <a:extLst>
              <a:ext uri="{FF2B5EF4-FFF2-40B4-BE49-F238E27FC236}">
                <a16:creationId xmlns:a16="http://schemas.microsoft.com/office/drawing/2014/main" id="{3A682015-47D9-4E08-9733-D3478BC6A58A}"/>
              </a:ext>
            </a:extLst>
          </p:cNvPr>
          <p:cNvSpPr txBox="1"/>
          <p:nvPr/>
        </p:nvSpPr>
        <p:spPr bwMode="auto">
          <a:xfrm>
            <a:off x="4444748" y="5464202"/>
            <a:ext cx="33025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70C0"/>
                </a:solidFill>
                <a:latin typeface="Myriad Pro Semibold" charset="0"/>
                <a:ea typeface="Myriad Pro Semibold" charset="0"/>
                <a:cs typeface="Myriad Pro Semibold" charset="0"/>
              </a:rPr>
              <a:t>21 tens ÷ 5 = 4 tens r 1 ten </a:t>
            </a:r>
          </a:p>
        </p:txBody>
      </p:sp>
    </p:spTree>
    <p:extLst>
      <p:ext uri="{BB962C8B-B14F-4D97-AF65-F5344CB8AC3E}">
        <p14:creationId xmlns:p14="http://schemas.microsoft.com/office/powerpoint/2010/main" val="199792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3"/>
                                        </p:tgtEl>
                                        <p:attrNameLst>
                                          <p:attrName>style.visibility</p:attrName>
                                        </p:attrNameLst>
                                      </p:cBhvr>
                                      <p:to>
                                        <p:strVal val="visible"/>
                                      </p:to>
                                    </p:set>
                                    <p:animEffect transition="in" filter="fade">
                                      <p:cBhvr>
                                        <p:cTn id="25" dur="500"/>
                                        <p:tgtEl>
                                          <p:spTgt spid="13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9"/>
                                        </p:tgtEl>
                                      </p:cBhvr>
                                    </p:animEffect>
                                    <p:set>
                                      <p:cBhvr>
                                        <p:cTn id="30" dur="1" fill="hold">
                                          <p:stCondLst>
                                            <p:cond delay="499"/>
                                          </p:stCondLst>
                                        </p:cTn>
                                        <p:tgtEl>
                                          <p:spTgt spid="39"/>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31"/>
                                        </p:tgtEl>
                                      </p:cBhvr>
                                    </p:animEffect>
                                    <p:set>
                                      <p:cBhvr>
                                        <p:cTn id="33" dur="1" fill="hold">
                                          <p:stCondLst>
                                            <p:cond delay="499"/>
                                          </p:stCondLst>
                                        </p:cTn>
                                        <p:tgtEl>
                                          <p:spTgt spid="31"/>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31" grpId="0" animBg="1"/>
      <p:bldP spid="33" grpId="0"/>
      <p:bldP spid="35" grpId="0"/>
      <p:bldP spid="42"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  Description automatically generated">
            <a:extLst>
              <a:ext uri="{FF2B5EF4-FFF2-40B4-BE49-F238E27FC236}">
                <a16:creationId xmlns:a16="http://schemas.microsoft.com/office/drawing/2014/main" id="{28AF87BE-95F1-473E-A572-C3B9AA5D65B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787036" y="2129192"/>
            <a:ext cx="3424012" cy="1347433"/>
          </a:xfrm>
          <a:prstGeom prst="rect">
            <a:avLst/>
          </a:prstGeom>
        </p:spPr>
      </p:pic>
      <p:grpSp>
        <p:nvGrpSpPr>
          <p:cNvPr id="115" name="Group 114">
            <a:extLst>
              <a:ext uri="{FF2B5EF4-FFF2-40B4-BE49-F238E27FC236}">
                <a16:creationId xmlns:a16="http://schemas.microsoft.com/office/drawing/2014/main" id="{9D5FAD42-A82F-49EB-B43E-DD3B9995964A}"/>
              </a:ext>
            </a:extLst>
          </p:cNvPr>
          <p:cNvGrpSpPr>
            <a:grpSpLocks noChangeAspect="1"/>
          </p:cNvGrpSpPr>
          <p:nvPr/>
        </p:nvGrpSpPr>
        <p:grpSpPr>
          <a:xfrm>
            <a:off x="5431262" y="2082898"/>
            <a:ext cx="3770262" cy="578710"/>
            <a:chOff x="3733049" y="5315443"/>
            <a:chExt cx="3718673" cy="570792"/>
          </a:xfrm>
        </p:grpSpPr>
        <p:grpSp>
          <p:nvGrpSpPr>
            <p:cNvPr id="116" name="Group 115">
              <a:extLst>
                <a:ext uri="{FF2B5EF4-FFF2-40B4-BE49-F238E27FC236}">
                  <a16:creationId xmlns:a16="http://schemas.microsoft.com/office/drawing/2014/main" id="{547D99CE-70B4-4AA5-AA30-7CFB706AA7AD}"/>
                </a:ext>
              </a:extLst>
            </p:cNvPr>
            <p:cNvGrpSpPr/>
            <p:nvPr/>
          </p:nvGrpSpPr>
          <p:grpSpPr>
            <a:xfrm>
              <a:off x="4048134" y="5351710"/>
              <a:ext cx="3403588" cy="534525"/>
              <a:chOff x="4048134" y="5351710"/>
              <a:chExt cx="3403588" cy="534525"/>
            </a:xfrm>
            <a:solidFill>
              <a:schemeClr val="bg1"/>
            </a:solidFill>
          </p:grpSpPr>
          <p:sp>
            <p:nvSpPr>
              <p:cNvPr id="120" name="Rectangle 119">
                <a:extLst>
                  <a:ext uri="{FF2B5EF4-FFF2-40B4-BE49-F238E27FC236}">
                    <a16:creationId xmlns:a16="http://schemas.microsoft.com/office/drawing/2014/main" id="{3B75B9C5-0981-4F4A-9996-3B92709A52D9}"/>
                  </a:ext>
                </a:extLst>
              </p:cNvPr>
              <p:cNvSpPr/>
              <p:nvPr/>
            </p:nvSpPr>
            <p:spPr bwMode="auto">
              <a:xfrm flipV="1">
                <a:off x="4048134" y="5351710"/>
                <a:ext cx="3403588" cy="580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FF0000"/>
                  </a:solidFill>
                  <a:latin typeface="Arial" charset="0"/>
                </a:endParaRPr>
              </a:p>
            </p:txBody>
          </p:sp>
          <p:sp>
            <p:nvSpPr>
              <p:cNvPr id="121" name="Rectangle 120">
                <a:extLst>
                  <a:ext uri="{FF2B5EF4-FFF2-40B4-BE49-F238E27FC236}">
                    <a16:creationId xmlns:a16="http://schemas.microsoft.com/office/drawing/2014/main" id="{61A8E705-4F8D-447E-8667-3BA57EC06D3A}"/>
                  </a:ext>
                </a:extLst>
              </p:cNvPr>
              <p:cNvSpPr/>
              <p:nvPr/>
            </p:nvSpPr>
            <p:spPr bwMode="auto">
              <a:xfrm rot="5400000">
                <a:off x="3875410"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FF0000"/>
                  </a:solidFill>
                  <a:latin typeface="Arial" charset="0"/>
                </a:endParaRPr>
              </a:p>
            </p:txBody>
          </p:sp>
        </p:grpSp>
        <p:grpSp>
          <p:nvGrpSpPr>
            <p:cNvPr id="117" name="Group 116">
              <a:extLst>
                <a:ext uri="{FF2B5EF4-FFF2-40B4-BE49-F238E27FC236}">
                  <a16:creationId xmlns:a16="http://schemas.microsoft.com/office/drawing/2014/main" id="{1A6B5EF3-64AC-48A1-A329-E3AF848F72E5}"/>
                </a:ext>
              </a:extLst>
            </p:cNvPr>
            <p:cNvGrpSpPr/>
            <p:nvPr/>
          </p:nvGrpSpPr>
          <p:grpSpPr>
            <a:xfrm>
              <a:off x="3733049" y="5315443"/>
              <a:ext cx="3718672" cy="564329"/>
              <a:chOff x="3722832" y="5310208"/>
              <a:chExt cx="3718672" cy="564329"/>
            </a:xfrm>
          </p:grpSpPr>
          <p:cxnSp>
            <p:nvCxnSpPr>
              <p:cNvPr id="118" name="Straight Connector 117">
                <a:extLst>
                  <a:ext uri="{FF2B5EF4-FFF2-40B4-BE49-F238E27FC236}">
                    <a16:creationId xmlns:a16="http://schemas.microsoft.com/office/drawing/2014/main" id="{B47CD389-E046-4377-BF22-D1E7CC58C1E3}"/>
                  </a:ext>
                </a:extLst>
              </p:cNvPr>
              <p:cNvCxnSpPr/>
              <p:nvPr/>
            </p:nvCxnSpPr>
            <p:spPr bwMode="auto">
              <a:xfrm>
                <a:off x="4095242" y="5385595"/>
                <a:ext cx="3346262"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 name="Arc 118">
                <a:extLst>
                  <a:ext uri="{FF2B5EF4-FFF2-40B4-BE49-F238E27FC236}">
                    <a16:creationId xmlns:a16="http://schemas.microsoft.com/office/drawing/2014/main" id="{6E27AAAA-3ABD-469C-96BC-113775565DC0}"/>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FF0000"/>
                  </a:solidFill>
                  <a:latin typeface="Arial" charset="0"/>
                </a:endParaRPr>
              </a:p>
            </p:txBody>
          </p:sp>
        </p:grpSp>
      </p:gr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4:7</a:t>
            </a:r>
          </a:p>
        </p:txBody>
      </p:sp>
      <p:pic>
        <p:nvPicPr>
          <p:cNvPr id="4" name="Image 3"/>
          <p:cNvPicPr>
            <a:picLocks noChangeAspect="1"/>
          </p:cNvPicPr>
          <p:nvPr/>
        </p:nvPicPr>
        <p:blipFill>
          <a:blip r:embed="rId4" cstate="print"/>
          <a:stretch>
            <a:fillRect/>
          </a:stretch>
        </p:blipFill>
        <p:spPr>
          <a:xfrm>
            <a:off x="2924175" y="1804988"/>
            <a:ext cx="1571940" cy="885600"/>
          </a:xfrm>
          <a:prstGeom prst="rect">
            <a:avLst/>
          </a:prstGeom>
        </p:spPr>
      </p:pic>
      <p:pic>
        <p:nvPicPr>
          <p:cNvPr id="56" name="Image 55"/>
          <p:cNvPicPr>
            <a:picLocks noChangeAspect="1"/>
          </p:cNvPicPr>
          <p:nvPr/>
        </p:nvPicPr>
        <p:blipFill>
          <a:blip r:embed="rId5" cstate="print"/>
          <a:stretch>
            <a:fillRect/>
          </a:stretch>
        </p:blipFill>
        <p:spPr>
          <a:xfrm>
            <a:off x="2922703" y="1806596"/>
            <a:ext cx="1568506" cy="883850"/>
          </a:xfrm>
          <a:prstGeom prst="rect">
            <a:avLst/>
          </a:prstGeom>
        </p:spPr>
      </p:pic>
      <p:grpSp>
        <p:nvGrpSpPr>
          <p:cNvPr id="5" name="Group 4">
            <a:extLst>
              <a:ext uri="{FF2B5EF4-FFF2-40B4-BE49-F238E27FC236}">
                <a16:creationId xmlns:a16="http://schemas.microsoft.com/office/drawing/2014/main" id="{DABCC1AC-BB82-4746-A5A1-0965788DEE35}"/>
              </a:ext>
            </a:extLst>
          </p:cNvPr>
          <p:cNvGrpSpPr/>
          <p:nvPr/>
        </p:nvGrpSpPr>
        <p:grpSpPr>
          <a:xfrm>
            <a:off x="4955184" y="820740"/>
            <a:ext cx="2281635" cy="461665"/>
            <a:chOff x="3314000" y="820739"/>
            <a:chExt cx="2281635" cy="461665"/>
          </a:xfrm>
        </p:grpSpPr>
        <p:sp>
          <p:nvSpPr>
            <p:cNvPr id="93" name="TextBox 92">
              <a:extLst>
                <a:ext uri="{FF2B5EF4-FFF2-40B4-BE49-F238E27FC236}">
                  <a16:creationId xmlns:a16="http://schemas.microsoft.com/office/drawing/2014/main" id="{99AADE39-2306-4F03-9E74-F41A06BD4A80}"/>
                </a:ext>
              </a:extLst>
            </p:cNvPr>
            <p:cNvSpPr txBox="1"/>
            <p:nvPr/>
          </p:nvSpPr>
          <p:spPr bwMode="auto">
            <a:xfrm>
              <a:off x="3314000" y="83026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200" dirty="0">
                  <a:solidFill>
                    <a:srgbClr val="000000"/>
                  </a:solidFill>
                  <a:latin typeface="Myriad Pro Semibold" charset="0"/>
                  <a:ea typeface="Myriad Pro Semibold" charset="0"/>
                  <a:cs typeface="Myriad Pro Semibold" charset="0"/>
                </a:rPr>
                <a:t>215  ÷  5  =</a:t>
              </a:r>
              <a:endParaRPr lang="en-GB" sz="2200" dirty="0">
                <a:solidFill>
                  <a:srgbClr val="C00000"/>
                </a:solidFill>
                <a:latin typeface="Myriad Pro Semibold" charset="0"/>
                <a:ea typeface="Myriad Pro Semibold" charset="0"/>
                <a:cs typeface="Myriad Pro Semibold" charset="0"/>
              </a:endParaRPr>
            </a:p>
          </p:txBody>
        </p:sp>
        <p:sp>
          <p:nvSpPr>
            <p:cNvPr id="97" name="Rectangle 96">
              <a:extLst>
                <a:ext uri="{FF2B5EF4-FFF2-40B4-BE49-F238E27FC236}">
                  <a16:creationId xmlns:a16="http://schemas.microsoft.com/office/drawing/2014/main" id="{71379E71-D2B5-4A05-9AD1-5E26A32B5234}"/>
                </a:ext>
              </a:extLst>
            </p:cNvPr>
            <p:cNvSpPr/>
            <p:nvPr/>
          </p:nvSpPr>
          <p:spPr bwMode="auto">
            <a:xfrm>
              <a:off x="5134835" y="820739"/>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sp>
        <p:nvSpPr>
          <p:cNvPr id="123" name="Rectangle 122">
            <a:extLst>
              <a:ext uri="{FF2B5EF4-FFF2-40B4-BE49-F238E27FC236}">
                <a16:creationId xmlns:a16="http://schemas.microsoft.com/office/drawing/2014/main" id="{919C77E8-BCD8-4005-A108-7C96CC53FDEE}"/>
              </a:ext>
            </a:extLst>
          </p:cNvPr>
          <p:cNvSpPr/>
          <p:nvPr/>
        </p:nvSpPr>
        <p:spPr bwMode="auto">
          <a:xfrm>
            <a:off x="3085573" y="2145298"/>
            <a:ext cx="133427" cy="51486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nvGrpSpPr>
          <p:cNvPr id="124" name="Group 123">
            <a:extLst>
              <a:ext uri="{FF2B5EF4-FFF2-40B4-BE49-F238E27FC236}">
                <a16:creationId xmlns:a16="http://schemas.microsoft.com/office/drawing/2014/main" id="{E3ED45D4-4056-4C3A-87A1-CF5CD3C411D5}"/>
              </a:ext>
            </a:extLst>
          </p:cNvPr>
          <p:cNvGrpSpPr/>
          <p:nvPr/>
        </p:nvGrpSpPr>
        <p:grpSpPr>
          <a:xfrm>
            <a:off x="2746500" y="2102704"/>
            <a:ext cx="1649289" cy="564329"/>
            <a:chOff x="3733049" y="5315443"/>
            <a:chExt cx="1649289" cy="564329"/>
          </a:xfrm>
        </p:grpSpPr>
        <p:grpSp>
          <p:nvGrpSpPr>
            <p:cNvPr id="125" name="Group 124">
              <a:extLst>
                <a:ext uri="{FF2B5EF4-FFF2-40B4-BE49-F238E27FC236}">
                  <a16:creationId xmlns:a16="http://schemas.microsoft.com/office/drawing/2014/main" id="{2C038829-B396-4410-8022-B528210F28CA}"/>
                </a:ext>
              </a:extLst>
            </p:cNvPr>
            <p:cNvGrpSpPr/>
            <p:nvPr/>
          </p:nvGrpSpPr>
          <p:grpSpPr>
            <a:xfrm>
              <a:off x="4085070" y="5365750"/>
              <a:ext cx="1297268" cy="507156"/>
              <a:chOff x="4085070" y="5365750"/>
              <a:chExt cx="1297268" cy="507156"/>
            </a:xfrm>
            <a:solidFill>
              <a:schemeClr val="bg1"/>
            </a:solidFill>
          </p:grpSpPr>
          <p:sp>
            <p:nvSpPr>
              <p:cNvPr id="129" name="Rectangle 128">
                <a:extLst>
                  <a:ext uri="{FF2B5EF4-FFF2-40B4-BE49-F238E27FC236}">
                    <a16:creationId xmlns:a16="http://schemas.microsoft.com/office/drawing/2014/main" id="{06BF7650-2900-42F4-B465-7696B56BC885}"/>
                  </a:ext>
                </a:extLst>
              </p:cNvPr>
              <p:cNvSpPr/>
              <p:nvPr/>
            </p:nvSpPr>
            <p:spPr bwMode="auto">
              <a:xfrm>
                <a:off x="4085070" y="5365750"/>
                <a:ext cx="1297268" cy="4657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30" name="Rectangle 129">
                <a:extLst>
                  <a:ext uri="{FF2B5EF4-FFF2-40B4-BE49-F238E27FC236}">
                    <a16:creationId xmlns:a16="http://schemas.microsoft.com/office/drawing/2014/main" id="{62073AD0-C46B-44AC-A7F2-C4C3D87740E7}"/>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126" name="Group 125">
              <a:extLst>
                <a:ext uri="{FF2B5EF4-FFF2-40B4-BE49-F238E27FC236}">
                  <a16:creationId xmlns:a16="http://schemas.microsoft.com/office/drawing/2014/main" id="{D16453BF-67BC-49CE-87AF-B400AF649DA6}"/>
                </a:ext>
              </a:extLst>
            </p:cNvPr>
            <p:cNvGrpSpPr/>
            <p:nvPr/>
          </p:nvGrpSpPr>
          <p:grpSpPr>
            <a:xfrm>
              <a:off x="3733049" y="5315443"/>
              <a:ext cx="1646907" cy="564329"/>
              <a:chOff x="3722832" y="5310208"/>
              <a:chExt cx="1646907" cy="564329"/>
            </a:xfrm>
          </p:grpSpPr>
          <p:cxnSp>
            <p:nvCxnSpPr>
              <p:cNvPr id="127" name="Straight Connector 126">
                <a:extLst>
                  <a:ext uri="{FF2B5EF4-FFF2-40B4-BE49-F238E27FC236}">
                    <a16:creationId xmlns:a16="http://schemas.microsoft.com/office/drawing/2014/main" id="{0063CC93-6154-4354-8FF9-057787BB4075}"/>
                  </a:ext>
                </a:extLst>
              </p:cNvPr>
              <p:cNvCxnSpPr/>
              <p:nvPr/>
            </p:nvCxnSpPr>
            <p:spPr bwMode="auto">
              <a:xfrm>
                <a:off x="4095242" y="5385595"/>
                <a:ext cx="127449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8" name="Arc 127">
                <a:extLst>
                  <a:ext uri="{FF2B5EF4-FFF2-40B4-BE49-F238E27FC236}">
                    <a16:creationId xmlns:a16="http://schemas.microsoft.com/office/drawing/2014/main" id="{DB59BEAE-8ECA-406B-8896-0C54988F268B}"/>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sp>
        <p:nvSpPr>
          <p:cNvPr id="131" name="TextBox 130">
            <a:extLst>
              <a:ext uri="{FF2B5EF4-FFF2-40B4-BE49-F238E27FC236}">
                <a16:creationId xmlns:a16="http://schemas.microsoft.com/office/drawing/2014/main" id="{F01EBFDC-F7FB-4848-8531-33E401656ED0}"/>
              </a:ext>
            </a:extLst>
          </p:cNvPr>
          <p:cNvSpPr txBox="1"/>
          <p:nvPr/>
        </p:nvSpPr>
        <p:spPr bwMode="auto">
          <a:xfrm>
            <a:off x="6063955" y="1799004"/>
            <a:ext cx="32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8B3995"/>
                </a:solidFill>
                <a:latin typeface="Myriad Pro" panose="020B0503030403020204" pitchFamily="34" charset="0"/>
                <a:ea typeface="Myriad Pro Semibold" charset="0"/>
                <a:cs typeface="Myriad Pro Semibold" charset="0"/>
              </a:rPr>
              <a:t>0</a:t>
            </a:r>
          </a:p>
        </p:txBody>
      </p:sp>
      <p:sp>
        <p:nvSpPr>
          <p:cNvPr id="132" name="TextBox 131">
            <a:extLst>
              <a:ext uri="{FF2B5EF4-FFF2-40B4-BE49-F238E27FC236}">
                <a16:creationId xmlns:a16="http://schemas.microsoft.com/office/drawing/2014/main" id="{97028227-CEB4-4A88-B624-466072191E6B}"/>
              </a:ext>
            </a:extLst>
          </p:cNvPr>
          <p:cNvSpPr txBox="1"/>
          <p:nvPr/>
        </p:nvSpPr>
        <p:spPr bwMode="auto">
          <a:xfrm>
            <a:off x="5572155" y="214513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5</a:t>
            </a:r>
            <a:endParaRPr lang="en-GB" sz="2000" dirty="0">
              <a:solidFill>
                <a:srgbClr val="C00000"/>
              </a:solidFill>
              <a:latin typeface="Myriad Pro" panose="020B0503030403020204" pitchFamily="34" charset="0"/>
              <a:ea typeface="Myriad Pro Semibold" charset="0"/>
              <a:cs typeface="Myriad Pro Semibold" charset="0"/>
            </a:endParaRPr>
          </a:p>
        </p:txBody>
      </p:sp>
      <p:sp>
        <p:nvSpPr>
          <p:cNvPr id="133" name="TextBox 132">
            <a:extLst>
              <a:ext uri="{FF2B5EF4-FFF2-40B4-BE49-F238E27FC236}">
                <a16:creationId xmlns:a16="http://schemas.microsoft.com/office/drawing/2014/main" id="{E375B1ED-15CD-43CC-95AD-93EFC53D1609}"/>
              </a:ext>
            </a:extLst>
          </p:cNvPr>
          <p:cNvSpPr txBox="1"/>
          <p:nvPr/>
        </p:nvSpPr>
        <p:spPr bwMode="auto">
          <a:xfrm>
            <a:off x="7336424" y="1799004"/>
            <a:ext cx="32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70C0"/>
                </a:solidFill>
                <a:latin typeface="Myriad Pro" panose="020B0503030403020204" pitchFamily="34" charset="0"/>
                <a:ea typeface="Myriad Pro Semibold" charset="0"/>
                <a:cs typeface="Myriad Pro Semibold" charset="0"/>
              </a:rPr>
              <a:t>4</a:t>
            </a:r>
          </a:p>
        </p:txBody>
      </p:sp>
      <p:sp>
        <p:nvSpPr>
          <p:cNvPr id="28" name="TextBox 27">
            <a:extLst>
              <a:ext uri="{FF2B5EF4-FFF2-40B4-BE49-F238E27FC236}">
                <a16:creationId xmlns:a16="http://schemas.microsoft.com/office/drawing/2014/main" id="{3A682015-47D9-4E08-9733-D3478BC6A58A}"/>
              </a:ext>
            </a:extLst>
          </p:cNvPr>
          <p:cNvSpPr txBox="1"/>
          <p:nvPr/>
        </p:nvSpPr>
        <p:spPr bwMode="auto">
          <a:xfrm>
            <a:off x="3587428" y="4794009"/>
            <a:ext cx="50171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7030A0"/>
                </a:solidFill>
                <a:latin typeface="Myriad Pro Semibold" charset="0"/>
                <a:ea typeface="Myriad Pro Semibold" charset="0"/>
                <a:cs typeface="Myriad Pro Semibold" charset="0"/>
              </a:rPr>
              <a:t>2 hundreds ÷ 5 = 0 hundreds r 2 hundreds</a:t>
            </a:r>
          </a:p>
        </p:txBody>
      </p:sp>
      <p:sp>
        <p:nvSpPr>
          <p:cNvPr id="32" name="Rectangle 31">
            <a:extLst>
              <a:ext uri="{FF2B5EF4-FFF2-40B4-BE49-F238E27FC236}">
                <a16:creationId xmlns:a16="http://schemas.microsoft.com/office/drawing/2014/main" id="{026BF60A-5347-470F-A7CE-5ECDC7B36163}"/>
              </a:ext>
            </a:extLst>
          </p:cNvPr>
          <p:cNvSpPr/>
          <p:nvPr/>
        </p:nvSpPr>
        <p:spPr bwMode="auto">
          <a:xfrm>
            <a:off x="3958567" y="1751310"/>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3" name="TextBox 32">
            <a:extLst>
              <a:ext uri="{FF2B5EF4-FFF2-40B4-BE49-F238E27FC236}">
                <a16:creationId xmlns:a16="http://schemas.microsoft.com/office/drawing/2014/main" id="{A68670B4-B849-4A47-A48B-CBAFB887E491}"/>
              </a:ext>
            </a:extLst>
          </p:cNvPr>
          <p:cNvSpPr txBox="1"/>
          <p:nvPr/>
        </p:nvSpPr>
        <p:spPr bwMode="auto">
          <a:xfrm>
            <a:off x="4799816" y="1446080"/>
            <a:ext cx="25923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5 – exchanging:</a:t>
            </a:r>
            <a:endParaRPr lang="en-GB" sz="2000" dirty="0">
              <a:solidFill>
                <a:srgbClr val="FF0000"/>
              </a:solidFill>
              <a:latin typeface="Myriad Pro Semibold" charset="0"/>
              <a:ea typeface="Myriad Pro Semibold" charset="0"/>
              <a:cs typeface="Myriad Pro Semibold" charset="0"/>
            </a:endParaRPr>
          </a:p>
        </p:txBody>
      </p:sp>
      <p:sp>
        <p:nvSpPr>
          <p:cNvPr id="34" name="TextBox 33">
            <a:extLst>
              <a:ext uri="{FF2B5EF4-FFF2-40B4-BE49-F238E27FC236}">
                <a16:creationId xmlns:a16="http://schemas.microsoft.com/office/drawing/2014/main" id="{0520B046-D8FD-477A-8D8A-006B4E943F74}"/>
              </a:ext>
            </a:extLst>
          </p:cNvPr>
          <p:cNvSpPr txBox="1"/>
          <p:nvPr/>
        </p:nvSpPr>
        <p:spPr bwMode="auto">
          <a:xfrm>
            <a:off x="4796894" y="5123784"/>
            <a:ext cx="25982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2 hundreds = 20 tens</a:t>
            </a:r>
          </a:p>
        </p:txBody>
      </p:sp>
      <p:sp>
        <p:nvSpPr>
          <p:cNvPr id="35" name="TextBox 34">
            <a:extLst>
              <a:ext uri="{FF2B5EF4-FFF2-40B4-BE49-F238E27FC236}">
                <a16:creationId xmlns:a16="http://schemas.microsoft.com/office/drawing/2014/main" id="{A68670B4-B849-4A47-A48B-CBAFB887E491}"/>
              </a:ext>
            </a:extLst>
          </p:cNvPr>
          <p:cNvSpPr txBox="1"/>
          <p:nvPr/>
        </p:nvSpPr>
        <p:spPr bwMode="auto">
          <a:xfrm>
            <a:off x="4545317" y="1444244"/>
            <a:ext cx="30315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4 – sharing the 10s:</a:t>
            </a:r>
            <a:endParaRPr lang="en-GB" sz="2000" dirty="0">
              <a:solidFill>
                <a:srgbClr val="FF0000"/>
              </a:solidFill>
              <a:latin typeface="Myriad Pro Semibold" charset="0"/>
              <a:ea typeface="Myriad Pro Semibold" charset="0"/>
              <a:cs typeface="Myriad Pro Semibold" charset="0"/>
            </a:endParaRPr>
          </a:p>
        </p:txBody>
      </p:sp>
      <p:grpSp>
        <p:nvGrpSpPr>
          <p:cNvPr id="3" name="Group 2"/>
          <p:cNvGrpSpPr/>
          <p:nvPr/>
        </p:nvGrpSpPr>
        <p:grpSpPr>
          <a:xfrm>
            <a:off x="6680392" y="2196217"/>
            <a:ext cx="1280304" cy="1296000"/>
            <a:chOff x="5156392" y="2196217"/>
            <a:chExt cx="1280304" cy="1296000"/>
          </a:xfrm>
        </p:grpSpPr>
        <p:sp>
          <p:nvSpPr>
            <p:cNvPr id="37" name="Rounded Rectangle 36"/>
            <p:cNvSpPr/>
            <p:nvPr/>
          </p:nvSpPr>
          <p:spPr bwMode="auto">
            <a:xfrm>
              <a:off x="5156392" y="219621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8" name="Rounded Rectangle 37"/>
            <p:cNvSpPr/>
            <p:nvPr/>
          </p:nvSpPr>
          <p:spPr bwMode="auto">
            <a:xfrm>
              <a:off x="5486592" y="219621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0" name="Rounded Rectangle 39"/>
            <p:cNvSpPr/>
            <p:nvPr/>
          </p:nvSpPr>
          <p:spPr bwMode="auto">
            <a:xfrm>
              <a:off x="5816792" y="219621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1" name="Rounded Rectangle 40"/>
            <p:cNvSpPr/>
            <p:nvPr/>
          </p:nvSpPr>
          <p:spPr bwMode="auto">
            <a:xfrm>
              <a:off x="6146992" y="219621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sp>
        <p:nvSpPr>
          <p:cNvPr id="42" name="TextBox 41">
            <a:extLst>
              <a:ext uri="{FF2B5EF4-FFF2-40B4-BE49-F238E27FC236}">
                <a16:creationId xmlns:a16="http://schemas.microsoft.com/office/drawing/2014/main" id="{3A682015-47D9-4E08-9733-D3478BC6A58A}"/>
              </a:ext>
            </a:extLst>
          </p:cNvPr>
          <p:cNvSpPr txBox="1"/>
          <p:nvPr/>
        </p:nvSpPr>
        <p:spPr bwMode="auto">
          <a:xfrm>
            <a:off x="4444748" y="5464202"/>
            <a:ext cx="33025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70C0"/>
                </a:solidFill>
                <a:latin typeface="Myriad Pro Semibold" charset="0"/>
                <a:ea typeface="Myriad Pro Semibold" charset="0"/>
                <a:cs typeface="Myriad Pro Semibold" charset="0"/>
              </a:rPr>
              <a:t>21 tens ÷ 5 = 4 tens r 1 ten </a:t>
            </a:r>
          </a:p>
        </p:txBody>
      </p:sp>
      <p:sp>
        <p:nvSpPr>
          <p:cNvPr id="6" name="Rectangle 5"/>
          <p:cNvSpPr/>
          <p:nvPr/>
        </p:nvSpPr>
        <p:spPr bwMode="auto">
          <a:xfrm>
            <a:off x="7990902" y="2192358"/>
            <a:ext cx="286439" cy="28643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nvGrpSpPr>
          <p:cNvPr id="7" name="Group 6"/>
          <p:cNvGrpSpPr/>
          <p:nvPr/>
        </p:nvGrpSpPr>
        <p:grpSpPr>
          <a:xfrm>
            <a:off x="8299200" y="2214919"/>
            <a:ext cx="233806" cy="2539144"/>
            <a:chOff x="8180746" y="2522927"/>
            <a:chExt cx="233806" cy="2539144"/>
          </a:xfrm>
        </p:grpSpPr>
        <p:pic>
          <p:nvPicPr>
            <p:cNvPr id="43" name="Picture 42" descr="A picture containing object  Description automatically generated">
              <a:extLst>
                <a:ext uri="{FF2B5EF4-FFF2-40B4-BE49-F238E27FC236}">
                  <a16:creationId xmlns:a16="http://schemas.microsoft.com/office/drawing/2014/main" id="{671EB456-23CD-47F7-9A44-13B3E3171C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80746" y="2522927"/>
              <a:ext cx="233806" cy="233806"/>
            </a:xfrm>
            <a:prstGeom prst="rect">
              <a:avLst/>
            </a:prstGeom>
          </p:spPr>
        </p:pic>
        <p:pic>
          <p:nvPicPr>
            <p:cNvPr id="44" name="Picture 43" descr="A picture containing object  Description automatically generated">
              <a:extLst>
                <a:ext uri="{FF2B5EF4-FFF2-40B4-BE49-F238E27FC236}">
                  <a16:creationId xmlns:a16="http://schemas.microsoft.com/office/drawing/2014/main" id="{0A55E672-8291-4295-B2AF-AB86A483DE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80746" y="2779076"/>
              <a:ext cx="233806" cy="233806"/>
            </a:xfrm>
            <a:prstGeom prst="rect">
              <a:avLst/>
            </a:prstGeom>
          </p:spPr>
        </p:pic>
        <p:pic>
          <p:nvPicPr>
            <p:cNvPr id="45" name="Picture 44" descr="A picture containing object  Description automatically generated">
              <a:extLst>
                <a:ext uri="{FF2B5EF4-FFF2-40B4-BE49-F238E27FC236}">
                  <a16:creationId xmlns:a16="http://schemas.microsoft.com/office/drawing/2014/main" id="{B6F591C7-7BE7-4AF9-90B6-81835404BB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80746" y="3035225"/>
              <a:ext cx="233806" cy="233806"/>
            </a:xfrm>
            <a:prstGeom prst="rect">
              <a:avLst/>
            </a:prstGeom>
          </p:spPr>
        </p:pic>
        <p:pic>
          <p:nvPicPr>
            <p:cNvPr id="46" name="Picture 45" descr="A picture containing object  Description automatically generated">
              <a:extLst>
                <a:ext uri="{FF2B5EF4-FFF2-40B4-BE49-F238E27FC236}">
                  <a16:creationId xmlns:a16="http://schemas.microsoft.com/office/drawing/2014/main" id="{018CAE6F-784D-445C-9C3D-42238BF43B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80746" y="3291374"/>
              <a:ext cx="233806" cy="233806"/>
            </a:xfrm>
            <a:prstGeom prst="rect">
              <a:avLst/>
            </a:prstGeom>
          </p:spPr>
        </p:pic>
        <p:grpSp>
          <p:nvGrpSpPr>
            <p:cNvPr id="47" name="Group 46"/>
            <p:cNvGrpSpPr/>
            <p:nvPr/>
          </p:nvGrpSpPr>
          <p:grpSpPr>
            <a:xfrm>
              <a:off x="8180746" y="3547523"/>
              <a:ext cx="233806" cy="1002253"/>
              <a:chOff x="6929462" y="3229889"/>
              <a:chExt cx="233806" cy="1002253"/>
            </a:xfrm>
          </p:grpSpPr>
          <p:pic>
            <p:nvPicPr>
              <p:cNvPr id="48" name="Picture 47" descr="A picture containing object  Description automatically generated">
                <a:extLst>
                  <a:ext uri="{FF2B5EF4-FFF2-40B4-BE49-F238E27FC236}">
                    <a16:creationId xmlns:a16="http://schemas.microsoft.com/office/drawing/2014/main" id="{9053A8F9-F0F6-4177-9BCE-C954753AF9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9462" y="3229889"/>
                <a:ext cx="233806" cy="233806"/>
              </a:xfrm>
              <a:prstGeom prst="rect">
                <a:avLst/>
              </a:prstGeom>
            </p:spPr>
          </p:pic>
          <p:pic>
            <p:nvPicPr>
              <p:cNvPr id="49" name="Picture 48" descr="A picture containing object  Description automatically generated">
                <a:extLst>
                  <a:ext uri="{FF2B5EF4-FFF2-40B4-BE49-F238E27FC236}">
                    <a16:creationId xmlns:a16="http://schemas.microsoft.com/office/drawing/2014/main" id="{A406A91B-37C5-450A-9E5B-104506E4AE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9462" y="3486038"/>
                <a:ext cx="233806" cy="233806"/>
              </a:xfrm>
              <a:prstGeom prst="rect">
                <a:avLst/>
              </a:prstGeom>
            </p:spPr>
          </p:pic>
          <p:pic>
            <p:nvPicPr>
              <p:cNvPr id="50" name="Picture 49" descr="A picture containing object  Description automatically generated">
                <a:extLst>
                  <a:ext uri="{FF2B5EF4-FFF2-40B4-BE49-F238E27FC236}">
                    <a16:creationId xmlns:a16="http://schemas.microsoft.com/office/drawing/2014/main" id="{B32EE447-2B6D-4ABA-BA17-A68BACCFFE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9462" y="3742187"/>
                <a:ext cx="233806" cy="233806"/>
              </a:xfrm>
              <a:prstGeom prst="rect">
                <a:avLst/>
              </a:prstGeom>
            </p:spPr>
          </p:pic>
          <p:pic>
            <p:nvPicPr>
              <p:cNvPr id="51" name="Picture 50" descr="A picture containing object  Description automatically generated">
                <a:extLst>
                  <a:ext uri="{FF2B5EF4-FFF2-40B4-BE49-F238E27FC236}">
                    <a16:creationId xmlns:a16="http://schemas.microsoft.com/office/drawing/2014/main" id="{E5712A01-3DAF-4B1A-8E7B-6872A24874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9462" y="3998336"/>
                <a:ext cx="233806" cy="233806"/>
              </a:xfrm>
              <a:prstGeom prst="rect">
                <a:avLst/>
              </a:prstGeom>
            </p:spPr>
          </p:pic>
        </p:grpSp>
        <p:grpSp>
          <p:nvGrpSpPr>
            <p:cNvPr id="52" name="Group 51"/>
            <p:cNvGrpSpPr/>
            <p:nvPr/>
          </p:nvGrpSpPr>
          <p:grpSpPr>
            <a:xfrm>
              <a:off x="8180746" y="4572119"/>
              <a:ext cx="233806" cy="489952"/>
              <a:chOff x="6929462" y="4254485"/>
              <a:chExt cx="233806" cy="489952"/>
            </a:xfrm>
          </p:grpSpPr>
          <p:pic>
            <p:nvPicPr>
              <p:cNvPr id="53" name="Picture 52" descr="A picture containing object  Description automatically generated">
                <a:extLst>
                  <a:ext uri="{FF2B5EF4-FFF2-40B4-BE49-F238E27FC236}">
                    <a16:creationId xmlns:a16="http://schemas.microsoft.com/office/drawing/2014/main" id="{23136CA0-54C6-465C-9E8E-0078D877B6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9462" y="4254485"/>
                <a:ext cx="233806" cy="233806"/>
              </a:xfrm>
              <a:prstGeom prst="rect">
                <a:avLst/>
              </a:prstGeom>
            </p:spPr>
          </p:pic>
          <p:pic>
            <p:nvPicPr>
              <p:cNvPr id="54" name="Picture 53" descr="A picture containing object  Description automatically generated">
                <a:extLst>
                  <a:ext uri="{FF2B5EF4-FFF2-40B4-BE49-F238E27FC236}">
                    <a16:creationId xmlns:a16="http://schemas.microsoft.com/office/drawing/2014/main" id="{61AB0F21-8438-4E49-82DD-39D032E62A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9462" y="4510631"/>
                <a:ext cx="233806" cy="233806"/>
              </a:xfrm>
              <a:prstGeom prst="rect">
                <a:avLst/>
              </a:prstGeom>
            </p:spPr>
          </p:pic>
        </p:grpSp>
      </p:grpSp>
      <p:sp>
        <p:nvSpPr>
          <p:cNvPr id="55" name="TextBox 54">
            <a:extLst>
              <a:ext uri="{FF2B5EF4-FFF2-40B4-BE49-F238E27FC236}">
                <a16:creationId xmlns:a16="http://schemas.microsoft.com/office/drawing/2014/main" id="{3A682015-47D9-4E08-9733-D3478BC6A58A}"/>
              </a:ext>
            </a:extLst>
          </p:cNvPr>
          <p:cNvSpPr txBox="1"/>
          <p:nvPr/>
        </p:nvSpPr>
        <p:spPr bwMode="auto">
          <a:xfrm>
            <a:off x="5118009" y="5770838"/>
            <a:ext cx="19559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1 ten = 10 ones</a:t>
            </a:r>
          </a:p>
        </p:txBody>
      </p:sp>
    </p:spTree>
    <p:extLst>
      <p:ext uri="{BB962C8B-B14F-4D97-AF65-F5344CB8AC3E}">
        <p14:creationId xmlns:p14="http://schemas.microsoft.com/office/powerpoint/2010/main" val="67176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10" presetClass="exit" presetSubtype="0" fill="hold" nodeType="withEffect">
                                  <p:stCondLst>
                                    <p:cond delay="0"/>
                                  </p:stCondLst>
                                  <p:childTnLst>
                                    <p:animEffect transition="out" filter="fade">
                                      <p:cBhvr>
                                        <p:cTn id="32" dur="500"/>
                                        <p:tgtEl>
                                          <p:spTgt spid="4"/>
                                        </p:tgtEl>
                                      </p:cBhvr>
                                    </p:animEffect>
                                    <p:set>
                                      <p:cBhvr>
                                        <p:cTn id="3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6" grpId="0" animBg="1"/>
      <p:bldP spid="55"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  Description automatically generated">
            <a:extLst>
              <a:ext uri="{FF2B5EF4-FFF2-40B4-BE49-F238E27FC236}">
                <a16:creationId xmlns:a16="http://schemas.microsoft.com/office/drawing/2014/main" id="{28AF87BE-95F1-473E-A572-C3B9AA5D65B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787036" y="2129192"/>
            <a:ext cx="3424012" cy="1347433"/>
          </a:xfrm>
          <a:prstGeom prst="rect">
            <a:avLst/>
          </a:prstGeom>
        </p:spPr>
      </p:pic>
      <p:grpSp>
        <p:nvGrpSpPr>
          <p:cNvPr id="115" name="Group 114">
            <a:extLst>
              <a:ext uri="{FF2B5EF4-FFF2-40B4-BE49-F238E27FC236}">
                <a16:creationId xmlns:a16="http://schemas.microsoft.com/office/drawing/2014/main" id="{9D5FAD42-A82F-49EB-B43E-DD3B9995964A}"/>
              </a:ext>
            </a:extLst>
          </p:cNvPr>
          <p:cNvGrpSpPr>
            <a:grpSpLocks noChangeAspect="1"/>
          </p:cNvGrpSpPr>
          <p:nvPr/>
        </p:nvGrpSpPr>
        <p:grpSpPr>
          <a:xfrm>
            <a:off x="5431262" y="2082898"/>
            <a:ext cx="3770262" cy="578710"/>
            <a:chOff x="3733049" y="5315443"/>
            <a:chExt cx="3718673" cy="570792"/>
          </a:xfrm>
        </p:grpSpPr>
        <p:grpSp>
          <p:nvGrpSpPr>
            <p:cNvPr id="116" name="Group 115">
              <a:extLst>
                <a:ext uri="{FF2B5EF4-FFF2-40B4-BE49-F238E27FC236}">
                  <a16:creationId xmlns:a16="http://schemas.microsoft.com/office/drawing/2014/main" id="{547D99CE-70B4-4AA5-AA30-7CFB706AA7AD}"/>
                </a:ext>
              </a:extLst>
            </p:cNvPr>
            <p:cNvGrpSpPr/>
            <p:nvPr/>
          </p:nvGrpSpPr>
          <p:grpSpPr>
            <a:xfrm>
              <a:off x="4048134" y="5351710"/>
              <a:ext cx="3403588" cy="534525"/>
              <a:chOff x="4048134" y="5351710"/>
              <a:chExt cx="3403588" cy="534525"/>
            </a:xfrm>
            <a:solidFill>
              <a:schemeClr val="bg1"/>
            </a:solidFill>
          </p:grpSpPr>
          <p:sp>
            <p:nvSpPr>
              <p:cNvPr id="120" name="Rectangle 119">
                <a:extLst>
                  <a:ext uri="{FF2B5EF4-FFF2-40B4-BE49-F238E27FC236}">
                    <a16:creationId xmlns:a16="http://schemas.microsoft.com/office/drawing/2014/main" id="{3B75B9C5-0981-4F4A-9996-3B92709A52D9}"/>
                  </a:ext>
                </a:extLst>
              </p:cNvPr>
              <p:cNvSpPr/>
              <p:nvPr/>
            </p:nvSpPr>
            <p:spPr bwMode="auto">
              <a:xfrm flipV="1">
                <a:off x="4048134" y="5351710"/>
                <a:ext cx="3403588" cy="580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FF0000"/>
                  </a:solidFill>
                  <a:latin typeface="Arial" charset="0"/>
                </a:endParaRPr>
              </a:p>
            </p:txBody>
          </p:sp>
          <p:sp>
            <p:nvSpPr>
              <p:cNvPr id="121" name="Rectangle 120">
                <a:extLst>
                  <a:ext uri="{FF2B5EF4-FFF2-40B4-BE49-F238E27FC236}">
                    <a16:creationId xmlns:a16="http://schemas.microsoft.com/office/drawing/2014/main" id="{61A8E705-4F8D-447E-8667-3BA57EC06D3A}"/>
                  </a:ext>
                </a:extLst>
              </p:cNvPr>
              <p:cNvSpPr/>
              <p:nvPr/>
            </p:nvSpPr>
            <p:spPr bwMode="auto">
              <a:xfrm rot="5400000">
                <a:off x="3875410"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FF0000"/>
                  </a:solidFill>
                  <a:latin typeface="Arial" charset="0"/>
                </a:endParaRPr>
              </a:p>
            </p:txBody>
          </p:sp>
        </p:grpSp>
        <p:grpSp>
          <p:nvGrpSpPr>
            <p:cNvPr id="117" name="Group 116">
              <a:extLst>
                <a:ext uri="{FF2B5EF4-FFF2-40B4-BE49-F238E27FC236}">
                  <a16:creationId xmlns:a16="http://schemas.microsoft.com/office/drawing/2014/main" id="{1A6B5EF3-64AC-48A1-A329-E3AF848F72E5}"/>
                </a:ext>
              </a:extLst>
            </p:cNvPr>
            <p:cNvGrpSpPr/>
            <p:nvPr/>
          </p:nvGrpSpPr>
          <p:grpSpPr>
            <a:xfrm>
              <a:off x="3733049" y="5315443"/>
              <a:ext cx="3718672" cy="564329"/>
              <a:chOff x="3722832" y="5310208"/>
              <a:chExt cx="3718672" cy="564329"/>
            </a:xfrm>
          </p:grpSpPr>
          <p:cxnSp>
            <p:nvCxnSpPr>
              <p:cNvPr id="118" name="Straight Connector 117">
                <a:extLst>
                  <a:ext uri="{FF2B5EF4-FFF2-40B4-BE49-F238E27FC236}">
                    <a16:creationId xmlns:a16="http://schemas.microsoft.com/office/drawing/2014/main" id="{B47CD389-E046-4377-BF22-D1E7CC58C1E3}"/>
                  </a:ext>
                </a:extLst>
              </p:cNvPr>
              <p:cNvCxnSpPr/>
              <p:nvPr/>
            </p:nvCxnSpPr>
            <p:spPr bwMode="auto">
              <a:xfrm>
                <a:off x="4095242" y="5385595"/>
                <a:ext cx="3346262"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 name="Arc 118">
                <a:extLst>
                  <a:ext uri="{FF2B5EF4-FFF2-40B4-BE49-F238E27FC236}">
                    <a16:creationId xmlns:a16="http://schemas.microsoft.com/office/drawing/2014/main" id="{6E27AAAA-3ABD-469C-96BC-113775565DC0}"/>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FF0000"/>
                  </a:solidFill>
                  <a:latin typeface="Arial" charset="0"/>
                </a:endParaRPr>
              </a:p>
            </p:txBody>
          </p:sp>
        </p:grpSp>
      </p:gr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4:7</a:t>
            </a:r>
          </a:p>
        </p:txBody>
      </p:sp>
      <p:pic>
        <p:nvPicPr>
          <p:cNvPr id="56" name="Image 55"/>
          <p:cNvPicPr>
            <a:picLocks noChangeAspect="1"/>
          </p:cNvPicPr>
          <p:nvPr/>
        </p:nvPicPr>
        <p:blipFill>
          <a:blip r:embed="rId4" cstate="print"/>
          <a:stretch>
            <a:fillRect/>
          </a:stretch>
        </p:blipFill>
        <p:spPr>
          <a:xfrm>
            <a:off x="2922703" y="1806596"/>
            <a:ext cx="1568506" cy="883850"/>
          </a:xfrm>
          <a:prstGeom prst="rect">
            <a:avLst/>
          </a:prstGeom>
        </p:spPr>
      </p:pic>
      <p:grpSp>
        <p:nvGrpSpPr>
          <p:cNvPr id="5" name="Group 4">
            <a:extLst>
              <a:ext uri="{FF2B5EF4-FFF2-40B4-BE49-F238E27FC236}">
                <a16:creationId xmlns:a16="http://schemas.microsoft.com/office/drawing/2014/main" id="{DABCC1AC-BB82-4746-A5A1-0965788DEE35}"/>
              </a:ext>
            </a:extLst>
          </p:cNvPr>
          <p:cNvGrpSpPr/>
          <p:nvPr/>
        </p:nvGrpSpPr>
        <p:grpSpPr>
          <a:xfrm>
            <a:off x="4955184" y="820740"/>
            <a:ext cx="2281635" cy="461665"/>
            <a:chOff x="3314000" y="820739"/>
            <a:chExt cx="2281635" cy="461665"/>
          </a:xfrm>
        </p:grpSpPr>
        <p:sp>
          <p:nvSpPr>
            <p:cNvPr id="93" name="TextBox 92">
              <a:extLst>
                <a:ext uri="{FF2B5EF4-FFF2-40B4-BE49-F238E27FC236}">
                  <a16:creationId xmlns:a16="http://schemas.microsoft.com/office/drawing/2014/main" id="{99AADE39-2306-4F03-9E74-F41A06BD4A80}"/>
                </a:ext>
              </a:extLst>
            </p:cNvPr>
            <p:cNvSpPr txBox="1"/>
            <p:nvPr/>
          </p:nvSpPr>
          <p:spPr bwMode="auto">
            <a:xfrm>
              <a:off x="3314000" y="83026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200" dirty="0">
                  <a:solidFill>
                    <a:srgbClr val="000000"/>
                  </a:solidFill>
                  <a:latin typeface="Myriad Pro Semibold" charset="0"/>
                  <a:ea typeface="Myriad Pro Semibold" charset="0"/>
                  <a:cs typeface="Myriad Pro Semibold" charset="0"/>
                </a:rPr>
                <a:t>215  ÷  5  =</a:t>
              </a:r>
              <a:endParaRPr lang="en-GB" sz="2200" dirty="0">
                <a:solidFill>
                  <a:srgbClr val="C00000"/>
                </a:solidFill>
                <a:latin typeface="Myriad Pro Semibold" charset="0"/>
                <a:ea typeface="Myriad Pro Semibold" charset="0"/>
                <a:cs typeface="Myriad Pro Semibold" charset="0"/>
              </a:endParaRPr>
            </a:p>
          </p:txBody>
        </p:sp>
        <p:sp>
          <p:nvSpPr>
            <p:cNvPr id="97" name="Rectangle 96">
              <a:extLst>
                <a:ext uri="{FF2B5EF4-FFF2-40B4-BE49-F238E27FC236}">
                  <a16:creationId xmlns:a16="http://schemas.microsoft.com/office/drawing/2014/main" id="{71379E71-D2B5-4A05-9AD1-5E26A32B5234}"/>
                </a:ext>
              </a:extLst>
            </p:cNvPr>
            <p:cNvSpPr/>
            <p:nvPr/>
          </p:nvSpPr>
          <p:spPr bwMode="auto">
            <a:xfrm>
              <a:off x="5134835" y="820739"/>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sp>
        <p:nvSpPr>
          <p:cNvPr id="123" name="Rectangle 122">
            <a:extLst>
              <a:ext uri="{FF2B5EF4-FFF2-40B4-BE49-F238E27FC236}">
                <a16:creationId xmlns:a16="http://schemas.microsoft.com/office/drawing/2014/main" id="{919C77E8-BCD8-4005-A108-7C96CC53FDEE}"/>
              </a:ext>
            </a:extLst>
          </p:cNvPr>
          <p:cNvSpPr/>
          <p:nvPr/>
        </p:nvSpPr>
        <p:spPr bwMode="auto">
          <a:xfrm>
            <a:off x="3085573" y="2145298"/>
            <a:ext cx="133427" cy="51486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nvGrpSpPr>
          <p:cNvPr id="124" name="Group 123">
            <a:extLst>
              <a:ext uri="{FF2B5EF4-FFF2-40B4-BE49-F238E27FC236}">
                <a16:creationId xmlns:a16="http://schemas.microsoft.com/office/drawing/2014/main" id="{E3ED45D4-4056-4C3A-87A1-CF5CD3C411D5}"/>
              </a:ext>
            </a:extLst>
          </p:cNvPr>
          <p:cNvGrpSpPr/>
          <p:nvPr/>
        </p:nvGrpSpPr>
        <p:grpSpPr>
          <a:xfrm>
            <a:off x="2746500" y="2102704"/>
            <a:ext cx="1649289" cy="564329"/>
            <a:chOff x="3733049" y="5315443"/>
            <a:chExt cx="1649289" cy="564329"/>
          </a:xfrm>
        </p:grpSpPr>
        <p:grpSp>
          <p:nvGrpSpPr>
            <p:cNvPr id="125" name="Group 124">
              <a:extLst>
                <a:ext uri="{FF2B5EF4-FFF2-40B4-BE49-F238E27FC236}">
                  <a16:creationId xmlns:a16="http://schemas.microsoft.com/office/drawing/2014/main" id="{2C038829-B396-4410-8022-B528210F28CA}"/>
                </a:ext>
              </a:extLst>
            </p:cNvPr>
            <p:cNvGrpSpPr/>
            <p:nvPr/>
          </p:nvGrpSpPr>
          <p:grpSpPr>
            <a:xfrm>
              <a:off x="4085070" y="5365750"/>
              <a:ext cx="1297268" cy="507156"/>
              <a:chOff x="4085070" y="5365750"/>
              <a:chExt cx="1297268" cy="507156"/>
            </a:xfrm>
            <a:solidFill>
              <a:schemeClr val="bg1"/>
            </a:solidFill>
          </p:grpSpPr>
          <p:sp>
            <p:nvSpPr>
              <p:cNvPr id="129" name="Rectangle 128">
                <a:extLst>
                  <a:ext uri="{FF2B5EF4-FFF2-40B4-BE49-F238E27FC236}">
                    <a16:creationId xmlns:a16="http://schemas.microsoft.com/office/drawing/2014/main" id="{06BF7650-2900-42F4-B465-7696B56BC885}"/>
                  </a:ext>
                </a:extLst>
              </p:cNvPr>
              <p:cNvSpPr/>
              <p:nvPr/>
            </p:nvSpPr>
            <p:spPr bwMode="auto">
              <a:xfrm>
                <a:off x="4085070" y="5365750"/>
                <a:ext cx="1297268" cy="4657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30" name="Rectangle 129">
                <a:extLst>
                  <a:ext uri="{FF2B5EF4-FFF2-40B4-BE49-F238E27FC236}">
                    <a16:creationId xmlns:a16="http://schemas.microsoft.com/office/drawing/2014/main" id="{62073AD0-C46B-44AC-A7F2-C4C3D87740E7}"/>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126" name="Group 125">
              <a:extLst>
                <a:ext uri="{FF2B5EF4-FFF2-40B4-BE49-F238E27FC236}">
                  <a16:creationId xmlns:a16="http://schemas.microsoft.com/office/drawing/2014/main" id="{D16453BF-67BC-49CE-87AF-B400AF649DA6}"/>
                </a:ext>
              </a:extLst>
            </p:cNvPr>
            <p:cNvGrpSpPr/>
            <p:nvPr/>
          </p:nvGrpSpPr>
          <p:grpSpPr>
            <a:xfrm>
              <a:off x="3733049" y="5315443"/>
              <a:ext cx="1646907" cy="564329"/>
              <a:chOff x="3722832" y="5310208"/>
              <a:chExt cx="1646907" cy="564329"/>
            </a:xfrm>
          </p:grpSpPr>
          <p:cxnSp>
            <p:nvCxnSpPr>
              <p:cNvPr id="127" name="Straight Connector 126">
                <a:extLst>
                  <a:ext uri="{FF2B5EF4-FFF2-40B4-BE49-F238E27FC236}">
                    <a16:creationId xmlns:a16="http://schemas.microsoft.com/office/drawing/2014/main" id="{0063CC93-6154-4354-8FF9-057787BB4075}"/>
                  </a:ext>
                </a:extLst>
              </p:cNvPr>
              <p:cNvCxnSpPr/>
              <p:nvPr/>
            </p:nvCxnSpPr>
            <p:spPr bwMode="auto">
              <a:xfrm>
                <a:off x="4095242" y="5385595"/>
                <a:ext cx="127449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8" name="Arc 127">
                <a:extLst>
                  <a:ext uri="{FF2B5EF4-FFF2-40B4-BE49-F238E27FC236}">
                    <a16:creationId xmlns:a16="http://schemas.microsoft.com/office/drawing/2014/main" id="{DB59BEAE-8ECA-406B-8896-0C54988F268B}"/>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sp>
        <p:nvSpPr>
          <p:cNvPr id="131" name="TextBox 130">
            <a:extLst>
              <a:ext uri="{FF2B5EF4-FFF2-40B4-BE49-F238E27FC236}">
                <a16:creationId xmlns:a16="http://schemas.microsoft.com/office/drawing/2014/main" id="{F01EBFDC-F7FB-4848-8531-33E401656ED0}"/>
              </a:ext>
            </a:extLst>
          </p:cNvPr>
          <p:cNvSpPr txBox="1"/>
          <p:nvPr/>
        </p:nvSpPr>
        <p:spPr bwMode="auto">
          <a:xfrm>
            <a:off x="6063955" y="1799004"/>
            <a:ext cx="32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8B3995"/>
                </a:solidFill>
                <a:latin typeface="Myriad Pro" panose="020B0503030403020204" pitchFamily="34" charset="0"/>
                <a:ea typeface="Myriad Pro Semibold" charset="0"/>
                <a:cs typeface="Myriad Pro Semibold" charset="0"/>
              </a:rPr>
              <a:t>0</a:t>
            </a:r>
          </a:p>
        </p:txBody>
      </p:sp>
      <p:sp>
        <p:nvSpPr>
          <p:cNvPr id="132" name="TextBox 131">
            <a:extLst>
              <a:ext uri="{FF2B5EF4-FFF2-40B4-BE49-F238E27FC236}">
                <a16:creationId xmlns:a16="http://schemas.microsoft.com/office/drawing/2014/main" id="{97028227-CEB4-4A88-B624-466072191E6B}"/>
              </a:ext>
            </a:extLst>
          </p:cNvPr>
          <p:cNvSpPr txBox="1"/>
          <p:nvPr/>
        </p:nvSpPr>
        <p:spPr bwMode="auto">
          <a:xfrm>
            <a:off x="5572155" y="214513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0000"/>
                </a:solidFill>
                <a:latin typeface="Myriad Pro" panose="020B0503030403020204" pitchFamily="34" charset="0"/>
                <a:ea typeface="Myriad Pro Semibold" charset="0"/>
                <a:cs typeface="Myriad Pro Semibold" charset="0"/>
              </a:rPr>
              <a:t>5</a:t>
            </a:r>
            <a:endParaRPr lang="en-GB" sz="2000" dirty="0">
              <a:solidFill>
                <a:srgbClr val="C00000"/>
              </a:solidFill>
              <a:latin typeface="Myriad Pro" panose="020B0503030403020204" pitchFamily="34" charset="0"/>
              <a:ea typeface="Myriad Pro Semibold" charset="0"/>
              <a:cs typeface="Myriad Pro Semibold" charset="0"/>
            </a:endParaRPr>
          </a:p>
        </p:txBody>
      </p:sp>
      <p:sp>
        <p:nvSpPr>
          <p:cNvPr id="133" name="TextBox 132">
            <a:extLst>
              <a:ext uri="{FF2B5EF4-FFF2-40B4-BE49-F238E27FC236}">
                <a16:creationId xmlns:a16="http://schemas.microsoft.com/office/drawing/2014/main" id="{E375B1ED-15CD-43CC-95AD-93EFC53D1609}"/>
              </a:ext>
            </a:extLst>
          </p:cNvPr>
          <p:cNvSpPr txBox="1"/>
          <p:nvPr/>
        </p:nvSpPr>
        <p:spPr bwMode="auto">
          <a:xfrm>
            <a:off x="7336424" y="1799004"/>
            <a:ext cx="32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0070C0"/>
                </a:solidFill>
                <a:latin typeface="Myriad Pro" panose="020B0503030403020204" pitchFamily="34" charset="0"/>
                <a:ea typeface="Myriad Pro Semibold" charset="0"/>
                <a:cs typeface="Myriad Pro Semibold" charset="0"/>
              </a:rPr>
              <a:t>4</a:t>
            </a:r>
          </a:p>
        </p:txBody>
      </p:sp>
      <p:sp>
        <p:nvSpPr>
          <p:cNvPr id="28" name="TextBox 27">
            <a:extLst>
              <a:ext uri="{FF2B5EF4-FFF2-40B4-BE49-F238E27FC236}">
                <a16:creationId xmlns:a16="http://schemas.microsoft.com/office/drawing/2014/main" id="{3A682015-47D9-4E08-9733-D3478BC6A58A}"/>
              </a:ext>
            </a:extLst>
          </p:cNvPr>
          <p:cNvSpPr txBox="1"/>
          <p:nvPr/>
        </p:nvSpPr>
        <p:spPr bwMode="auto">
          <a:xfrm>
            <a:off x="3587428" y="4794009"/>
            <a:ext cx="50171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7030A0"/>
                </a:solidFill>
                <a:latin typeface="Myriad Pro Semibold" charset="0"/>
                <a:ea typeface="Myriad Pro Semibold" charset="0"/>
                <a:cs typeface="Myriad Pro Semibold" charset="0"/>
              </a:rPr>
              <a:t>2 hundreds ÷ 5 = 0 hundreds r 2 hundreds</a:t>
            </a:r>
          </a:p>
        </p:txBody>
      </p:sp>
      <p:sp>
        <p:nvSpPr>
          <p:cNvPr id="32" name="Rectangle 31">
            <a:extLst>
              <a:ext uri="{FF2B5EF4-FFF2-40B4-BE49-F238E27FC236}">
                <a16:creationId xmlns:a16="http://schemas.microsoft.com/office/drawing/2014/main" id="{026BF60A-5347-470F-A7CE-5ECDC7B36163}"/>
              </a:ext>
            </a:extLst>
          </p:cNvPr>
          <p:cNvSpPr/>
          <p:nvPr/>
        </p:nvSpPr>
        <p:spPr bwMode="auto">
          <a:xfrm>
            <a:off x="3958567" y="1751310"/>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3" name="TextBox 32">
            <a:extLst>
              <a:ext uri="{FF2B5EF4-FFF2-40B4-BE49-F238E27FC236}">
                <a16:creationId xmlns:a16="http://schemas.microsoft.com/office/drawing/2014/main" id="{A68670B4-B849-4A47-A48B-CBAFB887E491}"/>
              </a:ext>
            </a:extLst>
          </p:cNvPr>
          <p:cNvSpPr txBox="1"/>
          <p:nvPr/>
        </p:nvSpPr>
        <p:spPr bwMode="auto">
          <a:xfrm>
            <a:off x="4799816" y="1446080"/>
            <a:ext cx="25923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5 – exchanging:</a:t>
            </a:r>
            <a:endParaRPr lang="en-GB" sz="2000" dirty="0">
              <a:solidFill>
                <a:srgbClr val="FF0000"/>
              </a:solidFill>
              <a:latin typeface="Myriad Pro Semibold" charset="0"/>
              <a:ea typeface="Myriad Pro Semibold" charset="0"/>
              <a:cs typeface="Myriad Pro Semibold" charset="0"/>
            </a:endParaRPr>
          </a:p>
        </p:txBody>
      </p:sp>
      <p:sp>
        <p:nvSpPr>
          <p:cNvPr id="34" name="TextBox 33">
            <a:extLst>
              <a:ext uri="{FF2B5EF4-FFF2-40B4-BE49-F238E27FC236}">
                <a16:creationId xmlns:a16="http://schemas.microsoft.com/office/drawing/2014/main" id="{0520B046-D8FD-477A-8D8A-006B4E943F74}"/>
              </a:ext>
            </a:extLst>
          </p:cNvPr>
          <p:cNvSpPr txBox="1"/>
          <p:nvPr/>
        </p:nvSpPr>
        <p:spPr bwMode="auto">
          <a:xfrm>
            <a:off x="4796894" y="5123784"/>
            <a:ext cx="25982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2 hundreds = 20 tens</a:t>
            </a:r>
          </a:p>
        </p:txBody>
      </p:sp>
      <p:sp>
        <p:nvSpPr>
          <p:cNvPr id="35" name="TextBox 34">
            <a:extLst>
              <a:ext uri="{FF2B5EF4-FFF2-40B4-BE49-F238E27FC236}">
                <a16:creationId xmlns:a16="http://schemas.microsoft.com/office/drawing/2014/main" id="{A68670B4-B849-4A47-A48B-CBAFB887E491}"/>
              </a:ext>
            </a:extLst>
          </p:cNvPr>
          <p:cNvSpPr txBox="1"/>
          <p:nvPr/>
        </p:nvSpPr>
        <p:spPr bwMode="auto">
          <a:xfrm>
            <a:off x="4616652" y="1444244"/>
            <a:ext cx="28889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Step 6 – sharing the 1s:</a:t>
            </a:r>
            <a:endParaRPr lang="en-GB" sz="2000" dirty="0">
              <a:solidFill>
                <a:srgbClr val="FF0000"/>
              </a:solidFill>
              <a:latin typeface="Myriad Pro Semibold" charset="0"/>
              <a:ea typeface="Myriad Pro Semibold" charset="0"/>
              <a:cs typeface="Myriad Pro Semibold" charset="0"/>
            </a:endParaRPr>
          </a:p>
        </p:txBody>
      </p:sp>
      <p:grpSp>
        <p:nvGrpSpPr>
          <p:cNvPr id="3" name="Group 2"/>
          <p:cNvGrpSpPr/>
          <p:nvPr/>
        </p:nvGrpSpPr>
        <p:grpSpPr>
          <a:xfrm>
            <a:off x="6680392" y="2196217"/>
            <a:ext cx="1280304" cy="1296000"/>
            <a:chOff x="5156392" y="2196217"/>
            <a:chExt cx="1280304" cy="1296000"/>
          </a:xfrm>
        </p:grpSpPr>
        <p:sp>
          <p:nvSpPr>
            <p:cNvPr id="37" name="Rounded Rectangle 36"/>
            <p:cNvSpPr/>
            <p:nvPr/>
          </p:nvSpPr>
          <p:spPr bwMode="auto">
            <a:xfrm>
              <a:off x="5156392" y="219621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8" name="Rounded Rectangle 37"/>
            <p:cNvSpPr/>
            <p:nvPr/>
          </p:nvSpPr>
          <p:spPr bwMode="auto">
            <a:xfrm>
              <a:off x="5486592" y="219621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0" name="Rounded Rectangle 39"/>
            <p:cNvSpPr/>
            <p:nvPr/>
          </p:nvSpPr>
          <p:spPr bwMode="auto">
            <a:xfrm>
              <a:off x="5816792" y="219621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1" name="Rounded Rectangle 40"/>
            <p:cNvSpPr/>
            <p:nvPr/>
          </p:nvSpPr>
          <p:spPr bwMode="auto">
            <a:xfrm>
              <a:off x="6146992" y="219621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sp>
        <p:nvSpPr>
          <p:cNvPr id="42" name="TextBox 41">
            <a:extLst>
              <a:ext uri="{FF2B5EF4-FFF2-40B4-BE49-F238E27FC236}">
                <a16:creationId xmlns:a16="http://schemas.microsoft.com/office/drawing/2014/main" id="{3A682015-47D9-4E08-9733-D3478BC6A58A}"/>
              </a:ext>
            </a:extLst>
          </p:cNvPr>
          <p:cNvSpPr txBox="1"/>
          <p:nvPr/>
        </p:nvSpPr>
        <p:spPr bwMode="auto">
          <a:xfrm>
            <a:off x="4444748" y="5464202"/>
            <a:ext cx="33025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70C0"/>
                </a:solidFill>
                <a:latin typeface="Myriad Pro Semibold" charset="0"/>
                <a:ea typeface="Myriad Pro Semibold" charset="0"/>
                <a:cs typeface="Myriad Pro Semibold" charset="0"/>
              </a:rPr>
              <a:t>21 tens ÷ 5 = 4 tens r 1 ten </a:t>
            </a:r>
          </a:p>
        </p:txBody>
      </p:sp>
      <p:sp>
        <p:nvSpPr>
          <p:cNvPr id="6" name="Rectangle 5"/>
          <p:cNvSpPr/>
          <p:nvPr/>
        </p:nvSpPr>
        <p:spPr bwMode="auto">
          <a:xfrm>
            <a:off x="7990902" y="2192358"/>
            <a:ext cx="286439" cy="28643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43" name="Picture 42" descr="A picture containing object  Description automatically generated">
            <a:extLst>
              <a:ext uri="{FF2B5EF4-FFF2-40B4-BE49-F238E27FC236}">
                <a16:creationId xmlns:a16="http://schemas.microsoft.com/office/drawing/2014/main" id="{671EB456-23CD-47F7-9A44-13B3E3171C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7732" y="2214919"/>
            <a:ext cx="233806" cy="233806"/>
          </a:xfrm>
          <a:prstGeom prst="rect">
            <a:avLst/>
          </a:prstGeom>
        </p:spPr>
      </p:pic>
      <p:pic>
        <p:nvPicPr>
          <p:cNvPr id="44" name="Picture 43" descr="A picture containing object  Description automatically generated">
            <a:extLst>
              <a:ext uri="{FF2B5EF4-FFF2-40B4-BE49-F238E27FC236}">
                <a16:creationId xmlns:a16="http://schemas.microsoft.com/office/drawing/2014/main" id="{0A55E672-8291-4295-B2AF-AB86A483DE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7732" y="2471068"/>
            <a:ext cx="233806" cy="233806"/>
          </a:xfrm>
          <a:prstGeom prst="rect">
            <a:avLst/>
          </a:prstGeom>
        </p:spPr>
      </p:pic>
      <p:pic>
        <p:nvPicPr>
          <p:cNvPr id="45" name="Picture 44" descr="A picture containing object  Description automatically generated">
            <a:extLst>
              <a:ext uri="{FF2B5EF4-FFF2-40B4-BE49-F238E27FC236}">
                <a16:creationId xmlns:a16="http://schemas.microsoft.com/office/drawing/2014/main" id="{B6F591C7-7BE7-4AF9-90B6-81835404BB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7732" y="2727217"/>
            <a:ext cx="233806" cy="233806"/>
          </a:xfrm>
          <a:prstGeom prst="rect">
            <a:avLst/>
          </a:prstGeom>
        </p:spPr>
      </p:pic>
      <p:pic>
        <p:nvPicPr>
          <p:cNvPr id="46" name="Picture 45" descr="A picture containing object  Description automatically generated">
            <a:extLst>
              <a:ext uri="{FF2B5EF4-FFF2-40B4-BE49-F238E27FC236}">
                <a16:creationId xmlns:a16="http://schemas.microsoft.com/office/drawing/2014/main" id="{018CAE6F-784D-445C-9C3D-42238BF43B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7732" y="2983366"/>
            <a:ext cx="233806" cy="233806"/>
          </a:xfrm>
          <a:prstGeom prst="rect">
            <a:avLst/>
          </a:prstGeom>
        </p:spPr>
      </p:pic>
      <p:pic>
        <p:nvPicPr>
          <p:cNvPr id="48" name="Picture 47" descr="A picture containing object  Description automatically generated">
            <a:extLst>
              <a:ext uri="{FF2B5EF4-FFF2-40B4-BE49-F238E27FC236}">
                <a16:creationId xmlns:a16="http://schemas.microsoft.com/office/drawing/2014/main" id="{9053A8F9-F0F6-4177-9BCE-C954753AF9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7732" y="3239515"/>
            <a:ext cx="233806" cy="233806"/>
          </a:xfrm>
          <a:prstGeom prst="rect">
            <a:avLst/>
          </a:prstGeom>
        </p:spPr>
      </p:pic>
      <p:grpSp>
        <p:nvGrpSpPr>
          <p:cNvPr id="9" name="Group 8"/>
          <p:cNvGrpSpPr/>
          <p:nvPr/>
        </p:nvGrpSpPr>
        <p:grpSpPr>
          <a:xfrm>
            <a:off x="8297732" y="3495665"/>
            <a:ext cx="233806" cy="1258399"/>
            <a:chOff x="6823584" y="3495664"/>
            <a:chExt cx="233806" cy="1258399"/>
          </a:xfrm>
        </p:grpSpPr>
        <p:pic>
          <p:nvPicPr>
            <p:cNvPr id="49" name="Picture 48" descr="A picture containing object  Description automatically generated">
              <a:extLst>
                <a:ext uri="{FF2B5EF4-FFF2-40B4-BE49-F238E27FC236}">
                  <a16:creationId xmlns:a16="http://schemas.microsoft.com/office/drawing/2014/main" id="{A406A91B-37C5-450A-9E5B-104506E4AE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3584" y="3495664"/>
              <a:ext cx="233806" cy="233806"/>
            </a:xfrm>
            <a:prstGeom prst="rect">
              <a:avLst/>
            </a:prstGeom>
          </p:spPr>
        </p:pic>
        <p:pic>
          <p:nvPicPr>
            <p:cNvPr id="50" name="Picture 49" descr="A picture containing object  Description automatically generated">
              <a:extLst>
                <a:ext uri="{FF2B5EF4-FFF2-40B4-BE49-F238E27FC236}">
                  <a16:creationId xmlns:a16="http://schemas.microsoft.com/office/drawing/2014/main" id="{B32EE447-2B6D-4ABA-BA17-A68BACCFFE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3584" y="3751813"/>
              <a:ext cx="233806" cy="233806"/>
            </a:xfrm>
            <a:prstGeom prst="rect">
              <a:avLst/>
            </a:prstGeom>
          </p:spPr>
        </p:pic>
        <p:pic>
          <p:nvPicPr>
            <p:cNvPr id="51" name="Picture 50" descr="A picture containing object  Description automatically generated">
              <a:extLst>
                <a:ext uri="{FF2B5EF4-FFF2-40B4-BE49-F238E27FC236}">
                  <a16:creationId xmlns:a16="http://schemas.microsoft.com/office/drawing/2014/main" id="{E5712A01-3DAF-4B1A-8E7B-6872A24874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3584" y="4007962"/>
              <a:ext cx="233806" cy="233806"/>
            </a:xfrm>
            <a:prstGeom prst="rect">
              <a:avLst/>
            </a:prstGeom>
          </p:spPr>
        </p:pic>
        <p:pic>
          <p:nvPicPr>
            <p:cNvPr id="53" name="Picture 52" descr="A picture containing object  Description automatically generated">
              <a:extLst>
                <a:ext uri="{FF2B5EF4-FFF2-40B4-BE49-F238E27FC236}">
                  <a16:creationId xmlns:a16="http://schemas.microsoft.com/office/drawing/2014/main" id="{23136CA0-54C6-465C-9E8E-0078D877B6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3584" y="4264111"/>
              <a:ext cx="233806" cy="233806"/>
            </a:xfrm>
            <a:prstGeom prst="rect">
              <a:avLst/>
            </a:prstGeom>
          </p:spPr>
        </p:pic>
        <p:pic>
          <p:nvPicPr>
            <p:cNvPr id="54" name="Picture 53" descr="A picture containing object  Description automatically generated">
              <a:extLst>
                <a:ext uri="{FF2B5EF4-FFF2-40B4-BE49-F238E27FC236}">
                  <a16:creationId xmlns:a16="http://schemas.microsoft.com/office/drawing/2014/main" id="{61AB0F21-8438-4E49-82DD-39D032E62A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3584" y="4520257"/>
              <a:ext cx="233806" cy="233806"/>
            </a:xfrm>
            <a:prstGeom prst="rect">
              <a:avLst/>
            </a:prstGeom>
          </p:spPr>
        </p:pic>
      </p:grpSp>
      <p:sp>
        <p:nvSpPr>
          <p:cNvPr id="55" name="TextBox 54">
            <a:extLst>
              <a:ext uri="{FF2B5EF4-FFF2-40B4-BE49-F238E27FC236}">
                <a16:creationId xmlns:a16="http://schemas.microsoft.com/office/drawing/2014/main" id="{3A682015-47D9-4E08-9733-D3478BC6A58A}"/>
              </a:ext>
            </a:extLst>
          </p:cNvPr>
          <p:cNvSpPr txBox="1"/>
          <p:nvPr/>
        </p:nvSpPr>
        <p:spPr bwMode="auto">
          <a:xfrm>
            <a:off x="5118009" y="5770838"/>
            <a:ext cx="19559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1 ten = 10 ones</a:t>
            </a:r>
          </a:p>
        </p:txBody>
      </p:sp>
      <p:grpSp>
        <p:nvGrpSpPr>
          <p:cNvPr id="57" name="Group 56"/>
          <p:cNvGrpSpPr/>
          <p:nvPr/>
        </p:nvGrpSpPr>
        <p:grpSpPr>
          <a:xfrm>
            <a:off x="8270096" y="2196216"/>
            <a:ext cx="950104" cy="1296000"/>
            <a:chOff x="5156392" y="2196217"/>
            <a:chExt cx="950104" cy="1296000"/>
          </a:xfrm>
        </p:grpSpPr>
        <p:sp>
          <p:nvSpPr>
            <p:cNvPr id="58" name="Rounded Rectangle 57"/>
            <p:cNvSpPr/>
            <p:nvPr/>
          </p:nvSpPr>
          <p:spPr bwMode="auto">
            <a:xfrm>
              <a:off x="5156392" y="2196217"/>
              <a:ext cx="289704" cy="129600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9" name="Rounded Rectangle 58"/>
            <p:cNvSpPr/>
            <p:nvPr/>
          </p:nvSpPr>
          <p:spPr bwMode="auto">
            <a:xfrm>
              <a:off x="5486592" y="2196217"/>
              <a:ext cx="289704" cy="129600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0" name="Rounded Rectangle 59"/>
            <p:cNvSpPr/>
            <p:nvPr/>
          </p:nvSpPr>
          <p:spPr bwMode="auto">
            <a:xfrm>
              <a:off x="5816792" y="2196217"/>
              <a:ext cx="289704" cy="129600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sp>
        <p:nvSpPr>
          <p:cNvPr id="62" name="TextBox 61">
            <a:extLst>
              <a:ext uri="{FF2B5EF4-FFF2-40B4-BE49-F238E27FC236}">
                <a16:creationId xmlns:a16="http://schemas.microsoft.com/office/drawing/2014/main" id="{3A682015-47D9-4E08-9733-D3478BC6A58A}"/>
              </a:ext>
            </a:extLst>
          </p:cNvPr>
          <p:cNvSpPr txBox="1"/>
          <p:nvPr/>
        </p:nvSpPr>
        <p:spPr bwMode="auto">
          <a:xfrm>
            <a:off x="4805422" y="6077474"/>
            <a:ext cx="25811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FF0000"/>
                </a:solidFill>
                <a:latin typeface="Myriad Pro Semibold" charset="0"/>
                <a:ea typeface="Myriad Pro Semibold" charset="0"/>
                <a:cs typeface="Myriad Pro Semibold" charset="0"/>
              </a:rPr>
              <a:t>15 ones ÷ 5 = 3 ones</a:t>
            </a:r>
          </a:p>
        </p:txBody>
      </p:sp>
      <p:sp>
        <p:nvSpPr>
          <p:cNvPr id="63" name="TextBox 62">
            <a:extLst>
              <a:ext uri="{FF2B5EF4-FFF2-40B4-BE49-F238E27FC236}">
                <a16:creationId xmlns:a16="http://schemas.microsoft.com/office/drawing/2014/main" id="{E375B1ED-15CD-43CC-95AD-93EFC53D1609}"/>
              </a:ext>
            </a:extLst>
          </p:cNvPr>
          <p:cNvSpPr txBox="1"/>
          <p:nvPr/>
        </p:nvSpPr>
        <p:spPr bwMode="auto">
          <a:xfrm>
            <a:off x="8568477" y="1799004"/>
            <a:ext cx="32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000" dirty="0">
                <a:solidFill>
                  <a:srgbClr val="FF0000"/>
                </a:solidFill>
                <a:latin typeface="Myriad Pro" panose="020B0503030403020204" pitchFamily="34" charset="0"/>
                <a:ea typeface="Myriad Pro Semibold" charset="0"/>
                <a:cs typeface="Myriad Pro Semibold" charset="0"/>
              </a:rPr>
              <a:t>3</a:t>
            </a:r>
          </a:p>
        </p:txBody>
      </p:sp>
      <p:sp>
        <p:nvSpPr>
          <p:cNvPr id="64" name="TextBox 63">
            <a:extLst>
              <a:ext uri="{FF2B5EF4-FFF2-40B4-BE49-F238E27FC236}">
                <a16:creationId xmlns:a16="http://schemas.microsoft.com/office/drawing/2014/main" id="{99AADE39-2306-4F03-9E74-F41A06BD4A80}"/>
              </a:ext>
            </a:extLst>
          </p:cNvPr>
          <p:cNvSpPr txBox="1"/>
          <p:nvPr/>
        </p:nvSpPr>
        <p:spPr bwMode="auto">
          <a:xfrm>
            <a:off x="6766714" y="828430"/>
            <a:ext cx="4988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200" dirty="0">
                <a:solidFill>
                  <a:srgbClr val="000000"/>
                </a:solidFill>
                <a:latin typeface="Myriad Pro Semibold" charset="0"/>
                <a:ea typeface="Myriad Pro Semibold" charset="0"/>
                <a:cs typeface="Myriad Pro Semibold" charset="0"/>
              </a:rPr>
              <a:t>43</a:t>
            </a:r>
            <a:endParaRPr lang="en-GB" sz="2200" dirty="0">
              <a:solidFill>
                <a:srgbClr val="C00000"/>
              </a:solidFill>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355217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400" decel="49600" fill="hold" nodeType="clickEffect">
                                  <p:stCondLst>
                                    <p:cond delay="0"/>
                                  </p:stCondLst>
                                  <p:childTnLst>
                                    <p:animMotion origin="layout" path="M -4.16667E-6 1.11111E-6 L 0.05404 -0.18588 " pathEditMode="relative" rAng="0" ptsTypes="AA">
                                      <p:cBhvr>
                                        <p:cTn id="15" dur="1250" fill="hold"/>
                                        <p:tgtEl>
                                          <p:spTgt spid="9"/>
                                        </p:tgtEl>
                                        <p:attrNameLst>
                                          <p:attrName>ppt_x</p:attrName>
                                          <p:attrName>ppt_y</p:attrName>
                                        </p:attrNameLst>
                                      </p:cBhvr>
                                      <p:rCtr x="2695" y="-9306"/>
                                    </p:animMotion>
                                  </p:childTnLst>
                                </p:cTn>
                              </p:par>
                            </p:childTnLst>
                          </p:cTn>
                        </p:par>
                        <p:par>
                          <p:cTn id="16" fill="hold">
                            <p:stCondLst>
                              <p:cond delay="1250"/>
                            </p:stCondLst>
                            <p:childTnLst>
                              <p:par>
                                <p:cTn id="17" presetID="10" presetClass="entr" presetSubtype="0"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500"/>
                                        <p:tgtEl>
                                          <p:spTgt spid="6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500"/>
                                        <p:tgtEl>
                                          <p:spTgt spid="6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32"/>
                                        </p:tgtEl>
                                      </p:cBhvr>
                                    </p:animEffect>
                                    <p:set>
                                      <p:cBhvr>
                                        <p:cTn id="34" dur="1" fill="hold">
                                          <p:stCondLst>
                                            <p:cond delay="499"/>
                                          </p:stCondLst>
                                        </p:cTn>
                                        <p:tgtEl>
                                          <p:spTgt spid="3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5" grpId="0"/>
      <p:bldP spid="62" grpId="0"/>
      <p:bldP spid="63" grpId="0"/>
      <p:bldP spid="64"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4:8</a:t>
            </a:r>
          </a:p>
        </p:txBody>
      </p:sp>
      <p:sp>
        <p:nvSpPr>
          <p:cNvPr id="4" name="TextBox 3">
            <a:extLst>
              <a:ext uri="{FF2B5EF4-FFF2-40B4-BE49-F238E27FC236}">
                <a16:creationId xmlns:a16="http://schemas.microsoft.com/office/drawing/2014/main" id="{5BED59D6-3EEB-4E1A-A6D5-4BC373D34A8C}"/>
              </a:ext>
            </a:extLst>
          </p:cNvPr>
          <p:cNvSpPr txBox="1"/>
          <p:nvPr/>
        </p:nvSpPr>
        <p:spPr bwMode="auto">
          <a:xfrm>
            <a:off x="5395327" y="2541955"/>
            <a:ext cx="1401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426  ÷  6</a:t>
            </a:r>
          </a:p>
        </p:txBody>
      </p:sp>
      <p:sp>
        <p:nvSpPr>
          <p:cNvPr id="5" name="TextBox 4">
            <a:extLst>
              <a:ext uri="{FF2B5EF4-FFF2-40B4-BE49-F238E27FC236}">
                <a16:creationId xmlns:a16="http://schemas.microsoft.com/office/drawing/2014/main" id="{D8290815-7077-463F-9B23-567282D56232}"/>
              </a:ext>
            </a:extLst>
          </p:cNvPr>
          <p:cNvSpPr txBox="1"/>
          <p:nvPr/>
        </p:nvSpPr>
        <p:spPr bwMode="auto">
          <a:xfrm>
            <a:off x="5562041" y="3375969"/>
            <a:ext cx="1067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  &lt;  6</a:t>
            </a:r>
          </a:p>
        </p:txBody>
      </p:sp>
      <p:sp>
        <p:nvSpPr>
          <p:cNvPr id="6" name="TextBox 5">
            <a:extLst>
              <a:ext uri="{FF2B5EF4-FFF2-40B4-BE49-F238E27FC236}">
                <a16:creationId xmlns:a16="http://schemas.microsoft.com/office/drawing/2014/main" id="{54BA11FE-0263-4696-B6ED-E416B461F43F}"/>
              </a:ext>
            </a:extLst>
          </p:cNvPr>
          <p:cNvSpPr txBox="1"/>
          <p:nvPr/>
        </p:nvSpPr>
        <p:spPr bwMode="auto">
          <a:xfrm>
            <a:off x="4759386" y="4209982"/>
            <a:ext cx="26732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two-digit quotient</a:t>
            </a:r>
          </a:p>
        </p:txBody>
      </p:sp>
      <p:sp>
        <p:nvSpPr>
          <p:cNvPr id="8" name="TextBox 7">
            <a:extLst>
              <a:ext uri="{FF2B5EF4-FFF2-40B4-BE49-F238E27FC236}">
                <a16:creationId xmlns:a16="http://schemas.microsoft.com/office/drawing/2014/main" id="{2A188334-236F-4B78-86CA-55173F38C217}"/>
              </a:ext>
            </a:extLst>
          </p:cNvPr>
          <p:cNvSpPr txBox="1"/>
          <p:nvPr/>
        </p:nvSpPr>
        <p:spPr bwMode="auto">
          <a:xfrm>
            <a:off x="5395327" y="2541955"/>
            <a:ext cx="1401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712  ÷  4</a:t>
            </a:r>
          </a:p>
        </p:txBody>
      </p:sp>
      <p:sp>
        <p:nvSpPr>
          <p:cNvPr id="10" name="TextBox 9">
            <a:extLst>
              <a:ext uri="{FF2B5EF4-FFF2-40B4-BE49-F238E27FC236}">
                <a16:creationId xmlns:a16="http://schemas.microsoft.com/office/drawing/2014/main" id="{C5FDB535-4D28-4835-BA4D-59DFBAE73AC8}"/>
              </a:ext>
            </a:extLst>
          </p:cNvPr>
          <p:cNvSpPr txBox="1"/>
          <p:nvPr/>
        </p:nvSpPr>
        <p:spPr bwMode="auto">
          <a:xfrm>
            <a:off x="5562041" y="3375969"/>
            <a:ext cx="1067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  &gt;  4</a:t>
            </a:r>
          </a:p>
        </p:txBody>
      </p:sp>
      <p:sp>
        <p:nvSpPr>
          <p:cNvPr id="11" name="TextBox 10">
            <a:extLst>
              <a:ext uri="{FF2B5EF4-FFF2-40B4-BE49-F238E27FC236}">
                <a16:creationId xmlns:a16="http://schemas.microsoft.com/office/drawing/2014/main" id="{9C289EB5-5EA9-493D-AB1B-081E5CC21561}"/>
              </a:ext>
            </a:extLst>
          </p:cNvPr>
          <p:cNvSpPr txBox="1"/>
          <p:nvPr/>
        </p:nvSpPr>
        <p:spPr bwMode="auto">
          <a:xfrm>
            <a:off x="4661569" y="4209982"/>
            <a:ext cx="2868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three-digit quotient</a:t>
            </a:r>
          </a:p>
        </p:txBody>
      </p:sp>
      <p:sp>
        <p:nvSpPr>
          <p:cNvPr id="12" name="TextBox 11">
            <a:extLst>
              <a:ext uri="{FF2B5EF4-FFF2-40B4-BE49-F238E27FC236}">
                <a16:creationId xmlns:a16="http://schemas.microsoft.com/office/drawing/2014/main" id="{28950CEF-7C55-4D53-9F3E-15D8E2D8EF42}"/>
              </a:ext>
            </a:extLst>
          </p:cNvPr>
          <p:cNvSpPr txBox="1"/>
          <p:nvPr/>
        </p:nvSpPr>
        <p:spPr bwMode="auto">
          <a:xfrm>
            <a:off x="5395327" y="2531209"/>
            <a:ext cx="1401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800  ÷  5</a:t>
            </a:r>
          </a:p>
        </p:txBody>
      </p:sp>
      <p:sp>
        <p:nvSpPr>
          <p:cNvPr id="13" name="TextBox 12">
            <a:extLst>
              <a:ext uri="{FF2B5EF4-FFF2-40B4-BE49-F238E27FC236}">
                <a16:creationId xmlns:a16="http://schemas.microsoft.com/office/drawing/2014/main" id="{13D1555C-FF0F-4634-A250-B152FE8B616F}"/>
              </a:ext>
            </a:extLst>
          </p:cNvPr>
          <p:cNvSpPr txBox="1"/>
          <p:nvPr/>
        </p:nvSpPr>
        <p:spPr bwMode="auto">
          <a:xfrm>
            <a:off x="5562041" y="3365223"/>
            <a:ext cx="1067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  &gt;  5</a:t>
            </a:r>
          </a:p>
        </p:txBody>
      </p:sp>
      <p:sp>
        <p:nvSpPr>
          <p:cNvPr id="14" name="TextBox 13">
            <a:extLst>
              <a:ext uri="{FF2B5EF4-FFF2-40B4-BE49-F238E27FC236}">
                <a16:creationId xmlns:a16="http://schemas.microsoft.com/office/drawing/2014/main" id="{10D1795B-5F28-4253-B203-2CCBAC94764C}"/>
              </a:ext>
            </a:extLst>
          </p:cNvPr>
          <p:cNvSpPr txBox="1"/>
          <p:nvPr/>
        </p:nvSpPr>
        <p:spPr bwMode="auto">
          <a:xfrm>
            <a:off x="4661569" y="4199236"/>
            <a:ext cx="2868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three-digit quotient</a:t>
            </a:r>
          </a:p>
        </p:txBody>
      </p:sp>
      <p:sp>
        <p:nvSpPr>
          <p:cNvPr id="15" name="TextBox 14">
            <a:extLst>
              <a:ext uri="{FF2B5EF4-FFF2-40B4-BE49-F238E27FC236}">
                <a16:creationId xmlns:a16="http://schemas.microsoft.com/office/drawing/2014/main" id="{6A29BAC9-0616-40F0-BF5C-069C21828830}"/>
              </a:ext>
            </a:extLst>
          </p:cNvPr>
          <p:cNvSpPr txBox="1"/>
          <p:nvPr/>
        </p:nvSpPr>
        <p:spPr bwMode="auto">
          <a:xfrm>
            <a:off x="5395327" y="2531209"/>
            <a:ext cx="1401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648  ÷  6</a:t>
            </a:r>
          </a:p>
        </p:txBody>
      </p:sp>
      <p:sp>
        <p:nvSpPr>
          <p:cNvPr id="16" name="TextBox 15">
            <a:extLst>
              <a:ext uri="{FF2B5EF4-FFF2-40B4-BE49-F238E27FC236}">
                <a16:creationId xmlns:a16="http://schemas.microsoft.com/office/drawing/2014/main" id="{81576FEC-65DE-4148-95FC-1E375B198A86}"/>
              </a:ext>
            </a:extLst>
          </p:cNvPr>
          <p:cNvSpPr txBox="1"/>
          <p:nvPr/>
        </p:nvSpPr>
        <p:spPr bwMode="auto">
          <a:xfrm>
            <a:off x="5562041" y="3365223"/>
            <a:ext cx="1067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  =  6</a:t>
            </a:r>
          </a:p>
        </p:txBody>
      </p:sp>
      <p:sp>
        <p:nvSpPr>
          <p:cNvPr id="17" name="TextBox 16">
            <a:extLst>
              <a:ext uri="{FF2B5EF4-FFF2-40B4-BE49-F238E27FC236}">
                <a16:creationId xmlns:a16="http://schemas.microsoft.com/office/drawing/2014/main" id="{F62BC167-87D2-4417-AE3C-D53BA7F28FB9}"/>
              </a:ext>
            </a:extLst>
          </p:cNvPr>
          <p:cNvSpPr txBox="1"/>
          <p:nvPr/>
        </p:nvSpPr>
        <p:spPr bwMode="auto">
          <a:xfrm>
            <a:off x="4661569" y="4199236"/>
            <a:ext cx="2868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three-digit quotient</a:t>
            </a:r>
          </a:p>
        </p:txBody>
      </p:sp>
      <p:sp>
        <p:nvSpPr>
          <p:cNvPr id="18" name="TextBox 17">
            <a:extLst>
              <a:ext uri="{FF2B5EF4-FFF2-40B4-BE49-F238E27FC236}">
                <a16:creationId xmlns:a16="http://schemas.microsoft.com/office/drawing/2014/main" id="{19DDCFA3-D56B-47B3-ACA2-D175C118AB0D}"/>
              </a:ext>
            </a:extLst>
          </p:cNvPr>
          <p:cNvSpPr txBox="1"/>
          <p:nvPr/>
        </p:nvSpPr>
        <p:spPr bwMode="auto">
          <a:xfrm>
            <a:off x="5398502" y="2541955"/>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b="1" dirty="0">
                <a:solidFill>
                  <a:srgbClr val="000000"/>
                </a:solidFill>
                <a:latin typeface="Myriad Pro Semibold" charset="0"/>
                <a:ea typeface="Myriad Pro Semibold" charset="0"/>
                <a:cs typeface="Myriad Pro Semibold" charset="0"/>
              </a:rPr>
              <a:t>7</a:t>
            </a:r>
          </a:p>
        </p:txBody>
      </p:sp>
      <p:sp>
        <p:nvSpPr>
          <p:cNvPr id="19" name="TextBox 18">
            <a:extLst>
              <a:ext uri="{FF2B5EF4-FFF2-40B4-BE49-F238E27FC236}">
                <a16:creationId xmlns:a16="http://schemas.microsoft.com/office/drawing/2014/main" id="{265969E2-5435-4430-997A-7512775983FF}"/>
              </a:ext>
            </a:extLst>
          </p:cNvPr>
          <p:cNvSpPr txBox="1"/>
          <p:nvPr/>
        </p:nvSpPr>
        <p:spPr bwMode="auto">
          <a:xfrm>
            <a:off x="6440362" y="2541955"/>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b="1" dirty="0">
                <a:solidFill>
                  <a:srgbClr val="000000"/>
                </a:solidFill>
                <a:latin typeface="Myriad Pro Semibold" charset="0"/>
                <a:ea typeface="Myriad Pro Semibold" charset="0"/>
                <a:cs typeface="Myriad Pro Semibold" charset="0"/>
              </a:rPr>
              <a:t>4</a:t>
            </a:r>
          </a:p>
        </p:txBody>
      </p:sp>
      <p:sp>
        <p:nvSpPr>
          <p:cNvPr id="20" name="TextBox 19">
            <a:extLst>
              <a:ext uri="{FF2B5EF4-FFF2-40B4-BE49-F238E27FC236}">
                <a16:creationId xmlns:a16="http://schemas.microsoft.com/office/drawing/2014/main" id="{A63F1959-18FE-4F81-8767-44ED4E6AB3B6}"/>
              </a:ext>
            </a:extLst>
          </p:cNvPr>
          <p:cNvSpPr txBox="1"/>
          <p:nvPr/>
        </p:nvSpPr>
        <p:spPr bwMode="auto">
          <a:xfrm>
            <a:off x="5395872" y="2541955"/>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b="1" dirty="0">
                <a:solidFill>
                  <a:srgbClr val="000000"/>
                </a:solidFill>
                <a:latin typeface="Myriad Pro Semibold" charset="0"/>
                <a:ea typeface="Myriad Pro Semibold" charset="0"/>
                <a:cs typeface="Myriad Pro Semibold" charset="0"/>
              </a:rPr>
              <a:t>4</a:t>
            </a:r>
          </a:p>
        </p:txBody>
      </p:sp>
      <p:sp>
        <p:nvSpPr>
          <p:cNvPr id="21" name="TextBox 20">
            <a:extLst>
              <a:ext uri="{FF2B5EF4-FFF2-40B4-BE49-F238E27FC236}">
                <a16:creationId xmlns:a16="http://schemas.microsoft.com/office/drawing/2014/main" id="{71845E71-F0B2-4B83-A66C-DD238468C8AE}"/>
              </a:ext>
            </a:extLst>
          </p:cNvPr>
          <p:cNvSpPr txBox="1"/>
          <p:nvPr/>
        </p:nvSpPr>
        <p:spPr bwMode="auto">
          <a:xfrm>
            <a:off x="6434557" y="2541955"/>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b="1" dirty="0">
                <a:solidFill>
                  <a:srgbClr val="000000"/>
                </a:solidFill>
                <a:latin typeface="Myriad Pro Semibold" charset="0"/>
                <a:ea typeface="Myriad Pro Semibold" charset="0"/>
                <a:cs typeface="Myriad Pro Semibold" charset="0"/>
              </a:rPr>
              <a:t>6</a:t>
            </a:r>
          </a:p>
        </p:txBody>
      </p:sp>
      <p:sp>
        <p:nvSpPr>
          <p:cNvPr id="22" name="TextBox 21">
            <a:extLst>
              <a:ext uri="{FF2B5EF4-FFF2-40B4-BE49-F238E27FC236}">
                <a16:creationId xmlns:a16="http://schemas.microsoft.com/office/drawing/2014/main" id="{75B49E82-8705-4A1E-9B43-AED6BB19AFEB}"/>
              </a:ext>
            </a:extLst>
          </p:cNvPr>
          <p:cNvSpPr txBox="1"/>
          <p:nvPr/>
        </p:nvSpPr>
        <p:spPr bwMode="auto">
          <a:xfrm>
            <a:off x="5397734" y="2531209"/>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b="1" dirty="0">
                <a:solidFill>
                  <a:srgbClr val="000000"/>
                </a:solidFill>
                <a:latin typeface="Myriad Pro Semibold" charset="0"/>
                <a:ea typeface="Myriad Pro Semibold" charset="0"/>
                <a:cs typeface="Myriad Pro Semibold" charset="0"/>
              </a:rPr>
              <a:t>8</a:t>
            </a:r>
          </a:p>
        </p:txBody>
      </p:sp>
      <p:sp>
        <p:nvSpPr>
          <p:cNvPr id="23" name="TextBox 22">
            <a:extLst>
              <a:ext uri="{FF2B5EF4-FFF2-40B4-BE49-F238E27FC236}">
                <a16:creationId xmlns:a16="http://schemas.microsoft.com/office/drawing/2014/main" id="{A0C8452D-4E0A-4CB6-B70F-A7978782B061}"/>
              </a:ext>
            </a:extLst>
          </p:cNvPr>
          <p:cNvSpPr txBox="1"/>
          <p:nvPr/>
        </p:nvSpPr>
        <p:spPr bwMode="auto">
          <a:xfrm>
            <a:off x="6430861" y="2531209"/>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b="1" dirty="0">
                <a:solidFill>
                  <a:srgbClr val="000000"/>
                </a:solidFill>
                <a:latin typeface="Myriad Pro Semibold" charset="0"/>
                <a:ea typeface="Myriad Pro Semibold" charset="0"/>
                <a:cs typeface="Myriad Pro Semibold" charset="0"/>
              </a:rPr>
              <a:t>5</a:t>
            </a:r>
          </a:p>
        </p:txBody>
      </p:sp>
      <p:sp>
        <p:nvSpPr>
          <p:cNvPr id="24" name="TextBox 23">
            <a:extLst>
              <a:ext uri="{FF2B5EF4-FFF2-40B4-BE49-F238E27FC236}">
                <a16:creationId xmlns:a16="http://schemas.microsoft.com/office/drawing/2014/main" id="{D0799C2C-1955-43E4-A48C-757FB07236AD}"/>
              </a:ext>
            </a:extLst>
          </p:cNvPr>
          <p:cNvSpPr txBox="1"/>
          <p:nvPr/>
        </p:nvSpPr>
        <p:spPr bwMode="auto">
          <a:xfrm>
            <a:off x="5390564" y="2531209"/>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b="1" dirty="0">
                <a:solidFill>
                  <a:srgbClr val="000000"/>
                </a:solidFill>
                <a:latin typeface="Myriad Pro Semibold" charset="0"/>
                <a:ea typeface="Myriad Pro Semibold" charset="0"/>
                <a:cs typeface="Myriad Pro Semibold" charset="0"/>
              </a:rPr>
              <a:t>6</a:t>
            </a:r>
          </a:p>
        </p:txBody>
      </p:sp>
      <p:sp>
        <p:nvSpPr>
          <p:cNvPr id="25" name="TextBox 24">
            <a:extLst>
              <a:ext uri="{FF2B5EF4-FFF2-40B4-BE49-F238E27FC236}">
                <a16:creationId xmlns:a16="http://schemas.microsoft.com/office/drawing/2014/main" id="{06742B92-CEDF-4C4C-B2E8-180C19047BAB}"/>
              </a:ext>
            </a:extLst>
          </p:cNvPr>
          <p:cNvSpPr txBox="1"/>
          <p:nvPr/>
        </p:nvSpPr>
        <p:spPr bwMode="auto">
          <a:xfrm>
            <a:off x="6435677" y="2531209"/>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b="1" dirty="0">
                <a:solidFill>
                  <a:srgbClr val="000000"/>
                </a:solidFill>
                <a:latin typeface="Myriad Pro Semibold" charset="0"/>
                <a:ea typeface="Myriad Pro Semibold" charset="0"/>
                <a:cs typeface="Myriad Pro Semibold" charset="0"/>
              </a:rPr>
              <a:t>6</a:t>
            </a:r>
          </a:p>
        </p:txBody>
      </p:sp>
    </p:spTree>
    <p:extLst>
      <p:ext uri="{BB962C8B-B14F-4D97-AF65-F5344CB8AC3E}">
        <p14:creationId xmlns:p14="http://schemas.microsoft.com/office/powerpoint/2010/main" val="84124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9"/>
                                        </p:tgtEl>
                                      </p:cBhvr>
                                    </p:animEffect>
                                    <p:set>
                                      <p:cBhvr>
                                        <p:cTn id="28" dur="1" fill="hold">
                                          <p:stCondLst>
                                            <p:cond delay="499"/>
                                          </p:stCondLst>
                                        </p:cTn>
                                        <p:tgtEl>
                                          <p:spTgt spid="19"/>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4"/>
                                        </p:tgtEl>
                                      </p:cBhvr>
                                    </p:animEffect>
                                    <p:set>
                                      <p:cBhvr>
                                        <p:cTn id="64" dur="1" fill="hold">
                                          <p:stCondLst>
                                            <p:cond delay="499"/>
                                          </p:stCondLst>
                                        </p:cTn>
                                        <p:tgtEl>
                                          <p:spTgt spid="4"/>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20"/>
                                        </p:tgtEl>
                                      </p:cBhvr>
                                    </p:animEffect>
                                    <p:set>
                                      <p:cBhvr>
                                        <p:cTn id="67" dur="1" fill="hold">
                                          <p:stCondLst>
                                            <p:cond delay="499"/>
                                          </p:stCondLst>
                                        </p:cTn>
                                        <p:tgtEl>
                                          <p:spTgt spid="20"/>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21"/>
                                        </p:tgtEl>
                                      </p:cBhvr>
                                    </p:animEffect>
                                    <p:set>
                                      <p:cBhvr>
                                        <p:cTn id="70" dur="1" fill="hold">
                                          <p:stCondLst>
                                            <p:cond delay="499"/>
                                          </p:stCondLst>
                                        </p:cTn>
                                        <p:tgtEl>
                                          <p:spTgt spid="21"/>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5"/>
                                        </p:tgtEl>
                                      </p:cBhvr>
                                    </p:animEffect>
                                    <p:set>
                                      <p:cBhvr>
                                        <p:cTn id="73" dur="1" fill="hold">
                                          <p:stCondLst>
                                            <p:cond delay="499"/>
                                          </p:stCondLst>
                                        </p:cTn>
                                        <p:tgtEl>
                                          <p:spTgt spid="5"/>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6"/>
                                        </p:tgtEl>
                                      </p:cBhvr>
                                    </p:animEffect>
                                    <p:set>
                                      <p:cBhvr>
                                        <p:cTn id="76" dur="1" fill="hold">
                                          <p:stCondLst>
                                            <p:cond delay="499"/>
                                          </p:stCondLst>
                                        </p:cTn>
                                        <p:tgtEl>
                                          <p:spTgt spid="6"/>
                                        </p:tgtEl>
                                        <p:attrNameLst>
                                          <p:attrName>style.visibility</p:attrName>
                                        </p:attrNameLst>
                                      </p:cBhvr>
                                      <p:to>
                                        <p:strVal val="hidden"/>
                                      </p:to>
                                    </p:se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500"/>
                                        <p:tgtEl>
                                          <p:spTgt spid="12"/>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500"/>
                                        <p:tgtEl>
                                          <p:spTgt spid="13"/>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fade">
                                      <p:cBhvr>
                                        <p:cTn id="98" dur="500"/>
                                        <p:tgtEl>
                                          <p:spTgt spid="14"/>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grpId="1" nodeType="clickEffect">
                                  <p:stCondLst>
                                    <p:cond delay="0"/>
                                  </p:stCondLst>
                                  <p:childTnLst>
                                    <p:animEffect transition="out" filter="fade">
                                      <p:cBhvr>
                                        <p:cTn id="102" dur="500"/>
                                        <p:tgtEl>
                                          <p:spTgt spid="12"/>
                                        </p:tgtEl>
                                      </p:cBhvr>
                                    </p:animEffect>
                                    <p:set>
                                      <p:cBhvr>
                                        <p:cTn id="103" dur="1" fill="hold">
                                          <p:stCondLst>
                                            <p:cond delay="499"/>
                                          </p:stCondLst>
                                        </p:cTn>
                                        <p:tgtEl>
                                          <p:spTgt spid="12"/>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22"/>
                                        </p:tgtEl>
                                      </p:cBhvr>
                                    </p:animEffect>
                                    <p:set>
                                      <p:cBhvr>
                                        <p:cTn id="106" dur="1" fill="hold">
                                          <p:stCondLst>
                                            <p:cond delay="499"/>
                                          </p:stCondLst>
                                        </p:cTn>
                                        <p:tgtEl>
                                          <p:spTgt spid="22"/>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23"/>
                                        </p:tgtEl>
                                      </p:cBhvr>
                                    </p:animEffect>
                                    <p:set>
                                      <p:cBhvr>
                                        <p:cTn id="109" dur="1" fill="hold">
                                          <p:stCondLst>
                                            <p:cond delay="499"/>
                                          </p:stCondLst>
                                        </p:cTn>
                                        <p:tgtEl>
                                          <p:spTgt spid="23"/>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13"/>
                                        </p:tgtEl>
                                      </p:cBhvr>
                                    </p:animEffect>
                                    <p:set>
                                      <p:cBhvr>
                                        <p:cTn id="112" dur="1" fill="hold">
                                          <p:stCondLst>
                                            <p:cond delay="499"/>
                                          </p:stCondLst>
                                        </p:cTn>
                                        <p:tgtEl>
                                          <p:spTgt spid="13"/>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14"/>
                                        </p:tgtEl>
                                      </p:cBhvr>
                                    </p:animEffect>
                                    <p:set>
                                      <p:cBhvr>
                                        <p:cTn id="115" dur="1" fill="hold">
                                          <p:stCondLst>
                                            <p:cond delay="499"/>
                                          </p:stCondLst>
                                        </p:cTn>
                                        <p:tgtEl>
                                          <p:spTgt spid="14"/>
                                        </p:tgtEl>
                                        <p:attrNameLst>
                                          <p:attrName>style.visibility</p:attrName>
                                        </p:attrNameLst>
                                      </p:cBhvr>
                                      <p:to>
                                        <p:strVal val="hidden"/>
                                      </p:to>
                                    </p:set>
                                  </p:childTnLst>
                                </p:cTn>
                              </p:par>
                            </p:childTnLst>
                          </p:cTn>
                        </p:par>
                        <p:par>
                          <p:cTn id="116" fill="hold">
                            <p:stCondLst>
                              <p:cond delay="500"/>
                            </p:stCondLst>
                            <p:childTnLst>
                              <p:par>
                                <p:cTn id="117" presetID="10" presetClass="entr" presetSubtype="0" fill="hold" grpId="0" nodeType="afterEffect">
                                  <p:stCondLst>
                                    <p:cond delay="0"/>
                                  </p:stCondLst>
                                  <p:childTnLst>
                                    <p:set>
                                      <p:cBhvr>
                                        <p:cTn id="118" dur="1" fill="hold">
                                          <p:stCondLst>
                                            <p:cond delay="0"/>
                                          </p:stCondLst>
                                        </p:cTn>
                                        <p:tgtEl>
                                          <p:spTgt spid="15"/>
                                        </p:tgtEl>
                                        <p:attrNameLst>
                                          <p:attrName>style.visibility</p:attrName>
                                        </p:attrNameLst>
                                      </p:cBhvr>
                                      <p:to>
                                        <p:strVal val="visible"/>
                                      </p:to>
                                    </p:set>
                                    <p:animEffect transition="in" filter="fade">
                                      <p:cBhvr>
                                        <p:cTn id="119" dur="500"/>
                                        <p:tgtEl>
                                          <p:spTgt spid="15"/>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24"/>
                                        </p:tgtEl>
                                        <p:attrNameLst>
                                          <p:attrName>style.visibility</p:attrName>
                                        </p:attrNameLst>
                                      </p:cBhvr>
                                      <p:to>
                                        <p:strVal val="visible"/>
                                      </p:to>
                                    </p:set>
                                    <p:animEffect transition="in" filter="fade">
                                      <p:cBhvr>
                                        <p:cTn id="124" dur="500"/>
                                        <p:tgtEl>
                                          <p:spTgt spid="24"/>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5"/>
                                        </p:tgtEl>
                                        <p:attrNameLst>
                                          <p:attrName>style.visibility</p:attrName>
                                        </p:attrNameLst>
                                      </p:cBhvr>
                                      <p:to>
                                        <p:strVal val="visible"/>
                                      </p:to>
                                    </p:set>
                                    <p:animEffect transition="in" filter="fade">
                                      <p:cBhvr>
                                        <p:cTn id="127" dur="500"/>
                                        <p:tgtEl>
                                          <p:spTgt spid="25"/>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6"/>
                                        </p:tgtEl>
                                        <p:attrNameLst>
                                          <p:attrName>style.visibility</p:attrName>
                                        </p:attrNameLst>
                                      </p:cBhvr>
                                      <p:to>
                                        <p:strVal val="visible"/>
                                      </p:to>
                                    </p:set>
                                    <p:animEffect transition="in" filter="fade">
                                      <p:cBhvr>
                                        <p:cTn id="132" dur="500"/>
                                        <p:tgtEl>
                                          <p:spTgt spid="16"/>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17"/>
                                        </p:tgtEl>
                                        <p:attrNameLst>
                                          <p:attrName>style.visibility</p:attrName>
                                        </p:attrNameLst>
                                      </p:cBhvr>
                                      <p:to>
                                        <p:strVal val="visible"/>
                                      </p:to>
                                    </p:set>
                                    <p:animEffect transition="in" filter="fade">
                                      <p:cBhvr>
                                        <p:cTn id="1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8" grpId="0"/>
      <p:bldP spid="10" grpId="0"/>
      <p:bldP spid="10" grpId="1"/>
      <p:bldP spid="11" grpId="0"/>
      <p:bldP spid="11" grpId="1"/>
      <p:bldP spid="12" grpId="0"/>
      <p:bldP spid="12" grpId="1"/>
      <p:bldP spid="13" grpId="0"/>
      <p:bldP spid="13" grpId="1"/>
      <p:bldP spid="14" grpId="0"/>
      <p:bldP spid="14" grpId="1"/>
      <p:bldP spid="15" grpId="0"/>
      <p:bldP spid="16" grpId="0"/>
      <p:bldP spid="17" grpId="0"/>
      <p:bldP spid="18" grpId="0"/>
      <p:bldP spid="18" grpId="1"/>
      <p:bldP spid="19" grpId="0"/>
      <p:bldP spid="19" grpId="1"/>
      <p:bldP spid="20" grpId="0"/>
      <p:bldP spid="20" grpId="1"/>
      <p:bldP spid="21" grpId="0"/>
      <p:bldP spid="21" grpId="1"/>
      <p:bldP spid="22" grpId="0"/>
      <p:bldP spid="22" grpId="1"/>
      <p:bldP spid="23" grpId="0"/>
      <p:bldP spid="23" grpId="1"/>
      <p:bldP spid="24" grpId="0"/>
      <p:bldP spid="25"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a:t>
            </a:r>
            <a:r>
              <a:rPr lang="en-GB" sz="2400" b="1" dirty="0"/>
              <a:t>4</a:t>
            </a:r>
            <a:r>
              <a:rPr lang="en-GB" sz="2400" b="1" i="0" u="none" strike="noStrike" dirty="0">
                <a:effectLst/>
              </a:rPr>
              <a:t>, Learning Outcome </a:t>
            </a:r>
            <a:r>
              <a:rPr lang="en-GB" sz="2400" b="1" dirty="0"/>
              <a:t>31</a:t>
            </a:r>
            <a:r>
              <a:rPr lang="en-GB" sz="2400" b="1" i="0" u="none" strike="noStrike" dirty="0">
                <a:effectLst/>
              </a:rPr>
              <a:t>	</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876624167"/>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31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will use efficient strategies of division to solve problems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3111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4, Learning Outcome 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 text, application  Description automatically generated">
            <a:extLst>
              <a:ext uri="{FF2B5EF4-FFF2-40B4-BE49-F238E27FC236}">
                <a16:creationId xmlns:a16="http://schemas.microsoft.com/office/drawing/2014/main" id="{496454C0-5CDD-4E37-8791-B1F0141D285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86" b="186"/>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2.14 Multiplication: partitioning leading to short multiplication</a:t>
            </a:r>
            <a:r>
              <a:rPr lang="en-GB" sz="2000" dirty="0"/>
              <a:t> </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64730812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10-11</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6538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4, Learning Outcome 31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2.15 Division: partitioning leading to short division</a:t>
            </a:r>
            <a:r>
              <a:rPr lang="en-GB" sz="2000" dirty="0"/>
              <a:t> </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46764347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4:11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Graphical user interface, text  Description automatically generated">
            <a:extLst>
              <a:ext uri="{FF2B5EF4-FFF2-40B4-BE49-F238E27FC236}">
                <a16:creationId xmlns:a16="http://schemas.microsoft.com/office/drawing/2014/main" id="{BD085091-AC14-4984-BEA2-73E9409C32A5}"/>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63" b="63"/>
          <a:stretch>
            <a:fillRect/>
          </a:stretch>
        </p:blipFill>
        <p:spPr/>
      </p:pic>
    </p:spTree>
    <p:extLst>
      <p:ext uri="{BB962C8B-B14F-4D97-AF65-F5344CB8AC3E}">
        <p14:creationId xmlns:p14="http://schemas.microsoft.com/office/powerpoint/2010/main" val="19169389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E9AEE-3F77-441B-9EB4-2CB6BE3DE723}"/>
              </a:ext>
            </a:extLst>
          </p:cNvPr>
          <p:cNvSpPr>
            <a:spLocks noGrp="1"/>
          </p:cNvSpPr>
          <p:nvPr>
            <p:ph type="title"/>
          </p:nvPr>
        </p:nvSpPr>
        <p:spPr/>
        <p:txBody>
          <a:bodyPr/>
          <a:lstStyle/>
          <a:p>
            <a:r>
              <a:rPr lang="en-GB" dirty="0"/>
              <a:t>5MD-4 Divide using a formal written method</a:t>
            </a:r>
          </a:p>
        </p:txBody>
      </p:sp>
      <p:sp>
        <p:nvSpPr>
          <p:cNvPr id="3" name="TextBox 2">
            <a:extLst>
              <a:ext uri="{FF2B5EF4-FFF2-40B4-BE49-F238E27FC236}">
                <a16:creationId xmlns:a16="http://schemas.microsoft.com/office/drawing/2014/main" id="{A9D6B6DC-CBBF-42AB-B76F-9675801066D2}"/>
              </a:ext>
            </a:extLst>
          </p:cNvPr>
          <p:cNvSpPr txBox="1"/>
          <p:nvPr/>
        </p:nvSpPr>
        <p:spPr>
          <a:xfrm>
            <a:off x="623888" y="1484784"/>
            <a:ext cx="9005887" cy="1446550"/>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ct val="0"/>
              </a:spcAft>
              <a:buClr>
                <a:schemeClr val="tx1">
                  <a:lumMod val="50000"/>
                  <a:lumOff val="50000"/>
                </a:schemeClr>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It is now really important to practise with other examples without resources to build fluency. </a:t>
            </a:r>
          </a:p>
          <a:p>
            <a:pPr marL="342900" marR="0" lvl="0" indent="-342900" algn="l" defTabSz="914400" rtl="0" eaLnBrk="1" fontAlgn="base" latinLnBrk="0" hangingPunct="1">
              <a:lnSpc>
                <a:spcPct val="100000"/>
              </a:lnSpc>
              <a:spcBef>
                <a:spcPct val="20000"/>
              </a:spcBef>
              <a:spcAft>
                <a:spcPct val="0"/>
              </a:spcAft>
              <a:buClr>
                <a:schemeClr val="tx1">
                  <a:lumMod val="50000"/>
                  <a:lumOff val="50000"/>
                </a:schemeClr>
              </a:buClr>
              <a:buSzTx/>
              <a:buFont typeface="Arial" panose="020B0604020202020204" pitchFamily="34" charset="0"/>
              <a:buChar char="•"/>
              <a:tabLst/>
              <a:defRPr/>
            </a:pPr>
            <a:r>
              <a:rPr lang="en-GB" sz="2000" dirty="0">
                <a:solidFill>
                  <a:srgbClr val="585858"/>
                </a:solidFill>
                <a:latin typeface="Arial" panose="020B0604020202020204" pitchFamily="34" charset="0"/>
              </a:rPr>
              <a:t>Complete these calculations.</a:t>
            </a:r>
            <a:endPar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a:p>
            <a:pPr marR="0" lvl="0" algn="l" defTabSz="914400" rtl="0" eaLnBrk="1" fontAlgn="base" latinLnBrk="0" hangingPunct="1">
              <a:lnSpc>
                <a:spcPct val="100000"/>
              </a:lnSpc>
              <a:spcBef>
                <a:spcPct val="20000"/>
              </a:spcBef>
              <a:spcAft>
                <a:spcPct val="0"/>
              </a:spcAft>
              <a:buClr>
                <a:srgbClr val="00628C"/>
              </a:buClr>
              <a:buSzTx/>
              <a:tabLst/>
              <a:defRPr/>
            </a:pPr>
            <a:endPar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106A813F-6363-47E9-ABE3-0F6BD843C2EC}"/>
              </a:ext>
            </a:extLst>
          </p:cNvPr>
          <p:cNvPicPr>
            <a:picLocks noChangeAspect="1"/>
          </p:cNvPicPr>
          <p:nvPr/>
        </p:nvPicPr>
        <p:blipFill>
          <a:blip r:embed="rId2"/>
          <a:stretch>
            <a:fillRect/>
          </a:stretch>
        </p:blipFill>
        <p:spPr>
          <a:xfrm>
            <a:off x="1528762" y="2833687"/>
            <a:ext cx="9134475" cy="1190625"/>
          </a:xfrm>
          <a:prstGeom prst="rect">
            <a:avLst/>
          </a:prstGeom>
        </p:spPr>
      </p:pic>
      <p:pic>
        <p:nvPicPr>
          <p:cNvPr id="7" name="Picture 6">
            <a:extLst>
              <a:ext uri="{FF2B5EF4-FFF2-40B4-BE49-F238E27FC236}">
                <a16:creationId xmlns:a16="http://schemas.microsoft.com/office/drawing/2014/main" id="{84816FD2-F64C-458B-8C22-B604ABF44B02}"/>
              </a:ext>
            </a:extLst>
          </p:cNvPr>
          <p:cNvPicPr>
            <a:picLocks noChangeAspect="1"/>
          </p:cNvPicPr>
          <p:nvPr/>
        </p:nvPicPr>
        <p:blipFill>
          <a:blip r:embed="rId3"/>
          <a:stretch>
            <a:fillRect/>
          </a:stretch>
        </p:blipFill>
        <p:spPr>
          <a:xfrm>
            <a:off x="1491401" y="4360001"/>
            <a:ext cx="7938094" cy="1687067"/>
          </a:xfrm>
          <a:prstGeom prst="rect">
            <a:avLst/>
          </a:prstGeom>
        </p:spPr>
      </p:pic>
    </p:spTree>
    <p:extLst>
      <p:ext uri="{BB962C8B-B14F-4D97-AF65-F5344CB8AC3E}">
        <p14:creationId xmlns:p14="http://schemas.microsoft.com/office/powerpoint/2010/main" val="288411557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065786A0-7F0C-4242-A968-69A0D72DFC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05325" y="1312193"/>
            <a:ext cx="1944946" cy="1322836"/>
          </a:xfrm>
          <a:prstGeom prst="rect">
            <a:avLst/>
          </a:prstGeom>
        </p:spPr>
      </p:pic>
      <p:pic>
        <p:nvPicPr>
          <p:cNvPr id="39" name="Picture 38">
            <a:extLst>
              <a:ext uri="{FF2B5EF4-FFF2-40B4-BE49-F238E27FC236}">
                <a16:creationId xmlns:a16="http://schemas.microsoft.com/office/drawing/2014/main" id="{89351092-143C-41DA-A19C-FCB8D9A862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154262" y="1295730"/>
            <a:ext cx="337184" cy="1019000"/>
          </a:xfrm>
          <a:prstGeom prst="rect">
            <a:avLst/>
          </a:prstGeom>
        </p:spPr>
      </p:pic>
      <p:sp>
        <p:nvSpPr>
          <p:cNvPr id="2" name="Text Placeholder 1">
            <a:extLst>
              <a:ext uri="{FF2B5EF4-FFF2-40B4-BE49-F238E27FC236}">
                <a16:creationId xmlns:a16="http://schemas.microsoft.com/office/drawing/2014/main" id="{D2CEDC70-5FA8-4D1D-8E7A-C5862BB5EDF6}"/>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2.14 </a:t>
            </a:r>
            <a:r>
              <a:rPr lang="en-GB" dirty="0"/>
              <a:t>Short multiplication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1:5</a:t>
            </a:r>
          </a:p>
        </p:txBody>
      </p:sp>
      <p:sp>
        <p:nvSpPr>
          <p:cNvPr id="3" name="Rectangle 2">
            <a:extLst>
              <a:ext uri="{FF2B5EF4-FFF2-40B4-BE49-F238E27FC236}">
                <a16:creationId xmlns:a16="http://schemas.microsoft.com/office/drawing/2014/main" id="{33CF8058-46C8-468B-9F04-46FA89BC0F44}"/>
              </a:ext>
            </a:extLst>
          </p:cNvPr>
          <p:cNvSpPr/>
          <p:nvPr/>
        </p:nvSpPr>
        <p:spPr>
          <a:xfrm>
            <a:off x="1700784" y="764705"/>
            <a:ext cx="8211640" cy="461665"/>
          </a:xfrm>
          <a:prstGeom prst="rect">
            <a:avLst/>
          </a:prstGeom>
        </p:spPr>
        <p:txBody>
          <a:bodyPr wrap="square">
            <a:spAutoFit/>
          </a:bodyPr>
          <a:lstStyle/>
          <a:p>
            <a:pPr algn="ctr">
              <a:spcAft>
                <a:spcPts val="800"/>
              </a:spcAft>
            </a:pPr>
            <a:r>
              <a:rPr lang="en-GB" sz="2400" dirty="0">
                <a:latin typeface="Myriad Pro" panose="020B0503030403020204" pitchFamily="34" charset="0"/>
                <a:ea typeface="Calibri" panose="020F0502020204030204" pitchFamily="34" charset="0"/>
                <a:cs typeface="Times New Roman" panose="02020603050405020304" pitchFamily="18" charset="0"/>
              </a:rPr>
              <a:t>4</a:t>
            </a:r>
            <a:r>
              <a:rPr lang="en-GB" sz="2400" dirty="0">
                <a:latin typeface="Myriad Pro" panose="020B0503030403020204" pitchFamily="34" charset="0"/>
                <a:ea typeface="Calibri" panose="020F0502020204030204" pitchFamily="34" charset="0"/>
              </a:rPr>
              <a:t> rows, each with 26 chairs. How many chairs altogether?</a:t>
            </a:r>
            <a:r>
              <a:rPr lang="en-GB" sz="2400" dirty="0">
                <a:latin typeface="Myriad Pro" panose="020B0503030403020204" pitchFamily="34" charset="0"/>
              </a:rPr>
              <a:t> </a:t>
            </a: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198F7060-A520-42A7-AD8D-95064EE6C660}"/>
              </a:ext>
            </a:extLst>
          </p:cNvPr>
          <p:cNvSpPr/>
          <p:nvPr/>
        </p:nvSpPr>
        <p:spPr>
          <a:xfrm>
            <a:off x="7385325" y="3011800"/>
            <a:ext cx="3508932" cy="461665"/>
          </a:xfrm>
          <a:prstGeom prst="rect">
            <a:avLst/>
          </a:prstGeom>
        </p:spPr>
        <p:txBody>
          <a:bodyPr wrap="square">
            <a:spAutoFit/>
          </a:bodyPr>
          <a:lstStyle/>
          <a:p>
            <a:pPr>
              <a:spcAft>
                <a:spcPts val="800"/>
              </a:spcAft>
            </a:pPr>
            <a:r>
              <a:rPr lang="en-GB" sz="2400" dirty="0">
                <a:latin typeface="Myriad Pro" panose="020B0503030403020204" pitchFamily="34" charset="0"/>
                <a:ea typeface="Calibri" panose="020F0502020204030204" pitchFamily="34" charset="0"/>
                <a:cs typeface="Times New Roman" panose="02020603050405020304" pitchFamily="18" charset="0"/>
              </a:rPr>
              <a:t>26 × 4 = 20 × 4 + 6 × 4</a:t>
            </a:r>
          </a:p>
        </p:txBody>
      </p:sp>
      <p:sp>
        <p:nvSpPr>
          <p:cNvPr id="20" name="Rectangle: Rounded Corners 19">
            <a:extLst>
              <a:ext uri="{FF2B5EF4-FFF2-40B4-BE49-F238E27FC236}">
                <a16:creationId xmlns:a16="http://schemas.microsoft.com/office/drawing/2014/main" id="{2C73A1F6-E634-4A3E-B827-6E91748EA9A4}"/>
              </a:ext>
            </a:extLst>
          </p:cNvPr>
          <p:cNvSpPr/>
          <p:nvPr/>
        </p:nvSpPr>
        <p:spPr bwMode="auto">
          <a:xfrm>
            <a:off x="6328076" y="1268760"/>
            <a:ext cx="1057249" cy="994880"/>
          </a:xfrm>
          <a:prstGeom prst="roundRect">
            <a:avLst>
              <a:gd name="adj" fmla="val 2462"/>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4" name="Rectangle 23">
            <a:extLst>
              <a:ext uri="{FF2B5EF4-FFF2-40B4-BE49-F238E27FC236}">
                <a16:creationId xmlns:a16="http://schemas.microsoft.com/office/drawing/2014/main" id="{F5C67A33-6BDC-4568-BF6B-27C261745B22}"/>
              </a:ext>
            </a:extLst>
          </p:cNvPr>
          <p:cNvSpPr/>
          <p:nvPr/>
        </p:nvSpPr>
        <p:spPr>
          <a:xfrm>
            <a:off x="8207821" y="3946045"/>
            <a:ext cx="2299794" cy="461665"/>
          </a:xfrm>
          <a:prstGeom prst="rect">
            <a:avLst/>
          </a:prstGeom>
        </p:spPr>
        <p:txBody>
          <a:bodyPr wrap="square">
            <a:spAutoFit/>
          </a:bodyPr>
          <a:lstStyle/>
          <a:p>
            <a:pPr>
              <a:spcAft>
                <a:spcPts val="800"/>
              </a:spcAft>
            </a:pPr>
            <a:r>
              <a:rPr lang="en-GB" sz="2400" dirty="0">
                <a:latin typeface="Myriad Pro" panose="020B0503030403020204" pitchFamily="34" charset="0"/>
                <a:ea typeface="Calibri" panose="020F0502020204030204" pitchFamily="34" charset="0"/>
                <a:cs typeface="Times New Roman" panose="02020603050405020304" pitchFamily="18" charset="0"/>
              </a:rPr>
              <a:t>= 100 + 4</a:t>
            </a:r>
          </a:p>
        </p:txBody>
      </p:sp>
      <p:sp>
        <p:nvSpPr>
          <p:cNvPr id="25" name="Rectangle 24">
            <a:extLst>
              <a:ext uri="{FF2B5EF4-FFF2-40B4-BE49-F238E27FC236}">
                <a16:creationId xmlns:a16="http://schemas.microsoft.com/office/drawing/2014/main" id="{80E66D66-B17A-4A64-8059-EEBF96F92D24}"/>
              </a:ext>
            </a:extLst>
          </p:cNvPr>
          <p:cNvSpPr/>
          <p:nvPr/>
        </p:nvSpPr>
        <p:spPr>
          <a:xfrm>
            <a:off x="8218627" y="4419532"/>
            <a:ext cx="2312577" cy="461665"/>
          </a:xfrm>
          <a:prstGeom prst="rect">
            <a:avLst/>
          </a:prstGeom>
        </p:spPr>
        <p:txBody>
          <a:bodyPr wrap="square">
            <a:spAutoFit/>
          </a:bodyPr>
          <a:lstStyle/>
          <a:p>
            <a:pPr>
              <a:spcAft>
                <a:spcPts val="800"/>
              </a:spcAft>
            </a:pPr>
            <a:r>
              <a:rPr lang="en-GB" sz="2400" dirty="0">
                <a:latin typeface="Myriad Pro" panose="020B0503030403020204" pitchFamily="34" charset="0"/>
                <a:ea typeface="Calibri" panose="020F0502020204030204" pitchFamily="34" charset="0"/>
                <a:cs typeface="Times New Roman" panose="02020603050405020304" pitchFamily="18" charset="0"/>
              </a:rPr>
              <a:t>= 104</a:t>
            </a:r>
          </a:p>
        </p:txBody>
      </p:sp>
      <p:pic>
        <p:nvPicPr>
          <p:cNvPr id="29" name="Picture 28">
            <a:extLst>
              <a:ext uri="{FF2B5EF4-FFF2-40B4-BE49-F238E27FC236}">
                <a16:creationId xmlns:a16="http://schemas.microsoft.com/office/drawing/2014/main" id="{717645E9-0DAF-4FD3-B55D-66FB78AD62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6841" y="5261234"/>
            <a:ext cx="394043" cy="1192103"/>
          </a:xfrm>
          <a:prstGeom prst="rect">
            <a:avLst/>
          </a:prstGeom>
        </p:spPr>
      </p:pic>
      <p:pic>
        <p:nvPicPr>
          <p:cNvPr id="31" name="Picture 30">
            <a:extLst>
              <a:ext uri="{FF2B5EF4-FFF2-40B4-BE49-F238E27FC236}">
                <a16:creationId xmlns:a16="http://schemas.microsoft.com/office/drawing/2014/main" id="{EF599C2A-584F-42E6-B635-1B3648D893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3168" y="5261234"/>
            <a:ext cx="384066" cy="1192103"/>
          </a:xfrm>
          <a:prstGeom prst="rect">
            <a:avLst/>
          </a:prstGeom>
        </p:spPr>
      </p:pic>
      <p:pic>
        <p:nvPicPr>
          <p:cNvPr id="32" name="Picture 31">
            <a:extLst>
              <a:ext uri="{FF2B5EF4-FFF2-40B4-BE49-F238E27FC236}">
                <a16:creationId xmlns:a16="http://schemas.microsoft.com/office/drawing/2014/main" id="{F727040F-7A16-4FE6-AF4F-BE90CC1ECB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8854" y="2636913"/>
            <a:ext cx="394043" cy="1192103"/>
          </a:xfrm>
          <a:prstGeom prst="rect">
            <a:avLst/>
          </a:prstGeom>
        </p:spPr>
      </p:pic>
      <p:pic>
        <p:nvPicPr>
          <p:cNvPr id="33" name="Picture 32">
            <a:extLst>
              <a:ext uri="{FF2B5EF4-FFF2-40B4-BE49-F238E27FC236}">
                <a16:creationId xmlns:a16="http://schemas.microsoft.com/office/drawing/2014/main" id="{467B9629-36C1-4683-892A-15A1481B2B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4395" y="2636913"/>
            <a:ext cx="384066" cy="1192103"/>
          </a:xfrm>
          <a:prstGeom prst="rect">
            <a:avLst/>
          </a:prstGeom>
        </p:spPr>
      </p:pic>
      <p:pic>
        <p:nvPicPr>
          <p:cNvPr id="34" name="Picture 33">
            <a:extLst>
              <a:ext uri="{FF2B5EF4-FFF2-40B4-BE49-F238E27FC236}">
                <a16:creationId xmlns:a16="http://schemas.microsoft.com/office/drawing/2014/main" id="{5BEEE61A-3600-4698-9FCC-43CC782631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5797" y="1321719"/>
            <a:ext cx="394043" cy="1192103"/>
          </a:xfrm>
          <a:prstGeom prst="rect">
            <a:avLst/>
          </a:prstGeom>
        </p:spPr>
      </p:pic>
      <p:pic>
        <p:nvPicPr>
          <p:cNvPr id="35" name="Picture 34">
            <a:extLst>
              <a:ext uri="{FF2B5EF4-FFF2-40B4-BE49-F238E27FC236}">
                <a16:creationId xmlns:a16="http://schemas.microsoft.com/office/drawing/2014/main" id="{BA3DB20E-89A1-4906-8E04-819D5BC973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2803" y="1321719"/>
            <a:ext cx="384066" cy="1192103"/>
          </a:xfrm>
          <a:prstGeom prst="rect">
            <a:avLst/>
          </a:prstGeom>
        </p:spPr>
      </p:pic>
      <p:pic>
        <p:nvPicPr>
          <p:cNvPr id="36" name="Picture 35">
            <a:extLst>
              <a:ext uri="{FF2B5EF4-FFF2-40B4-BE49-F238E27FC236}">
                <a16:creationId xmlns:a16="http://schemas.microsoft.com/office/drawing/2014/main" id="{3E75FFCA-176D-4B25-BF18-15C0B0CDBA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1637" y="3965090"/>
            <a:ext cx="394043" cy="1192103"/>
          </a:xfrm>
          <a:prstGeom prst="rect">
            <a:avLst/>
          </a:prstGeom>
        </p:spPr>
      </p:pic>
      <p:pic>
        <p:nvPicPr>
          <p:cNvPr id="37" name="Picture 36">
            <a:extLst>
              <a:ext uri="{FF2B5EF4-FFF2-40B4-BE49-F238E27FC236}">
                <a16:creationId xmlns:a16="http://schemas.microsoft.com/office/drawing/2014/main" id="{367918AB-2DD8-4383-A9DC-37BFBEE232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2803" y="3953268"/>
            <a:ext cx="384066" cy="1192103"/>
          </a:xfrm>
          <a:prstGeom prst="rect">
            <a:avLst/>
          </a:prstGeom>
        </p:spPr>
      </p:pic>
      <p:sp>
        <p:nvSpPr>
          <p:cNvPr id="42" name="Rectangle 41">
            <a:extLst>
              <a:ext uri="{FF2B5EF4-FFF2-40B4-BE49-F238E27FC236}">
                <a16:creationId xmlns:a16="http://schemas.microsoft.com/office/drawing/2014/main" id="{C66502EF-BB87-4FFE-A09A-9AF381EBA864}"/>
              </a:ext>
            </a:extLst>
          </p:cNvPr>
          <p:cNvSpPr/>
          <p:nvPr/>
        </p:nvSpPr>
        <p:spPr>
          <a:xfrm>
            <a:off x="8207821" y="3491603"/>
            <a:ext cx="2312576" cy="461665"/>
          </a:xfrm>
          <a:prstGeom prst="rect">
            <a:avLst/>
          </a:prstGeom>
        </p:spPr>
        <p:txBody>
          <a:bodyPr wrap="square">
            <a:spAutoFit/>
          </a:bodyPr>
          <a:lstStyle/>
          <a:p>
            <a:pPr>
              <a:spcAft>
                <a:spcPts val="800"/>
              </a:spcAft>
            </a:pPr>
            <a:r>
              <a:rPr lang="en-GB" sz="2400" dirty="0">
                <a:latin typeface="Myriad Pro" panose="020B0503030403020204" pitchFamily="34" charset="0"/>
                <a:ea typeface="Calibri" panose="020F0502020204030204" pitchFamily="34" charset="0"/>
                <a:cs typeface="Times New Roman" panose="02020603050405020304" pitchFamily="18" charset="0"/>
              </a:rPr>
              <a:t>= 80 + 24</a:t>
            </a:r>
          </a:p>
        </p:txBody>
      </p:sp>
      <p:pic>
        <p:nvPicPr>
          <p:cNvPr id="43" name="Picture 42">
            <a:extLst>
              <a:ext uri="{FF2B5EF4-FFF2-40B4-BE49-F238E27FC236}">
                <a16:creationId xmlns:a16="http://schemas.microsoft.com/office/drawing/2014/main" id="{72D31703-4B20-4FC7-BA14-97F75D1AD3C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233071" y="1313910"/>
            <a:ext cx="548395" cy="994880"/>
          </a:xfrm>
          <a:prstGeom prst="rect">
            <a:avLst/>
          </a:prstGeom>
        </p:spPr>
      </p:pic>
      <p:pic>
        <p:nvPicPr>
          <p:cNvPr id="44" name="Picture 43">
            <a:extLst>
              <a:ext uri="{FF2B5EF4-FFF2-40B4-BE49-F238E27FC236}">
                <a16:creationId xmlns:a16="http://schemas.microsoft.com/office/drawing/2014/main" id="{1EB65D12-2A50-43F7-A39C-E7F6B6F83DB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653509" y="1307972"/>
            <a:ext cx="548395" cy="1006759"/>
          </a:xfrm>
          <a:prstGeom prst="rect">
            <a:avLst/>
          </a:prstGeom>
        </p:spPr>
      </p:pic>
      <p:pic>
        <p:nvPicPr>
          <p:cNvPr id="45" name="Picture 44">
            <a:extLst>
              <a:ext uri="{FF2B5EF4-FFF2-40B4-BE49-F238E27FC236}">
                <a16:creationId xmlns:a16="http://schemas.microsoft.com/office/drawing/2014/main" id="{D79F3705-3B8C-45DC-8CC9-2BC73AC7783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187092" y="1328476"/>
            <a:ext cx="172966" cy="1192103"/>
          </a:xfrm>
          <a:prstGeom prst="rect">
            <a:avLst/>
          </a:prstGeom>
        </p:spPr>
      </p:pic>
      <p:pic>
        <p:nvPicPr>
          <p:cNvPr id="46" name="Picture 45">
            <a:extLst>
              <a:ext uri="{FF2B5EF4-FFF2-40B4-BE49-F238E27FC236}">
                <a16:creationId xmlns:a16="http://schemas.microsoft.com/office/drawing/2014/main" id="{9A242B47-98AB-4C53-9577-6FF6462D94E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400499" y="1328475"/>
            <a:ext cx="172966" cy="1192103"/>
          </a:xfrm>
          <a:prstGeom prst="rect">
            <a:avLst/>
          </a:prstGeom>
        </p:spPr>
      </p:pic>
      <p:sp>
        <p:nvSpPr>
          <p:cNvPr id="52" name="Rectangle: Rounded Corners 51">
            <a:extLst>
              <a:ext uri="{FF2B5EF4-FFF2-40B4-BE49-F238E27FC236}">
                <a16:creationId xmlns:a16="http://schemas.microsoft.com/office/drawing/2014/main" id="{1DEDE878-111F-45D3-A744-1B3DA3DA7E2C}"/>
              </a:ext>
            </a:extLst>
          </p:cNvPr>
          <p:cNvSpPr/>
          <p:nvPr/>
        </p:nvSpPr>
        <p:spPr bwMode="auto">
          <a:xfrm>
            <a:off x="4401990" y="1266440"/>
            <a:ext cx="2189018" cy="1322836"/>
          </a:xfrm>
          <a:prstGeom prst="roundRect">
            <a:avLst>
              <a:gd name="adj" fmla="val 1728"/>
            </a:avLst>
          </a:prstGeom>
          <a:noFill/>
          <a:ln w="1905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30" name="Rectangle: Rounded Corners 29">
            <a:extLst>
              <a:ext uri="{FF2B5EF4-FFF2-40B4-BE49-F238E27FC236}">
                <a16:creationId xmlns:a16="http://schemas.microsoft.com/office/drawing/2014/main" id="{9240BFDD-2EE2-4F46-AEE9-8B2515B420F5}"/>
              </a:ext>
            </a:extLst>
          </p:cNvPr>
          <p:cNvSpPr/>
          <p:nvPr/>
        </p:nvSpPr>
        <p:spPr bwMode="auto">
          <a:xfrm>
            <a:off x="6317200" y="1258250"/>
            <a:ext cx="433169" cy="5267094"/>
          </a:xfrm>
          <a:prstGeom prst="roundRect">
            <a:avLst>
              <a:gd name="adj" fmla="val 4596"/>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40" name="Rectangle: Rounded Corners 39">
            <a:extLst>
              <a:ext uri="{FF2B5EF4-FFF2-40B4-BE49-F238E27FC236}">
                <a16:creationId xmlns:a16="http://schemas.microsoft.com/office/drawing/2014/main" id="{5703D913-95F2-44AE-90F7-97E98A74E336}"/>
              </a:ext>
            </a:extLst>
          </p:cNvPr>
          <p:cNvSpPr/>
          <p:nvPr/>
        </p:nvSpPr>
        <p:spPr bwMode="auto">
          <a:xfrm>
            <a:off x="5694904" y="1258250"/>
            <a:ext cx="469789" cy="5267094"/>
          </a:xfrm>
          <a:prstGeom prst="roundRect">
            <a:avLst>
              <a:gd name="adj" fmla="val 4596"/>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baseline="-25000" dirty="0">
              <a:latin typeface="Arial" charset="0"/>
            </a:endParaRPr>
          </a:p>
        </p:txBody>
      </p:sp>
      <p:pic>
        <p:nvPicPr>
          <p:cNvPr id="47" name="Picture 46">
            <a:extLst>
              <a:ext uri="{FF2B5EF4-FFF2-40B4-BE49-F238E27FC236}">
                <a16:creationId xmlns:a16="http://schemas.microsoft.com/office/drawing/2014/main" id="{8454727A-41A6-4650-8C8E-842913FAE19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07980" y="1334926"/>
            <a:ext cx="1182127" cy="1182127"/>
          </a:xfrm>
          <a:prstGeom prst="rect">
            <a:avLst/>
          </a:prstGeom>
        </p:spPr>
      </p:pic>
      <p:sp>
        <p:nvSpPr>
          <p:cNvPr id="51" name="Rectangle: Rounded Corners 50">
            <a:extLst>
              <a:ext uri="{FF2B5EF4-FFF2-40B4-BE49-F238E27FC236}">
                <a16:creationId xmlns:a16="http://schemas.microsoft.com/office/drawing/2014/main" id="{6D91CC38-5333-4ED1-95F0-239AB7C8A49C}"/>
              </a:ext>
            </a:extLst>
          </p:cNvPr>
          <p:cNvSpPr/>
          <p:nvPr/>
        </p:nvSpPr>
        <p:spPr bwMode="auto">
          <a:xfrm>
            <a:off x="4943873" y="1275994"/>
            <a:ext cx="1310385" cy="1296531"/>
          </a:xfrm>
          <a:prstGeom prst="roundRect">
            <a:avLst>
              <a:gd name="adj" fmla="val 2572"/>
            </a:avLst>
          </a:prstGeom>
          <a:noFill/>
          <a:ln w="1905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8" name="Rectangle: Rounded Corners 51">
            <a:extLst>
              <a:ext uri="{FF2B5EF4-FFF2-40B4-BE49-F238E27FC236}">
                <a16:creationId xmlns:a16="http://schemas.microsoft.com/office/drawing/2014/main" id="{1DEDE878-111F-45D3-A744-1B3DA3DA7E2C}"/>
              </a:ext>
            </a:extLst>
          </p:cNvPr>
          <p:cNvSpPr/>
          <p:nvPr/>
        </p:nvSpPr>
        <p:spPr bwMode="auto">
          <a:xfrm>
            <a:off x="4401990" y="1278669"/>
            <a:ext cx="1766018" cy="1322836"/>
          </a:xfrm>
          <a:prstGeom prst="roundRect">
            <a:avLst>
              <a:gd name="adj" fmla="val 1728"/>
            </a:avLst>
          </a:prstGeom>
          <a:noFill/>
          <a:ln w="1905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Tree>
    <p:extLst>
      <p:ext uri="{BB962C8B-B14F-4D97-AF65-F5344CB8AC3E}">
        <p14:creationId xmlns:p14="http://schemas.microsoft.com/office/powerpoint/2010/main" val="193591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par>
                          <p:cTn id="39" fill="hold">
                            <p:stCondLst>
                              <p:cond delay="500"/>
                            </p:stCondLst>
                            <p:childTnLst>
                              <p:par>
                                <p:cTn id="40" presetID="10" presetClass="exit" presetSubtype="0" fill="hold" grpId="1" nodeType="afterEffect">
                                  <p:stCondLst>
                                    <p:cond delay="200"/>
                                  </p:stCondLst>
                                  <p:childTnLst>
                                    <p:animEffect transition="out" filter="fade">
                                      <p:cBhvr>
                                        <p:cTn id="41" dur="500"/>
                                        <p:tgtEl>
                                          <p:spTgt spid="30"/>
                                        </p:tgtEl>
                                      </p:cBhvr>
                                    </p:animEffect>
                                    <p:set>
                                      <p:cBhvr>
                                        <p:cTn id="42" dur="1" fill="hold">
                                          <p:stCondLst>
                                            <p:cond delay="499"/>
                                          </p:stCondLst>
                                        </p:cTn>
                                        <p:tgtEl>
                                          <p:spTgt spid="3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par>
                          <p:cTn id="48" fill="hold">
                            <p:stCondLst>
                              <p:cond delay="500"/>
                            </p:stCondLst>
                            <p:childTnLst>
                              <p:par>
                                <p:cTn id="49" presetID="10" presetClass="exit" presetSubtype="0" fill="hold" grpId="1" nodeType="afterEffect">
                                  <p:stCondLst>
                                    <p:cond delay="200"/>
                                  </p:stCondLst>
                                  <p:childTnLst>
                                    <p:animEffect transition="out" filter="fade">
                                      <p:cBhvr>
                                        <p:cTn id="50" dur="500"/>
                                        <p:tgtEl>
                                          <p:spTgt spid="40"/>
                                        </p:tgtEl>
                                      </p:cBhvr>
                                    </p:animEffect>
                                    <p:set>
                                      <p:cBhvr>
                                        <p:cTn id="51" dur="1" fill="hold">
                                          <p:stCondLst>
                                            <p:cond delay="499"/>
                                          </p:stCondLst>
                                        </p:cTn>
                                        <p:tgtEl>
                                          <p:spTgt spid="4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31"/>
                                        </p:tgtEl>
                                      </p:cBhvr>
                                    </p:animEffect>
                                    <p:set>
                                      <p:cBhvr>
                                        <p:cTn id="56" dur="1" fill="hold">
                                          <p:stCondLst>
                                            <p:cond delay="499"/>
                                          </p:stCondLst>
                                        </p:cTn>
                                        <p:tgtEl>
                                          <p:spTgt spid="31"/>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33"/>
                                        </p:tgtEl>
                                      </p:cBhvr>
                                    </p:animEffect>
                                    <p:set>
                                      <p:cBhvr>
                                        <p:cTn id="59" dur="1" fill="hold">
                                          <p:stCondLst>
                                            <p:cond delay="499"/>
                                          </p:stCondLst>
                                        </p:cTn>
                                        <p:tgtEl>
                                          <p:spTgt spid="33"/>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35"/>
                                        </p:tgtEl>
                                      </p:cBhvr>
                                    </p:animEffect>
                                    <p:set>
                                      <p:cBhvr>
                                        <p:cTn id="62" dur="1" fill="hold">
                                          <p:stCondLst>
                                            <p:cond delay="499"/>
                                          </p:stCondLst>
                                        </p:cTn>
                                        <p:tgtEl>
                                          <p:spTgt spid="35"/>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37"/>
                                        </p:tgtEl>
                                      </p:cBhvr>
                                    </p:animEffect>
                                    <p:set>
                                      <p:cBhvr>
                                        <p:cTn id="65" dur="1" fill="hold">
                                          <p:stCondLst>
                                            <p:cond delay="499"/>
                                          </p:stCondLst>
                                        </p:cTn>
                                        <p:tgtEl>
                                          <p:spTgt spid="37"/>
                                        </p:tgtEl>
                                        <p:attrNameLst>
                                          <p:attrName>style.visibility</p:attrName>
                                        </p:attrNameLst>
                                      </p:cBhvr>
                                      <p:to>
                                        <p:strVal val="hidden"/>
                                      </p:to>
                                    </p:set>
                                  </p:childTnLst>
                                </p:cTn>
                              </p:par>
                            </p:childTnLst>
                          </p:cTn>
                        </p:par>
                        <p:par>
                          <p:cTn id="66" fill="hold">
                            <p:stCondLst>
                              <p:cond delay="500"/>
                            </p:stCondLst>
                            <p:childTnLst>
                              <p:par>
                                <p:cTn id="67" presetID="10" presetClass="entr" presetSubtype="0" fill="hold" nodeType="afterEffect">
                                  <p:stCondLst>
                                    <p:cond delay="200"/>
                                  </p:stCondLst>
                                  <p:childTnLst>
                                    <p:set>
                                      <p:cBhvr>
                                        <p:cTn id="68" dur="1" fill="hold">
                                          <p:stCondLst>
                                            <p:cond delay="0"/>
                                          </p:stCondLst>
                                        </p:cTn>
                                        <p:tgtEl>
                                          <p:spTgt spid="44"/>
                                        </p:tgtEl>
                                        <p:attrNameLst>
                                          <p:attrName>style.visibility</p:attrName>
                                        </p:attrNameLst>
                                      </p:cBhvr>
                                      <p:to>
                                        <p:strVal val="visible"/>
                                      </p:to>
                                    </p:set>
                                    <p:animEffect transition="in" filter="fade">
                                      <p:cBhvr>
                                        <p:cTn id="69" dur="500"/>
                                        <p:tgtEl>
                                          <p:spTgt spid="44"/>
                                        </p:tgtEl>
                                      </p:cBhvr>
                                    </p:animEffect>
                                  </p:childTnLst>
                                </p:cTn>
                              </p:par>
                              <p:par>
                                <p:cTn id="70" presetID="10" presetClass="entr" presetSubtype="0" fill="hold" nodeType="withEffect">
                                  <p:stCondLst>
                                    <p:cond delay="20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500"/>
                                        <p:tgtEl>
                                          <p:spTgt spid="39"/>
                                        </p:tgtEl>
                                      </p:cBhvr>
                                    </p:animEffect>
                                  </p:childTnLst>
                                </p:cTn>
                              </p:par>
                              <p:par>
                                <p:cTn id="73" presetID="10" presetClass="entr" presetSubtype="0" fill="hold" nodeType="withEffect">
                                  <p:stCondLst>
                                    <p:cond delay="20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1"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500"/>
                                        <p:tgtEl>
                                          <p:spTgt spid="20"/>
                                        </p:tgtEl>
                                      </p:cBhvr>
                                    </p:animEffect>
                                  </p:childTnLst>
                                </p:cTn>
                              </p:par>
                            </p:childTnLst>
                          </p:cTn>
                        </p:par>
                        <p:par>
                          <p:cTn id="81" fill="hold">
                            <p:stCondLst>
                              <p:cond delay="500"/>
                            </p:stCondLst>
                            <p:childTnLst>
                              <p:par>
                                <p:cTn id="82" presetID="10" presetClass="exit" presetSubtype="0" fill="hold" grpId="0" nodeType="afterEffect">
                                  <p:stCondLst>
                                    <p:cond delay="200"/>
                                  </p:stCondLst>
                                  <p:childTnLst>
                                    <p:animEffect transition="out" filter="fade">
                                      <p:cBhvr>
                                        <p:cTn id="83" dur="500"/>
                                        <p:tgtEl>
                                          <p:spTgt spid="20"/>
                                        </p:tgtEl>
                                      </p:cBhvr>
                                    </p:animEffect>
                                    <p:set>
                                      <p:cBhvr>
                                        <p:cTn id="84" dur="1" fill="hold">
                                          <p:stCondLst>
                                            <p:cond delay="499"/>
                                          </p:stCondLst>
                                        </p:cTn>
                                        <p:tgtEl>
                                          <p:spTgt spid="20"/>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29"/>
                                        </p:tgtEl>
                                      </p:cBhvr>
                                    </p:animEffect>
                                    <p:set>
                                      <p:cBhvr>
                                        <p:cTn id="89" dur="1" fill="hold">
                                          <p:stCondLst>
                                            <p:cond delay="499"/>
                                          </p:stCondLst>
                                        </p:cTn>
                                        <p:tgtEl>
                                          <p:spTgt spid="29"/>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32"/>
                                        </p:tgtEl>
                                      </p:cBhvr>
                                    </p:animEffect>
                                    <p:set>
                                      <p:cBhvr>
                                        <p:cTn id="92" dur="1" fill="hold">
                                          <p:stCondLst>
                                            <p:cond delay="499"/>
                                          </p:stCondLst>
                                        </p:cTn>
                                        <p:tgtEl>
                                          <p:spTgt spid="32"/>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34"/>
                                        </p:tgtEl>
                                      </p:cBhvr>
                                    </p:animEffect>
                                    <p:set>
                                      <p:cBhvr>
                                        <p:cTn id="95" dur="1" fill="hold">
                                          <p:stCondLst>
                                            <p:cond delay="499"/>
                                          </p:stCondLst>
                                        </p:cTn>
                                        <p:tgtEl>
                                          <p:spTgt spid="34"/>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36"/>
                                        </p:tgtEl>
                                      </p:cBhvr>
                                    </p:animEffect>
                                    <p:set>
                                      <p:cBhvr>
                                        <p:cTn id="98" dur="1" fill="hold">
                                          <p:stCondLst>
                                            <p:cond delay="499"/>
                                          </p:stCondLst>
                                        </p:cTn>
                                        <p:tgtEl>
                                          <p:spTgt spid="36"/>
                                        </p:tgtEl>
                                        <p:attrNameLst>
                                          <p:attrName>style.visibility</p:attrName>
                                        </p:attrNameLst>
                                      </p:cBhvr>
                                      <p:to>
                                        <p:strVal val="hidden"/>
                                      </p:to>
                                    </p:set>
                                  </p:childTnLst>
                                </p:cTn>
                              </p:par>
                            </p:childTnLst>
                          </p:cTn>
                        </p:par>
                        <p:par>
                          <p:cTn id="99" fill="hold">
                            <p:stCondLst>
                              <p:cond delay="500"/>
                            </p:stCondLst>
                            <p:childTnLst>
                              <p:par>
                                <p:cTn id="100" presetID="10" presetClass="entr" presetSubtype="0" fill="hold" nodeType="afterEffect">
                                  <p:stCondLst>
                                    <p:cond delay="200"/>
                                  </p:stCondLst>
                                  <p:childTnLst>
                                    <p:set>
                                      <p:cBhvr>
                                        <p:cTn id="101" dur="1" fill="hold">
                                          <p:stCondLst>
                                            <p:cond delay="0"/>
                                          </p:stCondLst>
                                        </p:cTn>
                                        <p:tgtEl>
                                          <p:spTgt spid="41"/>
                                        </p:tgtEl>
                                        <p:attrNameLst>
                                          <p:attrName>style.visibility</p:attrName>
                                        </p:attrNameLst>
                                      </p:cBhvr>
                                      <p:to>
                                        <p:strVal val="visible"/>
                                      </p:to>
                                    </p:set>
                                    <p:animEffect transition="in" filter="fade">
                                      <p:cBhvr>
                                        <p:cTn id="102" dur="500"/>
                                        <p:tgtEl>
                                          <p:spTgt spid="41"/>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500"/>
                                        <p:tgtEl>
                                          <p:spTgt spid="28"/>
                                        </p:tgtEl>
                                      </p:cBhvr>
                                    </p:animEffect>
                                  </p:childTnLst>
                                </p:cTn>
                              </p:par>
                            </p:childTnLst>
                          </p:cTn>
                        </p:par>
                        <p:par>
                          <p:cTn id="108" fill="hold">
                            <p:stCondLst>
                              <p:cond delay="500"/>
                            </p:stCondLst>
                            <p:childTnLst>
                              <p:par>
                                <p:cTn id="109" presetID="10" presetClass="exit" presetSubtype="0" fill="hold" grpId="1" nodeType="afterEffect">
                                  <p:stCondLst>
                                    <p:cond delay="0"/>
                                  </p:stCondLst>
                                  <p:childTnLst>
                                    <p:animEffect transition="out" filter="fade">
                                      <p:cBhvr>
                                        <p:cTn id="110" dur="500"/>
                                        <p:tgtEl>
                                          <p:spTgt spid="28"/>
                                        </p:tgtEl>
                                      </p:cBhvr>
                                    </p:animEffect>
                                    <p:set>
                                      <p:cBhvr>
                                        <p:cTn id="111" dur="1" fill="hold">
                                          <p:stCondLst>
                                            <p:cond delay="499"/>
                                          </p:stCondLst>
                                        </p:cTn>
                                        <p:tgtEl>
                                          <p:spTgt spid="28"/>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2"/>
                                        </p:tgtEl>
                                        <p:attrNameLst>
                                          <p:attrName>style.visibility</p:attrName>
                                        </p:attrNameLst>
                                      </p:cBhvr>
                                      <p:to>
                                        <p:strVal val="visible"/>
                                      </p:to>
                                    </p:set>
                                    <p:animEffect transition="in" filter="fade">
                                      <p:cBhvr>
                                        <p:cTn id="116" dur="500"/>
                                        <p:tgtEl>
                                          <p:spTgt spid="42"/>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nodeType="clickEffect">
                                  <p:stCondLst>
                                    <p:cond delay="0"/>
                                  </p:stCondLst>
                                  <p:childTnLst>
                                    <p:animEffect transition="out" filter="fade">
                                      <p:cBhvr>
                                        <p:cTn id="120" dur="500"/>
                                        <p:tgtEl>
                                          <p:spTgt spid="43"/>
                                        </p:tgtEl>
                                      </p:cBhvr>
                                    </p:animEffect>
                                    <p:set>
                                      <p:cBhvr>
                                        <p:cTn id="121" dur="1" fill="hold">
                                          <p:stCondLst>
                                            <p:cond delay="499"/>
                                          </p:stCondLst>
                                        </p:cTn>
                                        <p:tgtEl>
                                          <p:spTgt spid="43"/>
                                        </p:tgtEl>
                                        <p:attrNameLst>
                                          <p:attrName>style.visibility</p:attrName>
                                        </p:attrNameLst>
                                      </p:cBhvr>
                                      <p:to>
                                        <p:strVal val="hidden"/>
                                      </p:to>
                                    </p:set>
                                  </p:childTnLst>
                                </p:cTn>
                              </p:par>
                            </p:childTnLst>
                          </p:cTn>
                        </p:par>
                        <p:par>
                          <p:cTn id="122" fill="hold">
                            <p:stCondLst>
                              <p:cond delay="500"/>
                            </p:stCondLst>
                            <p:childTnLst>
                              <p:par>
                                <p:cTn id="123" presetID="10" presetClass="entr" presetSubtype="0" fill="hold" nodeType="afterEffect">
                                  <p:stCondLst>
                                    <p:cond delay="20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500"/>
                                        <p:tgtEl>
                                          <p:spTgt spid="45"/>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nodeType="clickEffect">
                                  <p:stCondLst>
                                    <p:cond delay="0"/>
                                  </p:stCondLst>
                                  <p:childTnLst>
                                    <p:animEffect transition="out" filter="fade">
                                      <p:cBhvr>
                                        <p:cTn id="129" dur="500"/>
                                        <p:tgtEl>
                                          <p:spTgt spid="44"/>
                                        </p:tgtEl>
                                      </p:cBhvr>
                                    </p:animEffect>
                                    <p:set>
                                      <p:cBhvr>
                                        <p:cTn id="130" dur="1" fill="hold">
                                          <p:stCondLst>
                                            <p:cond delay="499"/>
                                          </p:stCondLst>
                                        </p:cTn>
                                        <p:tgtEl>
                                          <p:spTgt spid="44"/>
                                        </p:tgtEl>
                                        <p:attrNameLst>
                                          <p:attrName>style.visibility</p:attrName>
                                        </p:attrNameLst>
                                      </p:cBhvr>
                                      <p:to>
                                        <p:strVal val="hidden"/>
                                      </p:to>
                                    </p:set>
                                  </p:childTnLst>
                                </p:cTn>
                              </p:par>
                            </p:childTnLst>
                          </p:cTn>
                        </p:par>
                        <p:par>
                          <p:cTn id="131" fill="hold">
                            <p:stCondLst>
                              <p:cond delay="500"/>
                            </p:stCondLst>
                            <p:childTnLst>
                              <p:par>
                                <p:cTn id="132" presetID="10" presetClass="entr" presetSubtype="0" fill="hold" nodeType="afterEffect">
                                  <p:stCondLst>
                                    <p:cond delay="200"/>
                                  </p:stCondLst>
                                  <p:childTnLst>
                                    <p:set>
                                      <p:cBhvr>
                                        <p:cTn id="133" dur="1" fill="hold">
                                          <p:stCondLst>
                                            <p:cond delay="0"/>
                                          </p:stCondLst>
                                        </p:cTn>
                                        <p:tgtEl>
                                          <p:spTgt spid="46"/>
                                        </p:tgtEl>
                                        <p:attrNameLst>
                                          <p:attrName>style.visibility</p:attrName>
                                        </p:attrNameLst>
                                      </p:cBhvr>
                                      <p:to>
                                        <p:strVal val="visible"/>
                                      </p:to>
                                    </p:set>
                                    <p:animEffect transition="in" filter="fade">
                                      <p:cBhvr>
                                        <p:cTn id="134" dur="500"/>
                                        <p:tgtEl>
                                          <p:spTgt spid="46"/>
                                        </p:tgtEl>
                                      </p:cBhvr>
                                    </p:animEffect>
                                  </p:childTnLst>
                                </p:cTn>
                              </p:par>
                              <p:par>
                                <p:cTn id="135" presetID="10" presetClass="entr" presetSubtype="0" fill="hold" grpId="0" nodeType="withEffect">
                                  <p:stCondLst>
                                    <p:cond delay="200"/>
                                  </p:stCondLst>
                                  <p:childTnLst>
                                    <p:set>
                                      <p:cBhvr>
                                        <p:cTn id="136" dur="1" fill="hold">
                                          <p:stCondLst>
                                            <p:cond delay="0"/>
                                          </p:stCondLst>
                                        </p:cTn>
                                        <p:tgtEl>
                                          <p:spTgt spid="52"/>
                                        </p:tgtEl>
                                        <p:attrNameLst>
                                          <p:attrName>style.visibility</p:attrName>
                                        </p:attrNameLst>
                                      </p:cBhvr>
                                      <p:to>
                                        <p:strVal val="visible"/>
                                      </p:to>
                                    </p:set>
                                    <p:animEffect transition="in" filter="fade">
                                      <p:cBhvr>
                                        <p:cTn id="137" dur="500"/>
                                        <p:tgtEl>
                                          <p:spTgt spid="52"/>
                                        </p:tgtEl>
                                      </p:cBhvr>
                                    </p:animEffect>
                                  </p:childTnLst>
                                </p:cTn>
                              </p:par>
                            </p:childTnLst>
                          </p:cTn>
                        </p:par>
                        <p:par>
                          <p:cTn id="138" fill="hold">
                            <p:stCondLst>
                              <p:cond delay="1200"/>
                            </p:stCondLst>
                            <p:childTnLst>
                              <p:par>
                                <p:cTn id="139" presetID="10" presetClass="exit" presetSubtype="0" fill="hold" grpId="1" nodeType="afterEffect">
                                  <p:stCondLst>
                                    <p:cond delay="200"/>
                                  </p:stCondLst>
                                  <p:childTnLst>
                                    <p:animEffect transition="out" filter="fade">
                                      <p:cBhvr>
                                        <p:cTn id="140" dur="500"/>
                                        <p:tgtEl>
                                          <p:spTgt spid="52"/>
                                        </p:tgtEl>
                                      </p:cBhvr>
                                    </p:animEffect>
                                    <p:set>
                                      <p:cBhvr>
                                        <p:cTn id="141" dur="1" fill="hold">
                                          <p:stCondLst>
                                            <p:cond delay="499"/>
                                          </p:stCondLst>
                                        </p:cTn>
                                        <p:tgtEl>
                                          <p:spTgt spid="52"/>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24"/>
                                        </p:tgtEl>
                                        <p:attrNameLst>
                                          <p:attrName>style.visibility</p:attrName>
                                        </p:attrNameLst>
                                      </p:cBhvr>
                                      <p:to>
                                        <p:strVal val="visible"/>
                                      </p:to>
                                    </p:set>
                                    <p:animEffect transition="in" filter="fade">
                                      <p:cBhvr>
                                        <p:cTn id="146" dur="500"/>
                                        <p:tgtEl>
                                          <p:spTgt spid="24"/>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nodeType="clickEffect">
                                  <p:stCondLst>
                                    <p:cond delay="0"/>
                                  </p:stCondLst>
                                  <p:childTnLst>
                                    <p:animEffect transition="out" filter="fade">
                                      <p:cBhvr>
                                        <p:cTn id="150" dur="500"/>
                                        <p:tgtEl>
                                          <p:spTgt spid="41"/>
                                        </p:tgtEl>
                                      </p:cBhvr>
                                    </p:animEffect>
                                    <p:set>
                                      <p:cBhvr>
                                        <p:cTn id="151" dur="1" fill="hold">
                                          <p:stCondLst>
                                            <p:cond delay="499"/>
                                          </p:stCondLst>
                                        </p:cTn>
                                        <p:tgtEl>
                                          <p:spTgt spid="41"/>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500"/>
                                        <p:tgtEl>
                                          <p:spTgt spid="45"/>
                                        </p:tgtEl>
                                      </p:cBhvr>
                                    </p:animEffect>
                                    <p:set>
                                      <p:cBhvr>
                                        <p:cTn id="154" dur="1" fill="hold">
                                          <p:stCondLst>
                                            <p:cond delay="499"/>
                                          </p:stCondLst>
                                        </p:cTn>
                                        <p:tgtEl>
                                          <p:spTgt spid="45"/>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500"/>
                                        <p:tgtEl>
                                          <p:spTgt spid="46"/>
                                        </p:tgtEl>
                                      </p:cBhvr>
                                    </p:animEffect>
                                    <p:set>
                                      <p:cBhvr>
                                        <p:cTn id="157" dur="1" fill="hold">
                                          <p:stCondLst>
                                            <p:cond delay="499"/>
                                          </p:stCondLst>
                                        </p:cTn>
                                        <p:tgtEl>
                                          <p:spTgt spid="46"/>
                                        </p:tgtEl>
                                        <p:attrNameLst>
                                          <p:attrName>style.visibility</p:attrName>
                                        </p:attrNameLst>
                                      </p:cBhvr>
                                      <p:to>
                                        <p:strVal val="hidden"/>
                                      </p:to>
                                    </p:set>
                                  </p:childTnLst>
                                </p:cTn>
                              </p:par>
                            </p:childTnLst>
                          </p:cTn>
                        </p:par>
                        <p:par>
                          <p:cTn id="158" fill="hold">
                            <p:stCondLst>
                              <p:cond delay="500"/>
                            </p:stCondLst>
                            <p:childTnLst>
                              <p:par>
                                <p:cTn id="159" presetID="10" presetClass="entr" presetSubtype="0" fill="hold" nodeType="afterEffect">
                                  <p:stCondLst>
                                    <p:cond delay="0"/>
                                  </p:stCondLst>
                                  <p:childTnLst>
                                    <p:set>
                                      <p:cBhvr>
                                        <p:cTn id="160" dur="1" fill="hold">
                                          <p:stCondLst>
                                            <p:cond delay="0"/>
                                          </p:stCondLst>
                                        </p:cTn>
                                        <p:tgtEl>
                                          <p:spTgt spid="47"/>
                                        </p:tgtEl>
                                        <p:attrNameLst>
                                          <p:attrName>style.visibility</p:attrName>
                                        </p:attrNameLst>
                                      </p:cBhvr>
                                      <p:to>
                                        <p:strVal val="visible"/>
                                      </p:to>
                                    </p:set>
                                    <p:animEffect transition="in" filter="fade">
                                      <p:cBhvr>
                                        <p:cTn id="161" dur="500"/>
                                        <p:tgtEl>
                                          <p:spTgt spid="47"/>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51"/>
                                        </p:tgtEl>
                                        <p:attrNameLst>
                                          <p:attrName>style.visibility</p:attrName>
                                        </p:attrNameLst>
                                      </p:cBhvr>
                                      <p:to>
                                        <p:strVal val="visible"/>
                                      </p:to>
                                    </p:set>
                                    <p:animEffect transition="in" filter="fade">
                                      <p:cBhvr>
                                        <p:cTn id="166" dur="500"/>
                                        <p:tgtEl>
                                          <p:spTgt spid="51"/>
                                        </p:tgtEl>
                                      </p:cBhvr>
                                    </p:animEffect>
                                  </p:childTnLst>
                                </p:cTn>
                              </p:par>
                            </p:childTnLst>
                          </p:cTn>
                        </p:par>
                        <p:par>
                          <p:cTn id="167" fill="hold">
                            <p:stCondLst>
                              <p:cond delay="500"/>
                            </p:stCondLst>
                            <p:childTnLst>
                              <p:par>
                                <p:cTn id="168" presetID="10" presetClass="exit" presetSubtype="0" fill="hold" grpId="1" nodeType="afterEffect">
                                  <p:stCondLst>
                                    <p:cond delay="200"/>
                                  </p:stCondLst>
                                  <p:childTnLst>
                                    <p:animEffect transition="out" filter="fade">
                                      <p:cBhvr>
                                        <p:cTn id="169" dur="500"/>
                                        <p:tgtEl>
                                          <p:spTgt spid="51"/>
                                        </p:tgtEl>
                                      </p:cBhvr>
                                    </p:animEffect>
                                    <p:set>
                                      <p:cBhvr>
                                        <p:cTn id="170" dur="1" fill="hold">
                                          <p:stCondLst>
                                            <p:cond delay="499"/>
                                          </p:stCondLst>
                                        </p:cTn>
                                        <p:tgtEl>
                                          <p:spTgt spid="51"/>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25"/>
                                        </p:tgtEl>
                                        <p:attrNameLst>
                                          <p:attrName>style.visibility</p:attrName>
                                        </p:attrNameLst>
                                      </p:cBhvr>
                                      <p:to>
                                        <p:strVal val="visible"/>
                                      </p:to>
                                    </p:set>
                                    <p:animEffect transition="in" filter="fade">
                                      <p:cBhvr>
                                        <p:cTn id="1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animBg="1"/>
      <p:bldP spid="20" grpId="1" animBg="1"/>
      <p:bldP spid="24" grpId="0"/>
      <p:bldP spid="25" grpId="0"/>
      <p:bldP spid="42" grpId="0"/>
      <p:bldP spid="52" grpId="0" animBg="1"/>
      <p:bldP spid="52" grpId="1" animBg="1"/>
      <p:bldP spid="30" grpId="0" animBg="1"/>
      <p:bldP spid="30" grpId="1" animBg="1"/>
      <p:bldP spid="40" grpId="0" animBg="1"/>
      <p:bldP spid="40" grpId="1" animBg="1"/>
      <p:bldP spid="51" grpId="0" animBg="1"/>
      <p:bldP spid="51" grpId="1" animBg="1"/>
      <p:bldP spid="28" grpId="0" animBg="1"/>
      <p:bldP spid="2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a:t>
            </a:r>
            <a:r>
              <a:rPr lang="en-GB" sz="2400" b="1" dirty="0"/>
              <a:t>4</a:t>
            </a:r>
            <a:r>
              <a:rPr lang="en-GB" sz="2400" b="1" i="0" u="none" strike="noStrike" dirty="0">
                <a:effectLst/>
              </a:rPr>
              <a:t>, Learning Outcome 4</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74782585"/>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4</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multiply a two-digit number by a single-digit number using partitioning</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9086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35EED2-6700-47F9-AF8C-BD779EDCB6E8}"/>
              </a:ext>
            </a:extLst>
          </p:cNvPr>
          <p:cNvSpPr>
            <a:spLocks noGrp="1"/>
          </p:cNvSpPr>
          <p:nvPr>
            <p:ph type="ftr" sz="quarter" idx="11"/>
          </p:nvPr>
        </p:nvSpPr>
        <p:spPr/>
        <p:txBody>
          <a:bodyPr/>
          <a:lstStyle/>
          <a:p>
            <a:pPr>
              <a:defRPr/>
            </a:pPr>
            <a:r>
              <a:rPr lang="en-GB" dirty="0"/>
              <a:t>Curriculum Prioritisation for Primary Maths</a:t>
            </a:r>
          </a:p>
        </p:txBody>
      </p:sp>
      <p:sp>
        <p:nvSpPr>
          <p:cNvPr id="4" name="TextBox 3">
            <a:extLst>
              <a:ext uri="{FF2B5EF4-FFF2-40B4-BE49-F238E27FC236}">
                <a16:creationId xmlns:a16="http://schemas.microsoft.com/office/drawing/2014/main" id="{88117ADD-FE8D-49F8-A8F6-14017A4C1B29}"/>
              </a:ext>
            </a:extLst>
          </p:cNvPr>
          <p:cNvSpPr txBox="1"/>
          <p:nvPr/>
        </p:nvSpPr>
        <p:spPr>
          <a:xfrm>
            <a:off x="594008" y="1202211"/>
            <a:ext cx="11262632" cy="3901068"/>
          </a:xfrm>
          <a:prstGeom prst="rect">
            <a:avLst/>
          </a:prstGeom>
          <a:noFill/>
        </p:spPr>
        <p:txBody>
          <a:bodyPr wrap="square">
            <a:spAutoFit/>
          </a:bodyPr>
          <a:lstStyle/>
          <a:p>
            <a:pPr>
              <a:spcBef>
                <a:spcPts val="1200"/>
              </a:spcBef>
              <a:spcAft>
                <a:spcPts val="300"/>
              </a:spcAft>
            </a:pPr>
            <a:r>
              <a:rPr lang="en-GB" dirty="0">
                <a:solidFill>
                  <a:schemeClr val="tx1">
                    <a:lumMod val="65000"/>
                    <a:lumOff val="35000"/>
                  </a:schemeClr>
                </a:solidFill>
                <a:effectLst/>
                <a:latin typeface="Arial" panose="020B0604020202020204" pitchFamily="34" charset="0"/>
                <a:cs typeface="Arial" panose="020B0604020202020204" pitchFamily="34" charset="0"/>
              </a:rPr>
              <a:t>These materials heavily reflect the prioritisation approach of the ready-to-progress criteria in the </a:t>
            </a:r>
            <a:r>
              <a:rPr lang="en-GB" dirty="0">
                <a:solidFill>
                  <a:schemeClr val="tx1">
                    <a:lumMod val="65000"/>
                    <a:lumOff val="35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DfE Primary Mathematics Guidance 2020</a:t>
            </a:r>
            <a:r>
              <a:rPr lang="en-GB" dirty="0">
                <a:solidFill>
                  <a:schemeClr val="tx1">
                    <a:lumMod val="65000"/>
                    <a:lumOff val="35000"/>
                  </a:schemeClr>
                </a:solidFill>
                <a:effectLst/>
                <a:latin typeface="Arial" panose="020B0604020202020204" pitchFamily="34" charset="0"/>
                <a:cs typeface="Arial" panose="020B0604020202020204" pitchFamily="34" charset="0"/>
              </a:rPr>
              <a:t> and on the </a:t>
            </a:r>
            <a:r>
              <a:rPr lang="en-GB" dirty="0">
                <a:solidFill>
                  <a:schemeClr val="tx1">
                    <a:lumMod val="65000"/>
                    <a:lumOff val="35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PPTs that exemplify them</a:t>
            </a:r>
            <a:r>
              <a:rPr lang="en-GB" dirty="0">
                <a:solidFill>
                  <a:schemeClr val="tx1">
                    <a:lumMod val="65000"/>
                    <a:lumOff val="35000"/>
                  </a:schemeClr>
                </a:solidFill>
                <a:effectLst/>
                <a:latin typeface="Arial" panose="020B0604020202020204" pitchFamily="34" charset="0"/>
                <a:cs typeface="Arial" panose="020B0604020202020204" pitchFamily="34" charset="0"/>
              </a:rPr>
              <a:t> on the NCETM website. They also include other relevant National Curriculum content. Related sections of the</a:t>
            </a:r>
            <a:r>
              <a:rPr lang="en-GB" dirty="0">
                <a:solidFill>
                  <a:schemeClr val="tx1">
                    <a:lumMod val="65000"/>
                    <a:lumOff val="3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NCETM Primary Mastery Professional Development Materials</a:t>
            </a:r>
            <a:r>
              <a:rPr lang="en-GB" dirty="0">
                <a:solidFill>
                  <a:schemeClr val="tx1">
                    <a:lumMod val="65000"/>
                    <a:lumOff val="35000"/>
                  </a:schemeClr>
                </a:solidFill>
                <a:effectLst/>
                <a:latin typeface="Arial" panose="020B0604020202020204" pitchFamily="34" charset="0"/>
                <a:cs typeface="Arial" panose="020B0604020202020204" pitchFamily="34" charset="0"/>
              </a:rPr>
              <a:t> provide small-step teaching guidance.</a:t>
            </a:r>
          </a:p>
          <a:p>
            <a:pPr>
              <a:spcBef>
                <a:spcPts val="1200"/>
              </a:spcBef>
              <a:spcAft>
                <a:spcPts val="300"/>
              </a:spcAft>
            </a:pPr>
            <a:r>
              <a:rPr lang="en-GB" b="1" dirty="0">
                <a:solidFill>
                  <a:schemeClr val="tx1">
                    <a:lumMod val="65000"/>
                    <a:lumOff val="35000"/>
                  </a:schemeClr>
                </a:solidFill>
                <a:latin typeface="Arial" panose="020B0604020202020204" pitchFamily="34" charset="0"/>
                <a:cs typeface="Arial" panose="020B0604020202020204" pitchFamily="34" charset="0"/>
              </a:rPr>
              <a:t>Ready-to-progress criteria addressed by this unit</a:t>
            </a:r>
          </a:p>
          <a:p>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Teaching of this unit supports the following criteria from the ‘DfE Mathematics Guidance: key stages 1 &amp; 2’ (the 335-page document available as a download)</a:t>
            </a: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6"/>
              </a:rPr>
              <a:t>5MD-3 Page </a:t>
            </a: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6"/>
              </a:rPr>
              <a:t>248</a:t>
            </a: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7"/>
              </a:rPr>
              <a:t>5MD-4 Page 252</a:t>
            </a:r>
            <a:endPar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a:spcBef>
                <a:spcPts val="1200"/>
              </a:spcBef>
              <a:spcAft>
                <a:spcPts val="300"/>
              </a:spcAft>
            </a:pPr>
            <a:r>
              <a:rPr lang="en-GB" b="1" dirty="0">
                <a:solidFill>
                  <a:schemeClr val="tx1">
                    <a:lumMod val="65000"/>
                    <a:lumOff val="35000"/>
                  </a:schemeClr>
                </a:solidFill>
                <a:effectLst/>
                <a:latin typeface="Arial" panose="020B0604020202020204" pitchFamily="34" charset="0"/>
                <a:cs typeface="Arial" panose="020B0604020202020204" pitchFamily="34" charset="0"/>
              </a:rPr>
              <a:t>Prior learning</a:t>
            </a:r>
            <a:r>
              <a:rPr lang="en-GB" b="0" dirty="0">
                <a:solidFill>
                  <a:schemeClr val="tx1">
                    <a:lumMod val="65000"/>
                    <a:lumOff val="35000"/>
                  </a:schemeClr>
                </a:solidFill>
                <a:effectLst/>
                <a:latin typeface="Arial" panose="020B0604020202020204" pitchFamily="34" charset="0"/>
                <a:cs typeface="Arial" panose="020B0604020202020204" pitchFamily="34" charset="0"/>
              </a:rPr>
              <a:t> </a:t>
            </a:r>
            <a:endParaRPr lang="en-GB" b="1" dirty="0">
              <a:solidFill>
                <a:schemeClr val="tx1">
                  <a:lumMod val="65000"/>
                  <a:lumOff val="35000"/>
                </a:schemeClr>
              </a:solidFill>
              <a:effectLst/>
              <a:latin typeface="Arial" panose="020B0604020202020204" pitchFamily="34" charset="0"/>
              <a:cs typeface="Arial" panose="020B0604020202020204" pitchFamily="34" charset="0"/>
            </a:endParaRPr>
          </a:p>
          <a:p>
            <a:r>
              <a:rPr lang="en-GB" sz="1600" dirty="0">
                <a:solidFill>
                  <a:srgbClr val="595959"/>
                </a:solidFill>
                <a:effectLst/>
                <a:latin typeface="Arial" panose="020B0604020202020204" pitchFamily="34" charset="0"/>
                <a:ea typeface="Calibri" panose="020F0502020204030204" pitchFamily="34" charset="0"/>
              </a:rPr>
              <a:t>If the following ready-to-progress criteria, contained in the same DfE guidance document as above, were secured in Year 4, children will be ready to start on this unit.</a:t>
            </a:r>
            <a:endParaRPr lang="en-GB" sz="1600" dirty="0">
              <a:solidFill>
                <a:srgbClr val="595959"/>
              </a:solidFill>
              <a:latin typeface="Arial" panose="020B0604020202020204" pitchFamily="34" charset="0"/>
              <a:ea typeface="Calibri" panose="020F0502020204030204" pitchFamily="34" charset="0"/>
            </a:endParaRPr>
          </a:p>
          <a:p>
            <a:pPr marL="285750" indent="-285750">
              <a:buClr>
                <a:schemeClr val="tx1">
                  <a:lumMod val="65000"/>
                  <a:lumOff val="35000"/>
                </a:schemeClr>
              </a:buClr>
              <a:buFont typeface="Arial" panose="020B0604020202020204" pitchFamily="34" charset="0"/>
              <a:buChar char="•"/>
            </a:pPr>
            <a:r>
              <a:rPr lang="en-GB" sz="1600" dirty="0">
                <a:solidFill>
                  <a:srgbClr val="595959"/>
                </a:solidFill>
                <a:effectLst/>
                <a:latin typeface="Arial" panose="020B0604020202020204" pitchFamily="34" charset="0"/>
                <a:ea typeface="Calibri" panose="020F0502020204030204" pitchFamily="34" charset="0"/>
                <a:hlinkClick r:id="rId8"/>
              </a:rPr>
              <a:t>4MD-3 Page </a:t>
            </a:r>
            <a:r>
              <a:rPr lang="en-GB" sz="1600" dirty="0">
                <a:solidFill>
                  <a:srgbClr val="595959"/>
                </a:solidFill>
                <a:latin typeface="Arial" panose="020B0604020202020204" pitchFamily="34" charset="0"/>
                <a:ea typeface="Calibri" panose="020F0502020204030204" pitchFamily="34" charset="0"/>
                <a:hlinkClick r:id="rId8"/>
              </a:rPr>
              <a:t>178</a:t>
            </a:r>
            <a:endPar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08D72010-6BB7-4450-87EA-D90CA78A311D}"/>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4</a:t>
            </a:r>
            <a:endParaRPr lang="en-GB" sz="2400" b="1" dirty="0"/>
          </a:p>
        </p:txBody>
      </p:sp>
    </p:spTree>
    <p:extLst>
      <p:ext uri="{BB962C8B-B14F-4D97-AF65-F5344CB8AC3E}">
        <p14:creationId xmlns:p14="http://schemas.microsoft.com/office/powerpoint/2010/main" val="2034743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4, Learning Outcome 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 text, application  Description automatically generated">
            <a:extLst>
              <a:ext uri="{FF2B5EF4-FFF2-40B4-BE49-F238E27FC236}">
                <a16:creationId xmlns:a16="http://schemas.microsoft.com/office/drawing/2014/main" id="{496454C0-5CDD-4E37-8791-B1F0141D285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86" b="186"/>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2.14 Multiplication: partitioning leading to short multiplication</a:t>
            </a:r>
            <a:r>
              <a:rPr lang="en-GB" sz="2000" dirty="0"/>
              <a:t> </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266998277"/>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1:6-1:7</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12-14</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9141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CB7F53-CAC3-470B-BD9B-6381202E56BA}"/>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2.14 </a:t>
            </a:r>
            <a:r>
              <a:rPr lang="en-GB" dirty="0"/>
              <a:t>Short multiplication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1:6</a:t>
            </a:r>
          </a:p>
        </p:txBody>
      </p:sp>
      <p:sp>
        <p:nvSpPr>
          <p:cNvPr id="3" name="Rectangle 2">
            <a:extLst>
              <a:ext uri="{FF2B5EF4-FFF2-40B4-BE49-F238E27FC236}">
                <a16:creationId xmlns:a16="http://schemas.microsoft.com/office/drawing/2014/main" id="{3B7FAEF0-36A4-4353-A0DE-DE1ABB2DBF10}"/>
              </a:ext>
            </a:extLst>
          </p:cNvPr>
          <p:cNvSpPr/>
          <p:nvPr/>
        </p:nvSpPr>
        <p:spPr>
          <a:xfrm>
            <a:off x="2423592" y="764705"/>
            <a:ext cx="7344816" cy="830997"/>
          </a:xfrm>
          <a:prstGeom prst="rect">
            <a:avLst/>
          </a:prstGeom>
        </p:spPr>
        <p:txBody>
          <a:bodyPr wrap="squar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 pack of biscuits costs 84 p. How much do 6 packs cost?</a:t>
            </a:r>
            <a:endParaRPr lang="en-GB" sz="2400" dirty="0">
              <a:latin typeface="Myriad Pro" panose="020B0503030403020204" pitchFamily="34" charset="0"/>
            </a:endParaRPr>
          </a:p>
        </p:txBody>
      </p:sp>
      <p:sp>
        <p:nvSpPr>
          <p:cNvPr id="4" name="Rectangle 3">
            <a:extLst>
              <a:ext uri="{FF2B5EF4-FFF2-40B4-BE49-F238E27FC236}">
                <a16:creationId xmlns:a16="http://schemas.microsoft.com/office/drawing/2014/main" id="{569E9038-E4D3-43F8-9DD6-241FF7517E44}"/>
              </a:ext>
            </a:extLst>
          </p:cNvPr>
          <p:cNvSpPr/>
          <p:nvPr/>
        </p:nvSpPr>
        <p:spPr>
          <a:xfrm>
            <a:off x="5015880" y="1484785"/>
            <a:ext cx="1529586"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84 </a:t>
            </a:r>
            <a:r>
              <a:rPr lang="en-GB" sz="2400" dirty="0">
                <a:latin typeface="Myriad Pro" panose="020B0503030403020204" pitchFamily="34" charset="0"/>
                <a:ea typeface="Myriad Pro Semibold" charset="0"/>
                <a:cs typeface="Myriad Pro Semibold" charset="0"/>
              </a:rPr>
              <a:t>× 6 = </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latin typeface="Myriad Pro" panose="020B0503030403020204" pitchFamily="34" charset="0"/>
            </a:endParaRPr>
          </a:p>
        </p:txBody>
      </p:sp>
      <p:sp>
        <p:nvSpPr>
          <p:cNvPr id="5" name="Rectangle 4">
            <a:extLst>
              <a:ext uri="{FF2B5EF4-FFF2-40B4-BE49-F238E27FC236}">
                <a16:creationId xmlns:a16="http://schemas.microsoft.com/office/drawing/2014/main" id="{23C3EB95-3D83-4316-8ED0-F2766A2E404B}"/>
              </a:ext>
            </a:extLst>
          </p:cNvPr>
          <p:cNvSpPr/>
          <p:nvPr/>
        </p:nvSpPr>
        <p:spPr bwMode="auto">
          <a:xfrm>
            <a:off x="6292339" y="1512427"/>
            <a:ext cx="65595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6" name="TextBox 5">
            <a:extLst>
              <a:ext uri="{FF2B5EF4-FFF2-40B4-BE49-F238E27FC236}">
                <a16:creationId xmlns:a16="http://schemas.microsoft.com/office/drawing/2014/main" id="{87A1854D-8D83-47C8-82F7-9694EE21CB75}"/>
              </a:ext>
            </a:extLst>
          </p:cNvPr>
          <p:cNvSpPr txBox="1"/>
          <p:nvPr/>
        </p:nvSpPr>
        <p:spPr bwMode="auto">
          <a:xfrm>
            <a:off x="6280194" y="1503835"/>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504</a:t>
            </a:r>
          </a:p>
        </p:txBody>
      </p:sp>
      <p:pic>
        <p:nvPicPr>
          <p:cNvPr id="8" name="Picture 7">
            <a:extLst>
              <a:ext uri="{FF2B5EF4-FFF2-40B4-BE49-F238E27FC236}">
                <a16:creationId xmlns:a16="http://schemas.microsoft.com/office/drawing/2014/main" id="{DA438797-AA9A-47B4-992A-609B7383FF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60088" y="1844825"/>
            <a:ext cx="1512169" cy="1224689"/>
          </a:xfrm>
          <a:prstGeom prst="rect">
            <a:avLst/>
          </a:prstGeom>
        </p:spPr>
      </p:pic>
      <p:sp>
        <p:nvSpPr>
          <p:cNvPr id="9" name="Rectangle 8">
            <a:extLst>
              <a:ext uri="{FF2B5EF4-FFF2-40B4-BE49-F238E27FC236}">
                <a16:creationId xmlns:a16="http://schemas.microsoft.com/office/drawing/2014/main" id="{F8A57815-9CF3-437E-AB6D-ED2EC5E46F3F}"/>
              </a:ext>
            </a:extLst>
          </p:cNvPr>
          <p:cNvSpPr/>
          <p:nvPr/>
        </p:nvSpPr>
        <p:spPr>
          <a:xfrm>
            <a:off x="5261814" y="3226304"/>
            <a:ext cx="2114681"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80 </a:t>
            </a:r>
            <a:r>
              <a:rPr lang="en-GB" sz="2400" dirty="0">
                <a:latin typeface="Myriad Pro" panose="020B0503030403020204" pitchFamily="34" charset="0"/>
                <a:ea typeface="Myriad Pro Semibold" charset="0"/>
                <a:cs typeface="Myriad Pro Semibold" charset="0"/>
              </a:rPr>
              <a:t>× 6 = 480 </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latin typeface="Myriad Pro" panose="020B0503030403020204" pitchFamily="34" charset="0"/>
            </a:endParaRPr>
          </a:p>
        </p:txBody>
      </p:sp>
      <p:sp>
        <p:nvSpPr>
          <p:cNvPr id="10" name="Rectangle 9">
            <a:extLst>
              <a:ext uri="{FF2B5EF4-FFF2-40B4-BE49-F238E27FC236}">
                <a16:creationId xmlns:a16="http://schemas.microsoft.com/office/drawing/2014/main" id="{9DD8ED0C-38B6-4B92-AD94-F8E8B850E792}"/>
              </a:ext>
            </a:extLst>
          </p:cNvPr>
          <p:cNvSpPr/>
          <p:nvPr/>
        </p:nvSpPr>
        <p:spPr>
          <a:xfrm>
            <a:off x="5418727" y="3730750"/>
            <a:ext cx="1781257"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4 </a:t>
            </a:r>
            <a:r>
              <a:rPr lang="en-GB" sz="2400" dirty="0">
                <a:latin typeface="Myriad Pro" panose="020B0503030403020204" pitchFamily="34" charset="0"/>
                <a:ea typeface="Myriad Pro Semibold" charset="0"/>
                <a:cs typeface="Myriad Pro Semibold" charset="0"/>
              </a:rPr>
              <a:t>× 6 = 24 </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latin typeface="Myriad Pro" panose="020B0503030403020204" pitchFamily="34" charset="0"/>
            </a:endParaRPr>
          </a:p>
        </p:txBody>
      </p:sp>
      <p:sp>
        <p:nvSpPr>
          <p:cNvPr id="11" name="Rectangle 10">
            <a:extLst>
              <a:ext uri="{FF2B5EF4-FFF2-40B4-BE49-F238E27FC236}">
                <a16:creationId xmlns:a16="http://schemas.microsoft.com/office/drawing/2014/main" id="{D3664EB0-5A5A-415A-B1C8-03A380C5980A}"/>
              </a:ext>
            </a:extLst>
          </p:cNvPr>
          <p:cNvSpPr/>
          <p:nvPr/>
        </p:nvSpPr>
        <p:spPr>
          <a:xfrm>
            <a:off x="4972458" y="4240040"/>
            <a:ext cx="1483098"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480 + 24 </a:t>
            </a:r>
            <a:endParaRPr lang="en-GB" sz="2400" dirty="0">
              <a:latin typeface="Myriad Pro" panose="020B0503030403020204" pitchFamily="34" charset="0"/>
            </a:endParaRPr>
          </a:p>
        </p:txBody>
      </p:sp>
      <p:sp>
        <p:nvSpPr>
          <p:cNvPr id="12" name="Rectangle 11">
            <a:extLst>
              <a:ext uri="{FF2B5EF4-FFF2-40B4-BE49-F238E27FC236}">
                <a16:creationId xmlns:a16="http://schemas.microsoft.com/office/drawing/2014/main" id="{E028B087-4C11-4187-B0FA-49194D7A29D5}"/>
              </a:ext>
            </a:extLst>
          </p:cNvPr>
          <p:cNvSpPr/>
          <p:nvPr/>
        </p:nvSpPr>
        <p:spPr>
          <a:xfrm>
            <a:off x="6202434" y="4240039"/>
            <a:ext cx="979755"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 504</a:t>
            </a:r>
            <a:endParaRPr lang="en-GB" sz="2400" dirty="0">
              <a:latin typeface="Myriad Pro" panose="020B0503030403020204" pitchFamily="34" charset="0"/>
            </a:endParaRPr>
          </a:p>
        </p:txBody>
      </p:sp>
      <p:sp>
        <p:nvSpPr>
          <p:cNvPr id="13" name="Rectangle 12">
            <a:extLst>
              <a:ext uri="{FF2B5EF4-FFF2-40B4-BE49-F238E27FC236}">
                <a16:creationId xmlns:a16="http://schemas.microsoft.com/office/drawing/2014/main" id="{C40983AC-B1B5-4E71-9E3F-DD545CEF2CEA}"/>
              </a:ext>
            </a:extLst>
          </p:cNvPr>
          <p:cNvSpPr/>
          <p:nvPr/>
        </p:nvSpPr>
        <p:spPr>
          <a:xfrm>
            <a:off x="4846908" y="4796223"/>
            <a:ext cx="2604367"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6 packs cost 504p</a:t>
            </a:r>
            <a:endParaRPr lang="en-GB" sz="2400" dirty="0">
              <a:latin typeface="Myriad Pro" panose="020B0503030403020204" pitchFamily="34" charset="0"/>
            </a:endParaRPr>
          </a:p>
        </p:txBody>
      </p:sp>
    </p:spTree>
    <p:extLst>
      <p:ext uri="{BB962C8B-B14F-4D97-AF65-F5344CB8AC3E}">
        <p14:creationId xmlns:p14="http://schemas.microsoft.com/office/powerpoint/2010/main" val="365717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9" grpId="0"/>
      <p:bldP spid="10" grpId="0"/>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a:t>
            </a:r>
            <a:r>
              <a:rPr lang="en-GB" sz="2400" b="1" dirty="0"/>
              <a:t>4</a:t>
            </a:r>
            <a:r>
              <a:rPr lang="en-GB" sz="2400" b="1" i="0" u="none" strike="noStrike" dirty="0">
                <a:effectLst/>
              </a:rPr>
              <a:t>, Learning Outcome 5</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564517218"/>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5</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multiply a two-digit number by a single-digit number using expanded multiplication (no regroups)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5331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4, Learning Outcome 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 text, application  Description automatically generated">
            <a:extLst>
              <a:ext uri="{FF2B5EF4-FFF2-40B4-BE49-F238E27FC236}">
                <a16:creationId xmlns:a16="http://schemas.microsoft.com/office/drawing/2014/main" id="{496454C0-5CDD-4E37-8791-B1F0141D285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86" b="186"/>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2.14 Multiplication: partitioning leading to short multiplication</a:t>
            </a:r>
            <a:r>
              <a:rPr lang="en-GB" sz="2000" dirty="0"/>
              <a:t> </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518911132"/>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2:1-2:3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15-17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3430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1656096-CFA9-45A8-BD58-FCE1F17089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476702" y="1446112"/>
            <a:ext cx="1794641" cy="3125736"/>
          </a:xfrm>
          <a:prstGeom prst="rect">
            <a:avLst/>
          </a:prstGeom>
        </p:spPr>
      </p:pic>
      <p:pic>
        <p:nvPicPr>
          <p:cNvPr id="20" name="Picture 19">
            <a:extLst>
              <a:ext uri="{FF2B5EF4-FFF2-40B4-BE49-F238E27FC236}">
                <a16:creationId xmlns:a16="http://schemas.microsoft.com/office/drawing/2014/main" id="{E7819FE7-42F3-4BC6-A533-74DD23F1DD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481702" y="1457163"/>
            <a:ext cx="1895804" cy="2086596"/>
          </a:xfrm>
          <a:prstGeom prst="rect">
            <a:avLst/>
          </a:prstGeom>
        </p:spPr>
      </p:pic>
      <p:pic>
        <p:nvPicPr>
          <p:cNvPr id="29" name="Picture 28">
            <a:extLst>
              <a:ext uri="{FF2B5EF4-FFF2-40B4-BE49-F238E27FC236}">
                <a16:creationId xmlns:a16="http://schemas.microsoft.com/office/drawing/2014/main" id="{F17A4480-D6F5-469D-A17C-DC6A359CE56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479350" y="1446112"/>
            <a:ext cx="1929740" cy="2577070"/>
          </a:xfrm>
          <a:prstGeom prst="rect">
            <a:avLst/>
          </a:prstGeom>
        </p:spPr>
      </p:pic>
      <p:pic>
        <p:nvPicPr>
          <p:cNvPr id="5" name="Picture 4">
            <a:extLst>
              <a:ext uri="{FF2B5EF4-FFF2-40B4-BE49-F238E27FC236}">
                <a16:creationId xmlns:a16="http://schemas.microsoft.com/office/drawing/2014/main" id="{408D7E36-6E48-4E4B-B9B0-DC593262DBD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486226" y="1451896"/>
            <a:ext cx="1813122" cy="1571182"/>
          </a:xfrm>
          <a:prstGeom prst="rect">
            <a:avLst/>
          </a:prstGeom>
        </p:spPr>
      </p:pic>
      <p:sp>
        <p:nvSpPr>
          <p:cNvPr id="2" name="Text Placeholder 1">
            <a:extLst>
              <a:ext uri="{FF2B5EF4-FFF2-40B4-BE49-F238E27FC236}">
                <a16:creationId xmlns:a16="http://schemas.microsoft.com/office/drawing/2014/main" id="{82530CCF-12EA-4AA5-BB00-38EFD5796F02}"/>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2.14 </a:t>
            </a:r>
            <a:r>
              <a:rPr lang="en-GB" dirty="0"/>
              <a:t>Short multiplication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2:1</a:t>
            </a:r>
          </a:p>
        </p:txBody>
      </p:sp>
      <p:sp>
        <p:nvSpPr>
          <p:cNvPr id="3" name="Rectangle 2">
            <a:extLst>
              <a:ext uri="{FF2B5EF4-FFF2-40B4-BE49-F238E27FC236}">
                <a16:creationId xmlns:a16="http://schemas.microsoft.com/office/drawing/2014/main" id="{8ED3F63F-7DAD-4D27-BCE8-3C699345EA3B}"/>
              </a:ext>
            </a:extLst>
          </p:cNvPr>
          <p:cNvSpPr/>
          <p:nvPr/>
        </p:nvSpPr>
        <p:spPr>
          <a:xfrm>
            <a:off x="1883664" y="764705"/>
            <a:ext cx="8064764" cy="461665"/>
          </a:xfrm>
          <a:prstGeom prst="rect">
            <a:avLst/>
          </a:prstGeom>
        </p:spPr>
        <p:txBody>
          <a:bodyPr wrap="square">
            <a:spAutoFit/>
          </a:bodyPr>
          <a:lstStyle/>
          <a:p>
            <a:pPr algn="ctr">
              <a:buNone/>
            </a:pPr>
            <a:r>
              <a:rPr lang="en-US" sz="2400" dirty="0">
                <a:latin typeface="Myriad Pro" panose="020B0503030403020204" pitchFamily="34" charset="0"/>
                <a:ea typeface="Times New Roman" panose="02020603050405020304" pitchFamily="18" charset="0"/>
                <a:cs typeface="Times New Roman" panose="02020603050405020304" pitchFamily="18" charset="0"/>
              </a:rPr>
              <a:t>2 rows, each with 34 chairs. How many chairs altogether?</a:t>
            </a:r>
            <a:endParaRPr lang="en-GB" sz="2400" dirty="0">
              <a:latin typeface="Myriad Pro" panose="020B0503030403020204" pitchFamily="34" charset="0"/>
            </a:endParaRPr>
          </a:p>
        </p:txBody>
      </p:sp>
      <p:pic>
        <p:nvPicPr>
          <p:cNvPr id="7" name="Picture 6">
            <a:extLst>
              <a:ext uri="{FF2B5EF4-FFF2-40B4-BE49-F238E27FC236}">
                <a16:creationId xmlns:a16="http://schemas.microsoft.com/office/drawing/2014/main" id="{5CCC8A59-296A-4ACB-B9BF-86F77C8A850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255802" y="1406835"/>
            <a:ext cx="737765" cy="1281884"/>
          </a:xfrm>
          <a:prstGeom prst="rect">
            <a:avLst/>
          </a:prstGeom>
        </p:spPr>
      </p:pic>
      <p:pic>
        <p:nvPicPr>
          <p:cNvPr id="15" name="Picture 14">
            <a:extLst>
              <a:ext uri="{FF2B5EF4-FFF2-40B4-BE49-F238E27FC236}">
                <a16:creationId xmlns:a16="http://schemas.microsoft.com/office/drawing/2014/main" id="{D7053147-AC30-4BDD-80A2-C2B55926FFD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680256" y="2748978"/>
            <a:ext cx="306877" cy="1281884"/>
          </a:xfrm>
          <a:prstGeom prst="rect">
            <a:avLst/>
          </a:prstGeom>
        </p:spPr>
      </p:pic>
      <p:pic>
        <p:nvPicPr>
          <p:cNvPr id="16" name="Picture 15">
            <a:extLst>
              <a:ext uri="{FF2B5EF4-FFF2-40B4-BE49-F238E27FC236}">
                <a16:creationId xmlns:a16="http://schemas.microsoft.com/office/drawing/2014/main" id="{03E7251D-635D-4E2A-9BF2-5B3E448D9B4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896650" y="1412776"/>
            <a:ext cx="737765" cy="1281884"/>
          </a:xfrm>
          <a:prstGeom prst="rect">
            <a:avLst/>
          </a:prstGeom>
        </p:spPr>
      </p:pic>
      <p:pic>
        <p:nvPicPr>
          <p:cNvPr id="17" name="Picture 16">
            <a:extLst>
              <a:ext uri="{FF2B5EF4-FFF2-40B4-BE49-F238E27FC236}">
                <a16:creationId xmlns:a16="http://schemas.microsoft.com/office/drawing/2014/main" id="{89093C4B-2A70-4F6E-A85F-D6638FFDDBE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672564" y="1406835"/>
            <a:ext cx="306877" cy="1281884"/>
          </a:xfrm>
          <a:prstGeom prst="rect">
            <a:avLst/>
          </a:prstGeom>
        </p:spPr>
      </p:pic>
      <p:sp>
        <p:nvSpPr>
          <p:cNvPr id="21" name="TextBox 20">
            <a:extLst>
              <a:ext uri="{FF2B5EF4-FFF2-40B4-BE49-F238E27FC236}">
                <a16:creationId xmlns:a16="http://schemas.microsoft.com/office/drawing/2014/main" id="{57972A6D-A161-42F3-9280-1B81F4A823FF}"/>
              </a:ext>
            </a:extLst>
          </p:cNvPr>
          <p:cNvSpPr txBox="1"/>
          <p:nvPr/>
        </p:nvSpPr>
        <p:spPr bwMode="auto">
          <a:xfrm>
            <a:off x="7561746" y="2843098"/>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panose="020B0503030403020204" pitchFamily="34" charset="0"/>
                <a:ea typeface="Myriad Pro Semibold" charset="0"/>
                <a:cs typeface="Myriad Pro Semibold" charset="0"/>
              </a:rPr>
              <a:t>8</a:t>
            </a:r>
          </a:p>
        </p:txBody>
      </p:sp>
      <p:sp>
        <p:nvSpPr>
          <p:cNvPr id="22" name="TextBox 21">
            <a:extLst>
              <a:ext uri="{FF2B5EF4-FFF2-40B4-BE49-F238E27FC236}">
                <a16:creationId xmlns:a16="http://schemas.microsoft.com/office/drawing/2014/main" id="{F104DA57-8EE9-4D7A-A118-DC1925B88B14}"/>
              </a:ext>
            </a:extLst>
          </p:cNvPr>
          <p:cNvSpPr txBox="1"/>
          <p:nvPr/>
        </p:nvSpPr>
        <p:spPr bwMode="auto">
          <a:xfrm>
            <a:off x="7844219" y="2833939"/>
            <a:ext cx="30243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panose="020B0503030403020204" pitchFamily="34" charset="0"/>
                <a:ea typeface="Myriad Pro Semibold" charset="0"/>
                <a:cs typeface="Myriad Pro Semibold" charset="0"/>
              </a:rPr>
              <a:t>2 × 4 ones = 8 ones</a:t>
            </a:r>
          </a:p>
        </p:txBody>
      </p:sp>
      <p:pic>
        <p:nvPicPr>
          <p:cNvPr id="23" name="Picture 22">
            <a:extLst>
              <a:ext uri="{FF2B5EF4-FFF2-40B4-BE49-F238E27FC236}">
                <a16:creationId xmlns:a16="http://schemas.microsoft.com/office/drawing/2014/main" id="{17065247-A351-4182-A1DA-3211B18C84D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896650" y="2741415"/>
            <a:ext cx="737765" cy="1281884"/>
          </a:xfrm>
          <a:prstGeom prst="rect">
            <a:avLst/>
          </a:prstGeom>
        </p:spPr>
      </p:pic>
      <p:sp>
        <p:nvSpPr>
          <p:cNvPr id="25" name="TextBox 24">
            <a:extLst>
              <a:ext uri="{FF2B5EF4-FFF2-40B4-BE49-F238E27FC236}">
                <a16:creationId xmlns:a16="http://schemas.microsoft.com/office/drawing/2014/main" id="{5DEC8961-F25E-44A5-823A-A7EADC45B1FC}"/>
              </a:ext>
            </a:extLst>
          </p:cNvPr>
          <p:cNvSpPr txBox="1"/>
          <p:nvPr/>
        </p:nvSpPr>
        <p:spPr bwMode="auto">
          <a:xfrm>
            <a:off x="7752184" y="3367949"/>
            <a:ext cx="30243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panose="020B0503030403020204" pitchFamily="34" charset="0"/>
                <a:ea typeface="Myriad Pro Semibold" charset="0"/>
                <a:cs typeface="Myriad Pro Semibold" charset="0"/>
              </a:rPr>
              <a:t>2 × 3 tens = 6 tens</a:t>
            </a:r>
          </a:p>
        </p:txBody>
      </p:sp>
      <p:sp>
        <p:nvSpPr>
          <p:cNvPr id="26" name="TextBox 25">
            <a:extLst>
              <a:ext uri="{FF2B5EF4-FFF2-40B4-BE49-F238E27FC236}">
                <a16:creationId xmlns:a16="http://schemas.microsoft.com/office/drawing/2014/main" id="{053086DF-0C1F-48FD-AD67-3966F0D7CA41}"/>
              </a:ext>
            </a:extLst>
          </p:cNvPr>
          <p:cNvSpPr txBox="1"/>
          <p:nvPr/>
        </p:nvSpPr>
        <p:spPr bwMode="auto">
          <a:xfrm>
            <a:off x="7543379" y="3367558"/>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panose="020B0503030403020204" pitchFamily="34" charset="0"/>
                <a:ea typeface="Myriad Pro Semibold" charset="0"/>
                <a:cs typeface="Myriad Pro Semibold" charset="0"/>
              </a:rPr>
              <a:t>0</a:t>
            </a:r>
          </a:p>
        </p:txBody>
      </p:sp>
      <p:sp>
        <p:nvSpPr>
          <p:cNvPr id="27" name="TextBox 26">
            <a:extLst>
              <a:ext uri="{FF2B5EF4-FFF2-40B4-BE49-F238E27FC236}">
                <a16:creationId xmlns:a16="http://schemas.microsoft.com/office/drawing/2014/main" id="{A295E124-908B-40C6-A9E3-7A9AEA78788B}"/>
              </a:ext>
            </a:extLst>
          </p:cNvPr>
          <p:cNvSpPr txBox="1"/>
          <p:nvPr/>
        </p:nvSpPr>
        <p:spPr bwMode="auto">
          <a:xfrm>
            <a:off x="7072155" y="3366019"/>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panose="020B0503030403020204" pitchFamily="34" charset="0"/>
                <a:ea typeface="Myriad Pro Semibold" charset="0"/>
                <a:cs typeface="Myriad Pro Semibold" charset="0"/>
              </a:rPr>
              <a:t>6</a:t>
            </a:r>
          </a:p>
        </p:txBody>
      </p:sp>
      <p:pic>
        <p:nvPicPr>
          <p:cNvPr id="19" name="Picture 18">
            <a:extLst>
              <a:ext uri="{FF2B5EF4-FFF2-40B4-BE49-F238E27FC236}">
                <a16:creationId xmlns:a16="http://schemas.microsoft.com/office/drawing/2014/main" id="{148550C8-05BD-49AE-8DD2-DC00207E76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95601" y="1919098"/>
            <a:ext cx="7839279" cy="1261932"/>
          </a:xfrm>
          <a:prstGeom prst="rect">
            <a:avLst/>
          </a:prstGeom>
        </p:spPr>
      </p:pic>
      <p:pic>
        <p:nvPicPr>
          <p:cNvPr id="28" name="Picture 27">
            <a:extLst>
              <a:ext uri="{FF2B5EF4-FFF2-40B4-BE49-F238E27FC236}">
                <a16:creationId xmlns:a16="http://schemas.microsoft.com/office/drawing/2014/main" id="{C89E6DC5-BBF1-40D9-978A-BBF06A41C7F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10141"/>
          <a:stretch/>
        </p:blipFill>
        <p:spPr>
          <a:xfrm>
            <a:off x="5795921" y="1406835"/>
            <a:ext cx="432044" cy="1187114"/>
          </a:xfrm>
          <a:prstGeom prst="rect">
            <a:avLst/>
          </a:prstGeom>
        </p:spPr>
      </p:pic>
    </p:spTree>
    <p:extLst>
      <p:ext uri="{BB962C8B-B14F-4D97-AF65-F5344CB8AC3E}">
        <p14:creationId xmlns:p14="http://schemas.microsoft.com/office/powerpoint/2010/main" val="373473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par>
                          <p:cTn id="36" fill="hold">
                            <p:stCondLst>
                              <p:cond delay="500"/>
                            </p:stCondLst>
                            <p:childTnLst>
                              <p:par>
                                <p:cTn id="37" presetID="10" presetClass="entr" presetSubtype="0" fill="hold" nodeType="afterEffect">
                                  <p:stCondLst>
                                    <p:cond delay="20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xit" presetSubtype="0" fill="hold" nodeType="withEffect">
                                  <p:stCondLst>
                                    <p:cond delay="20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23"/>
                                        </p:tgtEl>
                                      </p:cBhvr>
                                    </p:animEffect>
                                    <p:set>
                                      <p:cBhvr>
                                        <p:cTn id="57" dur="1" fill="hold">
                                          <p:stCondLst>
                                            <p:cond delay="499"/>
                                          </p:stCondLst>
                                        </p:cTn>
                                        <p:tgtEl>
                                          <p:spTgt spid="23"/>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par>
                                <p:cTn id="67" presetID="10" presetClass="exit" presetSubtype="0" fill="hold" nodeType="withEffect">
                                  <p:stCondLst>
                                    <p:cond delay="0"/>
                                  </p:stCondLst>
                                  <p:childTnLst>
                                    <p:animEffect transition="out" filter="fade">
                                      <p:cBhvr>
                                        <p:cTn id="68" dur="500"/>
                                        <p:tgtEl>
                                          <p:spTgt spid="20"/>
                                        </p:tgtEl>
                                      </p:cBhvr>
                                    </p:animEffect>
                                    <p:set>
                                      <p:cBhvr>
                                        <p:cTn id="69" dur="1" fill="hold">
                                          <p:stCondLst>
                                            <p:cond delay="499"/>
                                          </p:stCondLst>
                                        </p:cTn>
                                        <p:tgtEl>
                                          <p:spTgt spid="20"/>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5"/>
                                        </p:tgtEl>
                                      </p:cBhvr>
                                    </p:animEffect>
                                    <p:set>
                                      <p:cBhvr>
                                        <p:cTn id="87" dur="1" fill="hold">
                                          <p:stCondLst>
                                            <p:cond delay="499"/>
                                          </p:stCondLst>
                                        </p:cTn>
                                        <p:tgtEl>
                                          <p:spTgt spid="5"/>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20"/>
                                        </p:tgtEl>
                                      </p:cBhvr>
                                    </p:animEffect>
                                    <p:set>
                                      <p:cBhvr>
                                        <p:cTn id="90" dur="1" fill="hold">
                                          <p:stCondLst>
                                            <p:cond delay="499"/>
                                          </p:stCondLst>
                                        </p:cTn>
                                        <p:tgtEl>
                                          <p:spTgt spid="20"/>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29"/>
                                        </p:tgtEl>
                                      </p:cBhvr>
                                    </p:animEffect>
                                    <p:set>
                                      <p:cBhvr>
                                        <p:cTn id="93" dur="1" fill="hold">
                                          <p:stCondLst>
                                            <p:cond delay="499"/>
                                          </p:stCondLst>
                                        </p:cTn>
                                        <p:tgtEl>
                                          <p:spTgt spid="29"/>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21"/>
                                        </p:tgtEl>
                                      </p:cBhvr>
                                    </p:animEffect>
                                    <p:set>
                                      <p:cBhvr>
                                        <p:cTn id="96" dur="1" fill="hold">
                                          <p:stCondLst>
                                            <p:cond delay="499"/>
                                          </p:stCondLst>
                                        </p:cTn>
                                        <p:tgtEl>
                                          <p:spTgt spid="21"/>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26"/>
                                        </p:tgtEl>
                                      </p:cBhvr>
                                    </p:animEffect>
                                    <p:set>
                                      <p:cBhvr>
                                        <p:cTn id="99" dur="1" fill="hold">
                                          <p:stCondLst>
                                            <p:cond delay="499"/>
                                          </p:stCondLst>
                                        </p:cTn>
                                        <p:tgtEl>
                                          <p:spTgt spid="26"/>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27"/>
                                        </p:tgtEl>
                                      </p:cBhvr>
                                    </p:animEffect>
                                    <p:set>
                                      <p:cBhvr>
                                        <p:cTn id="102" dur="1" fill="hold">
                                          <p:stCondLst>
                                            <p:cond delay="499"/>
                                          </p:stCondLst>
                                        </p:cTn>
                                        <p:tgtEl>
                                          <p:spTgt spid="27"/>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fade">
                                      <p:cBhvr>
                                        <p:cTn id="10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5" grpId="0"/>
      <p:bldP spid="26" grpId="0"/>
      <p:bldP spid="26" grpId="1"/>
      <p:bldP spid="27" grpId="0"/>
      <p:bldP spid="27"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0655DF-F512-405F-9F25-3C3E3D700E86}"/>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2.14 </a:t>
            </a:r>
            <a:r>
              <a:rPr lang="en-GB" dirty="0"/>
              <a:t>Short multiplication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2:2</a:t>
            </a:r>
          </a:p>
        </p:txBody>
      </p:sp>
      <p:pic>
        <p:nvPicPr>
          <p:cNvPr id="11" name="Picture 10">
            <a:extLst>
              <a:ext uri="{FF2B5EF4-FFF2-40B4-BE49-F238E27FC236}">
                <a16:creationId xmlns:a16="http://schemas.microsoft.com/office/drawing/2014/main" id="{B7F81D3F-BEAC-4B75-AC20-9195E61937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75920" y="1772816"/>
            <a:ext cx="4680520" cy="3125736"/>
          </a:xfrm>
          <a:prstGeom prst="rect">
            <a:avLst/>
          </a:prstGeom>
        </p:spPr>
      </p:pic>
      <p:pic>
        <p:nvPicPr>
          <p:cNvPr id="4" name="Picture 3">
            <a:extLst>
              <a:ext uri="{FF2B5EF4-FFF2-40B4-BE49-F238E27FC236}">
                <a16:creationId xmlns:a16="http://schemas.microsoft.com/office/drawing/2014/main" id="{8653EDC7-5FA4-4075-8B79-4C299A3EAA41}"/>
              </a:ext>
            </a:extLst>
          </p:cNvPr>
          <p:cNvPicPr>
            <a:picLocks noChangeAspect="1"/>
          </p:cNvPicPr>
          <p:nvPr/>
        </p:nvPicPr>
        <p:blipFill>
          <a:blip r:embed="rId4"/>
          <a:stretch>
            <a:fillRect/>
          </a:stretch>
        </p:blipFill>
        <p:spPr>
          <a:xfrm>
            <a:off x="1797948" y="1052736"/>
            <a:ext cx="8596105" cy="4176122"/>
          </a:xfrm>
          <a:prstGeom prst="rect">
            <a:avLst/>
          </a:prstGeom>
        </p:spPr>
      </p:pic>
    </p:spTree>
    <p:extLst>
      <p:ext uri="{BB962C8B-B14F-4D97-AF65-F5344CB8AC3E}">
        <p14:creationId xmlns:p14="http://schemas.microsoft.com/office/powerpoint/2010/main" val="3096946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DC789E-C9F2-4BCF-9D31-C75C49C21077}"/>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2.14 </a:t>
            </a:r>
            <a:r>
              <a:rPr lang="en-GB" dirty="0"/>
              <a:t>Short multiplication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2:3</a:t>
            </a:r>
          </a:p>
        </p:txBody>
      </p:sp>
      <p:sp>
        <p:nvSpPr>
          <p:cNvPr id="3" name="Rectangle 2">
            <a:extLst>
              <a:ext uri="{FF2B5EF4-FFF2-40B4-BE49-F238E27FC236}">
                <a16:creationId xmlns:a16="http://schemas.microsoft.com/office/drawing/2014/main" id="{05CA25BA-DDB7-4ED3-A842-22E87F4636C8}"/>
              </a:ext>
            </a:extLst>
          </p:cNvPr>
          <p:cNvSpPr/>
          <p:nvPr/>
        </p:nvSpPr>
        <p:spPr>
          <a:xfrm>
            <a:off x="5015880" y="908721"/>
            <a:ext cx="1529586"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3 </a:t>
            </a:r>
            <a:r>
              <a:rPr lang="en-GB" sz="2400" dirty="0">
                <a:latin typeface="Myriad Pro" panose="020B0503030403020204" pitchFamily="34" charset="0"/>
                <a:ea typeface="Myriad Pro Semibold" charset="0"/>
                <a:cs typeface="Myriad Pro Semibold" charset="0"/>
              </a:rPr>
              <a:t>× 32 = </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latin typeface="Myriad Pro" panose="020B0503030403020204" pitchFamily="34" charset="0"/>
            </a:endParaRPr>
          </a:p>
        </p:txBody>
      </p:sp>
      <p:sp>
        <p:nvSpPr>
          <p:cNvPr id="4" name="Rectangle 3">
            <a:extLst>
              <a:ext uri="{FF2B5EF4-FFF2-40B4-BE49-F238E27FC236}">
                <a16:creationId xmlns:a16="http://schemas.microsoft.com/office/drawing/2014/main" id="{7626D267-BCBF-4286-8E9D-FDD52CA938E8}"/>
              </a:ext>
            </a:extLst>
          </p:cNvPr>
          <p:cNvSpPr/>
          <p:nvPr/>
        </p:nvSpPr>
        <p:spPr bwMode="auto">
          <a:xfrm>
            <a:off x="6292339" y="936363"/>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 name="TextBox 4">
            <a:extLst>
              <a:ext uri="{FF2B5EF4-FFF2-40B4-BE49-F238E27FC236}">
                <a16:creationId xmlns:a16="http://schemas.microsoft.com/office/drawing/2014/main" id="{EDAA3FC2-A134-44E7-9168-B00A92267FBA}"/>
              </a:ext>
            </a:extLst>
          </p:cNvPr>
          <p:cNvSpPr txBox="1"/>
          <p:nvPr/>
        </p:nvSpPr>
        <p:spPr bwMode="auto">
          <a:xfrm>
            <a:off x="6264307" y="927771"/>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96</a:t>
            </a:r>
          </a:p>
        </p:txBody>
      </p:sp>
      <p:pic>
        <p:nvPicPr>
          <p:cNvPr id="7" name="Picture 6">
            <a:extLst>
              <a:ext uri="{FF2B5EF4-FFF2-40B4-BE49-F238E27FC236}">
                <a16:creationId xmlns:a16="http://schemas.microsoft.com/office/drawing/2014/main" id="{534D1B46-AEF1-4F23-A437-BCB32B74FE0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010315" y="1988840"/>
            <a:ext cx="1900530" cy="3100796"/>
          </a:xfrm>
          <a:prstGeom prst="rect">
            <a:avLst/>
          </a:prstGeom>
        </p:spPr>
      </p:pic>
      <p:sp>
        <p:nvSpPr>
          <p:cNvPr id="10" name="TextBox 9">
            <a:extLst>
              <a:ext uri="{FF2B5EF4-FFF2-40B4-BE49-F238E27FC236}">
                <a16:creationId xmlns:a16="http://schemas.microsoft.com/office/drawing/2014/main" id="{052CEE25-7371-46C9-B841-252E4720DAA6}"/>
              </a:ext>
            </a:extLst>
          </p:cNvPr>
          <p:cNvSpPr txBox="1"/>
          <p:nvPr/>
        </p:nvSpPr>
        <p:spPr bwMode="auto">
          <a:xfrm>
            <a:off x="6090435" y="3890873"/>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panose="020B0503030403020204" pitchFamily="34" charset="0"/>
                <a:ea typeface="Myriad Pro Semibold" charset="0"/>
                <a:cs typeface="Myriad Pro Semibold" charset="0"/>
              </a:rPr>
              <a:t>0</a:t>
            </a:r>
          </a:p>
        </p:txBody>
      </p:sp>
      <p:sp>
        <p:nvSpPr>
          <p:cNvPr id="11" name="TextBox 10">
            <a:extLst>
              <a:ext uri="{FF2B5EF4-FFF2-40B4-BE49-F238E27FC236}">
                <a16:creationId xmlns:a16="http://schemas.microsoft.com/office/drawing/2014/main" id="{8E06EDEE-66DD-425A-B8B4-084D5E83B9E2}"/>
              </a:ext>
            </a:extLst>
          </p:cNvPr>
          <p:cNvSpPr txBox="1"/>
          <p:nvPr/>
        </p:nvSpPr>
        <p:spPr bwMode="auto">
          <a:xfrm>
            <a:off x="5595384" y="3890873"/>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panose="020B0503030403020204" pitchFamily="34" charset="0"/>
                <a:ea typeface="Myriad Pro Semibold" charset="0"/>
                <a:cs typeface="Myriad Pro Semibold" charset="0"/>
              </a:rPr>
              <a:t>9</a:t>
            </a:r>
          </a:p>
        </p:txBody>
      </p:sp>
      <p:sp>
        <p:nvSpPr>
          <p:cNvPr id="12" name="TextBox 11">
            <a:extLst>
              <a:ext uri="{FF2B5EF4-FFF2-40B4-BE49-F238E27FC236}">
                <a16:creationId xmlns:a16="http://schemas.microsoft.com/office/drawing/2014/main" id="{C7A35E0A-956F-46F2-AE91-B09C715D6F0C}"/>
              </a:ext>
            </a:extLst>
          </p:cNvPr>
          <p:cNvSpPr txBox="1"/>
          <p:nvPr/>
        </p:nvSpPr>
        <p:spPr bwMode="auto">
          <a:xfrm>
            <a:off x="6090435" y="4416592"/>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13" name="TextBox 12">
            <a:extLst>
              <a:ext uri="{FF2B5EF4-FFF2-40B4-BE49-F238E27FC236}">
                <a16:creationId xmlns:a16="http://schemas.microsoft.com/office/drawing/2014/main" id="{50A4EEEA-ADAD-40F3-87FE-C357CA7BADBD}"/>
              </a:ext>
            </a:extLst>
          </p:cNvPr>
          <p:cNvSpPr txBox="1"/>
          <p:nvPr/>
        </p:nvSpPr>
        <p:spPr bwMode="auto">
          <a:xfrm>
            <a:off x="5595384" y="4416592"/>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a:t>
            </a:r>
          </a:p>
        </p:txBody>
      </p:sp>
      <p:sp>
        <p:nvSpPr>
          <p:cNvPr id="14" name="TextBox 13">
            <a:extLst>
              <a:ext uri="{FF2B5EF4-FFF2-40B4-BE49-F238E27FC236}">
                <a16:creationId xmlns:a16="http://schemas.microsoft.com/office/drawing/2014/main" id="{11DF4478-56BA-4179-8742-C5ED2D82D18B}"/>
              </a:ext>
            </a:extLst>
          </p:cNvPr>
          <p:cNvSpPr txBox="1"/>
          <p:nvPr/>
        </p:nvSpPr>
        <p:spPr bwMode="auto">
          <a:xfrm>
            <a:off x="6090435" y="3365154"/>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panose="020B0503030403020204" pitchFamily="34" charset="0"/>
                <a:ea typeface="Myriad Pro Semibold" charset="0"/>
                <a:cs typeface="Myriad Pro Semibold" charset="0"/>
              </a:rPr>
              <a:t>6</a:t>
            </a:r>
          </a:p>
        </p:txBody>
      </p:sp>
      <p:sp>
        <p:nvSpPr>
          <p:cNvPr id="16" name="TextBox 15">
            <a:extLst>
              <a:ext uri="{FF2B5EF4-FFF2-40B4-BE49-F238E27FC236}">
                <a16:creationId xmlns:a16="http://schemas.microsoft.com/office/drawing/2014/main" id="{6326E6D4-98FB-414A-9DA7-AE59B69C6070}"/>
              </a:ext>
            </a:extLst>
          </p:cNvPr>
          <p:cNvSpPr txBox="1"/>
          <p:nvPr/>
        </p:nvSpPr>
        <p:spPr bwMode="auto">
          <a:xfrm>
            <a:off x="6202639" y="2903489"/>
            <a:ext cx="1356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17" name="TextBox 16">
            <a:extLst>
              <a:ext uri="{FF2B5EF4-FFF2-40B4-BE49-F238E27FC236}">
                <a16:creationId xmlns:a16="http://schemas.microsoft.com/office/drawing/2014/main" id="{4EC2D759-C442-4C23-9DE2-4D8382EDAE34}"/>
              </a:ext>
            </a:extLst>
          </p:cNvPr>
          <p:cNvSpPr txBox="1"/>
          <p:nvPr/>
        </p:nvSpPr>
        <p:spPr bwMode="auto">
          <a:xfrm>
            <a:off x="6202639" y="2359718"/>
            <a:ext cx="1356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18" name="TextBox 17">
            <a:extLst>
              <a:ext uri="{FF2B5EF4-FFF2-40B4-BE49-F238E27FC236}">
                <a16:creationId xmlns:a16="http://schemas.microsoft.com/office/drawing/2014/main" id="{6531F4AD-F3C1-4BF7-BB9F-0F591F3FB0B3}"/>
              </a:ext>
            </a:extLst>
          </p:cNvPr>
          <p:cNvSpPr txBox="1"/>
          <p:nvPr/>
        </p:nvSpPr>
        <p:spPr bwMode="auto">
          <a:xfrm>
            <a:off x="5595384" y="2359718"/>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19" name="TextBox 18">
            <a:extLst>
              <a:ext uri="{FF2B5EF4-FFF2-40B4-BE49-F238E27FC236}">
                <a16:creationId xmlns:a16="http://schemas.microsoft.com/office/drawing/2014/main" id="{2ACFD5B0-91FF-4D7A-A1E8-425D092B2BD3}"/>
              </a:ext>
            </a:extLst>
          </p:cNvPr>
          <p:cNvSpPr txBox="1"/>
          <p:nvPr/>
        </p:nvSpPr>
        <p:spPr bwMode="auto">
          <a:xfrm>
            <a:off x="5178621" y="2903488"/>
            <a:ext cx="2880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20" name="TextBox 19">
            <a:extLst>
              <a:ext uri="{FF2B5EF4-FFF2-40B4-BE49-F238E27FC236}">
                <a16:creationId xmlns:a16="http://schemas.microsoft.com/office/drawing/2014/main" id="{55A5A47A-1D3A-4986-A654-D19A9E398A64}"/>
              </a:ext>
            </a:extLst>
          </p:cNvPr>
          <p:cNvSpPr txBox="1"/>
          <p:nvPr/>
        </p:nvSpPr>
        <p:spPr bwMode="auto">
          <a:xfrm>
            <a:off x="6753139" y="3363662"/>
            <a:ext cx="28989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panose="020B0503030403020204" pitchFamily="34" charset="0"/>
                <a:ea typeface="Times New Roman" panose="02020603050405020304" pitchFamily="18" charset="0"/>
                <a:cs typeface="Times New Roman" panose="02020603050405020304" pitchFamily="18" charset="0"/>
              </a:rPr>
              <a:t>3 </a:t>
            </a:r>
            <a:r>
              <a:rPr lang="en-GB" sz="2400" dirty="0">
                <a:solidFill>
                  <a:srgbClr val="FF0000"/>
                </a:solidFill>
                <a:latin typeface="Myriad Pro" panose="020B0503030403020204" pitchFamily="34" charset="0"/>
                <a:ea typeface="Myriad Pro Semibold" charset="0"/>
                <a:cs typeface="Myriad Pro Semibold" charset="0"/>
              </a:rPr>
              <a:t>× 2 ones = 6 ones</a:t>
            </a:r>
          </a:p>
        </p:txBody>
      </p:sp>
      <p:sp>
        <p:nvSpPr>
          <p:cNvPr id="21" name="TextBox 20">
            <a:extLst>
              <a:ext uri="{FF2B5EF4-FFF2-40B4-BE49-F238E27FC236}">
                <a16:creationId xmlns:a16="http://schemas.microsoft.com/office/drawing/2014/main" id="{3757C87A-EB54-4CD8-A986-FDA0BB690F4D}"/>
              </a:ext>
            </a:extLst>
          </p:cNvPr>
          <p:cNvSpPr txBox="1"/>
          <p:nvPr/>
        </p:nvSpPr>
        <p:spPr bwMode="auto">
          <a:xfrm>
            <a:off x="6681384" y="3881347"/>
            <a:ext cx="2739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3 </a:t>
            </a:r>
            <a:r>
              <a:rPr lang="en-GB" sz="2400" dirty="0">
                <a:solidFill>
                  <a:srgbClr val="00628C"/>
                </a:solidFill>
                <a:latin typeface="Myriad Pro" panose="020B0503030403020204" pitchFamily="34" charset="0"/>
                <a:ea typeface="Myriad Pro Semibold" charset="0"/>
                <a:cs typeface="Myriad Pro Semibold" charset="0"/>
              </a:rPr>
              <a:t>× 3 tens = 9 tens</a:t>
            </a:r>
          </a:p>
        </p:txBody>
      </p:sp>
    </p:spTree>
    <p:extLst>
      <p:ext uri="{BB962C8B-B14F-4D97-AF65-F5344CB8AC3E}">
        <p14:creationId xmlns:p14="http://schemas.microsoft.com/office/powerpoint/2010/main" val="365363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P spid="14" grpId="0"/>
      <p:bldP spid="16" grpId="0"/>
      <p:bldP spid="17" grpId="0"/>
      <p:bldP spid="18" grpId="0"/>
      <p:bldP spid="19"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C07A76-6796-4F5B-A8DA-0DFA1D6028A1}"/>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2.14 </a:t>
            </a:r>
            <a:r>
              <a:rPr lang="en-GB" dirty="0"/>
              <a:t>Short multiplication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2:3</a:t>
            </a:r>
          </a:p>
        </p:txBody>
      </p:sp>
      <p:sp>
        <p:nvSpPr>
          <p:cNvPr id="3" name="Rectangle 2">
            <a:extLst>
              <a:ext uri="{FF2B5EF4-FFF2-40B4-BE49-F238E27FC236}">
                <a16:creationId xmlns:a16="http://schemas.microsoft.com/office/drawing/2014/main" id="{D9C9AF3D-339B-4BC1-9D64-43C43B63BBB6}"/>
              </a:ext>
            </a:extLst>
          </p:cNvPr>
          <p:cNvSpPr/>
          <p:nvPr/>
        </p:nvSpPr>
        <p:spPr>
          <a:xfrm>
            <a:off x="5015880" y="908721"/>
            <a:ext cx="1529586"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3 </a:t>
            </a:r>
            <a:r>
              <a:rPr lang="en-GB" sz="2400" dirty="0">
                <a:latin typeface="Myriad Pro" panose="020B0503030403020204" pitchFamily="34" charset="0"/>
                <a:ea typeface="Myriad Pro Semibold" charset="0"/>
                <a:cs typeface="Myriad Pro Semibold" charset="0"/>
              </a:rPr>
              <a:t>× 32 = </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latin typeface="Myriad Pro" panose="020B0503030403020204" pitchFamily="34" charset="0"/>
            </a:endParaRPr>
          </a:p>
        </p:txBody>
      </p:sp>
      <p:sp>
        <p:nvSpPr>
          <p:cNvPr id="4" name="Rectangle 3">
            <a:extLst>
              <a:ext uri="{FF2B5EF4-FFF2-40B4-BE49-F238E27FC236}">
                <a16:creationId xmlns:a16="http://schemas.microsoft.com/office/drawing/2014/main" id="{3FF66221-5D8E-433B-A744-E78FD6087F7E}"/>
              </a:ext>
            </a:extLst>
          </p:cNvPr>
          <p:cNvSpPr/>
          <p:nvPr/>
        </p:nvSpPr>
        <p:spPr bwMode="auto">
          <a:xfrm>
            <a:off x="6292339" y="936363"/>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 name="TextBox 4">
            <a:extLst>
              <a:ext uri="{FF2B5EF4-FFF2-40B4-BE49-F238E27FC236}">
                <a16:creationId xmlns:a16="http://schemas.microsoft.com/office/drawing/2014/main" id="{B2731127-709B-4B14-AFCF-25C8D991C009}"/>
              </a:ext>
            </a:extLst>
          </p:cNvPr>
          <p:cNvSpPr txBox="1"/>
          <p:nvPr/>
        </p:nvSpPr>
        <p:spPr bwMode="auto">
          <a:xfrm>
            <a:off x="6264307" y="927771"/>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96</a:t>
            </a:r>
          </a:p>
        </p:txBody>
      </p:sp>
      <p:sp>
        <p:nvSpPr>
          <p:cNvPr id="16" name="TextBox 15">
            <a:extLst>
              <a:ext uri="{FF2B5EF4-FFF2-40B4-BE49-F238E27FC236}">
                <a16:creationId xmlns:a16="http://schemas.microsoft.com/office/drawing/2014/main" id="{EBA1A33A-7878-425B-A17F-E9EA63531ECF}"/>
              </a:ext>
            </a:extLst>
          </p:cNvPr>
          <p:cNvSpPr txBox="1"/>
          <p:nvPr/>
        </p:nvSpPr>
        <p:spPr bwMode="auto">
          <a:xfrm>
            <a:off x="4572000" y="4039580"/>
            <a:ext cx="32413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panose="020B0503030403020204" pitchFamily="34" charset="0"/>
                <a:ea typeface="Times New Roman" panose="02020603050405020304" pitchFamily="18" charset="0"/>
                <a:cs typeface="Times New Roman" panose="02020603050405020304" pitchFamily="18" charset="0"/>
              </a:rPr>
              <a:t>3 </a:t>
            </a:r>
            <a:r>
              <a:rPr lang="en-GB" sz="2400" dirty="0">
                <a:solidFill>
                  <a:srgbClr val="FF0000"/>
                </a:solidFill>
                <a:latin typeface="Myriad Pro" panose="020B0503030403020204" pitchFamily="34" charset="0"/>
                <a:ea typeface="Myriad Pro Semibold" charset="0"/>
                <a:cs typeface="Myriad Pro Semibold" charset="0"/>
              </a:rPr>
              <a:t>× 2 ones = 6 ones</a:t>
            </a:r>
          </a:p>
        </p:txBody>
      </p:sp>
      <p:sp>
        <p:nvSpPr>
          <p:cNvPr id="17" name="TextBox 16">
            <a:extLst>
              <a:ext uri="{FF2B5EF4-FFF2-40B4-BE49-F238E27FC236}">
                <a16:creationId xmlns:a16="http://schemas.microsoft.com/office/drawing/2014/main" id="{18BA3F5C-8DC0-48D3-9BCE-454C9EBB7A03}"/>
              </a:ext>
            </a:extLst>
          </p:cNvPr>
          <p:cNvSpPr txBox="1"/>
          <p:nvPr/>
        </p:nvSpPr>
        <p:spPr bwMode="auto">
          <a:xfrm>
            <a:off x="4654348" y="4838370"/>
            <a:ext cx="2739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3 </a:t>
            </a:r>
            <a:r>
              <a:rPr lang="en-GB" sz="2400" dirty="0">
                <a:solidFill>
                  <a:srgbClr val="00628C"/>
                </a:solidFill>
                <a:latin typeface="Myriad Pro" panose="020B0503030403020204" pitchFamily="34" charset="0"/>
                <a:ea typeface="Myriad Pro Semibold" charset="0"/>
                <a:cs typeface="Myriad Pro Semibold" charset="0"/>
              </a:rPr>
              <a:t>× 3 tens = 9 tens</a:t>
            </a:r>
          </a:p>
        </p:txBody>
      </p:sp>
      <p:pic>
        <p:nvPicPr>
          <p:cNvPr id="18" name="Picture 17">
            <a:extLst>
              <a:ext uri="{FF2B5EF4-FFF2-40B4-BE49-F238E27FC236}">
                <a16:creationId xmlns:a16="http://schemas.microsoft.com/office/drawing/2014/main" id="{FB7A0149-ECF2-4053-9AD5-57EA40162E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015880" y="1997675"/>
            <a:ext cx="1966912" cy="2045030"/>
          </a:xfrm>
          <a:prstGeom prst="rect">
            <a:avLst/>
          </a:prstGeom>
        </p:spPr>
      </p:pic>
      <p:sp>
        <p:nvSpPr>
          <p:cNvPr id="19" name="TextBox 18">
            <a:extLst>
              <a:ext uri="{FF2B5EF4-FFF2-40B4-BE49-F238E27FC236}">
                <a16:creationId xmlns:a16="http://schemas.microsoft.com/office/drawing/2014/main" id="{19EE4ECF-CBBB-4572-B091-CAB41CA76C2C}"/>
              </a:ext>
            </a:extLst>
          </p:cNvPr>
          <p:cNvSpPr txBox="1"/>
          <p:nvPr/>
        </p:nvSpPr>
        <p:spPr bwMode="auto">
          <a:xfrm>
            <a:off x="6086995" y="3399384"/>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panose="020B0503030403020204" pitchFamily="34" charset="0"/>
                <a:ea typeface="Myriad Pro Semibold" charset="0"/>
                <a:cs typeface="Myriad Pro Semibold" charset="0"/>
              </a:rPr>
              <a:t>6</a:t>
            </a:r>
          </a:p>
        </p:txBody>
      </p:sp>
      <p:sp>
        <p:nvSpPr>
          <p:cNvPr id="20" name="TextBox 19">
            <a:extLst>
              <a:ext uri="{FF2B5EF4-FFF2-40B4-BE49-F238E27FC236}">
                <a16:creationId xmlns:a16="http://schemas.microsoft.com/office/drawing/2014/main" id="{474DE10A-02F7-44E1-A433-37F09FA9D2E9}"/>
              </a:ext>
            </a:extLst>
          </p:cNvPr>
          <p:cNvSpPr txBox="1"/>
          <p:nvPr/>
        </p:nvSpPr>
        <p:spPr bwMode="auto">
          <a:xfrm>
            <a:off x="6199199" y="2903213"/>
            <a:ext cx="1356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21" name="TextBox 20">
            <a:extLst>
              <a:ext uri="{FF2B5EF4-FFF2-40B4-BE49-F238E27FC236}">
                <a16:creationId xmlns:a16="http://schemas.microsoft.com/office/drawing/2014/main" id="{9B7CC90A-216F-4EA6-A310-43F0DEA0D6BC}"/>
              </a:ext>
            </a:extLst>
          </p:cNvPr>
          <p:cNvSpPr txBox="1"/>
          <p:nvPr/>
        </p:nvSpPr>
        <p:spPr bwMode="auto">
          <a:xfrm>
            <a:off x="6199199" y="2359442"/>
            <a:ext cx="1356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22" name="TextBox 21">
            <a:extLst>
              <a:ext uri="{FF2B5EF4-FFF2-40B4-BE49-F238E27FC236}">
                <a16:creationId xmlns:a16="http://schemas.microsoft.com/office/drawing/2014/main" id="{A715024B-FF01-404B-A402-CC8D1EFBFA50}"/>
              </a:ext>
            </a:extLst>
          </p:cNvPr>
          <p:cNvSpPr txBox="1"/>
          <p:nvPr/>
        </p:nvSpPr>
        <p:spPr bwMode="auto">
          <a:xfrm>
            <a:off x="5591944" y="2359442"/>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23" name="TextBox 22">
            <a:extLst>
              <a:ext uri="{FF2B5EF4-FFF2-40B4-BE49-F238E27FC236}">
                <a16:creationId xmlns:a16="http://schemas.microsoft.com/office/drawing/2014/main" id="{6C71F345-C537-4427-A288-C8B12F7F1505}"/>
              </a:ext>
            </a:extLst>
          </p:cNvPr>
          <p:cNvSpPr txBox="1"/>
          <p:nvPr/>
        </p:nvSpPr>
        <p:spPr bwMode="auto">
          <a:xfrm>
            <a:off x="5231904" y="2903212"/>
            <a:ext cx="2880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24" name="TextBox 23">
            <a:extLst>
              <a:ext uri="{FF2B5EF4-FFF2-40B4-BE49-F238E27FC236}">
                <a16:creationId xmlns:a16="http://schemas.microsoft.com/office/drawing/2014/main" id="{E025C922-369E-4F92-AC46-0C597D9E03A0}"/>
              </a:ext>
            </a:extLst>
          </p:cNvPr>
          <p:cNvSpPr txBox="1"/>
          <p:nvPr/>
        </p:nvSpPr>
        <p:spPr bwMode="auto">
          <a:xfrm>
            <a:off x="5596865" y="3398167"/>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panose="020B0503030403020204" pitchFamily="34" charset="0"/>
                <a:ea typeface="Myriad Pro Semibold" charset="0"/>
                <a:cs typeface="Myriad Pro Semibold" charset="0"/>
              </a:rPr>
              <a:t>9</a:t>
            </a:r>
          </a:p>
        </p:txBody>
      </p:sp>
      <p:sp>
        <p:nvSpPr>
          <p:cNvPr id="25" name="TextBox 24">
            <a:extLst>
              <a:ext uri="{FF2B5EF4-FFF2-40B4-BE49-F238E27FC236}">
                <a16:creationId xmlns:a16="http://schemas.microsoft.com/office/drawing/2014/main" id="{DBCEB75C-6B3E-4939-90B0-19D1B0CAD413}"/>
              </a:ext>
            </a:extLst>
          </p:cNvPr>
          <p:cNvSpPr txBox="1"/>
          <p:nvPr/>
        </p:nvSpPr>
        <p:spPr bwMode="auto">
          <a:xfrm>
            <a:off x="4169664" y="4447397"/>
            <a:ext cx="51003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panose="020B0503030403020204" pitchFamily="34" charset="0"/>
              </a:rPr>
              <a:t>Write “6” in the ones column.</a:t>
            </a:r>
            <a:endParaRPr lang="en-GB" sz="2400" dirty="0">
              <a:solidFill>
                <a:srgbClr val="FF0000"/>
              </a:solidFill>
              <a:latin typeface="Myriad Pro" panose="020B0503030403020204" pitchFamily="34" charset="0"/>
              <a:ea typeface="Myriad Pro Semibold" charset="0"/>
              <a:cs typeface="Myriad Pro Semibold" charset="0"/>
            </a:endParaRPr>
          </a:p>
        </p:txBody>
      </p:sp>
      <p:sp>
        <p:nvSpPr>
          <p:cNvPr id="26" name="TextBox 25">
            <a:extLst>
              <a:ext uri="{FF2B5EF4-FFF2-40B4-BE49-F238E27FC236}">
                <a16:creationId xmlns:a16="http://schemas.microsoft.com/office/drawing/2014/main" id="{92027151-1EA8-40A1-8D4E-3315D7104530}"/>
              </a:ext>
            </a:extLst>
          </p:cNvPr>
          <p:cNvSpPr txBox="1"/>
          <p:nvPr/>
        </p:nvSpPr>
        <p:spPr bwMode="auto">
          <a:xfrm>
            <a:off x="4605163" y="5258053"/>
            <a:ext cx="41710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US" sz="2400" dirty="0">
                <a:solidFill>
                  <a:srgbClr val="00628C"/>
                </a:solidFill>
                <a:latin typeface="Myriad Pro" panose="020B0503030403020204" pitchFamily="34" charset="0"/>
              </a:rPr>
              <a:t>Write “9” in the tens column.</a:t>
            </a:r>
            <a:endParaRPr lang="en-GB" sz="2400" dirty="0">
              <a:solidFill>
                <a:srgbClr val="00628C"/>
              </a:solidFill>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33121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decel="100000" autoRev="1" fill="hold" grpId="0" nodeType="clickEffect">
                                  <p:stCondLst>
                                    <p:cond delay="0"/>
                                  </p:stCondLst>
                                  <p:childTnLst>
                                    <p:animClr clrSpc="rgb" dir="cw">
                                      <p:cBhvr override="childStyle">
                                        <p:cTn id="6" dur="1000" fill="hold"/>
                                        <p:tgtEl>
                                          <p:spTgt spid="21"/>
                                        </p:tgtEl>
                                        <p:attrNameLst>
                                          <p:attrName>style.color</p:attrName>
                                        </p:attrNameLst>
                                      </p:cBhvr>
                                      <p:to>
                                        <a:srgbClr val="FF0000"/>
                                      </p:to>
                                    </p:animClr>
                                  </p:childTnLst>
                                </p:cTn>
                              </p:par>
                              <p:par>
                                <p:cTn id="7" presetID="3" presetClass="emph" presetSubtype="2" decel="100000" autoRev="1" fill="hold" grpId="0" nodeType="withEffect">
                                  <p:stCondLst>
                                    <p:cond delay="0"/>
                                  </p:stCondLst>
                                  <p:childTnLst>
                                    <p:animClr clrSpc="rgb" dir="cw">
                                      <p:cBhvr override="childStyle">
                                        <p:cTn id="8" dur="1000" fill="hold"/>
                                        <p:tgtEl>
                                          <p:spTgt spid="23"/>
                                        </p:tgtEl>
                                        <p:attrNameLst>
                                          <p:attrName>style.color</p:attrName>
                                        </p:attrNameLst>
                                      </p:cBhvr>
                                      <p:to>
                                        <a:srgbClr val="FF0000"/>
                                      </p:to>
                                    </p:animClr>
                                  </p:childTnLst>
                                </p:cTn>
                              </p:par>
                              <p:par>
                                <p:cTn id="9" presetID="3" presetClass="emph" presetSubtype="2" decel="100000" autoRev="1" fill="hold" grpId="1" nodeType="withEffect">
                                  <p:stCondLst>
                                    <p:cond delay="0"/>
                                  </p:stCondLst>
                                  <p:childTnLst>
                                    <p:animClr clrSpc="rgb" dir="cw">
                                      <p:cBhvr override="childStyle">
                                        <p:cTn id="10" dur="1000" fill="hold"/>
                                        <p:tgtEl>
                                          <p:spTgt spid="20"/>
                                        </p:tgtEl>
                                        <p:attrNameLst>
                                          <p:attrName>style.color</p:attrName>
                                        </p:attrNameLst>
                                      </p:cBhvr>
                                      <p:to>
                                        <a:srgbClr val="FF0000"/>
                                      </p:to>
                                    </p:animClr>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mph" presetSubtype="2" decel="100000" autoRev="1" fill="hold" grpId="0" nodeType="clickEffect">
                                  <p:stCondLst>
                                    <p:cond delay="0"/>
                                  </p:stCondLst>
                                  <p:childTnLst>
                                    <p:animClr clrSpc="rgb" dir="cw">
                                      <p:cBhvr override="childStyle">
                                        <p:cTn id="26" dur="1000" fill="hold"/>
                                        <p:tgtEl>
                                          <p:spTgt spid="22"/>
                                        </p:tgtEl>
                                        <p:attrNameLst>
                                          <p:attrName>style.color</p:attrName>
                                        </p:attrNameLst>
                                      </p:cBhvr>
                                      <p:to>
                                        <a:srgbClr val="00628C"/>
                                      </p:to>
                                    </p:animClr>
                                  </p:childTnLst>
                                </p:cTn>
                              </p:par>
                              <p:par>
                                <p:cTn id="27" presetID="3" presetClass="emph" presetSubtype="2" decel="100000" autoRev="1" fill="hold" grpId="1" nodeType="withEffect">
                                  <p:stCondLst>
                                    <p:cond delay="0"/>
                                  </p:stCondLst>
                                  <p:childTnLst>
                                    <p:animClr clrSpc="rgb" dir="cw">
                                      <p:cBhvr override="childStyle">
                                        <p:cTn id="28" dur="1000" fill="hold"/>
                                        <p:tgtEl>
                                          <p:spTgt spid="23"/>
                                        </p:tgtEl>
                                        <p:attrNameLst>
                                          <p:attrName>style.color</p:attrName>
                                        </p:attrNameLst>
                                      </p:cBhvr>
                                      <p:to>
                                        <a:srgbClr val="00628C"/>
                                      </p:to>
                                    </p:animClr>
                                  </p:childTnLst>
                                </p:cTn>
                              </p:par>
                              <p:par>
                                <p:cTn id="29" presetID="3" presetClass="emph" presetSubtype="2" decel="100000" autoRev="1" fill="hold" grpId="0" nodeType="withEffect">
                                  <p:stCondLst>
                                    <p:cond delay="0"/>
                                  </p:stCondLst>
                                  <p:childTnLst>
                                    <p:animClr clrSpc="rgb" dir="cw">
                                      <p:cBhvr override="childStyle">
                                        <p:cTn id="30" dur="1000" fill="hold"/>
                                        <p:tgtEl>
                                          <p:spTgt spid="20"/>
                                        </p:tgtEl>
                                        <p:attrNameLst>
                                          <p:attrName>style.color</p:attrName>
                                        </p:attrNameLst>
                                      </p:cBhvr>
                                      <p:to>
                                        <a:srgbClr val="00628C"/>
                                      </p:to>
                                    </p:animClr>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7" grpId="0"/>
      <p:bldP spid="19" grpId="0"/>
      <p:bldP spid="20" grpId="0"/>
      <p:bldP spid="20" grpId="1"/>
      <p:bldP spid="21" grpId="0"/>
      <p:bldP spid="22" grpId="0"/>
      <p:bldP spid="23" grpId="0"/>
      <p:bldP spid="23" grpId="1"/>
      <p:bldP spid="24" grpId="0"/>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a:t>
            </a:r>
            <a:r>
              <a:rPr lang="en-GB" sz="2400" b="1" dirty="0"/>
              <a:t>4</a:t>
            </a:r>
            <a:r>
              <a:rPr lang="en-GB" sz="2400" b="1" i="0" u="none" strike="noStrike" dirty="0">
                <a:effectLst/>
              </a:rPr>
              <a:t>, Learning Outcome 6</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84911867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6</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multiply a two-digit number by a single-digit number using short multiplication (no regroups)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5730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4, Learning Outcome 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 text, application  Description automatically generated">
            <a:extLst>
              <a:ext uri="{FF2B5EF4-FFF2-40B4-BE49-F238E27FC236}">
                <a16:creationId xmlns:a16="http://schemas.microsoft.com/office/drawing/2014/main" id="{496454C0-5CDD-4E37-8791-B1F0141D285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86" b="186"/>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2.14 Multiplication: partitioning leading to short multiplication</a:t>
            </a:r>
            <a:r>
              <a:rPr lang="en-GB" sz="2000" dirty="0"/>
              <a:t> </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64470745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2:4-2:5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18</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2637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88095" y="672233"/>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3566875806"/>
              </p:ext>
            </p:extLst>
          </p:nvPr>
        </p:nvGraphicFramePr>
        <p:xfrm>
          <a:off x="594007" y="1163631"/>
          <a:ext cx="10712127" cy="4779138"/>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multiply a two-digit number by a single-digit number using partitioning and representations (no regroups)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2</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multiply a two-digit number by a single-digit number using partitioning and representations (one regroup)</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3</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multiply a two-digit number by a single-digit number using partitioning and representations (two regroups)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4</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multiply a two-digit number by a single-digit number using partitioning</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5</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multiply a two-digit number by a single-digit number using expanded multiplication (no regroups)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6</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0" dirty="0">
                          <a:solidFill>
                            <a:schemeClr val="tx1">
                              <a:lumMod val="65000"/>
                              <a:lumOff val="35000"/>
                            </a:schemeClr>
                          </a:solidFill>
                          <a:latin typeface="Arial" panose="020B0604020202020204" pitchFamily="34" charset="0"/>
                          <a:cs typeface="Arial" panose="020B0604020202020204" pitchFamily="34" charset="0"/>
                          <a:hlinkClick r:id="rId8" action="ppaction://hlinksldjump"/>
                        </a:rPr>
                        <a:t>Pupils multiply a two-digit number by a single-digit number using short multiplication (no regroups)</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2759637325"/>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7</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0" dirty="0">
                          <a:solidFill>
                            <a:schemeClr val="tx1">
                              <a:lumMod val="65000"/>
                              <a:lumOff val="35000"/>
                            </a:schemeClr>
                          </a:solidFill>
                          <a:latin typeface="Arial" panose="020B0604020202020204" pitchFamily="34" charset="0"/>
                          <a:cs typeface="Arial" panose="020B0604020202020204" pitchFamily="34" charset="0"/>
                          <a:hlinkClick r:id="rId9" action="ppaction://hlinksldjump"/>
                        </a:rPr>
                        <a:t>Pupils multiply a two-digit number by a single-digit number using expanded multiplication (regrouping ones to tens)</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226437571"/>
                  </a:ext>
                </a:extLst>
              </a:tr>
            </a:tbl>
          </a:graphicData>
        </a:graphic>
      </p:graphicFrame>
      <p:sp>
        <p:nvSpPr>
          <p:cNvPr id="7" name="Action Button: Return 6">
            <a:hlinkClick r:id="rId10" action="ppaction://hlinksldjump" highlightClick="1"/>
            <a:extLst>
              <a:ext uri="{FF2B5EF4-FFF2-40B4-BE49-F238E27FC236}">
                <a16:creationId xmlns:a16="http://schemas.microsoft.com/office/drawing/2014/main" id="{2570C625-E476-4A8C-BF3D-99D1E479925B}"/>
              </a:ext>
            </a:extLst>
          </p:cNvPr>
          <p:cNvSpPr/>
          <p:nvPr/>
        </p:nvSpPr>
        <p:spPr>
          <a:xfrm>
            <a:off x="556051" y="6026146"/>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1376129" y="5997633"/>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973517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4E5E17-A8AC-49CC-85DA-77C2815C7E88}"/>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2.14 </a:t>
            </a:r>
            <a:r>
              <a:rPr lang="en-GB" dirty="0"/>
              <a:t>Short multiplication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2:4</a:t>
            </a:r>
          </a:p>
        </p:txBody>
      </p:sp>
      <p:sp>
        <p:nvSpPr>
          <p:cNvPr id="3" name="Rectangle 2">
            <a:extLst>
              <a:ext uri="{FF2B5EF4-FFF2-40B4-BE49-F238E27FC236}">
                <a16:creationId xmlns:a16="http://schemas.microsoft.com/office/drawing/2014/main" id="{213EE460-495E-4F87-9470-CDD2A6A1C428}"/>
              </a:ext>
            </a:extLst>
          </p:cNvPr>
          <p:cNvSpPr/>
          <p:nvPr/>
        </p:nvSpPr>
        <p:spPr>
          <a:xfrm>
            <a:off x="5015880" y="908721"/>
            <a:ext cx="1529586"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21 </a:t>
            </a:r>
            <a:r>
              <a:rPr lang="en-GB" sz="2400" dirty="0">
                <a:latin typeface="Myriad Pro" panose="020B0503030403020204" pitchFamily="34" charset="0"/>
                <a:ea typeface="Myriad Pro Semibold" charset="0"/>
                <a:cs typeface="Myriad Pro Semibold" charset="0"/>
              </a:rPr>
              <a:t>× 4 = </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latin typeface="Myriad Pro" panose="020B0503030403020204" pitchFamily="34" charset="0"/>
            </a:endParaRPr>
          </a:p>
        </p:txBody>
      </p:sp>
      <p:sp>
        <p:nvSpPr>
          <p:cNvPr id="4" name="Rectangle 3">
            <a:extLst>
              <a:ext uri="{FF2B5EF4-FFF2-40B4-BE49-F238E27FC236}">
                <a16:creationId xmlns:a16="http://schemas.microsoft.com/office/drawing/2014/main" id="{037B6C89-3E04-4FBE-9D3C-2BF060A925E5}"/>
              </a:ext>
            </a:extLst>
          </p:cNvPr>
          <p:cNvSpPr/>
          <p:nvPr/>
        </p:nvSpPr>
        <p:spPr bwMode="auto">
          <a:xfrm>
            <a:off x="6292339" y="936363"/>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 name="TextBox 4">
            <a:extLst>
              <a:ext uri="{FF2B5EF4-FFF2-40B4-BE49-F238E27FC236}">
                <a16:creationId xmlns:a16="http://schemas.microsoft.com/office/drawing/2014/main" id="{82658A46-1FE4-4068-9926-36A78AE7E5B8}"/>
              </a:ext>
            </a:extLst>
          </p:cNvPr>
          <p:cNvSpPr txBox="1"/>
          <p:nvPr/>
        </p:nvSpPr>
        <p:spPr bwMode="auto">
          <a:xfrm>
            <a:off x="6264307" y="927771"/>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84</a:t>
            </a:r>
          </a:p>
        </p:txBody>
      </p:sp>
      <p:pic>
        <p:nvPicPr>
          <p:cNvPr id="7" name="Picture 6">
            <a:extLst>
              <a:ext uri="{FF2B5EF4-FFF2-40B4-BE49-F238E27FC236}">
                <a16:creationId xmlns:a16="http://schemas.microsoft.com/office/drawing/2014/main" id="{EDD2DCB0-F220-4BCC-9C25-4F478BE99B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39891" y="2276872"/>
            <a:ext cx="1800200" cy="1604434"/>
          </a:xfrm>
          <a:prstGeom prst="rect">
            <a:avLst/>
          </a:prstGeom>
        </p:spPr>
      </p:pic>
      <p:sp>
        <p:nvSpPr>
          <p:cNvPr id="8" name="TextBox 7">
            <a:extLst>
              <a:ext uri="{FF2B5EF4-FFF2-40B4-BE49-F238E27FC236}">
                <a16:creationId xmlns:a16="http://schemas.microsoft.com/office/drawing/2014/main" id="{E6295507-CD78-429E-AFBB-540A98DE92FC}"/>
              </a:ext>
            </a:extLst>
          </p:cNvPr>
          <p:cNvSpPr txBox="1"/>
          <p:nvPr/>
        </p:nvSpPr>
        <p:spPr bwMode="auto">
          <a:xfrm>
            <a:off x="6134100" y="3217218"/>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9" name="TextBox 8">
            <a:extLst>
              <a:ext uri="{FF2B5EF4-FFF2-40B4-BE49-F238E27FC236}">
                <a16:creationId xmlns:a16="http://schemas.microsoft.com/office/drawing/2014/main" id="{E54CD66E-2526-43BB-8438-292E8A8E3F17}"/>
              </a:ext>
            </a:extLst>
          </p:cNvPr>
          <p:cNvSpPr txBox="1"/>
          <p:nvPr/>
        </p:nvSpPr>
        <p:spPr bwMode="auto">
          <a:xfrm>
            <a:off x="5639049" y="3217218"/>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a:t>
            </a:r>
          </a:p>
        </p:txBody>
      </p:sp>
    </p:spTree>
    <p:extLst>
      <p:ext uri="{BB962C8B-B14F-4D97-AF65-F5344CB8AC3E}">
        <p14:creationId xmlns:p14="http://schemas.microsoft.com/office/powerpoint/2010/main" val="259774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a:t>
            </a:r>
            <a:r>
              <a:rPr lang="en-GB" sz="2400" b="1" dirty="0"/>
              <a:t>4</a:t>
            </a:r>
            <a:r>
              <a:rPr lang="en-GB" sz="2400" b="1" i="0" u="none" strike="noStrike" dirty="0">
                <a:effectLst/>
              </a:rPr>
              <a:t>, Learning Outcome 7</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020731538"/>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7</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multiply a two-digit number by a single-digit number using expanded multiplication (regrouping ones to tens)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6715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4, Learning Outcome 7</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 text, application  Description automatically generated">
            <a:extLst>
              <a:ext uri="{FF2B5EF4-FFF2-40B4-BE49-F238E27FC236}">
                <a16:creationId xmlns:a16="http://schemas.microsoft.com/office/drawing/2014/main" id="{496454C0-5CDD-4E37-8791-B1F0141D285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86" b="186"/>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2.14 Multiplication: partitioning leading to short multiplication</a:t>
            </a:r>
            <a:r>
              <a:rPr lang="en-GB" sz="2000" dirty="0"/>
              <a:t> </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890587217"/>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19-20</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6095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2CBEE4-5D2D-4B8C-A807-B6FB4C22F197}"/>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2.14 </a:t>
            </a:r>
            <a:r>
              <a:rPr lang="en-GB" dirty="0"/>
              <a:t>Short multiplication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2:6</a:t>
            </a:r>
          </a:p>
        </p:txBody>
      </p:sp>
      <p:sp>
        <p:nvSpPr>
          <p:cNvPr id="3" name="Rectangle 2">
            <a:extLst>
              <a:ext uri="{FF2B5EF4-FFF2-40B4-BE49-F238E27FC236}">
                <a16:creationId xmlns:a16="http://schemas.microsoft.com/office/drawing/2014/main" id="{10F6470F-1633-49F4-A6B3-4AAEA957F840}"/>
              </a:ext>
            </a:extLst>
          </p:cNvPr>
          <p:cNvSpPr/>
          <p:nvPr/>
        </p:nvSpPr>
        <p:spPr>
          <a:xfrm>
            <a:off x="2243572" y="673647"/>
            <a:ext cx="7869692" cy="461665"/>
          </a:xfrm>
          <a:prstGeom prst="rect">
            <a:avLst/>
          </a:prstGeom>
        </p:spPr>
        <p:txBody>
          <a:bodyPr wrap="square">
            <a:spAutoFit/>
          </a:bodyPr>
          <a:lstStyle/>
          <a:p>
            <a:pPr algn="ctr">
              <a:buNone/>
            </a:pPr>
            <a:r>
              <a:rPr lang="en-US" sz="2400" dirty="0">
                <a:latin typeface="Myriad Pro" panose="020B0503030403020204" pitchFamily="34" charset="0"/>
                <a:ea typeface="Times New Roman" panose="02020603050405020304" pitchFamily="18" charset="0"/>
                <a:cs typeface="Times New Roman" panose="02020603050405020304" pitchFamily="18" charset="0"/>
              </a:rPr>
              <a:t>3 rows, each with 24 chairs. How many chairs altogether?</a:t>
            </a:r>
            <a:endParaRPr lang="en-GB" sz="2400" dirty="0">
              <a:latin typeface="Myriad Pro" panose="020B0503030403020204" pitchFamily="34" charset="0"/>
            </a:endParaRPr>
          </a:p>
        </p:txBody>
      </p:sp>
      <p:pic>
        <p:nvPicPr>
          <p:cNvPr id="4" name="Picture 3">
            <a:extLst>
              <a:ext uri="{FF2B5EF4-FFF2-40B4-BE49-F238E27FC236}">
                <a16:creationId xmlns:a16="http://schemas.microsoft.com/office/drawing/2014/main" id="{D459AFEC-E784-433D-87C4-E3F5D7DFF0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09737" y="1685377"/>
            <a:ext cx="395278" cy="1187114"/>
          </a:xfrm>
          <a:prstGeom prst="rect">
            <a:avLst/>
          </a:prstGeom>
        </p:spPr>
      </p:pic>
      <p:pic>
        <p:nvPicPr>
          <p:cNvPr id="5" name="Picture 4">
            <a:extLst>
              <a:ext uri="{FF2B5EF4-FFF2-40B4-BE49-F238E27FC236}">
                <a16:creationId xmlns:a16="http://schemas.microsoft.com/office/drawing/2014/main" id="{BB094241-0EF9-4044-9DDE-705EC9CF3A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1529"/>
          <a:stretch/>
        </p:blipFill>
        <p:spPr>
          <a:xfrm>
            <a:off x="3618391" y="1685378"/>
            <a:ext cx="216014" cy="729434"/>
          </a:xfrm>
          <a:prstGeom prst="rect">
            <a:avLst/>
          </a:prstGeom>
        </p:spPr>
      </p:pic>
      <p:pic>
        <p:nvPicPr>
          <p:cNvPr id="6" name="Picture 5">
            <a:extLst>
              <a:ext uri="{FF2B5EF4-FFF2-40B4-BE49-F238E27FC236}">
                <a16:creationId xmlns:a16="http://schemas.microsoft.com/office/drawing/2014/main" id="{0CB35527-BD46-4226-A876-17D6DA5D77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09737" y="2977031"/>
            <a:ext cx="395278" cy="1187114"/>
          </a:xfrm>
          <a:prstGeom prst="rect">
            <a:avLst/>
          </a:prstGeom>
        </p:spPr>
      </p:pic>
      <p:pic>
        <p:nvPicPr>
          <p:cNvPr id="7" name="Picture 6">
            <a:extLst>
              <a:ext uri="{FF2B5EF4-FFF2-40B4-BE49-F238E27FC236}">
                <a16:creationId xmlns:a16="http://schemas.microsoft.com/office/drawing/2014/main" id="{257915CA-1C46-4510-8E93-B5082FE2749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1529"/>
          <a:stretch/>
        </p:blipFill>
        <p:spPr>
          <a:xfrm>
            <a:off x="3618391" y="2977031"/>
            <a:ext cx="216014" cy="729434"/>
          </a:xfrm>
          <a:prstGeom prst="rect">
            <a:avLst/>
          </a:prstGeom>
        </p:spPr>
      </p:pic>
      <p:pic>
        <p:nvPicPr>
          <p:cNvPr id="11" name="Picture 10">
            <a:extLst>
              <a:ext uri="{FF2B5EF4-FFF2-40B4-BE49-F238E27FC236}">
                <a16:creationId xmlns:a16="http://schemas.microsoft.com/office/drawing/2014/main" id="{1B5085B0-D6A7-42C3-A0A6-86F5E7A97A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1784" y="1616461"/>
            <a:ext cx="1762384" cy="3125736"/>
          </a:xfrm>
          <a:prstGeom prst="rect">
            <a:avLst/>
          </a:prstGeom>
        </p:spPr>
      </p:pic>
      <p:pic>
        <p:nvPicPr>
          <p:cNvPr id="12" name="Picture 11">
            <a:extLst>
              <a:ext uri="{FF2B5EF4-FFF2-40B4-BE49-F238E27FC236}">
                <a16:creationId xmlns:a16="http://schemas.microsoft.com/office/drawing/2014/main" id="{D5CDE428-D189-4608-AB43-DA23B262A3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09737" y="4263748"/>
            <a:ext cx="395278" cy="1187114"/>
          </a:xfrm>
          <a:prstGeom prst="rect">
            <a:avLst/>
          </a:prstGeom>
        </p:spPr>
      </p:pic>
      <p:pic>
        <p:nvPicPr>
          <p:cNvPr id="13" name="Picture 12">
            <a:extLst>
              <a:ext uri="{FF2B5EF4-FFF2-40B4-BE49-F238E27FC236}">
                <a16:creationId xmlns:a16="http://schemas.microsoft.com/office/drawing/2014/main" id="{835EE99A-0EEF-470C-BEA3-CB379AA3F6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1529"/>
          <a:stretch/>
        </p:blipFill>
        <p:spPr>
          <a:xfrm>
            <a:off x="3618391" y="4263748"/>
            <a:ext cx="216014" cy="729434"/>
          </a:xfrm>
          <a:prstGeom prst="rect">
            <a:avLst/>
          </a:prstGeom>
        </p:spPr>
      </p:pic>
      <p:sp>
        <p:nvSpPr>
          <p:cNvPr id="14" name="Rectangle: Rounded Corners 13">
            <a:extLst>
              <a:ext uri="{FF2B5EF4-FFF2-40B4-BE49-F238E27FC236}">
                <a16:creationId xmlns:a16="http://schemas.microsoft.com/office/drawing/2014/main" id="{7B1C6E75-AEAB-450A-A387-9B68F696BE8A}"/>
              </a:ext>
            </a:extLst>
          </p:cNvPr>
          <p:cNvSpPr/>
          <p:nvPr/>
        </p:nvSpPr>
        <p:spPr bwMode="auto">
          <a:xfrm>
            <a:off x="3619600" y="1616462"/>
            <a:ext cx="221689" cy="3880850"/>
          </a:xfrm>
          <a:prstGeom prst="roundRect">
            <a:avLst>
              <a:gd name="adj" fmla="val 5266"/>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16" name="Picture 15">
            <a:extLst>
              <a:ext uri="{FF2B5EF4-FFF2-40B4-BE49-F238E27FC236}">
                <a16:creationId xmlns:a16="http://schemas.microsoft.com/office/drawing/2014/main" id="{D216268C-424B-4449-812D-9B20EFD7B07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063552" y="1681147"/>
            <a:ext cx="1418718" cy="1224508"/>
          </a:xfrm>
          <a:prstGeom prst="rect">
            <a:avLst/>
          </a:prstGeom>
        </p:spPr>
      </p:pic>
      <p:pic>
        <p:nvPicPr>
          <p:cNvPr id="17" name="Picture 16">
            <a:extLst>
              <a:ext uri="{FF2B5EF4-FFF2-40B4-BE49-F238E27FC236}">
                <a16:creationId xmlns:a16="http://schemas.microsoft.com/office/drawing/2014/main" id="{6A739A9A-571F-420E-B452-C39757439AF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229001" y="1681147"/>
            <a:ext cx="277592" cy="1224508"/>
          </a:xfrm>
          <a:prstGeom prst="rect">
            <a:avLst/>
          </a:prstGeom>
        </p:spPr>
      </p:pic>
      <p:sp>
        <p:nvSpPr>
          <p:cNvPr id="18" name="TextBox 17">
            <a:extLst>
              <a:ext uri="{FF2B5EF4-FFF2-40B4-BE49-F238E27FC236}">
                <a16:creationId xmlns:a16="http://schemas.microsoft.com/office/drawing/2014/main" id="{2BCE2C1C-37DE-4D62-90A3-B07331AB9868}"/>
              </a:ext>
            </a:extLst>
          </p:cNvPr>
          <p:cNvSpPr txBox="1"/>
          <p:nvPr/>
        </p:nvSpPr>
        <p:spPr bwMode="auto">
          <a:xfrm>
            <a:off x="5231904" y="3513478"/>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panose="020B0503030403020204" pitchFamily="34" charset="0"/>
                <a:ea typeface="Myriad Pro Semibold" charset="0"/>
                <a:cs typeface="Myriad Pro Semibold" charset="0"/>
              </a:rPr>
              <a:t>0</a:t>
            </a:r>
          </a:p>
        </p:txBody>
      </p:sp>
      <p:sp>
        <p:nvSpPr>
          <p:cNvPr id="19" name="TextBox 18">
            <a:extLst>
              <a:ext uri="{FF2B5EF4-FFF2-40B4-BE49-F238E27FC236}">
                <a16:creationId xmlns:a16="http://schemas.microsoft.com/office/drawing/2014/main" id="{9E22C583-F312-4B79-859A-01FCD8C12D49}"/>
              </a:ext>
            </a:extLst>
          </p:cNvPr>
          <p:cNvSpPr txBox="1"/>
          <p:nvPr/>
        </p:nvSpPr>
        <p:spPr bwMode="auto">
          <a:xfrm>
            <a:off x="4736853" y="3513478"/>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panose="020B0503030403020204" pitchFamily="34" charset="0"/>
                <a:ea typeface="Myriad Pro Semibold" charset="0"/>
                <a:cs typeface="Myriad Pro Semibold" charset="0"/>
              </a:rPr>
              <a:t>6</a:t>
            </a:r>
          </a:p>
        </p:txBody>
      </p:sp>
      <p:sp>
        <p:nvSpPr>
          <p:cNvPr id="20" name="TextBox 19">
            <a:extLst>
              <a:ext uri="{FF2B5EF4-FFF2-40B4-BE49-F238E27FC236}">
                <a16:creationId xmlns:a16="http://schemas.microsoft.com/office/drawing/2014/main" id="{D48F1D66-1058-4B41-8E82-6777B6AFA85C}"/>
              </a:ext>
            </a:extLst>
          </p:cNvPr>
          <p:cNvSpPr txBox="1"/>
          <p:nvPr/>
        </p:nvSpPr>
        <p:spPr bwMode="auto">
          <a:xfrm>
            <a:off x="5231904" y="4029672"/>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21" name="TextBox 20">
            <a:extLst>
              <a:ext uri="{FF2B5EF4-FFF2-40B4-BE49-F238E27FC236}">
                <a16:creationId xmlns:a16="http://schemas.microsoft.com/office/drawing/2014/main" id="{016E8444-35FC-4914-865E-A921A9C604BC}"/>
              </a:ext>
            </a:extLst>
          </p:cNvPr>
          <p:cNvSpPr txBox="1"/>
          <p:nvPr/>
        </p:nvSpPr>
        <p:spPr bwMode="auto">
          <a:xfrm>
            <a:off x="4736853" y="4029672"/>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sp>
        <p:nvSpPr>
          <p:cNvPr id="22" name="TextBox 21">
            <a:extLst>
              <a:ext uri="{FF2B5EF4-FFF2-40B4-BE49-F238E27FC236}">
                <a16:creationId xmlns:a16="http://schemas.microsoft.com/office/drawing/2014/main" id="{FEAA7932-CB9B-4DD6-B1C9-EF16F500014D}"/>
              </a:ext>
            </a:extLst>
          </p:cNvPr>
          <p:cNvSpPr txBox="1"/>
          <p:nvPr/>
        </p:nvSpPr>
        <p:spPr bwMode="auto">
          <a:xfrm>
            <a:off x="5231904" y="3006809"/>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panose="020B0503030403020204" pitchFamily="34" charset="0"/>
                <a:ea typeface="Myriad Pro Semibold" charset="0"/>
                <a:cs typeface="Myriad Pro Semibold" charset="0"/>
              </a:rPr>
              <a:t>2</a:t>
            </a:r>
          </a:p>
        </p:txBody>
      </p:sp>
      <p:sp>
        <p:nvSpPr>
          <p:cNvPr id="23" name="TextBox 22">
            <a:extLst>
              <a:ext uri="{FF2B5EF4-FFF2-40B4-BE49-F238E27FC236}">
                <a16:creationId xmlns:a16="http://schemas.microsoft.com/office/drawing/2014/main" id="{EF134B88-09A0-4E5E-B60D-338B1226F7B6}"/>
              </a:ext>
            </a:extLst>
          </p:cNvPr>
          <p:cNvSpPr txBox="1"/>
          <p:nvPr/>
        </p:nvSpPr>
        <p:spPr bwMode="auto">
          <a:xfrm>
            <a:off x="5344108" y="2516569"/>
            <a:ext cx="1356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24" name="TextBox 23">
            <a:extLst>
              <a:ext uri="{FF2B5EF4-FFF2-40B4-BE49-F238E27FC236}">
                <a16:creationId xmlns:a16="http://schemas.microsoft.com/office/drawing/2014/main" id="{EEB7AF09-E45E-4504-BF9C-0154AE14A753}"/>
              </a:ext>
            </a:extLst>
          </p:cNvPr>
          <p:cNvSpPr txBox="1"/>
          <p:nvPr/>
        </p:nvSpPr>
        <p:spPr bwMode="auto">
          <a:xfrm>
            <a:off x="5344108" y="1972798"/>
            <a:ext cx="1356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25" name="TextBox 24">
            <a:extLst>
              <a:ext uri="{FF2B5EF4-FFF2-40B4-BE49-F238E27FC236}">
                <a16:creationId xmlns:a16="http://schemas.microsoft.com/office/drawing/2014/main" id="{E873205F-6145-400E-BB73-CC80E6035C64}"/>
              </a:ext>
            </a:extLst>
          </p:cNvPr>
          <p:cNvSpPr txBox="1"/>
          <p:nvPr/>
        </p:nvSpPr>
        <p:spPr bwMode="auto">
          <a:xfrm>
            <a:off x="4736853" y="1972798"/>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26" name="TextBox 25">
            <a:extLst>
              <a:ext uri="{FF2B5EF4-FFF2-40B4-BE49-F238E27FC236}">
                <a16:creationId xmlns:a16="http://schemas.microsoft.com/office/drawing/2014/main" id="{C2D36C73-0F23-44A3-816B-B5BDB5EC3866}"/>
              </a:ext>
            </a:extLst>
          </p:cNvPr>
          <p:cNvSpPr txBox="1"/>
          <p:nvPr/>
        </p:nvSpPr>
        <p:spPr bwMode="auto">
          <a:xfrm>
            <a:off x="4320090" y="2516568"/>
            <a:ext cx="2880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27" name="TextBox 26">
            <a:extLst>
              <a:ext uri="{FF2B5EF4-FFF2-40B4-BE49-F238E27FC236}">
                <a16:creationId xmlns:a16="http://schemas.microsoft.com/office/drawing/2014/main" id="{E495DFA5-91EC-4DBE-ADFE-688117BCFA0B}"/>
              </a:ext>
            </a:extLst>
          </p:cNvPr>
          <p:cNvSpPr txBox="1"/>
          <p:nvPr/>
        </p:nvSpPr>
        <p:spPr bwMode="auto">
          <a:xfrm>
            <a:off x="4736853" y="3006808"/>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panose="020B0503030403020204" pitchFamily="34" charset="0"/>
                <a:ea typeface="Myriad Pro Semibold" charset="0"/>
                <a:cs typeface="Myriad Pro Semibold" charset="0"/>
              </a:rPr>
              <a:t>1</a:t>
            </a:r>
          </a:p>
        </p:txBody>
      </p:sp>
      <p:sp>
        <p:nvSpPr>
          <p:cNvPr id="28" name="Rectangle: Rounded Corners 27">
            <a:extLst>
              <a:ext uri="{FF2B5EF4-FFF2-40B4-BE49-F238E27FC236}">
                <a16:creationId xmlns:a16="http://schemas.microsoft.com/office/drawing/2014/main" id="{183BB8E1-49DD-4ACF-90F0-8EA20732F8E6}"/>
              </a:ext>
            </a:extLst>
          </p:cNvPr>
          <p:cNvSpPr/>
          <p:nvPr/>
        </p:nvSpPr>
        <p:spPr bwMode="auto">
          <a:xfrm>
            <a:off x="2936623" y="1616461"/>
            <a:ext cx="495763" cy="3880850"/>
          </a:xfrm>
          <a:prstGeom prst="roundRect">
            <a:avLst>
              <a:gd name="adj" fmla="val 5266"/>
            </a:avLst>
          </a:prstGeom>
          <a:noFill/>
          <a:ln w="1905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29" name="Picture 28">
            <a:extLst>
              <a:ext uri="{FF2B5EF4-FFF2-40B4-BE49-F238E27FC236}">
                <a16:creationId xmlns:a16="http://schemas.microsoft.com/office/drawing/2014/main" id="{D504A9AF-0033-4E5F-8E41-797AEE1FC2F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744050" y="1685377"/>
            <a:ext cx="481195" cy="1224508"/>
          </a:xfrm>
          <a:prstGeom prst="rect">
            <a:avLst/>
          </a:prstGeom>
        </p:spPr>
      </p:pic>
      <p:pic>
        <p:nvPicPr>
          <p:cNvPr id="30" name="Picture 29">
            <a:extLst>
              <a:ext uri="{FF2B5EF4-FFF2-40B4-BE49-F238E27FC236}">
                <a16:creationId xmlns:a16="http://schemas.microsoft.com/office/drawing/2014/main" id="{108C5336-9BE6-4130-9B4D-BC7F98E1FBD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940575" y="1690672"/>
            <a:ext cx="222089" cy="1187114"/>
          </a:xfrm>
          <a:prstGeom prst="rect">
            <a:avLst/>
          </a:prstGeom>
        </p:spPr>
      </p:pic>
      <p:pic>
        <p:nvPicPr>
          <p:cNvPr id="31" name="Picture 30">
            <a:extLst>
              <a:ext uri="{FF2B5EF4-FFF2-40B4-BE49-F238E27FC236}">
                <a16:creationId xmlns:a16="http://schemas.microsoft.com/office/drawing/2014/main" id="{FC433DE1-8751-4BAF-AF31-02E2D878790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396303" y="1681147"/>
            <a:ext cx="222089" cy="1187114"/>
          </a:xfrm>
          <a:prstGeom prst="rect">
            <a:avLst/>
          </a:prstGeom>
        </p:spPr>
      </p:pic>
      <p:sp>
        <p:nvSpPr>
          <p:cNvPr id="8" name="Rectangle 7">
            <a:extLst>
              <a:ext uri="{FF2B5EF4-FFF2-40B4-BE49-F238E27FC236}">
                <a16:creationId xmlns:a16="http://schemas.microsoft.com/office/drawing/2014/main" id="{985F63E4-1576-4EEB-9381-7F29830FD3DC}"/>
              </a:ext>
            </a:extLst>
          </p:cNvPr>
          <p:cNvSpPr/>
          <p:nvPr/>
        </p:nvSpPr>
        <p:spPr>
          <a:xfrm>
            <a:off x="5735960" y="2852937"/>
            <a:ext cx="3426622" cy="461665"/>
          </a:xfrm>
          <a:prstGeom prst="rect">
            <a:avLst/>
          </a:prstGeom>
        </p:spPr>
        <p:txBody>
          <a:bodyPr wrap="square">
            <a:spAutoFit/>
          </a:bodyPr>
          <a:lstStyle/>
          <a:p>
            <a:pPr>
              <a:buNone/>
            </a:pPr>
            <a:r>
              <a:rPr lang="en-GB" sz="2400" dirty="0">
                <a:solidFill>
                  <a:srgbClr val="FF0000"/>
                </a:solidFill>
                <a:latin typeface="Myriad Pro" panose="020B0503030403020204" pitchFamily="34" charset="0"/>
              </a:rPr>
              <a:t>3 × 4 ones = 12 ones</a:t>
            </a:r>
          </a:p>
        </p:txBody>
      </p:sp>
      <p:sp>
        <p:nvSpPr>
          <p:cNvPr id="32" name="Rectangle 31">
            <a:extLst>
              <a:ext uri="{FF2B5EF4-FFF2-40B4-BE49-F238E27FC236}">
                <a16:creationId xmlns:a16="http://schemas.microsoft.com/office/drawing/2014/main" id="{180B34DA-1F4C-400C-B330-9BF717302164}"/>
              </a:ext>
            </a:extLst>
          </p:cNvPr>
          <p:cNvSpPr/>
          <p:nvPr/>
        </p:nvSpPr>
        <p:spPr>
          <a:xfrm>
            <a:off x="5785388" y="3574801"/>
            <a:ext cx="2880000" cy="461665"/>
          </a:xfrm>
          <a:prstGeom prst="rect">
            <a:avLst/>
          </a:prstGeom>
        </p:spPr>
        <p:txBody>
          <a:bodyPr wrap="square">
            <a:spAutoFit/>
          </a:bodyPr>
          <a:lstStyle/>
          <a:p>
            <a:pPr>
              <a:buNone/>
            </a:pPr>
            <a:r>
              <a:rPr lang="en-GB" sz="2400" dirty="0">
                <a:solidFill>
                  <a:srgbClr val="00628C"/>
                </a:solidFill>
                <a:latin typeface="Myriad Pro" panose="020B0503030403020204" pitchFamily="34" charset="0"/>
              </a:rPr>
              <a:t>3 × 2 tens = 6 tens</a:t>
            </a:r>
          </a:p>
        </p:txBody>
      </p:sp>
      <p:sp>
        <p:nvSpPr>
          <p:cNvPr id="33" name="Rectangle 32">
            <a:extLst>
              <a:ext uri="{FF2B5EF4-FFF2-40B4-BE49-F238E27FC236}">
                <a16:creationId xmlns:a16="http://schemas.microsoft.com/office/drawing/2014/main" id="{985F63E4-1576-4EEB-9381-7F29830FD3DC}"/>
              </a:ext>
            </a:extLst>
          </p:cNvPr>
          <p:cNvSpPr/>
          <p:nvPr/>
        </p:nvSpPr>
        <p:spPr>
          <a:xfrm>
            <a:off x="7269624" y="3214801"/>
            <a:ext cx="2880000" cy="461665"/>
          </a:xfrm>
          <a:prstGeom prst="rect">
            <a:avLst/>
          </a:prstGeom>
        </p:spPr>
        <p:txBody>
          <a:bodyPr wrap="square">
            <a:spAutoFit/>
          </a:bodyPr>
          <a:lstStyle/>
          <a:p>
            <a:pPr>
              <a:buNone/>
            </a:pPr>
            <a:r>
              <a:rPr lang="en-GB" sz="2400" dirty="0">
                <a:solidFill>
                  <a:srgbClr val="FF0000"/>
                </a:solidFill>
                <a:latin typeface="Myriad Pro" panose="020B0503030403020204" pitchFamily="34" charset="0"/>
              </a:rPr>
              <a:t>= 1 ten + 2 ones </a:t>
            </a:r>
          </a:p>
        </p:txBody>
      </p:sp>
    </p:spTree>
    <p:extLst>
      <p:ext uri="{BB962C8B-B14F-4D97-AF65-F5344CB8AC3E}">
        <p14:creationId xmlns:p14="http://schemas.microsoft.com/office/powerpoint/2010/main" val="156356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xit" presetSubtype="0" fill="hold" grpId="1" nodeType="afterEffect">
                                  <p:stCondLst>
                                    <p:cond delay="200"/>
                                  </p:stCondLst>
                                  <p:childTnLst>
                                    <p:animEffect transition="out" filter="fade">
                                      <p:cBhvr>
                                        <p:cTn id="10" dur="500"/>
                                        <p:tgtEl>
                                          <p:spTgt spid="14"/>
                                        </p:tgtEl>
                                      </p:cBhvr>
                                    </p:animEffect>
                                    <p:set>
                                      <p:cBhvr>
                                        <p:cTn id="11" dur="1" fill="hold">
                                          <p:stCondLst>
                                            <p:cond delay="499"/>
                                          </p:stCondLst>
                                        </p:cTn>
                                        <p:tgtEl>
                                          <p:spTgt spid="1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nodeType="afterEffect">
                                  <p:stCondLst>
                                    <p:cond delay="20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nodeType="withEffect">
                                  <p:stCondLst>
                                    <p:cond delay="2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mph" presetSubtype="2" decel="100000" autoRev="1" fill="hold" grpId="0" nodeType="clickEffect">
                                  <p:stCondLst>
                                    <p:cond delay="0"/>
                                  </p:stCondLst>
                                  <p:childTnLst>
                                    <p:animClr clrSpc="rgb" dir="cw">
                                      <p:cBhvr override="childStyle">
                                        <p:cTn id="33" dur="1000" fill="hold"/>
                                        <p:tgtEl>
                                          <p:spTgt spid="23"/>
                                        </p:tgtEl>
                                        <p:attrNameLst>
                                          <p:attrName>style.color</p:attrName>
                                        </p:attrNameLst>
                                      </p:cBhvr>
                                      <p:to>
                                        <a:srgbClr val="FF0000"/>
                                      </p:to>
                                    </p:animClr>
                                  </p:childTnLst>
                                </p:cTn>
                              </p:par>
                              <p:par>
                                <p:cTn id="34" presetID="3" presetClass="emph" presetSubtype="2" decel="100000" autoRev="1" fill="hold" grpId="0" nodeType="withEffect">
                                  <p:stCondLst>
                                    <p:cond delay="0"/>
                                  </p:stCondLst>
                                  <p:childTnLst>
                                    <p:animClr clrSpc="rgb" dir="cw">
                                      <p:cBhvr override="childStyle">
                                        <p:cTn id="35" dur="1000" fill="hold"/>
                                        <p:tgtEl>
                                          <p:spTgt spid="24"/>
                                        </p:tgtEl>
                                        <p:attrNameLst>
                                          <p:attrName>style.color</p:attrName>
                                        </p:attrNameLst>
                                      </p:cBhvr>
                                      <p:to>
                                        <a:srgbClr val="FF0000"/>
                                      </p:to>
                                    </p:animClr>
                                  </p:childTnLst>
                                </p:cTn>
                              </p:par>
                              <p:par>
                                <p:cTn id="36" presetID="3" presetClass="emph" presetSubtype="2" decel="100000" autoRev="1" fill="hold" grpId="0" nodeType="withEffect">
                                  <p:stCondLst>
                                    <p:cond delay="0"/>
                                  </p:stCondLst>
                                  <p:childTnLst>
                                    <p:animClr clrSpc="rgb" dir="cw">
                                      <p:cBhvr override="childStyle">
                                        <p:cTn id="37" dur="1000" fill="hold"/>
                                        <p:tgtEl>
                                          <p:spTgt spid="26"/>
                                        </p:tgtEl>
                                        <p:attrNameLst>
                                          <p:attrName>style.color</p:attrName>
                                        </p:attrNameLst>
                                      </p:cBhvr>
                                      <p:to>
                                        <a:srgbClr val="FF0000"/>
                                      </p:to>
                                    </p:animClr>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29"/>
                                        </p:tgtEl>
                                      </p:cBhvr>
                                    </p:animEffect>
                                    <p:set>
                                      <p:cBhvr>
                                        <p:cTn id="47" dur="1" fill="hold">
                                          <p:stCondLst>
                                            <p:cond delay="499"/>
                                          </p:stCondLst>
                                        </p:cTn>
                                        <p:tgtEl>
                                          <p:spTgt spid="29"/>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nodeType="afterEffect">
                                  <p:stCondLst>
                                    <p:cond delay="20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par>
                                <p:cTn id="62" presetID="10" presetClass="entr" presetSubtype="0" fill="hold" grpId="0" nodeType="withEffect">
                                  <p:stCondLst>
                                    <p:cond delay="20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par>
                          <p:cTn id="70" fill="hold">
                            <p:stCondLst>
                              <p:cond delay="500"/>
                            </p:stCondLst>
                            <p:childTnLst>
                              <p:par>
                                <p:cTn id="71" presetID="10" presetClass="exit" presetSubtype="0" fill="hold" grpId="1" nodeType="afterEffect">
                                  <p:stCondLst>
                                    <p:cond delay="200"/>
                                  </p:stCondLst>
                                  <p:childTnLst>
                                    <p:animEffect transition="out" filter="fade">
                                      <p:cBhvr>
                                        <p:cTn id="72" dur="500"/>
                                        <p:tgtEl>
                                          <p:spTgt spid="28"/>
                                        </p:tgtEl>
                                      </p:cBhvr>
                                    </p:animEffect>
                                    <p:set>
                                      <p:cBhvr>
                                        <p:cTn id="73" dur="1" fill="hold">
                                          <p:stCondLst>
                                            <p:cond delay="499"/>
                                          </p:stCondLst>
                                        </p:cTn>
                                        <p:tgtEl>
                                          <p:spTgt spid="28"/>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4"/>
                                        </p:tgtEl>
                                      </p:cBhvr>
                                    </p:animEffect>
                                    <p:set>
                                      <p:cBhvr>
                                        <p:cTn id="78" dur="1" fill="hold">
                                          <p:stCondLst>
                                            <p:cond delay="499"/>
                                          </p:stCondLst>
                                        </p:cTn>
                                        <p:tgtEl>
                                          <p:spTgt spid="4"/>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6"/>
                                        </p:tgtEl>
                                      </p:cBhvr>
                                    </p:animEffect>
                                    <p:set>
                                      <p:cBhvr>
                                        <p:cTn id="81" dur="1" fill="hold">
                                          <p:stCondLst>
                                            <p:cond delay="499"/>
                                          </p:stCondLst>
                                        </p:cTn>
                                        <p:tgtEl>
                                          <p:spTgt spid="6"/>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12"/>
                                        </p:tgtEl>
                                      </p:cBhvr>
                                    </p:animEffect>
                                    <p:set>
                                      <p:cBhvr>
                                        <p:cTn id="84" dur="1" fill="hold">
                                          <p:stCondLst>
                                            <p:cond delay="499"/>
                                          </p:stCondLst>
                                        </p:cTn>
                                        <p:tgtEl>
                                          <p:spTgt spid="12"/>
                                        </p:tgtEl>
                                        <p:attrNameLst>
                                          <p:attrName>style.visibility</p:attrName>
                                        </p:attrNameLst>
                                      </p:cBhvr>
                                      <p:to>
                                        <p:strVal val="hidden"/>
                                      </p:to>
                                    </p:set>
                                  </p:childTnLst>
                                </p:cTn>
                              </p:par>
                            </p:childTnLst>
                          </p:cTn>
                        </p:par>
                        <p:par>
                          <p:cTn id="85" fill="hold">
                            <p:stCondLst>
                              <p:cond delay="500"/>
                            </p:stCondLst>
                            <p:childTnLst>
                              <p:par>
                                <p:cTn id="86" presetID="10" presetClass="entr" presetSubtype="0" fill="hold" nodeType="afterEffect">
                                  <p:stCondLst>
                                    <p:cond delay="200"/>
                                  </p:stCondLst>
                                  <p:childTnLst>
                                    <p:set>
                                      <p:cBhvr>
                                        <p:cTn id="87" dur="1" fill="hold">
                                          <p:stCondLst>
                                            <p:cond delay="0"/>
                                          </p:stCondLst>
                                        </p:cTn>
                                        <p:tgtEl>
                                          <p:spTgt spid="16"/>
                                        </p:tgtEl>
                                        <p:attrNameLst>
                                          <p:attrName>style.visibility</p:attrName>
                                        </p:attrNameLst>
                                      </p:cBhvr>
                                      <p:to>
                                        <p:strVal val="visible"/>
                                      </p:to>
                                    </p:set>
                                    <p:animEffect transition="in" filter="fade">
                                      <p:cBhvr>
                                        <p:cTn id="88" dur="500"/>
                                        <p:tgtEl>
                                          <p:spTgt spid="16"/>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mph" presetSubtype="2" decel="100000" autoRev="1" fill="hold" grpId="1" nodeType="clickEffect">
                                  <p:stCondLst>
                                    <p:cond delay="0"/>
                                  </p:stCondLst>
                                  <p:childTnLst>
                                    <p:animClr clrSpc="rgb" dir="cw">
                                      <p:cBhvr override="childStyle">
                                        <p:cTn id="92" dur="1000" fill="hold"/>
                                        <p:tgtEl>
                                          <p:spTgt spid="23"/>
                                        </p:tgtEl>
                                        <p:attrNameLst>
                                          <p:attrName>style.color</p:attrName>
                                        </p:attrNameLst>
                                      </p:cBhvr>
                                      <p:to>
                                        <a:schemeClr val="tx2"/>
                                      </p:to>
                                    </p:animClr>
                                  </p:childTnLst>
                                </p:cTn>
                              </p:par>
                              <p:par>
                                <p:cTn id="93" presetID="3" presetClass="emph" presetSubtype="2" decel="100000" autoRev="1" fill="hold" grpId="1" nodeType="withEffect">
                                  <p:stCondLst>
                                    <p:cond delay="0"/>
                                  </p:stCondLst>
                                  <p:childTnLst>
                                    <p:animClr clrSpc="rgb" dir="cw">
                                      <p:cBhvr override="childStyle">
                                        <p:cTn id="94" dur="1000" fill="hold"/>
                                        <p:tgtEl>
                                          <p:spTgt spid="26"/>
                                        </p:tgtEl>
                                        <p:attrNameLst>
                                          <p:attrName>style.color</p:attrName>
                                        </p:attrNameLst>
                                      </p:cBhvr>
                                      <p:to>
                                        <a:schemeClr val="tx2"/>
                                      </p:to>
                                    </p:animClr>
                                  </p:childTnLst>
                                </p:cTn>
                              </p:par>
                              <p:par>
                                <p:cTn id="95" presetID="3" presetClass="emph" presetSubtype="2" decel="100000" autoRev="1" fill="hold" grpId="0" nodeType="withEffect">
                                  <p:stCondLst>
                                    <p:cond delay="0"/>
                                  </p:stCondLst>
                                  <p:childTnLst>
                                    <p:animClr clrSpc="rgb" dir="cw">
                                      <p:cBhvr override="childStyle">
                                        <p:cTn id="96" dur="1000" fill="hold"/>
                                        <p:tgtEl>
                                          <p:spTgt spid="25"/>
                                        </p:tgtEl>
                                        <p:attrNameLst>
                                          <p:attrName>style.color</p:attrName>
                                        </p:attrNameLst>
                                      </p:cBhvr>
                                      <p:to>
                                        <a:schemeClr val="tx2"/>
                                      </p:to>
                                    </p:animClr>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fade">
                                      <p:cBhvr>
                                        <p:cTn id="101" dur="500"/>
                                        <p:tgtEl>
                                          <p:spTgt spid="32"/>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fade">
                                      <p:cBhvr>
                                        <p:cTn id="106" dur="500"/>
                                        <p:tgtEl>
                                          <p:spTgt spid="19"/>
                                        </p:tgtEl>
                                      </p:cBhvr>
                                    </p:animEffect>
                                  </p:childTnLst>
                                </p:cTn>
                              </p:par>
                              <p:par>
                                <p:cTn id="107" presetID="10" presetClass="entr" presetSubtype="0" fill="hold" grpId="0" nodeType="withEffect">
                                  <p:stCondLst>
                                    <p:cond delay="200"/>
                                  </p:stCondLst>
                                  <p:childTnLst>
                                    <p:set>
                                      <p:cBhvr>
                                        <p:cTn id="108" dur="1" fill="hold">
                                          <p:stCondLst>
                                            <p:cond delay="0"/>
                                          </p:stCondLst>
                                        </p:cTn>
                                        <p:tgtEl>
                                          <p:spTgt spid="18"/>
                                        </p:tgtEl>
                                        <p:attrNameLst>
                                          <p:attrName>style.visibility</p:attrName>
                                        </p:attrNameLst>
                                      </p:cBhvr>
                                      <p:to>
                                        <p:strVal val="visible"/>
                                      </p:to>
                                    </p:set>
                                    <p:animEffect transition="in" filter="fade">
                                      <p:cBhvr>
                                        <p:cTn id="109" dur="500"/>
                                        <p:tgtEl>
                                          <p:spTgt spid="18"/>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nodeType="clickEffect">
                                  <p:stCondLst>
                                    <p:cond delay="0"/>
                                  </p:stCondLst>
                                  <p:childTnLst>
                                    <p:animEffect transition="out" filter="fade">
                                      <p:cBhvr>
                                        <p:cTn id="113" dur="500"/>
                                        <p:tgtEl>
                                          <p:spTgt spid="30"/>
                                        </p:tgtEl>
                                      </p:cBhvr>
                                    </p:animEffect>
                                    <p:set>
                                      <p:cBhvr>
                                        <p:cTn id="114" dur="1" fill="hold">
                                          <p:stCondLst>
                                            <p:cond delay="499"/>
                                          </p:stCondLst>
                                        </p:cTn>
                                        <p:tgtEl>
                                          <p:spTgt spid="30"/>
                                        </p:tgtEl>
                                        <p:attrNameLst>
                                          <p:attrName>style.visibility</p:attrName>
                                        </p:attrNameLst>
                                      </p:cBhvr>
                                      <p:to>
                                        <p:strVal val="hidden"/>
                                      </p:to>
                                    </p:set>
                                  </p:childTnLst>
                                </p:cTn>
                              </p:par>
                            </p:childTnLst>
                          </p:cTn>
                        </p:par>
                        <p:par>
                          <p:cTn id="115" fill="hold">
                            <p:stCondLst>
                              <p:cond delay="500"/>
                            </p:stCondLst>
                            <p:childTnLst>
                              <p:par>
                                <p:cTn id="116" presetID="10" presetClass="entr" presetSubtype="0" fill="hold" nodeType="afterEffect">
                                  <p:stCondLst>
                                    <p:cond delay="200"/>
                                  </p:stCondLst>
                                  <p:childTnLst>
                                    <p:set>
                                      <p:cBhvr>
                                        <p:cTn id="117" dur="1" fill="hold">
                                          <p:stCondLst>
                                            <p:cond delay="0"/>
                                          </p:stCondLst>
                                        </p:cTn>
                                        <p:tgtEl>
                                          <p:spTgt spid="31"/>
                                        </p:tgtEl>
                                        <p:attrNameLst>
                                          <p:attrName>style.visibility</p:attrName>
                                        </p:attrNameLst>
                                      </p:cBhvr>
                                      <p:to>
                                        <p:strVal val="visible"/>
                                      </p:to>
                                    </p:set>
                                    <p:animEffect transition="in" filter="fade">
                                      <p:cBhvr>
                                        <p:cTn id="118" dur="500"/>
                                        <p:tgtEl>
                                          <p:spTgt spid="31"/>
                                        </p:tgtEl>
                                      </p:cBhvr>
                                    </p:animEffect>
                                  </p:childTnLst>
                                </p:cTn>
                              </p:par>
                            </p:childTnLst>
                          </p:cTn>
                        </p:par>
                        <p:par>
                          <p:cTn id="119" fill="hold">
                            <p:stCondLst>
                              <p:cond delay="1200"/>
                            </p:stCondLst>
                            <p:childTnLst>
                              <p:par>
                                <p:cTn id="120" presetID="10" presetClass="entr" presetSubtype="0" fill="hold" grpId="0" nodeType="afterEffect">
                                  <p:stCondLst>
                                    <p:cond delay="200"/>
                                  </p:stCondLst>
                                  <p:childTnLst>
                                    <p:set>
                                      <p:cBhvr>
                                        <p:cTn id="121" dur="1" fill="hold">
                                          <p:stCondLst>
                                            <p:cond delay="0"/>
                                          </p:stCondLst>
                                        </p:cTn>
                                        <p:tgtEl>
                                          <p:spTgt spid="21"/>
                                        </p:tgtEl>
                                        <p:attrNameLst>
                                          <p:attrName>style.visibility</p:attrName>
                                        </p:attrNameLst>
                                      </p:cBhvr>
                                      <p:to>
                                        <p:strVal val="visible"/>
                                      </p:to>
                                    </p:set>
                                    <p:animEffect transition="in" filter="fade">
                                      <p:cBhvr>
                                        <p:cTn id="122" dur="500"/>
                                        <p:tgtEl>
                                          <p:spTgt spid="21"/>
                                        </p:tgtEl>
                                      </p:cBhvr>
                                    </p:animEffect>
                                  </p:childTnLst>
                                </p:cTn>
                              </p:par>
                            </p:childTnLst>
                          </p:cTn>
                        </p:par>
                        <p:par>
                          <p:cTn id="123" fill="hold">
                            <p:stCondLst>
                              <p:cond delay="1900"/>
                            </p:stCondLst>
                            <p:childTnLst>
                              <p:par>
                                <p:cTn id="124" presetID="10" presetClass="entr" presetSubtype="0" fill="hold" grpId="0" nodeType="afterEffect">
                                  <p:stCondLst>
                                    <p:cond delay="20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8" grpId="0"/>
      <p:bldP spid="19" grpId="0"/>
      <p:bldP spid="20" grpId="0"/>
      <p:bldP spid="21" grpId="0"/>
      <p:bldP spid="22" grpId="0"/>
      <p:bldP spid="23" grpId="0"/>
      <p:bldP spid="23" grpId="1"/>
      <p:bldP spid="24" grpId="0"/>
      <p:bldP spid="25" grpId="0"/>
      <p:bldP spid="26" grpId="0"/>
      <p:bldP spid="26" grpId="1"/>
      <p:bldP spid="27" grpId="0"/>
      <p:bldP spid="28" grpId="0" animBg="1"/>
      <p:bldP spid="28" grpId="1" animBg="1"/>
      <p:bldP spid="8" grpId="0"/>
      <p:bldP spid="32" grpId="0"/>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a:t>
            </a:r>
            <a:r>
              <a:rPr lang="en-GB" sz="2400" b="1" dirty="0"/>
              <a:t>4</a:t>
            </a:r>
            <a:r>
              <a:rPr lang="en-GB" sz="2400" b="1" i="0" u="none" strike="noStrike" dirty="0">
                <a:effectLst/>
              </a:rPr>
              <a:t>, Learning Outcome 8	</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289544690"/>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8</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multiply a two-digit number by a single-digit number using short multiplication (regrouping ones to tens)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4949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4, Learning Outcome 8</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 text, application  Description automatically generated">
            <a:extLst>
              <a:ext uri="{FF2B5EF4-FFF2-40B4-BE49-F238E27FC236}">
                <a16:creationId xmlns:a16="http://schemas.microsoft.com/office/drawing/2014/main" id="{496454C0-5CDD-4E37-8791-B1F0141D285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86" b="186"/>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2.14 Multiplication: partitioning leading to short multiplication</a:t>
            </a:r>
            <a:r>
              <a:rPr lang="en-GB" sz="2000" dirty="0"/>
              <a:t> </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688746741"/>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2:7-2:8</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20-21</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302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004FA163-9F91-4FC0-88BC-ADD1C1C41D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502684" y="2004082"/>
            <a:ext cx="1762384" cy="2410808"/>
          </a:xfrm>
          <a:prstGeom prst="rect">
            <a:avLst/>
          </a:prstGeom>
        </p:spPr>
      </p:pic>
      <p:pic>
        <p:nvPicPr>
          <p:cNvPr id="47" name="Picture 46">
            <a:extLst>
              <a:ext uri="{FF2B5EF4-FFF2-40B4-BE49-F238E27FC236}">
                <a16:creationId xmlns:a16="http://schemas.microsoft.com/office/drawing/2014/main" id="{F9F414A9-F1F2-467F-86E7-28497FFF59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503763" y="1997675"/>
            <a:ext cx="1900276" cy="2452372"/>
          </a:xfrm>
          <a:prstGeom prst="rect">
            <a:avLst/>
          </a:prstGeom>
        </p:spPr>
      </p:pic>
      <p:pic>
        <p:nvPicPr>
          <p:cNvPr id="28" name="Picture 27">
            <a:extLst>
              <a:ext uri="{FF2B5EF4-FFF2-40B4-BE49-F238E27FC236}">
                <a16:creationId xmlns:a16="http://schemas.microsoft.com/office/drawing/2014/main" id="{B5FDC9E6-0535-4CFB-AF13-CF4ECE48DE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502684" y="1998365"/>
            <a:ext cx="1966912" cy="2045030"/>
          </a:xfrm>
          <a:prstGeom prst="rect">
            <a:avLst/>
          </a:prstGeom>
        </p:spPr>
      </p:pic>
      <p:sp>
        <p:nvSpPr>
          <p:cNvPr id="2" name="Text Placeholder 1">
            <a:extLst>
              <a:ext uri="{FF2B5EF4-FFF2-40B4-BE49-F238E27FC236}">
                <a16:creationId xmlns:a16="http://schemas.microsoft.com/office/drawing/2014/main" id="{5EF9577F-6710-4C3D-A30A-83FBBDCF96B0}"/>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2.14 </a:t>
            </a:r>
            <a:r>
              <a:rPr lang="en-GB" dirty="0"/>
              <a:t>Short multiplication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2:7</a:t>
            </a:r>
          </a:p>
        </p:txBody>
      </p:sp>
      <p:sp>
        <p:nvSpPr>
          <p:cNvPr id="31" name="TextBox 30">
            <a:extLst>
              <a:ext uri="{FF2B5EF4-FFF2-40B4-BE49-F238E27FC236}">
                <a16:creationId xmlns:a16="http://schemas.microsoft.com/office/drawing/2014/main" id="{CB3B7D92-F2F5-4FA6-A6BE-519158AD6933}"/>
              </a:ext>
            </a:extLst>
          </p:cNvPr>
          <p:cNvSpPr txBox="1"/>
          <p:nvPr/>
        </p:nvSpPr>
        <p:spPr bwMode="auto">
          <a:xfrm>
            <a:off x="4686258" y="2881512"/>
            <a:ext cx="1356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32" name="TextBox 31">
            <a:extLst>
              <a:ext uri="{FF2B5EF4-FFF2-40B4-BE49-F238E27FC236}">
                <a16:creationId xmlns:a16="http://schemas.microsoft.com/office/drawing/2014/main" id="{7A18B2BB-EC43-4C79-84A7-F3AD08BD0072}"/>
              </a:ext>
            </a:extLst>
          </p:cNvPr>
          <p:cNvSpPr txBox="1"/>
          <p:nvPr/>
        </p:nvSpPr>
        <p:spPr bwMode="auto">
          <a:xfrm>
            <a:off x="4607869" y="2383183"/>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33" name="TextBox 32">
            <a:extLst>
              <a:ext uri="{FF2B5EF4-FFF2-40B4-BE49-F238E27FC236}">
                <a16:creationId xmlns:a16="http://schemas.microsoft.com/office/drawing/2014/main" id="{86393AEF-B2F7-434B-9309-6879041B4941}"/>
              </a:ext>
            </a:extLst>
          </p:cNvPr>
          <p:cNvSpPr txBox="1"/>
          <p:nvPr/>
        </p:nvSpPr>
        <p:spPr bwMode="auto">
          <a:xfrm>
            <a:off x="4088528" y="2373658"/>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34" name="TextBox 33">
            <a:extLst>
              <a:ext uri="{FF2B5EF4-FFF2-40B4-BE49-F238E27FC236}">
                <a16:creationId xmlns:a16="http://schemas.microsoft.com/office/drawing/2014/main" id="{E5BD7834-C065-43FE-B361-F20153C209E1}"/>
              </a:ext>
            </a:extLst>
          </p:cNvPr>
          <p:cNvSpPr txBox="1"/>
          <p:nvPr/>
        </p:nvSpPr>
        <p:spPr bwMode="auto">
          <a:xfrm>
            <a:off x="3614615" y="2841228"/>
            <a:ext cx="2880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37" name="Rectangle 36">
            <a:extLst>
              <a:ext uri="{FF2B5EF4-FFF2-40B4-BE49-F238E27FC236}">
                <a16:creationId xmlns:a16="http://schemas.microsoft.com/office/drawing/2014/main" id="{B26F12EB-14FE-4378-B94C-78CC735EB4E1}"/>
              </a:ext>
            </a:extLst>
          </p:cNvPr>
          <p:cNvSpPr/>
          <p:nvPr/>
        </p:nvSpPr>
        <p:spPr>
          <a:xfrm>
            <a:off x="5366346" y="2881512"/>
            <a:ext cx="3121367" cy="461665"/>
          </a:xfrm>
          <a:prstGeom prst="rect">
            <a:avLst/>
          </a:prstGeom>
        </p:spPr>
        <p:txBody>
          <a:bodyPr wrap="none">
            <a:spAutoFit/>
          </a:bodyPr>
          <a:lstStyle/>
          <a:p>
            <a:pPr>
              <a:buNone/>
            </a:pPr>
            <a:r>
              <a:rPr lang="en-GB" sz="2400" dirty="0">
                <a:solidFill>
                  <a:srgbClr val="FF0000"/>
                </a:solidFill>
                <a:latin typeface="Myriad Pro" panose="020B0503030403020204" pitchFamily="34" charset="0"/>
                <a:ea typeface="Times New Roman" panose="02020603050405020304" pitchFamily="18" charset="0"/>
                <a:cs typeface="Times New Roman" panose="02020603050405020304" pitchFamily="18" charset="0"/>
              </a:rPr>
              <a:t>3 </a:t>
            </a:r>
            <a:r>
              <a:rPr lang="en-GB" sz="2400" dirty="0">
                <a:solidFill>
                  <a:srgbClr val="FF0000"/>
                </a:solidFill>
                <a:latin typeface="Myriad Pro" panose="020B0503030403020204" pitchFamily="34" charset="0"/>
                <a:ea typeface="Times New Roman" panose="02020603050405020304" pitchFamily="18" charset="0"/>
              </a:rPr>
              <a:t>×</a:t>
            </a:r>
            <a:r>
              <a:rPr lang="en-GB" sz="2400" dirty="0">
                <a:solidFill>
                  <a:srgbClr val="FF0000"/>
                </a:solidFill>
                <a:latin typeface="Myriad Pro" panose="020B0503030403020204" pitchFamily="34" charset="0"/>
                <a:ea typeface="Times New Roman" panose="02020603050405020304" pitchFamily="18" charset="0"/>
                <a:cs typeface="Times New Roman" panose="02020603050405020304" pitchFamily="18" charset="0"/>
              </a:rPr>
              <a:t> 4 ones = 12 ones </a:t>
            </a:r>
            <a:endParaRPr lang="en-GB" sz="2400" dirty="0">
              <a:solidFill>
                <a:srgbClr val="FF0000"/>
              </a:solidFill>
              <a:latin typeface="Myriad Pro" panose="020B0503030403020204" pitchFamily="34" charset="0"/>
            </a:endParaRPr>
          </a:p>
        </p:txBody>
      </p:sp>
      <p:sp>
        <p:nvSpPr>
          <p:cNvPr id="38" name="Rectangle 37">
            <a:extLst>
              <a:ext uri="{FF2B5EF4-FFF2-40B4-BE49-F238E27FC236}">
                <a16:creationId xmlns:a16="http://schemas.microsoft.com/office/drawing/2014/main" id="{8BBFF912-BCD9-4941-B01D-6220F7B6D0A7}"/>
              </a:ext>
            </a:extLst>
          </p:cNvPr>
          <p:cNvSpPr/>
          <p:nvPr/>
        </p:nvSpPr>
        <p:spPr>
          <a:xfrm>
            <a:off x="6725783" y="3404618"/>
            <a:ext cx="2445670" cy="461665"/>
          </a:xfrm>
          <a:prstGeom prst="rect">
            <a:avLst/>
          </a:prstGeom>
        </p:spPr>
        <p:txBody>
          <a:bodyPr wrap="none">
            <a:spAutoFit/>
          </a:bodyPr>
          <a:lstStyle/>
          <a:p>
            <a:pPr>
              <a:buNone/>
            </a:pPr>
            <a:r>
              <a:rPr lang="en-GB" sz="2400" dirty="0">
                <a:solidFill>
                  <a:srgbClr val="FF0000"/>
                </a:solidFill>
                <a:latin typeface="Myriad Pro" panose="020B0503030403020204" pitchFamily="34" charset="0"/>
                <a:ea typeface="Times New Roman" panose="02020603050405020304" pitchFamily="18" charset="0"/>
                <a:cs typeface="Times New Roman" panose="02020603050405020304" pitchFamily="18" charset="0"/>
              </a:rPr>
              <a:t>= 1 ten + 2 ones</a:t>
            </a:r>
            <a:endParaRPr lang="en-GB" sz="2400" dirty="0">
              <a:solidFill>
                <a:srgbClr val="FF0000"/>
              </a:solidFill>
              <a:latin typeface="Myriad Pro" panose="020B0503030403020204" pitchFamily="34" charset="0"/>
            </a:endParaRPr>
          </a:p>
        </p:txBody>
      </p:sp>
      <p:sp>
        <p:nvSpPr>
          <p:cNvPr id="41" name="Rectangle 40">
            <a:extLst>
              <a:ext uri="{FF2B5EF4-FFF2-40B4-BE49-F238E27FC236}">
                <a16:creationId xmlns:a16="http://schemas.microsoft.com/office/drawing/2014/main" id="{EDE0E340-50BD-4DBE-AD0E-350A168FF9FF}"/>
              </a:ext>
            </a:extLst>
          </p:cNvPr>
          <p:cNvSpPr/>
          <p:nvPr/>
        </p:nvSpPr>
        <p:spPr>
          <a:xfrm>
            <a:off x="5366345" y="4111241"/>
            <a:ext cx="4572000" cy="830997"/>
          </a:xfrm>
          <a:prstGeom prst="rect">
            <a:avLst/>
          </a:prstGeom>
        </p:spPr>
        <p:txBody>
          <a:bodyPr>
            <a:spAutoFit/>
          </a:bodyPr>
          <a:lstStyle/>
          <a:p>
            <a:pPr>
              <a:buNone/>
            </a:pPr>
            <a:r>
              <a:rPr lang="en-GB" sz="2400" dirty="0">
                <a:solidFill>
                  <a:srgbClr val="FF0000"/>
                </a:solidFill>
                <a:latin typeface="Myriad Pro" panose="020B0503030403020204" pitchFamily="34" charset="0"/>
                <a:ea typeface="Times New Roman" panose="02020603050405020304" pitchFamily="18" charset="0"/>
                <a:cs typeface="Times New Roman" panose="02020603050405020304" pitchFamily="18" charset="0"/>
              </a:rPr>
              <a:t>Write “1” </a:t>
            </a:r>
            <a:r>
              <a:rPr lang="en-GB" sz="2400" u="sng" dirty="0">
                <a:solidFill>
                  <a:srgbClr val="FF0000"/>
                </a:solidFill>
                <a:latin typeface="Myriad Pro" panose="020B0503030403020204" pitchFamily="34" charset="0"/>
                <a:ea typeface="Times New Roman" panose="02020603050405020304" pitchFamily="18" charset="0"/>
                <a:cs typeface="Times New Roman" panose="02020603050405020304" pitchFamily="18" charset="0"/>
              </a:rPr>
              <a:t>below</a:t>
            </a:r>
            <a:r>
              <a:rPr lang="en-GB" sz="2400" dirty="0">
                <a:solidFill>
                  <a:srgbClr val="FF0000"/>
                </a:solidFill>
                <a:latin typeface="Myriad Pro" panose="020B0503030403020204" pitchFamily="34" charset="0"/>
                <a:ea typeface="Times New Roman" panose="02020603050405020304" pitchFamily="18" charset="0"/>
                <a:cs typeface="Times New Roman" panose="02020603050405020304" pitchFamily="18" charset="0"/>
              </a:rPr>
              <a:t> the tens column and “2” in the ones column.</a:t>
            </a:r>
            <a:endParaRPr lang="en-GB" sz="2400" dirty="0">
              <a:solidFill>
                <a:srgbClr val="FF0000"/>
              </a:solidFill>
              <a:latin typeface="Myriad Pro" panose="020B0503030403020204" pitchFamily="34" charset="0"/>
            </a:endParaRPr>
          </a:p>
        </p:txBody>
      </p:sp>
      <p:sp>
        <p:nvSpPr>
          <p:cNvPr id="42" name="TextBox 41">
            <a:extLst>
              <a:ext uri="{FF2B5EF4-FFF2-40B4-BE49-F238E27FC236}">
                <a16:creationId xmlns:a16="http://schemas.microsoft.com/office/drawing/2014/main" id="{FAB918A9-4856-4097-9696-89F4F6F6D012}"/>
              </a:ext>
            </a:extLst>
          </p:cNvPr>
          <p:cNvSpPr txBox="1"/>
          <p:nvPr/>
        </p:nvSpPr>
        <p:spPr bwMode="auto">
          <a:xfrm>
            <a:off x="4572077" y="3404618"/>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43" name="TextBox 42">
            <a:extLst>
              <a:ext uri="{FF2B5EF4-FFF2-40B4-BE49-F238E27FC236}">
                <a16:creationId xmlns:a16="http://schemas.microsoft.com/office/drawing/2014/main" id="{C5AA33E7-8AEF-462A-9A1C-D9013ECD9859}"/>
              </a:ext>
            </a:extLst>
          </p:cNvPr>
          <p:cNvSpPr txBox="1"/>
          <p:nvPr/>
        </p:nvSpPr>
        <p:spPr bwMode="auto">
          <a:xfrm>
            <a:off x="4077026" y="3933056"/>
            <a:ext cx="3600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1</a:t>
            </a:r>
          </a:p>
        </p:txBody>
      </p:sp>
      <p:sp>
        <p:nvSpPr>
          <p:cNvPr id="48" name="Rectangle 47">
            <a:extLst>
              <a:ext uri="{FF2B5EF4-FFF2-40B4-BE49-F238E27FC236}">
                <a16:creationId xmlns:a16="http://schemas.microsoft.com/office/drawing/2014/main" id="{D004BEDE-8525-441A-85E2-2B7F1BD18BCD}"/>
              </a:ext>
            </a:extLst>
          </p:cNvPr>
          <p:cNvSpPr/>
          <p:nvPr/>
        </p:nvSpPr>
        <p:spPr>
          <a:xfrm>
            <a:off x="5375920" y="2881512"/>
            <a:ext cx="2795894"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3 </a:t>
            </a:r>
            <a:r>
              <a:rPr lang="en-GB" sz="2400" dirty="0">
                <a:solidFill>
                  <a:srgbClr val="00628C"/>
                </a:solidFill>
                <a:latin typeface="Myriad Pro" panose="020B0503030403020204" pitchFamily="34" charset="0"/>
                <a:ea typeface="Times New Roman" panose="02020603050405020304" pitchFamily="18" charset="0"/>
              </a:rPr>
              <a:t>×</a:t>
            </a: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2 tens = 6 tens </a:t>
            </a:r>
            <a:endParaRPr lang="en-GB" sz="2400" dirty="0">
              <a:solidFill>
                <a:srgbClr val="00628C"/>
              </a:solidFill>
              <a:latin typeface="Myriad Pro" panose="020B0503030403020204" pitchFamily="34" charset="0"/>
            </a:endParaRPr>
          </a:p>
        </p:txBody>
      </p:sp>
      <p:sp>
        <p:nvSpPr>
          <p:cNvPr id="49" name="Rectangle 48">
            <a:extLst>
              <a:ext uri="{FF2B5EF4-FFF2-40B4-BE49-F238E27FC236}">
                <a16:creationId xmlns:a16="http://schemas.microsoft.com/office/drawing/2014/main" id="{5E3266ED-1806-4F2A-81AF-7BDAE93BB15C}"/>
              </a:ext>
            </a:extLst>
          </p:cNvPr>
          <p:cNvSpPr/>
          <p:nvPr/>
        </p:nvSpPr>
        <p:spPr>
          <a:xfrm>
            <a:off x="5359271" y="3404618"/>
            <a:ext cx="3269549"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6 tens + 1 ten = 7 tens</a:t>
            </a:r>
            <a:endParaRPr lang="en-GB" sz="2400" dirty="0">
              <a:solidFill>
                <a:srgbClr val="00628C"/>
              </a:solidFill>
              <a:latin typeface="Myriad Pro" panose="020B0503030403020204" pitchFamily="34" charset="0"/>
            </a:endParaRPr>
          </a:p>
        </p:txBody>
      </p:sp>
      <p:sp>
        <p:nvSpPr>
          <p:cNvPr id="50" name="Rectangle 49">
            <a:extLst>
              <a:ext uri="{FF2B5EF4-FFF2-40B4-BE49-F238E27FC236}">
                <a16:creationId xmlns:a16="http://schemas.microsoft.com/office/drawing/2014/main" id="{B0D19590-8C02-41D9-8006-D9758D7C48A0}"/>
              </a:ext>
            </a:extLst>
          </p:cNvPr>
          <p:cNvSpPr/>
          <p:nvPr/>
        </p:nvSpPr>
        <p:spPr>
          <a:xfrm>
            <a:off x="5375920" y="4109069"/>
            <a:ext cx="4572000" cy="461665"/>
          </a:xfrm>
          <a:prstGeom prst="rect">
            <a:avLst/>
          </a:prstGeom>
        </p:spPr>
        <p:txBody>
          <a:bodyPr>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Write “7” in the tens column.</a:t>
            </a:r>
            <a:endParaRPr lang="en-GB" sz="2400" dirty="0">
              <a:solidFill>
                <a:srgbClr val="00628C"/>
              </a:solidFill>
              <a:latin typeface="Myriad Pro" panose="020B0503030403020204" pitchFamily="34" charset="0"/>
            </a:endParaRPr>
          </a:p>
        </p:txBody>
      </p:sp>
      <p:sp>
        <p:nvSpPr>
          <p:cNvPr id="51" name="TextBox 50">
            <a:extLst>
              <a:ext uri="{FF2B5EF4-FFF2-40B4-BE49-F238E27FC236}">
                <a16:creationId xmlns:a16="http://schemas.microsoft.com/office/drawing/2014/main" id="{45BAEB5C-6C5F-431F-9285-1727EDAFD04D}"/>
              </a:ext>
            </a:extLst>
          </p:cNvPr>
          <p:cNvSpPr txBox="1"/>
          <p:nvPr/>
        </p:nvSpPr>
        <p:spPr bwMode="auto">
          <a:xfrm>
            <a:off x="4088528" y="3404618"/>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spTree>
    <p:extLst>
      <p:ext uri="{BB962C8B-B14F-4D97-AF65-F5344CB8AC3E}">
        <p14:creationId xmlns:p14="http://schemas.microsoft.com/office/powerpoint/2010/main" val="20328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3" presetClass="emph" presetSubtype="2" decel="100000" autoRev="1" fill="hold" grpId="0" nodeType="afterEffect">
                                  <p:stCondLst>
                                    <p:cond delay="200"/>
                                  </p:stCondLst>
                                  <p:childTnLst>
                                    <p:animClr clrSpc="rgb" dir="cw">
                                      <p:cBhvr override="childStyle">
                                        <p:cTn id="10" dur="1000" fill="hold"/>
                                        <p:tgtEl>
                                          <p:spTgt spid="34"/>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par>
                          <p:cTn id="16" fill="hold">
                            <p:stCondLst>
                              <p:cond delay="500"/>
                            </p:stCondLst>
                            <p:childTnLst>
                              <p:par>
                                <p:cTn id="17" presetID="10" presetClass="entr" presetSubtype="0" fill="hold" grpId="0" nodeType="afterEffect">
                                  <p:stCondLst>
                                    <p:cond delay="20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childTnLst>
                          </p:cTn>
                        </p:par>
                        <p:par>
                          <p:cTn id="30" fill="hold">
                            <p:stCondLst>
                              <p:cond delay="500"/>
                            </p:stCondLst>
                            <p:childTnLst>
                              <p:par>
                                <p:cTn id="31" presetID="10" presetClass="entr" presetSubtype="0" fill="hold" grpId="0" nodeType="afterEffect">
                                  <p:stCondLst>
                                    <p:cond delay="20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36"/>
                                        </p:tgtEl>
                                      </p:cBhvr>
                                    </p:animEffect>
                                    <p:set>
                                      <p:cBhvr>
                                        <p:cTn id="38" dur="1" fill="hold">
                                          <p:stCondLst>
                                            <p:cond delay="499"/>
                                          </p:stCondLst>
                                        </p:cTn>
                                        <p:tgtEl>
                                          <p:spTgt spid="36"/>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37"/>
                                        </p:tgtEl>
                                      </p:cBhvr>
                                    </p:animEffect>
                                    <p:set>
                                      <p:cBhvr>
                                        <p:cTn id="41" dur="1" fill="hold">
                                          <p:stCondLst>
                                            <p:cond delay="499"/>
                                          </p:stCondLst>
                                        </p:cTn>
                                        <p:tgtEl>
                                          <p:spTgt spid="37"/>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38"/>
                                        </p:tgtEl>
                                      </p:cBhvr>
                                    </p:animEffect>
                                    <p:set>
                                      <p:cBhvr>
                                        <p:cTn id="44" dur="1" fill="hold">
                                          <p:stCondLst>
                                            <p:cond delay="499"/>
                                          </p:stCondLst>
                                        </p:cTn>
                                        <p:tgtEl>
                                          <p:spTgt spid="38"/>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41"/>
                                        </p:tgtEl>
                                      </p:cBhvr>
                                    </p:animEffect>
                                    <p:set>
                                      <p:cBhvr>
                                        <p:cTn id="47" dur="1" fill="hold">
                                          <p:stCondLst>
                                            <p:cond delay="499"/>
                                          </p:stCondLst>
                                        </p:cTn>
                                        <p:tgtEl>
                                          <p:spTgt spid="4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0" presetClass="exit" presetSubtype="0" fill="hold" nodeType="withEffect">
                                  <p:stCondLst>
                                    <p:cond delay="0"/>
                                  </p:stCondLst>
                                  <p:childTnLst>
                                    <p:animEffect transition="out" filter="fade">
                                      <p:cBhvr>
                                        <p:cTn id="54" dur="500"/>
                                        <p:tgtEl>
                                          <p:spTgt spid="28"/>
                                        </p:tgtEl>
                                      </p:cBhvr>
                                    </p:animEffect>
                                    <p:set>
                                      <p:cBhvr>
                                        <p:cTn id="55" dur="1" fill="hold">
                                          <p:stCondLst>
                                            <p:cond delay="499"/>
                                          </p:stCondLst>
                                        </p:cTn>
                                        <p:tgtEl>
                                          <p:spTgt spid="28"/>
                                        </p:tgtEl>
                                        <p:attrNameLst>
                                          <p:attrName>style.visibility</p:attrName>
                                        </p:attrNameLst>
                                      </p:cBhvr>
                                      <p:to>
                                        <p:strVal val="hidden"/>
                                      </p:to>
                                    </p:set>
                                  </p:childTnLst>
                                </p:cTn>
                              </p:par>
                            </p:childTnLst>
                          </p:cTn>
                        </p:par>
                        <p:par>
                          <p:cTn id="56" fill="hold">
                            <p:stCondLst>
                              <p:cond delay="500"/>
                            </p:stCondLst>
                            <p:childTnLst>
                              <p:par>
                                <p:cTn id="57" presetID="3" presetClass="emph" presetSubtype="2" decel="100000" autoRev="1" fill="hold" grpId="1" nodeType="afterEffect">
                                  <p:stCondLst>
                                    <p:cond delay="200"/>
                                  </p:stCondLst>
                                  <p:childTnLst>
                                    <p:animClr clrSpc="rgb" dir="cw">
                                      <p:cBhvr override="childStyle">
                                        <p:cTn id="58" dur="1000" fill="hold"/>
                                        <p:tgtEl>
                                          <p:spTgt spid="34"/>
                                        </p:tgtEl>
                                        <p:attrNameLst>
                                          <p:attrName>style.color</p:attrName>
                                        </p:attrNameLst>
                                      </p:cBhvr>
                                      <p:to>
                                        <a:schemeClr val="tx2"/>
                                      </p:to>
                                    </p:animClr>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childTnLst>
                                </p:cTn>
                              </p:par>
                            </p:childTnLst>
                          </p:cTn>
                        </p:par>
                        <p:par>
                          <p:cTn id="64" fill="hold">
                            <p:stCondLst>
                              <p:cond delay="500"/>
                            </p:stCondLst>
                            <p:childTnLst>
                              <p:par>
                                <p:cTn id="65" presetID="10" presetClass="entr" presetSubtype="0" fill="hold" grpId="0" nodeType="afterEffect">
                                  <p:stCondLst>
                                    <p:cond delay="20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500"/>
                                        <p:tgtEl>
                                          <p:spTgt spid="5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childTnLst>
                                </p:cTn>
                              </p:par>
                              <p:par>
                                <p:cTn id="78" presetID="10" presetClass="exit" presetSubtype="0" fill="hold" nodeType="withEffect">
                                  <p:stCondLst>
                                    <p:cond delay="0"/>
                                  </p:stCondLst>
                                  <p:childTnLst>
                                    <p:animEffect transition="out" filter="fade">
                                      <p:cBhvr>
                                        <p:cTn id="79" dur="500"/>
                                        <p:tgtEl>
                                          <p:spTgt spid="47"/>
                                        </p:tgtEl>
                                      </p:cBhvr>
                                    </p:animEffect>
                                    <p:set>
                                      <p:cBhvr>
                                        <p:cTn id="80" dur="1" fill="hold">
                                          <p:stCondLst>
                                            <p:cond delay="499"/>
                                          </p:stCondLst>
                                        </p:cTn>
                                        <p:tgtEl>
                                          <p:spTgt spid="47"/>
                                        </p:tgtEl>
                                        <p:attrNameLst>
                                          <p:attrName>style.visibility</p:attrName>
                                        </p:attrNameLst>
                                      </p:cBhvr>
                                      <p:to>
                                        <p:strVal val="hidden"/>
                                      </p:to>
                                    </p:set>
                                  </p:childTnLst>
                                </p:cTn>
                              </p:par>
                            </p:childTnLst>
                          </p:cTn>
                        </p:par>
                        <p:par>
                          <p:cTn id="81" fill="hold">
                            <p:stCondLst>
                              <p:cond delay="500"/>
                            </p:stCondLst>
                            <p:childTnLst>
                              <p:par>
                                <p:cTn id="82" presetID="10" presetClass="entr" presetSubtype="0" fill="hold" grpId="0" nodeType="afterEffect">
                                  <p:stCondLst>
                                    <p:cond delay="200"/>
                                  </p:stCondLst>
                                  <p:childTnLst>
                                    <p:set>
                                      <p:cBhvr>
                                        <p:cTn id="83" dur="1" fill="hold">
                                          <p:stCondLst>
                                            <p:cond delay="0"/>
                                          </p:stCondLst>
                                        </p:cTn>
                                        <p:tgtEl>
                                          <p:spTgt spid="51"/>
                                        </p:tgtEl>
                                        <p:attrNameLst>
                                          <p:attrName>style.visibility</p:attrName>
                                        </p:attrNameLst>
                                      </p:cBhvr>
                                      <p:to>
                                        <p:strVal val="visible"/>
                                      </p:to>
                                    </p:set>
                                    <p:animEffect transition="in" filter="fade">
                                      <p:cBhvr>
                                        <p:cTn id="84" dur="500"/>
                                        <p:tgtEl>
                                          <p:spTgt spid="51"/>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mph" presetSubtype="2" decel="100000" autoRev="1" fill="hold" grpId="1" nodeType="clickEffect">
                                  <p:stCondLst>
                                    <p:cond delay="0"/>
                                  </p:stCondLst>
                                  <p:childTnLst>
                                    <p:animClr clrSpc="rgb" dir="cw">
                                      <p:cBhvr override="childStyle">
                                        <p:cTn id="88" dur="1000" fill="hold"/>
                                        <p:tgtEl>
                                          <p:spTgt spid="43"/>
                                        </p:tgtEl>
                                        <p:attrNameLst>
                                          <p:attrName>style.color</p:attrName>
                                        </p:attrNameLst>
                                      </p:cBhvr>
                                      <p:to>
                                        <a:schemeClr val="tx1"/>
                                      </p:to>
                                    </p:animClr>
                                  </p:childTnLst>
                                </p:cTn>
                              </p:par>
                              <p:par>
                                <p:cTn id="89" presetID="10" presetClass="exit" presetSubtype="0" fill="hold" grpId="1" nodeType="withEffect">
                                  <p:stCondLst>
                                    <p:cond delay="0"/>
                                  </p:stCondLst>
                                  <p:childTnLst>
                                    <p:animEffect transition="out" filter="fade">
                                      <p:cBhvr>
                                        <p:cTn id="90" dur="500"/>
                                        <p:tgtEl>
                                          <p:spTgt spid="48"/>
                                        </p:tgtEl>
                                      </p:cBhvr>
                                    </p:animEffect>
                                    <p:set>
                                      <p:cBhvr>
                                        <p:cTn id="91" dur="1" fill="hold">
                                          <p:stCondLst>
                                            <p:cond delay="499"/>
                                          </p:stCondLst>
                                        </p:cTn>
                                        <p:tgtEl>
                                          <p:spTgt spid="48"/>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49"/>
                                        </p:tgtEl>
                                      </p:cBhvr>
                                    </p:animEffect>
                                    <p:set>
                                      <p:cBhvr>
                                        <p:cTn id="94" dur="1" fill="hold">
                                          <p:stCondLst>
                                            <p:cond delay="499"/>
                                          </p:stCondLst>
                                        </p:cTn>
                                        <p:tgtEl>
                                          <p:spTgt spid="49"/>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50"/>
                                        </p:tgtEl>
                                      </p:cBhvr>
                                    </p:animEffect>
                                    <p:set>
                                      <p:cBhvr>
                                        <p:cTn id="97"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37" grpId="0"/>
      <p:bldP spid="37" grpId="1"/>
      <p:bldP spid="38" grpId="0"/>
      <p:bldP spid="38" grpId="1"/>
      <p:bldP spid="41" grpId="0"/>
      <p:bldP spid="41" grpId="1"/>
      <p:bldP spid="42" grpId="0"/>
      <p:bldP spid="43" grpId="0"/>
      <p:bldP spid="43" grpId="1"/>
      <p:bldP spid="48" grpId="0"/>
      <p:bldP spid="48" grpId="1"/>
      <p:bldP spid="49" grpId="0"/>
      <p:bldP spid="49" grpId="1"/>
      <p:bldP spid="50" grpId="0"/>
      <p:bldP spid="50" grpId="1"/>
      <p:bldP spid="5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C97D30-BD68-461C-815B-77E96656BEBA}"/>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2.14 </a:t>
            </a:r>
            <a:r>
              <a:rPr lang="en-GB" dirty="0"/>
              <a:t>Short multiplication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2:7</a:t>
            </a:r>
          </a:p>
        </p:txBody>
      </p:sp>
      <p:sp>
        <p:nvSpPr>
          <p:cNvPr id="3" name="Rectangle 2">
            <a:extLst>
              <a:ext uri="{FF2B5EF4-FFF2-40B4-BE49-F238E27FC236}">
                <a16:creationId xmlns:a16="http://schemas.microsoft.com/office/drawing/2014/main" id="{A7E45483-9484-40C1-962C-D86BB1354ABC}"/>
              </a:ext>
            </a:extLst>
          </p:cNvPr>
          <p:cNvSpPr/>
          <p:nvPr/>
        </p:nvSpPr>
        <p:spPr>
          <a:xfrm>
            <a:off x="5015880" y="908721"/>
            <a:ext cx="1529586"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18 </a:t>
            </a:r>
            <a:r>
              <a:rPr lang="en-GB" sz="2400" dirty="0">
                <a:latin typeface="Myriad Pro" panose="020B0503030403020204" pitchFamily="34" charset="0"/>
                <a:ea typeface="Myriad Pro Semibold" charset="0"/>
                <a:cs typeface="Myriad Pro Semibold" charset="0"/>
              </a:rPr>
              <a:t>× 5 = </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latin typeface="Myriad Pro" panose="020B0503030403020204" pitchFamily="34" charset="0"/>
            </a:endParaRPr>
          </a:p>
        </p:txBody>
      </p:sp>
      <p:sp>
        <p:nvSpPr>
          <p:cNvPr id="4" name="Rectangle 3">
            <a:extLst>
              <a:ext uri="{FF2B5EF4-FFF2-40B4-BE49-F238E27FC236}">
                <a16:creationId xmlns:a16="http://schemas.microsoft.com/office/drawing/2014/main" id="{C4DD48CD-0521-4EAF-8FEB-CB4206C84ACF}"/>
              </a:ext>
            </a:extLst>
          </p:cNvPr>
          <p:cNvSpPr/>
          <p:nvPr/>
        </p:nvSpPr>
        <p:spPr bwMode="auto">
          <a:xfrm>
            <a:off x="6292339" y="936363"/>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 name="TextBox 4">
            <a:extLst>
              <a:ext uri="{FF2B5EF4-FFF2-40B4-BE49-F238E27FC236}">
                <a16:creationId xmlns:a16="http://schemas.microsoft.com/office/drawing/2014/main" id="{377A3C70-F21A-4BF0-8295-F984431716FE}"/>
              </a:ext>
            </a:extLst>
          </p:cNvPr>
          <p:cNvSpPr txBox="1"/>
          <p:nvPr/>
        </p:nvSpPr>
        <p:spPr bwMode="auto">
          <a:xfrm>
            <a:off x="6264307" y="927771"/>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90</a:t>
            </a:r>
          </a:p>
        </p:txBody>
      </p:sp>
      <p:pic>
        <p:nvPicPr>
          <p:cNvPr id="7" name="Picture 6">
            <a:extLst>
              <a:ext uri="{FF2B5EF4-FFF2-40B4-BE49-F238E27FC236}">
                <a16:creationId xmlns:a16="http://schemas.microsoft.com/office/drawing/2014/main" id="{2690868D-3E05-4DAE-8BDD-5C1064264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078" y="2333890"/>
            <a:ext cx="1779010" cy="2103222"/>
          </a:xfrm>
          <a:prstGeom prst="rect">
            <a:avLst/>
          </a:prstGeom>
        </p:spPr>
      </p:pic>
      <p:sp>
        <p:nvSpPr>
          <p:cNvPr id="8" name="TextBox 7">
            <a:extLst>
              <a:ext uri="{FF2B5EF4-FFF2-40B4-BE49-F238E27FC236}">
                <a16:creationId xmlns:a16="http://schemas.microsoft.com/office/drawing/2014/main" id="{B8ED5DEB-A72D-4E99-91C6-F97FA2D1B037}"/>
              </a:ext>
            </a:extLst>
          </p:cNvPr>
          <p:cNvSpPr txBox="1"/>
          <p:nvPr/>
        </p:nvSpPr>
        <p:spPr bwMode="auto">
          <a:xfrm>
            <a:off x="6177533" y="3283943"/>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9" name="TextBox 8">
            <a:extLst>
              <a:ext uri="{FF2B5EF4-FFF2-40B4-BE49-F238E27FC236}">
                <a16:creationId xmlns:a16="http://schemas.microsoft.com/office/drawing/2014/main" id="{ECDB5E3E-7790-4B14-80AA-B8E90B3EAD66}"/>
              </a:ext>
            </a:extLst>
          </p:cNvPr>
          <p:cNvSpPr txBox="1"/>
          <p:nvPr/>
        </p:nvSpPr>
        <p:spPr bwMode="auto">
          <a:xfrm>
            <a:off x="5688743" y="3283943"/>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a:t>
            </a:r>
          </a:p>
        </p:txBody>
      </p:sp>
      <p:sp>
        <p:nvSpPr>
          <p:cNvPr id="12" name="TextBox 11">
            <a:extLst>
              <a:ext uri="{FF2B5EF4-FFF2-40B4-BE49-F238E27FC236}">
                <a16:creationId xmlns:a16="http://schemas.microsoft.com/office/drawing/2014/main" id="{5DD1FBFB-F10C-4CB5-A47C-4D5CF1D78103}"/>
              </a:ext>
            </a:extLst>
          </p:cNvPr>
          <p:cNvSpPr txBox="1"/>
          <p:nvPr/>
        </p:nvSpPr>
        <p:spPr bwMode="auto">
          <a:xfrm>
            <a:off x="5688743" y="3820978"/>
            <a:ext cx="3600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4</a:t>
            </a:r>
          </a:p>
        </p:txBody>
      </p:sp>
    </p:spTree>
    <p:extLst>
      <p:ext uri="{BB962C8B-B14F-4D97-AF65-F5344CB8AC3E}">
        <p14:creationId xmlns:p14="http://schemas.microsoft.com/office/powerpoint/2010/main" val="200180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500"/>
                            </p:stCondLst>
                            <p:childTnLst>
                              <p:par>
                                <p:cTn id="14" presetID="10" presetClass="entr" presetSubtype="0" fill="hold" grpId="0" nodeType="afterEffect">
                                  <p:stCondLst>
                                    <p:cond delay="2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a:t>
            </a:r>
            <a:r>
              <a:rPr lang="en-GB" sz="2400" b="1" dirty="0"/>
              <a:t>4</a:t>
            </a:r>
            <a:r>
              <a:rPr lang="en-GB" sz="2400" b="1" i="0" u="none" strike="noStrike" dirty="0">
                <a:effectLst/>
              </a:rPr>
              <a:t>, Learning Outcome 9	</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542396181"/>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9</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multiply a two-digit number by a single-digit number using expanded multiplication (regrouping tens to hundreds)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76627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4, Learning Outcome 9</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 text, application  Description automatically generated">
            <a:extLst>
              <a:ext uri="{FF2B5EF4-FFF2-40B4-BE49-F238E27FC236}">
                <a16:creationId xmlns:a16="http://schemas.microsoft.com/office/drawing/2014/main" id="{496454C0-5CDD-4E37-8791-B1F0141D285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86" b="186"/>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2.14 Multiplication: partitioning leading to short multiplication</a:t>
            </a:r>
            <a:r>
              <a:rPr lang="en-GB" sz="2000" dirty="0"/>
              <a:t> </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379109637"/>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2:9</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22-23</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8705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3450919407"/>
              </p:ext>
            </p:extLst>
          </p:nvPr>
        </p:nvGraphicFramePr>
        <p:xfrm>
          <a:off x="594008" y="1535029"/>
          <a:ext cx="10712127" cy="3989769"/>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8</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multiply a two-digit number by a single-digit number using short multiplication (regrouping ones to tens)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9</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multiply a two-digit number by a single-digit number using expanded multiplication (regrouping tens to hundreds)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10</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multiply a two-digit number by a single-digit number using short multiplication (regrouping tens to hundreds)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11</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multiply a two-digit number by a single-digit number using both expanded and short multiplication (two regroups)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12</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use estimation to support accurate calculation</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13</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0" dirty="0">
                          <a:solidFill>
                            <a:schemeClr val="tx1">
                              <a:lumMod val="65000"/>
                              <a:lumOff val="35000"/>
                            </a:schemeClr>
                          </a:solidFill>
                          <a:latin typeface="Arial" panose="020B0604020202020204" pitchFamily="34" charset="0"/>
                          <a:cs typeface="Arial" panose="020B0604020202020204" pitchFamily="34" charset="0"/>
                          <a:hlinkClick r:id="rId8" action="ppaction://hlinksldjump"/>
                        </a:rPr>
                        <a:t>Pupils multiply a three-digit number by a single-digit number using partitioning and representations </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2759637325"/>
                  </a:ext>
                </a:extLst>
              </a:tr>
            </a:tbl>
          </a:graphicData>
        </a:graphic>
      </p:graphicFrame>
      <p:sp>
        <p:nvSpPr>
          <p:cNvPr id="7" name="Action Button: Return 6">
            <a:hlinkClick r:id="rId9" action="ppaction://hlinksldjump" highlightClick="1"/>
            <a:extLst>
              <a:ext uri="{FF2B5EF4-FFF2-40B4-BE49-F238E27FC236}">
                <a16:creationId xmlns:a16="http://schemas.microsoft.com/office/drawing/2014/main" id="{2570C625-E476-4A8C-BF3D-99D1E479925B}"/>
              </a:ext>
            </a:extLst>
          </p:cNvPr>
          <p:cNvSpPr/>
          <p:nvPr/>
        </p:nvSpPr>
        <p:spPr>
          <a:xfrm>
            <a:off x="457830" y="5954103"/>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1382041" y="5810191"/>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19777370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599ADBD1-DE6E-4BC4-B241-2A363018182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4242"/>
          <a:stretch/>
        </p:blipFill>
        <p:spPr>
          <a:xfrm>
            <a:off x="4360004" y="5253190"/>
            <a:ext cx="231614" cy="1187114"/>
          </a:xfrm>
          <a:prstGeom prst="rect">
            <a:avLst/>
          </a:prstGeom>
        </p:spPr>
      </p:pic>
      <p:pic>
        <p:nvPicPr>
          <p:cNvPr id="48" name="Picture 47">
            <a:extLst>
              <a:ext uri="{FF2B5EF4-FFF2-40B4-BE49-F238E27FC236}">
                <a16:creationId xmlns:a16="http://schemas.microsoft.com/office/drawing/2014/main" id="{46893DA7-1022-47BD-8DF1-8F49A995C0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31505" y="1214411"/>
            <a:ext cx="2647347" cy="1241257"/>
          </a:xfrm>
          <a:prstGeom prst="rect">
            <a:avLst/>
          </a:prstGeom>
        </p:spPr>
      </p:pic>
      <p:sp>
        <p:nvSpPr>
          <p:cNvPr id="2" name="Text Placeholder 1">
            <a:extLst>
              <a:ext uri="{FF2B5EF4-FFF2-40B4-BE49-F238E27FC236}">
                <a16:creationId xmlns:a16="http://schemas.microsoft.com/office/drawing/2014/main" id="{49112E4C-BE0D-40C4-8C59-23EAA86799AF}"/>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2.14 </a:t>
            </a:r>
            <a:r>
              <a:rPr lang="en-GB" dirty="0"/>
              <a:t>Short multiplication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2:9</a:t>
            </a:r>
            <a:endParaRPr lang="en-GB" dirty="0"/>
          </a:p>
        </p:txBody>
      </p:sp>
      <p:sp>
        <p:nvSpPr>
          <p:cNvPr id="3" name="Rectangle 2">
            <a:extLst>
              <a:ext uri="{FF2B5EF4-FFF2-40B4-BE49-F238E27FC236}">
                <a16:creationId xmlns:a16="http://schemas.microsoft.com/office/drawing/2014/main" id="{0DC9217A-6336-4EE2-BFA4-21495240467E}"/>
              </a:ext>
            </a:extLst>
          </p:cNvPr>
          <p:cNvSpPr/>
          <p:nvPr/>
        </p:nvSpPr>
        <p:spPr>
          <a:xfrm>
            <a:off x="2243572" y="692697"/>
            <a:ext cx="7704856" cy="830997"/>
          </a:xfrm>
          <a:prstGeom prst="rect">
            <a:avLst/>
          </a:prstGeom>
        </p:spPr>
        <p:txBody>
          <a:bodyPr wrap="square">
            <a:spAutoFit/>
          </a:bodyPr>
          <a:lstStyle/>
          <a:p>
            <a:pPr algn="ctr">
              <a:buNone/>
            </a:pPr>
            <a:r>
              <a:rPr lang="en-US" sz="2400" dirty="0">
                <a:latin typeface="Myriad Pro" panose="020B0503030403020204" pitchFamily="34" charset="0"/>
                <a:ea typeface="Times New Roman" panose="02020603050405020304" pitchFamily="18" charset="0"/>
                <a:cs typeface="Times New Roman" panose="02020603050405020304" pitchFamily="18" charset="0"/>
              </a:rPr>
              <a:t>4 rows, each with 32 chairs. How many chairs altogether?</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AF10CD8B-2E54-41D9-8F3D-BBF1B42DCFB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659564" y="1226383"/>
            <a:ext cx="701434" cy="1187114"/>
          </a:xfrm>
          <a:prstGeom prst="rect">
            <a:avLst/>
          </a:prstGeom>
        </p:spPr>
      </p:pic>
      <p:pic>
        <p:nvPicPr>
          <p:cNvPr id="18" name="Picture 17">
            <a:extLst>
              <a:ext uri="{FF2B5EF4-FFF2-40B4-BE49-F238E27FC236}">
                <a16:creationId xmlns:a16="http://schemas.microsoft.com/office/drawing/2014/main" id="{DEAEBE9D-5880-491B-A2B7-2917A2D3E18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583832" y="2162254"/>
            <a:ext cx="2372310" cy="3092484"/>
          </a:xfrm>
          <a:prstGeom prst="rect">
            <a:avLst/>
          </a:prstGeom>
        </p:spPr>
      </p:pic>
      <p:sp>
        <p:nvSpPr>
          <p:cNvPr id="19" name="TextBox 18">
            <a:extLst>
              <a:ext uri="{FF2B5EF4-FFF2-40B4-BE49-F238E27FC236}">
                <a16:creationId xmlns:a16="http://schemas.microsoft.com/office/drawing/2014/main" id="{1819641F-1E14-423F-AC7C-62851C1A44C4}"/>
              </a:ext>
            </a:extLst>
          </p:cNvPr>
          <p:cNvSpPr txBox="1"/>
          <p:nvPr/>
        </p:nvSpPr>
        <p:spPr bwMode="auto">
          <a:xfrm>
            <a:off x="6264002" y="3062165"/>
            <a:ext cx="1356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20" name="TextBox 19">
            <a:extLst>
              <a:ext uri="{FF2B5EF4-FFF2-40B4-BE49-F238E27FC236}">
                <a16:creationId xmlns:a16="http://schemas.microsoft.com/office/drawing/2014/main" id="{9488914B-3EAE-4E02-A164-6AB1B5B8C919}"/>
              </a:ext>
            </a:extLst>
          </p:cNvPr>
          <p:cNvSpPr txBox="1"/>
          <p:nvPr/>
        </p:nvSpPr>
        <p:spPr bwMode="auto">
          <a:xfrm>
            <a:off x="6195755" y="2563836"/>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21" name="TextBox 20">
            <a:extLst>
              <a:ext uri="{FF2B5EF4-FFF2-40B4-BE49-F238E27FC236}">
                <a16:creationId xmlns:a16="http://schemas.microsoft.com/office/drawing/2014/main" id="{516CFC76-4A26-4FFD-9DBF-64023A944943}"/>
              </a:ext>
            </a:extLst>
          </p:cNvPr>
          <p:cNvSpPr txBox="1"/>
          <p:nvPr/>
        </p:nvSpPr>
        <p:spPr bwMode="auto">
          <a:xfrm>
            <a:off x="5658724" y="2554311"/>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22" name="TextBox 21">
            <a:extLst>
              <a:ext uri="{FF2B5EF4-FFF2-40B4-BE49-F238E27FC236}">
                <a16:creationId xmlns:a16="http://schemas.microsoft.com/office/drawing/2014/main" id="{CB309996-8F77-406B-B72D-4D9504F676BE}"/>
              </a:ext>
            </a:extLst>
          </p:cNvPr>
          <p:cNvSpPr txBox="1"/>
          <p:nvPr/>
        </p:nvSpPr>
        <p:spPr bwMode="auto">
          <a:xfrm>
            <a:off x="6151798" y="3558640"/>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panose="020B0503030403020204" pitchFamily="34" charset="0"/>
                <a:ea typeface="Myriad Pro Semibold" charset="0"/>
                <a:cs typeface="Myriad Pro Semibold" charset="0"/>
              </a:rPr>
              <a:t>8</a:t>
            </a:r>
          </a:p>
        </p:txBody>
      </p:sp>
      <p:sp>
        <p:nvSpPr>
          <p:cNvPr id="23" name="TextBox 22">
            <a:extLst>
              <a:ext uri="{FF2B5EF4-FFF2-40B4-BE49-F238E27FC236}">
                <a16:creationId xmlns:a16="http://schemas.microsoft.com/office/drawing/2014/main" id="{976F7AA2-A29F-46C0-A5AD-F49D72299D3A}"/>
              </a:ext>
            </a:extLst>
          </p:cNvPr>
          <p:cNvSpPr txBox="1"/>
          <p:nvPr/>
        </p:nvSpPr>
        <p:spPr bwMode="auto">
          <a:xfrm>
            <a:off x="5658724" y="4057990"/>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panose="020B0503030403020204" pitchFamily="34" charset="0"/>
                <a:ea typeface="Myriad Pro Semibold" charset="0"/>
                <a:cs typeface="Myriad Pro Semibold" charset="0"/>
              </a:rPr>
              <a:t>2</a:t>
            </a:r>
          </a:p>
        </p:txBody>
      </p:sp>
      <p:sp>
        <p:nvSpPr>
          <p:cNvPr id="25" name="TextBox 24">
            <a:extLst>
              <a:ext uri="{FF2B5EF4-FFF2-40B4-BE49-F238E27FC236}">
                <a16:creationId xmlns:a16="http://schemas.microsoft.com/office/drawing/2014/main" id="{F3EA9804-C2B7-4B3E-B7BC-7EF8FDA3B574}"/>
              </a:ext>
            </a:extLst>
          </p:cNvPr>
          <p:cNvSpPr txBox="1"/>
          <p:nvPr/>
        </p:nvSpPr>
        <p:spPr bwMode="auto">
          <a:xfrm>
            <a:off x="6215091" y="4575811"/>
            <a:ext cx="2334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a:t>
            </a:r>
          </a:p>
        </p:txBody>
      </p:sp>
      <p:sp>
        <p:nvSpPr>
          <p:cNvPr id="26" name="TextBox 25">
            <a:extLst>
              <a:ext uri="{FF2B5EF4-FFF2-40B4-BE49-F238E27FC236}">
                <a16:creationId xmlns:a16="http://schemas.microsoft.com/office/drawing/2014/main" id="{2CAF9112-2301-4340-8C37-0F62A9BA3620}"/>
              </a:ext>
            </a:extLst>
          </p:cNvPr>
          <p:cNvSpPr txBox="1"/>
          <p:nvPr/>
        </p:nvSpPr>
        <p:spPr bwMode="auto">
          <a:xfrm>
            <a:off x="5680646" y="4575811"/>
            <a:ext cx="308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29" name="TextBox 28">
            <a:extLst>
              <a:ext uri="{FF2B5EF4-FFF2-40B4-BE49-F238E27FC236}">
                <a16:creationId xmlns:a16="http://schemas.microsoft.com/office/drawing/2014/main" id="{889B092B-2F90-41A5-A2E2-B1F0AA03AA4A}"/>
              </a:ext>
            </a:extLst>
          </p:cNvPr>
          <p:cNvSpPr txBox="1"/>
          <p:nvPr/>
        </p:nvSpPr>
        <p:spPr bwMode="auto">
          <a:xfrm>
            <a:off x="5183901" y="4057990"/>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panose="020B0503030403020204" pitchFamily="34" charset="0"/>
                <a:ea typeface="Myriad Pro Semibold" charset="0"/>
                <a:cs typeface="Myriad Pro Semibold" charset="0"/>
              </a:rPr>
              <a:t>1</a:t>
            </a:r>
          </a:p>
        </p:txBody>
      </p:sp>
      <p:sp>
        <p:nvSpPr>
          <p:cNvPr id="30" name="TextBox 29">
            <a:extLst>
              <a:ext uri="{FF2B5EF4-FFF2-40B4-BE49-F238E27FC236}">
                <a16:creationId xmlns:a16="http://schemas.microsoft.com/office/drawing/2014/main" id="{B223DC0D-237A-4488-AFB7-38B762DF3C85}"/>
              </a:ext>
            </a:extLst>
          </p:cNvPr>
          <p:cNvSpPr txBox="1"/>
          <p:nvPr/>
        </p:nvSpPr>
        <p:spPr bwMode="auto">
          <a:xfrm>
            <a:off x="6215091" y="4057990"/>
            <a:ext cx="2334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panose="020B0503030403020204" pitchFamily="34" charset="0"/>
                <a:ea typeface="Myriad Pro Semibold" charset="0"/>
                <a:cs typeface="Myriad Pro Semibold" charset="0"/>
              </a:rPr>
              <a:t>0</a:t>
            </a:r>
          </a:p>
        </p:txBody>
      </p:sp>
      <p:sp>
        <p:nvSpPr>
          <p:cNvPr id="31" name="TextBox 30">
            <a:extLst>
              <a:ext uri="{FF2B5EF4-FFF2-40B4-BE49-F238E27FC236}">
                <a16:creationId xmlns:a16="http://schemas.microsoft.com/office/drawing/2014/main" id="{749E9B3C-81F7-4280-931F-EFE0A66DB9FA}"/>
              </a:ext>
            </a:extLst>
          </p:cNvPr>
          <p:cNvSpPr txBox="1"/>
          <p:nvPr/>
        </p:nvSpPr>
        <p:spPr bwMode="auto">
          <a:xfrm>
            <a:off x="5183901" y="4575811"/>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a:t>
            </a:r>
          </a:p>
        </p:txBody>
      </p:sp>
      <p:sp>
        <p:nvSpPr>
          <p:cNvPr id="32" name="Rectangle: Rounded Corners 31">
            <a:extLst>
              <a:ext uri="{FF2B5EF4-FFF2-40B4-BE49-F238E27FC236}">
                <a16:creationId xmlns:a16="http://schemas.microsoft.com/office/drawing/2014/main" id="{D240D66C-786E-4BAD-84F0-E989B8E9219C}"/>
              </a:ext>
            </a:extLst>
          </p:cNvPr>
          <p:cNvSpPr/>
          <p:nvPr/>
        </p:nvSpPr>
        <p:spPr bwMode="auto">
          <a:xfrm>
            <a:off x="4360998" y="1165123"/>
            <a:ext cx="231614" cy="5321009"/>
          </a:xfrm>
          <a:prstGeom prst="roundRect">
            <a:avLst>
              <a:gd name="adj" fmla="val 5266"/>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35" name="Picture 34">
            <a:extLst>
              <a:ext uri="{FF2B5EF4-FFF2-40B4-BE49-F238E27FC236}">
                <a16:creationId xmlns:a16="http://schemas.microsoft.com/office/drawing/2014/main" id="{3ACDEC5F-AE63-4746-8ADC-4942ED1306E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559872" y="1209453"/>
            <a:ext cx="594530" cy="1241257"/>
          </a:xfrm>
          <a:prstGeom prst="rect">
            <a:avLst/>
          </a:prstGeom>
        </p:spPr>
      </p:pic>
      <p:pic>
        <p:nvPicPr>
          <p:cNvPr id="36" name="Picture 35">
            <a:extLst>
              <a:ext uri="{FF2B5EF4-FFF2-40B4-BE49-F238E27FC236}">
                <a16:creationId xmlns:a16="http://schemas.microsoft.com/office/drawing/2014/main" id="{C5D486D5-A88C-4D44-8058-44A044011D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4242"/>
          <a:stretch/>
        </p:blipFill>
        <p:spPr>
          <a:xfrm>
            <a:off x="4350360" y="1237371"/>
            <a:ext cx="231614" cy="1187114"/>
          </a:xfrm>
          <a:prstGeom prst="rect">
            <a:avLst/>
          </a:prstGeom>
        </p:spPr>
      </p:pic>
      <p:pic>
        <p:nvPicPr>
          <p:cNvPr id="37" name="Picture 36">
            <a:extLst>
              <a:ext uri="{FF2B5EF4-FFF2-40B4-BE49-F238E27FC236}">
                <a16:creationId xmlns:a16="http://schemas.microsoft.com/office/drawing/2014/main" id="{7029EF9A-7620-4CC4-9932-6D941CDF2D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658570" y="2570716"/>
            <a:ext cx="701434" cy="1187114"/>
          </a:xfrm>
          <a:prstGeom prst="rect">
            <a:avLst/>
          </a:prstGeom>
        </p:spPr>
      </p:pic>
      <p:pic>
        <p:nvPicPr>
          <p:cNvPr id="38" name="Picture 37">
            <a:extLst>
              <a:ext uri="{FF2B5EF4-FFF2-40B4-BE49-F238E27FC236}">
                <a16:creationId xmlns:a16="http://schemas.microsoft.com/office/drawing/2014/main" id="{EFB31D92-E36D-40BC-AD95-539BE96C87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4242"/>
          <a:stretch/>
        </p:blipFill>
        <p:spPr>
          <a:xfrm>
            <a:off x="4360004" y="2572264"/>
            <a:ext cx="231614" cy="1187114"/>
          </a:xfrm>
          <a:prstGeom prst="rect">
            <a:avLst/>
          </a:prstGeom>
        </p:spPr>
      </p:pic>
      <p:pic>
        <p:nvPicPr>
          <p:cNvPr id="39" name="Picture 38">
            <a:extLst>
              <a:ext uri="{FF2B5EF4-FFF2-40B4-BE49-F238E27FC236}">
                <a16:creationId xmlns:a16="http://schemas.microsoft.com/office/drawing/2014/main" id="{4A921D0E-D1F3-4C00-933E-95D256DB87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660225" y="3911953"/>
            <a:ext cx="701434" cy="1187114"/>
          </a:xfrm>
          <a:prstGeom prst="rect">
            <a:avLst/>
          </a:prstGeom>
        </p:spPr>
      </p:pic>
      <p:pic>
        <p:nvPicPr>
          <p:cNvPr id="40" name="Picture 39">
            <a:extLst>
              <a:ext uri="{FF2B5EF4-FFF2-40B4-BE49-F238E27FC236}">
                <a16:creationId xmlns:a16="http://schemas.microsoft.com/office/drawing/2014/main" id="{E7A09F98-46EA-42AC-B031-55A4A14D07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4242"/>
          <a:stretch/>
        </p:blipFill>
        <p:spPr>
          <a:xfrm>
            <a:off x="4361659" y="3913501"/>
            <a:ext cx="231614" cy="1187114"/>
          </a:xfrm>
          <a:prstGeom prst="rect">
            <a:avLst/>
          </a:prstGeom>
        </p:spPr>
      </p:pic>
      <p:pic>
        <p:nvPicPr>
          <p:cNvPr id="41" name="Picture 40">
            <a:extLst>
              <a:ext uri="{FF2B5EF4-FFF2-40B4-BE49-F238E27FC236}">
                <a16:creationId xmlns:a16="http://schemas.microsoft.com/office/drawing/2014/main" id="{EBB9DCCD-A253-414E-A349-ED2E61FBAB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658570" y="5251642"/>
            <a:ext cx="701434" cy="1187114"/>
          </a:xfrm>
          <a:prstGeom prst="rect">
            <a:avLst/>
          </a:prstGeom>
        </p:spPr>
      </p:pic>
      <p:sp>
        <p:nvSpPr>
          <p:cNvPr id="43" name="TextBox 42">
            <a:extLst>
              <a:ext uri="{FF2B5EF4-FFF2-40B4-BE49-F238E27FC236}">
                <a16:creationId xmlns:a16="http://schemas.microsoft.com/office/drawing/2014/main" id="{5FFD452D-8A1F-41E5-85BC-84266A395B97}"/>
              </a:ext>
            </a:extLst>
          </p:cNvPr>
          <p:cNvSpPr txBox="1"/>
          <p:nvPr/>
        </p:nvSpPr>
        <p:spPr bwMode="auto">
          <a:xfrm>
            <a:off x="4727848" y="3068240"/>
            <a:ext cx="2880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45" name="Rectangle 44">
            <a:extLst>
              <a:ext uri="{FF2B5EF4-FFF2-40B4-BE49-F238E27FC236}">
                <a16:creationId xmlns:a16="http://schemas.microsoft.com/office/drawing/2014/main" id="{969CF98F-C9F1-4010-B577-40FC4E9214AF}"/>
              </a:ext>
            </a:extLst>
          </p:cNvPr>
          <p:cNvSpPr/>
          <p:nvPr/>
        </p:nvSpPr>
        <p:spPr>
          <a:xfrm>
            <a:off x="6557416" y="3570069"/>
            <a:ext cx="2906565" cy="461665"/>
          </a:xfrm>
          <a:prstGeom prst="rect">
            <a:avLst/>
          </a:prstGeom>
        </p:spPr>
        <p:txBody>
          <a:bodyPr wrap="none">
            <a:spAutoFit/>
          </a:bodyPr>
          <a:lstStyle/>
          <a:p>
            <a:pPr>
              <a:buNone/>
            </a:pPr>
            <a:r>
              <a:rPr lang="en-US" sz="2400" dirty="0">
                <a:solidFill>
                  <a:srgbClr val="FF0000"/>
                </a:solidFill>
                <a:latin typeface="Myriad Pro" panose="020B0503030403020204" pitchFamily="34" charset="0"/>
              </a:rPr>
              <a:t>4 × 2 ones = 8 ones</a:t>
            </a:r>
            <a:endParaRPr lang="en-GB" sz="2400" dirty="0">
              <a:solidFill>
                <a:srgbClr val="FF0000"/>
              </a:solidFill>
              <a:latin typeface="Myriad Pro" panose="020B0503030403020204" pitchFamily="34" charset="0"/>
            </a:endParaRPr>
          </a:p>
        </p:txBody>
      </p:sp>
      <p:pic>
        <p:nvPicPr>
          <p:cNvPr id="47" name="Picture 46">
            <a:extLst>
              <a:ext uri="{FF2B5EF4-FFF2-40B4-BE49-F238E27FC236}">
                <a16:creationId xmlns:a16="http://schemas.microsoft.com/office/drawing/2014/main" id="{74CBA4BB-7A1C-4A6D-8D89-C0881EDA422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971413" y="1165122"/>
            <a:ext cx="2378124" cy="1381586"/>
          </a:xfrm>
          <a:prstGeom prst="rect">
            <a:avLst/>
          </a:prstGeom>
        </p:spPr>
      </p:pic>
      <p:sp>
        <p:nvSpPr>
          <p:cNvPr id="49" name="Rectangle: Rounded Corners 48">
            <a:extLst>
              <a:ext uri="{FF2B5EF4-FFF2-40B4-BE49-F238E27FC236}">
                <a16:creationId xmlns:a16="http://schemas.microsoft.com/office/drawing/2014/main" id="{91A161F8-D9E5-48ED-B27B-B5D14743A808}"/>
              </a:ext>
            </a:extLst>
          </p:cNvPr>
          <p:cNvSpPr/>
          <p:nvPr/>
        </p:nvSpPr>
        <p:spPr bwMode="auto">
          <a:xfrm>
            <a:off x="3585412" y="1165123"/>
            <a:ext cx="701434" cy="5321009"/>
          </a:xfrm>
          <a:prstGeom prst="roundRect">
            <a:avLst>
              <a:gd name="adj" fmla="val 5266"/>
            </a:avLst>
          </a:prstGeom>
          <a:noFill/>
          <a:ln w="1905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0" name="Rectangle 49">
            <a:extLst>
              <a:ext uri="{FF2B5EF4-FFF2-40B4-BE49-F238E27FC236}">
                <a16:creationId xmlns:a16="http://schemas.microsoft.com/office/drawing/2014/main" id="{4F97CEBE-47E5-4FCF-BF1B-FC7BE68D295D}"/>
              </a:ext>
            </a:extLst>
          </p:cNvPr>
          <p:cNvSpPr/>
          <p:nvPr/>
        </p:nvSpPr>
        <p:spPr>
          <a:xfrm>
            <a:off x="6563200" y="4083486"/>
            <a:ext cx="3154970" cy="461665"/>
          </a:xfrm>
          <a:prstGeom prst="rect">
            <a:avLst/>
          </a:prstGeom>
        </p:spPr>
        <p:txBody>
          <a:bodyPr wrap="square">
            <a:spAutoFit/>
          </a:bodyPr>
          <a:lstStyle/>
          <a:p>
            <a:pPr>
              <a:buNone/>
            </a:pPr>
            <a:r>
              <a:rPr lang="en-US" sz="2400" dirty="0">
                <a:solidFill>
                  <a:srgbClr val="00628C"/>
                </a:solidFill>
                <a:latin typeface="Myriad Pro" panose="020B0503030403020204" pitchFamily="34" charset="0"/>
              </a:rPr>
              <a:t>4 × 3 tens = 12 tens </a:t>
            </a:r>
          </a:p>
        </p:txBody>
      </p:sp>
      <p:sp>
        <p:nvSpPr>
          <p:cNvPr id="33" name="Rectangle 32">
            <a:extLst>
              <a:ext uri="{FF2B5EF4-FFF2-40B4-BE49-F238E27FC236}">
                <a16:creationId xmlns:a16="http://schemas.microsoft.com/office/drawing/2014/main" id="{4F97CEBE-47E5-4FCF-BF1B-FC7BE68D295D}"/>
              </a:ext>
            </a:extLst>
          </p:cNvPr>
          <p:cNvSpPr/>
          <p:nvPr/>
        </p:nvSpPr>
        <p:spPr>
          <a:xfrm>
            <a:off x="7953677" y="4442401"/>
            <a:ext cx="3154970" cy="461665"/>
          </a:xfrm>
          <a:prstGeom prst="rect">
            <a:avLst/>
          </a:prstGeom>
        </p:spPr>
        <p:txBody>
          <a:bodyPr wrap="square">
            <a:spAutoFit/>
          </a:bodyPr>
          <a:lstStyle/>
          <a:p>
            <a:pPr>
              <a:buNone/>
            </a:pPr>
            <a:r>
              <a:rPr lang="en-US" sz="2400" dirty="0">
                <a:solidFill>
                  <a:srgbClr val="00628C"/>
                </a:solidFill>
                <a:latin typeface="Myriad Pro" panose="020B0503030403020204" pitchFamily="34" charset="0"/>
              </a:rPr>
              <a:t>= 1 hundred + 2 tens</a:t>
            </a:r>
            <a:endParaRPr lang="en-GB" sz="2400" dirty="0">
              <a:solidFill>
                <a:srgbClr val="00628C"/>
              </a:solidFill>
              <a:latin typeface="Myriad Pro" panose="020B0503030403020204" pitchFamily="34" charset="0"/>
            </a:endParaRPr>
          </a:p>
        </p:txBody>
      </p:sp>
    </p:spTree>
    <p:extLst>
      <p:ext uri="{BB962C8B-B14F-4D97-AF65-F5344CB8AC3E}">
        <p14:creationId xmlns:p14="http://schemas.microsoft.com/office/powerpoint/2010/main" val="232545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childTnLst>
                          </p:cTn>
                        </p:par>
                        <p:par>
                          <p:cTn id="25" fill="hold">
                            <p:stCondLst>
                              <p:cond delay="500"/>
                            </p:stCondLst>
                            <p:childTnLst>
                              <p:par>
                                <p:cTn id="26" presetID="10" presetClass="exit" presetSubtype="0" fill="hold" grpId="1" nodeType="afterEffect">
                                  <p:stCondLst>
                                    <p:cond delay="200"/>
                                  </p:stCondLst>
                                  <p:childTnLst>
                                    <p:animEffect transition="out" filter="fade">
                                      <p:cBhvr>
                                        <p:cTn id="27" dur="500"/>
                                        <p:tgtEl>
                                          <p:spTgt spid="32"/>
                                        </p:tgtEl>
                                      </p:cBhvr>
                                    </p:animEffect>
                                    <p:set>
                                      <p:cBhvr>
                                        <p:cTn id="28" dur="1" fill="hold">
                                          <p:stCondLst>
                                            <p:cond delay="499"/>
                                          </p:stCondLst>
                                        </p:cTn>
                                        <p:tgtEl>
                                          <p:spTgt spid="3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38"/>
                                        </p:tgtEl>
                                      </p:cBhvr>
                                    </p:animEffect>
                                    <p:set>
                                      <p:cBhvr>
                                        <p:cTn id="33" dur="1" fill="hold">
                                          <p:stCondLst>
                                            <p:cond delay="499"/>
                                          </p:stCondLst>
                                        </p:cTn>
                                        <p:tgtEl>
                                          <p:spTgt spid="38"/>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40"/>
                                        </p:tgtEl>
                                      </p:cBhvr>
                                    </p:animEffect>
                                    <p:set>
                                      <p:cBhvr>
                                        <p:cTn id="36" dur="1" fill="hold">
                                          <p:stCondLst>
                                            <p:cond delay="499"/>
                                          </p:stCondLst>
                                        </p:cTn>
                                        <p:tgtEl>
                                          <p:spTgt spid="40"/>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42"/>
                                        </p:tgtEl>
                                      </p:cBhvr>
                                    </p:animEffect>
                                    <p:set>
                                      <p:cBhvr>
                                        <p:cTn id="39" dur="1" fill="hold">
                                          <p:stCondLst>
                                            <p:cond delay="499"/>
                                          </p:stCondLst>
                                        </p:cTn>
                                        <p:tgtEl>
                                          <p:spTgt spid="4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36"/>
                                        </p:tgtEl>
                                      </p:cBhvr>
                                    </p:animEffect>
                                    <p:set>
                                      <p:cBhvr>
                                        <p:cTn id="42" dur="1" fill="hold">
                                          <p:stCondLst>
                                            <p:cond delay="499"/>
                                          </p:stCondLst>
                                        </p:cTn>
                                        <p:tgtEl>
                                          <p:spTgt spid="3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mph" presetSubtype="2" autoRev="1" fill="hold" grpId="1" nodeType="clickEffect">
                                  <p:stCondLst>
                                    <p:cond delay="0"/>
                                  </p:stCondLst>
                                  <p:childTnLst>
                                    <p:animClr clrSpc="rgb" dir="cw">
                                      <p:cBhvr override="childStyle">
                                        <p:cTn id="49" dur="1000" fill="hold"/>
                                        <p:tgtEl>
                                          <p:spTgt spid="20"/>
                                        </p:tgtEl>
                                        <p:attrNameLst>
                                          <p:attrName>style.color</p:attrName>
                                        </p:attrNameLst>
                                      </p:cBhvr>
                                      <p:to>
                                        <a:srgbClr val="FF0000"/>
                                      </p:to>
                                    </p:animClr>
                                  </p:childTnLst>
                                </p:cTn>
                              </p:par>
                              <p:par>
                                <p:cTn id="50" presetID="3" presetClass="emph" presetSubtype="2" autoRev="1" fill="hold" grpId="1" nodeType="withEffect">
                                  <p:stCondLst>
                                    <p:cond delay="0"/>
                                  </p:stCondLst>
                                  <p:childTnLst>
                                    <p:animClr clrSpc="rgb" dir="cw">
                                      <p:cBhvr override="childStyle">
                                        <p:cTn id="51" dur="1000" fill="hold"/>
                                        <p:tgtEl>
                                          <p:spTgt spid="19"/>
                                        </p:tgtEl>
                                        <p:attrNameLst>
                                          <p:attrName>style.color</p:attrName>
                                        </p:attrNameLst>
                                      </p:cBhvr>
                                      <p:to>
                                        <a:srgbClr val="FF0000"/>
                                      </p:to>
                                    </p:animClr>
                                  </p:childTnLst>
                                </p:cTn>
                              </p:par>
                              <p:par>
                                <p:cTn id="52" presetID="3" presetClass="emph" presetSubtype="2" autoRev="1" fill="hold" grpId="1" nodeType="withEffect">
                                  <p:stCondLst>
                                    <p:cond delay="0"/>
                                  </p:stCondLst>
                                  <p:childTnLst>
                                    <p:animClr clrSpc="rgb" dir="cw">
                                      <p:cBhvr override="childStyle">
                                        <p:cTn id="53" dur="1000" fill="hold"/>
                                        <p:tgtEl>
                                          <p:spTgt spid="43"/>
                                        </p:tgtEl>
                                        <p:attrNameLst>
                                          <p:attrName>style.color</p:attrName>
                                        </p:attrNameLst>
                                      </p:cBhvr>
                                      <p:to>
                                        <a:srgbClr val="FF0000"/>
                                      </p:to>
                                    </p:animClr>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500"/>
                                        <p:tgtEl>
                                          <p:spTgt spid="49"/>
                                        </p:tgtEl>
                                      </p:cBhvr>
                                    </p:animEffect>
                                  </p:childTnLst>
                                </p:cTn>
                              </p:par>
                            </p:childTnLst>
                          </p:cTn>
                        </p:par>
                        <p:par>
                          <p:cTn id="69" fill="hold">
                            <p:stCondLst>
                              <p:cond delay="500"/>
                            </p:stCondLst>
                            <p:childTnLst>
                              <p:par>
                                <p:cTn id="70" presetID="10" presetClass="exit" presetSubtype="0" fill="hold" grpId="1" nodeType="afterEffect">
                                  <p:stCondLst>
                                    <p:cond delay="200"/>
                                  </p:stCondLst>
                                  <p:childTnLst>
                                    <p:animEffect transition="out" filter="fade">
                                      <p:cBhvr>
                                        <p:cTn id="71" dur="500"/>
                                        <p:tgtEl>
                                          <p:spTgt spid="49"/>
                                        </p:tgtEl>
                                      </p:cBhvr>
                                    </p:animEffect>
                                    <p:set>
                                      <p:cBhvr>
                                        <p:cTn id="72" dur="1" fill="hold">
                                          <p:stCondLst>
                                            <p:cond delay="499"/>
                                          </p:stCondLst>
                                        </p:cTn>
                                        <p:tgtEl>
                                          <p:spTgt spid="4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37"/>
                                        </p:tgtEl>
                                      </p:cBhvr>
                                    </p:animEffect>
                                    <p:set>
                                      <p:cBhvr>
                                        <p:cTn id="77" dur="1" fill="hold">
                                          <p:stCondLst>
                                            <p:cond delay="499"/>
                                          </p:stCondLst>
                                        </p:cTn>
                                        <p:tgtEl>
                                          <p:spTgt spid="37"/>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5"/>
                                        </p:tgtEl>
                                      </p:cBhvr>
                                    </p:animEffect>
                                    <p:set>
                                      <p:cBhvr>
                                        <p:cTn id="80" dur="1" fill="hold">
                                          <p:stCondLst>
                                            <p:cond delay="499"/>
                                          </p:stCondLst>
                                        </p:cTn>
                                        <p:tgtEl>
                                          <p:spTgt spid="5"/>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39"/>
                                        </p:tgtEl>
                                      </p:cBhvr>
                                    </p:animEffect>
                                    <p:set>
                                      <p:cBhvr>
                                        <p:cTn id="83" dur="1" fill="hold">
                                          <p:stCondLst>
                                            <p:cond delay="499"/>
                                          </p:stCondLst>
                                        </p:cTn>
                                        <p:tgtEl>
                                          <p:spTgt spid="39"/>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41"/>
                                        </p:tgtEl>
                                      </p:cBhvr>
                                    </p:animEffect>
                                    <p:set>
                                      <p:cBhvr>
                                        <p:cTn id="86" dur="1" fill="hold">
                                          <p:stCondLst>
                                            <p:cond delay="499"/>
                                          </p:stCondLst>
                                        </p:cTn>
                                        <p:tgtEl>
                                          <p:spTgt spid="41"/>
                                        </p:tgtEl>
                                        <p:attrNameLst>
                                          <p:attrName>style.visibility</p:attrName>
                                        </p:attrNameLst>
                                      </p:cBhvr>
                                      <p:to>
                                        <p:strVal val="hidden"/>
                                      </p:to>
                                    </p:set>
                                  </p:childTnLst>
                                </p:cTn>
                              </p:par>
                              <p:par>
                                <p:cTn id="87" presetID="10" presetClass="entr" presetSubtype="0" fill="hold" nodeType="with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fade">
                                      <p:cBhvr>
                                        <p:cTn id="89" dur="500"/>
                                        <p:tgtEl>
                                          <p:spTgt spid="48"/>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mph" presetSubtype="2" autoRev="1" fill="hold" grpId="1" nodeType="clickEffect">
                                  <p:stCondLst>
                                    <p:cond delay="0"/>
                                  </p:stCondLst>
                                  <p:childTnLst>
                                    <p:animClr clrSpc="rgb" dir="cw">
                                      <p:cBhvr override="childStyle">
                                        <p:cTn id="93" dur="1000" fill="hold"/>
                                        <p:tgtEl>
                                          <p:spTgt spid="21"/>
                                        </p:tgtEl>
                                        <p:attrNameLst>
                                          <p:attrName>style.color</p:attrName>
                                        </p:attrNameLst>
                                      </p:cBhvr>
                                      <p:to>
                                        <a:schemeClr val="tx2"/>
                                      </p:to>
                                    </p:animClr>
                                  </p:childTnLst>
                                </p:cTn>
                              </p:par>
                              <p:par>
                                <p:cTn id="94" presetID="3" presetClass="emph" presetSubtype="2" autoRev="1" fill="hold" grpId="2" nodeType="withEffect">
                                  <p:stCondLst>
                                    <p:cond delay="0"/>
                                  </p:stCondLst>
                                  <p:childTnLst>
                                    <p:animClr clrSpc="rgb" dir="cw">
                                      <p:cBhvr override="childStyle">
                                        <p:cTn id="95" dur="1000" fill="hold"/>
                                        <p:tgtEl>
                                          <p:spTgt spid="19"/>
                                        </p:tgtEl>
                                        <p:attrNameLst>
                                          <p:attrName>style.color</p:attrName>
                                        </p:attrNameLst>
                                      </p:cBhvr>
                                      <p:to>
                                        <a:schemeClr val="tx2"/>
                                      </p:to>
                                    </p:animClr>
                                  </p:childTnLst>
                                </p:cTn>
                              </p:par>
                              <p:par>
                                <p:cTn id="96" presetID="3" presetClass="emph" presetSubtype="2" autoRev="1" fill="hold" grpId="2" nodeType="withEffect">
                                  <p:stCondLst>
                                    <p:cond delay="0"/>
                                  </p:stCondLst>
                                  <p:childTnLst>
                                    <p:animClr clrSpc="rgb" dir="cw">
                                      <p:cBhvr override="childStyle">
                                        <p:cTn id="97" dur="1000" fill="hold"/>
                                        <p:tgtEl>
                                          <p:spTgt spid="43"/>
                                        </p:tgtEl>
                                        <p:attrNameLst>
                                          <p:attrName>style.color</p:attrName>
                                        </p:attrNameLst>
                                      </p:cBhvr>
                                      <p:to>
                                        <a:schemeClr val="tx2"/>
                                      </p:to>
                                    </p:animClr>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500"/>
                                        <p:tgtEl>
                                          <p:spTgt spid="50"/>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48"/>
                                        </p:tgtEl>
                                      </p:cBhvr>
                                    </p:animEffect>
                                    <p:set>
                                      <p:cBhvr>
                                        <p:cTn id="107" dur="1" fill="hold">
                                          <p:stCondLst>
                                            <p:cond delay="499"/>
                                          </p:stCondLst>
                                        </p:cTn>
                                        <p:tgtEl>
                                          <p:spTgt spid="48"/>
                                        </p:tgtEl>
                                        <p:attrNameLst>
                                          <p:attrName>style.visibility</p:attrName>
                                        </p:attrNameLst>
                                      </p:cBhvr>
                                      <p:to>
                                        <p:strVal val="hidden"/>
                                      </p:to>
                                    </p:set>
                                  </p:childTnLst>
                                </p:cTn>
                              </p:par>
                              <p:par>
                                <p:cTn id="108" presetID="10" presetClass="entr" presetSubtype="0" fill="hold" nodeType="with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fade">
                                      <p:cBhvr>
                                        <p:cTn id="110" dur="500"/>
                                        <p:tgtEl>
                                          <p:spTgt spid="47"/>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33"/>
                                        </p:tgtEl>
                                        <p:attrNameLst>
                                          <p:attrName>style.visibility</p:attrName>
                                        </p:attrNameLst>
                                      </p:cBhvr>
                                      <p:to>
                                        <p:strVal val="visible"/>
                                      </p:to>
                                    </p:set>
                                    <p:animEffect transition="in" filter="fade">
                                      <p:cBhvr>
                                        <p:cTn id="115" dur="500"/>
                                        <p:tgtEl>
                                          <p:spTgt spid="33"/>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fade">
                                      <p:cBhvr>
                                        <p:cTn id="120" dur="500"/>
                                        <p:tgtEl>
                                          <p:spTgt spid="29"/>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3"/>
                                        </p:tgtEl>
                                        <p:attrNameLst>
                                          <p:attrName>style.visibility</p:attrName>
                                        </p:attrNameLst>
                                      </p:cBhvr>
                                      <p:to>
                                        <p:strVal val="visible"/>
                                      </p:to>
                                    </p:set>
                                    <p:animEffect transition="in" filter="fade">
                                      <p:cBhvr>
                                        <p:cTn id="123" dur="500"/>
                                        <p:tgtEl>
                                          <p:spTgt spid="23"/>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500"/>
                                        <p:tgtEl>
                                          <p:spTgt spid="30"/>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fade">
                                      <p:cBhvr>
                                        <p:cTn id="131" dur="500"/>
                                        <p:tgtEl>
                                          <p:spTgt spid="31"/>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26"/>
                                        </p:tgtEl>
                                        <p:attrNameLst>
                                          <p:attrName>style.visibility</p:attrName>
                                        </p:attrNameLst>
                                      </p:cBhvr>
                                      <p:to>
                                        <p:strVal val="visible"/>
                                      </p:to>
                                    </p:set>
                                    <p:animEffect transition="in" filter="fade">
                                      <p:cBhvr>
                                        <p:cTn id="134" dur="500"/>
                                        <p:tgtEl>
                                          <p:spTgt spid="26"/>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25"/>
                                        </p:tgtEl>
                                        <p:attrNameLst>
                                          <p:attrName>style.visibility</p:attrName>
                                        </p:attrNameLst>
                                      </p:cBhvr>
                                      <p:to>
                                        <p:strVal val="visible"/>
                                      </p:to>
                                    </p:set>
                                    <p:animEffect transition="in" filter="fade">
                                      <p:cBhvr>
                                        <p:cTn id="1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19" grpId="2"/>
      <p:bldP spid="20" grpId="0"/>
      <p:bldP spid="20" grpId="1"/>
      <p:bldP spid="21" grpId="0"/>
      <p:bldP spid="21" grpId="1"/>
      <p:bldP spid="22" grpId="0"/>
      <p:bldP spid="23" grpId="0"/>
      <p:bldP spid="25" grpId="0"/>
      <p:bldP spid="26" grpId="0"/>
      <p:bldP spid="29" grpId="0"/>
      <p:bldP spid="30" grpId="0"/>
      <p:bldP spid="31" grpId="0"/>
      <p:bldP spid="32" grpId="0" animBg="1"/>
      <p:bldP spid="32" grpId="1" animBg="1"/>
      <p:bldP spid="43" grpId="0"/>
      <p:bldP spid="43" grpId="1"/>
      <p:bldP spid="43" grpId="2"/>
      <p:bldP spid="45" grpId="0"/>
      <p:bldP spid="49" grpId="0" animBg="1"/>
      <p:bldP spid="49" grpId="1" animBg="1"/>
      <p:bldP spid="50" grpId="0"/>
      <p:bldP spid="3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a:t>
            </a:r>
            <a:r>
              <a:rPr lang="en-GB" sz="2400" b="1" dirty="0"/>
              <a:t>4</a:t>
            </a:r>
            <a:r>
              <a:rPr lang="en-GB" sz="2400" b="1" i="0" u="none" strike="noStrike" dirty="0">
                <a:effectLst/>
              </a:rPr>
              <a:t>, Learning Outcome 10	</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4225827085"/>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10</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multiply a two-digit number by a single-digit number using short multiplication (regrouping tens to hundreds)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8193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4, Learning Outcome 10</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 text, application  Description automatically generated">
            <a:extLst>
              <a:ext uri="{FF2B5EF4-FFF2-40B4-BE49-F238E27FC236}">
                <a16:creationId xmlns:a16="http://schemas.microsoft.com/office/drawing/2014/main" id="{496454C0-5CDD-4E37-8791-B1F0141D285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86" b="186"/>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2.14 Multiplication: partitioning leading to short multiplication</a:t>
            </a:r>
            <a:r>
              <a:rPr lang="en-GB" sz="2000" dirty="0"/>
              <a:t> </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462167580"/>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2:10-2:11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23-24</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7695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1F3450A-0EC0-4CC0-9B12-AE9D3C4810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88174" y="2252481"/>
            <a:ext cx="2280255" cy="2028404"/>
          </a:xfrm>
          <a:prstGeom prst="rect">
            <a:avLst/>
          </a:prstGeom>
        </p:spPr>
      </p:pic>
      <p:sp>
        <p:nvSpPr>
          <p:cNvPr id="2" name="Text Placeholder 1">
            <a:extLst>
              <a:ext uri="{FF2B5EF4-FFF2-40B4-BE49-F238E27FC236}">
                <a16:creationId xmlns:a16="http://schemas.microsoft.com/office/drawing/2014/main" id="{A904ECB5-31D5-42A8-A229-A689D8B6D317}"/>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2.14 </a:t>
            </a:r>
            <a:r>
              <a:rPr lang="en-GB" dirty="0"/>
              <a:t>Short multiplication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2:10</a:t>
            </a:r>
            <a:endParaRPr lang="en-GB" dirty="0"/>
          </a:p>
        </p:txBody>
      </p:sp>
      <p:sp>
        <p:nvSpPr>
          <p:cNvPr id="3" name="Rectangle 2">
            <a:extLst>
              <a:ext uri="{FF2B5EF4-FFF2-40B4-BE49-F238E27FC236}">
                <a16:creationId xmlns:a16="http://schemas.microsoft.com/office/drawing/2014/main" id="{C0E45A2A-6747-4E4D-8AE7-3499D63AFABC}"/>
              </a:ext>
            </a:extLst>
          </p:cNvPr>
          <p:cNvSpPr/>
          <p:nvPr/>
        </p:nvSpPr>
        <p:spPr>
          <a:xfrm>
            <a:off x="5015880" y="908721"/>
            <a:ext cx="1529586"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32 </a:t>
            </a:r>
            <a:r>
              <a:rPr lang="en-GB" sz="2400" dirty="0">
                <a:latin typeface="Myriad Pro" panose="020B0503030403020204" pitchFamily="34" charset="0"/>
                <a:ea typeface="Myriad Pro Semibold" charset="0"/>
                <a:cs typeface="Myriad Pro Semibold" charset="0"/>
              </a:rPr>
              <a:t>× 4 = </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latin typeface="Myriad Pro" panose="020B0503030403020204" pitchFamily="34" charset="0"/>
            </a:endParaRPr>
          </a:p>
        </p:txBody>
      </p:sp>
      <p:sp>
        <p:nvSpPr>
          <p:cNvPr id="4" name="Rectangle 3">
            <a:extLst>
              <a:ext uri="{FF2B5EF4-FFF2-40B4-BE49-F238E27FC236}">
                <a16:creationId xmlns:a16="http://schemas.microsoft.com/office/drawing/2014/main" id="{3B43E22C-0EA0-4DD3-B275-B5C31BE2947A}"/>
              </a:ext>
            </a:extLst>
          </p:cNvPr>
          <p:cNvSpPr/>
          <p:nvPr/>
        </p:nvSpPr>
        <p:spPr bwMode="auto">
          <a:xfrm>
            <a:off x="6292339" y="936363"/>
            <a:ext cx="595749"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 name="TextBox 4">
            <a:extLst>
              <a:ext uri="{FF2B5EF4-FFF2-40B4-BE49-F238E27FC236}">
                <a16:creationId xmlns:a16="http://schemas.microsoft.com/office/drawing/2014/main" id="{0513E3C4-4C43-4EFB-AB62-F242C9EA76C6}"/>
              </a:ext>
            </a:extLst>
          </p:cNvPr>
          <p:cNvSpPr txBox="1"/>
          <p:nvPr/>
        </p:nvSpPr>
        <p:spPr bwMode="auto">
          <a:xfrm>
            <a:off x="6220706" y="927771"/>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128</a:t>
            </a:r>
          </a:p>
        </p:txBody>
      </p:sp>
      <p:sp>
        <p:nvSpPr>
          <p:cNvPr id="12" name="TextBox 11">
            <a:extLst>
              <a:ext uri="{FF2B5EF4-FFF2-40B4-BE49-F238E27FC236}">
                <a16:creationId xmlns:a16="http://schemas.microsoft.com/office/drawing/2014/main" id="{E70AA767-139B-4BB0-B406-4AAFEFA4F0C8}"/>
              </a:ext>
            </a:extLst>
          </p:cNvPr>
          <p:cNvSpPr txBox="1"/>
          <p:nvPr/>
        </p:nvSpPr>
        <p:spPr bwMode="auto">
          <a:xfrm>
            <a:off x="6278863" y="3135242"/>
            <a:ext cx="1356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13" name="TextBox 12">
            <a:extLst>
              <a:ext uri="{FF2B5EF4-FFF2-40B4-BE49-F238E27FC236}">
                <a16:creationId xmlns:a16="http://schemas.microsoft.com/office/drawing/2014/main" id="{FDF6934C-7971-4702-8561-12E668BE63A6}"/>
              </a:ext>
            </a:extLst>
          </p:cNvPr>
          <p:cNvSpPr txBox="1"/>
          <p:nvPr/>
        </p:nvSpPr>
        <p:spPr bwMode="auto">
          <a:xfrm>
            <a:off x="6210616" y="2636913"/>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14" name="TextBox 13">
            <a:extLst>
              <a:ext uri="{FF2B5EF4-FFF2-40B4-BE49-F238E27FC236}">
                <a16:creationId xmlns:a16="http://schemas.microsoft.com/office/drawing/2014/main" id="{B6656CD3-958F-4AFD-A192-AF08477FDCBC}"/>
              </a:ext>
            </a:extLst>
          </p:cNvPr>
          <p:cNvSpPr txBox="1"/>
          <p:nvPr/>
        </p:nvSpPr>
        <p:spPr bwMode="auto">
          <a:xfrm>
            <a:off x="5673585" y="2627388"/>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15" name="TextBox 14">
            <a:extLst>
              <a:ext uri="{FF2B5EF4-FFF2-40B4-BE49-F238E27FC236}">
                <a16:creationId xmlns:a16="http://schemas.microsoft.com/office/drawing/2014/main" id="{2994C0D0-9F9D-4905-998E-0E5E53D6AD33}"/>
              </a:ext>
            </a:extLst>
          </p:cNvPr>
          <p:cNvSpPr txBox="1"/>
          <p:nvPr/>
        </p:nvSpPr>
        <p:spPr bwMode="auto">
          <a:xfrm>
            <a:off x="4633845" y="3141317"/>
            <a:ext cx="2880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18" name="TextBox 17">
            <a:extLst>
              <a:ext uri="{FF2B5EF4-FFF2-40B4-BE49-F238E27FC236}">
                <a16:creationId xmlns:a16="http://schemas.microsoft.com/office/drawing/2014/main" id="{DEDC0CF1-EE62-497F-A53A-B43409CB592B}"/>
              </a:ext>
            </a:extLst>
          </p:cNvPr>
          <p:cNvSpPr txBox="1"/>
          <p:nvPr/>
        </p:nvSpPr>
        <p:spPr bwMode="auto">
          <a:xfrm>
            <a:off x="6172348" y="3647370"/>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panose="020B0503030403020204" pitchFamily="34" charset="0"/>
                <a:ea typeface="Myriad Pro Semibold" charset="0"/>
                <a:cs typeface="Myriad Pro Semibold" charset="0"/>
              </a:rPr>
              <a:t>8</a:t>
            </a:r>
          </a:p>
        </p:txBody>
      </p:sp>
      <p:sp>
        <p:nvSpPr>
          <p:cNvPr id="19" name="Rectangle 18">
            <a:extLst>
              <a:ext uri="{FF2B5EF4-FFF2-40B4-BE49-F238E27FC236}">
                <a16:creationId xmlns:a16="http://schemas.microsoft.com/office/drawing/2014/main" id="{2D3F682B-5CF9-4185-9F6D-7FDA6ED34595}"/>
              </a:ext>
            </a:extLst>
          </p:cNvPr>
          <p:cNvSpPr/>
          <p:nvPr/>
        </p:nvSpPr>
        <p:spPr>
          <a:xfrm>
            <a:off x="6744073" y="3666189"/>
            <a:ext cx="2906565" cy="461665"/>
          </a:xfrm>
          <a:prstGeom prst="rect">
            <a:avLst/>
          </a:prstGeom>
        </p:spPr>
        <p:txBody>
          <a:bodyPr wrap="none">
            <a:spAutoFit/>
          </a:bodyPr>
          <a:lstStyle/>
          <a:p>
            <a:pPr>
              <a:buNone/>
            </a:pPr>
            <a:r>
              <a:rPr lang="en-US" sz="2400" dirty="0">
                <a:solidFill>
                  <a:srgbClr val="FF0000"/>
                </a:solidFill>
                <a:latin typeface="Myriad Pro" panose="020B0503030403020204" pitchFamily="34" charset="0"/>
              </a:rPr>
              <a:t>4 × 2 ones = 8 ones</a:t>
            </a:r>
            <a:endParaRPr lang="en-GB" sz="2400" dirty="0">
              <a:solidFill>
                <a:srgbClr val="FF0000"/>
              </a:solidFill>
              <a:latin typeface="Myriad Pro" panose="020B0503030403020204" pitchFamily="34" charset="0"/>
            </a:endParaRPr>
          </a:p>
        </p:txBody>
      </p:sp>
      <p:sp>
        <p:nvSpPr>
          <p:cNvPr id="20" name="Rectangle 19">
            <a:extLst>
              <a:ext uri="{FF2B5EF4-FFF2-40B4-BE49-F238E27FC236}">
                <a16:creationId xmlns:a16="http://schemas.microsoft.com/office/drawing/2014/main" id="{EC031E2B-4F0D-460B-8B9A-4739F09DC317}"/>
              </a:ext>
            </a:extLst>
          </p:cNvPr>
          <p:cNvSpPr/>
          <p:nvPr/>
        </p:nvSpPr>
        <p:spPr>
          <a:xfrm>
            <a:off x="6718109" y="4109035"/>
            <a:ext cx="4572000" cy="461665"/>
          </a:xfrm>
          <a:prstGeom prst="rect">
            <a:avLst/>
          </a:prstGeom>
        </p:spPr>
        <p:txBody>
          <a:bodyPr>
            <a:spAutoFit/>
          </a:bodyPr>
          <a:lstStyle/>
          <a:p>
            <a:pPr>
              <a:buNone/>
            </a:pPr>
            <a:r>
              <a:rPr lang="en-GB" sz="2400" dirty="0">
                <a:solidFill>
                  <a:srgbClr val="FF0000"/>
                </a:solidFill>
                <a:latin typeface="Myriad Pro" panose="020B0503030403020204" pitchFamily="34" charset="0"/>
                <a:ea typeface="Times New Roman" panose="02020603050405020304" pitchFamily="18" charset="0"/>
                <a:cs typeface="Times New Roman" panose="02020603050405020304" pitchFamily="18" charset="0"/>
              </a:rPr>
              <a:t>Write “8” in the ones column.</a:t>
            </a:r>
            <a:endParaRPr lang="en-GB" sz="2400" dirty="0">
              <a:solidFill>
                <a:srgbClr val="FF0000"/>
              </a:solidFill>
              <a:latin typeface="Myriad Pro" panose="020B0503030403020204" pitchFamily="34" charset="0"/>
            </a:endParaRPr>
          </a:p>
        </p:txBody>
      </p:sp>
      <p:sp>
        <p:nvSpPr>
          <p:cNvPr id="21" name="TextBox 20">
            <a:extLst>
              <a:ext uri="{FF2B5EF4-FFF2-40B4-BE49-F238E27FC236}">
                <a16:creationId xmlns:a16="http://schemas.microsoft.com/office/drawing/2014/main" id="{7ED3F9F4-25CB-4F0F-8C9B-638B8FFF97AC}"/>
              </a:ext>
            </a:extLst>
          </p:cNvPr>
          <p:cNvSpPr txBox="1"/>
          <p:nvPr/>
        </p:nvSpPr>
        <p:spPr bwMode="auto">
          <a:xfrm>
            <a:off x="5652348" y="3647370"/>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panose="020B0503030403020204" pitchFamily="34" charset="0"/>
                <a:ea typeface="Myriad Pro Semibold" charset="0"/>
                <a:cs typeface="Myriad Pro Semibold" charset="0"/>
              </a:rPr>
              <a:t>2</a:t>
            </a:r>
          </a:p>
        </p:txBody>
      </p:sp>
      <p:sp>
        <p:nvSpPr>
          <p:cNvPr id="22" name="TextBox 21">
            <a:extLst>
              <a:ext uri="{FF2B5EF4-FFF2-40B4-BE49-F238E27FC236}">
                <a16:creationId xmlns:a16="http://schemas.microsoft.com/office/drawing/2014/main" id="{8471DB16-434D-4B06-A06D-9D8E12479369}"/>
              </a:ext>
            </a:extLst>
          </p:cNvPr>
          <p:cNvSpPr txBox="1"/>
          <p:nvPr/>
        </p:nvSpPr>
        <p:spPr bwMode="auto">
          <a:xfrm>
            <a:off x="5159225" y="3647370"/>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panose="020B0503030403020204" pitchFamily="34" charset="0"/>
                <a:ea typeface="Myriad Pro Semibold" charset="0"/>
                <a:cs typeface="Myriad Pro Semibold" charset="0"/>
              </a:rPr>
              <a:t>1</a:t>
            </a:r>
          </a:p>
        </p:txBody>
      </p:sp>
      <p:sp>
        <p:nvSpPr>
          <p:cNvPr id="23" name="Rectangle 22">
            <a:extLst>
              <a:ext uri="{FF2B5EF4-FFF2-40B4-BE49-F238E27FC236}">
                <a16:creationId xmlns:a16="http://schemas.microsoft.com/office/drawing/2014/main" id="{6F33AAB0-FD2C-4742-AA63-4E536E747E17}"/>
              </a:ext>
            </a:extLst>
          </p:cNvPr>
          <p:cNvSpPr/>
          <p:nvPr/>
        </p:nvSpPr>
        <p:spPr>
          <a:xfrm>
            <a:off x="2070489" y="3706873"/>
            <a:ext cx="3079626" cy="830997"/>
          </a:xfrm>
          <a:prstGeom prst="rect">
            <a:avLst/>
          </a:prstGeom>
        </p:spPr>
        <p:txBody>
          <a:bodyPr wrap="none">
            <a:spAutoFit/>
          </a:bodyPr>
          <a:lstStyle/>
          <a:p>
            <a:pPr>
              <a:buNone/>
            </a:pPr>
            <a:r>
              <a:rPr lang="en-US" sz="2400" dirty="0">
                <a:solidFill>
                  <a:srgbClr val="00628C"/>
                </a:solidFill>
                <a:latin typeface="Myriad Pro" panose="020B0503030403020204" pitchFamily="34" charset="0"/>
              </a:rPr>
              <a:t>4 × 3 tens = 12 tens </a:t>
            </a:r>
            <a:br>
              <a:rPr lang="en-US" sz="2400" dirty="0">
                <a:solidFill>
                  <a:srgbClr val="00628C"/>
                </a:solidFill>
                <a:latin typeface="Myriad Pro" panose="020B0503030403020204" pitchFamily="34" charset="0"/>
              </a:rPr>
            </a:br>
            <a:r>
              <a:rPr lang="en-US" sz="2400" dirty="0">
                <a:solidFill>
                  <a:srgbClr val="00628C"/>
                </a:solidFill>
                <a:latin typeface="Myriad Pro" panose="020B0503030403020204" pitchFamily="34" charset="0"/>
              </a:rPr>
              <a:t>= 1 hundred + 2 tens</a:t>
            </a:r>
            <a:endParaRPr lang="en-GB" sz="2400" dirty="0">
              <a:solidFill>
                <a:srgbClr val="00628C"/>
              </a:solidFill>
              <a:latin typeface="Myriad Pro" panose="020B0503030403020204" pitchFamily="34" charset="0"/>
            </a:endParaRPr>
          </a:p>
        </p:txBody>
      </p:sp>
      <p:sp>
        <p:nvSpPr>
          <p:cNvPr id="24" name="Rectangle 23">
            <a:extLst>
              <a:ext uri="{FF2B5EF4-FFF2-40B4-BE49-F238E27FC236}">
                <a16:creationId xmlns:a16="http://schemas.microsoft.com/office/drawing/2014/main" id="{9A68F30E-7304-4A19-9A99-7C0B52F3579C}"/>
              </a:ext>
            </a:extLst>
          </p:cNvPr>
          <p:cNvSpPr/>
          <p:nvPr/>
        </p:nvSpPr>
        <p:spPr>
          <a:xfrm>
            <a:off x="2069941" y="4492176"/>
            <a:ext cx="3089285" cy="1569660"/>
          </a:xfrm>
          <a:prstGeom prst="rect">
            <a:avLst/>
          </a:prstGeom>
        </p:spPr>
        <p:txBody>
          <a:bodyPr wrap="squar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Write “1” in the hundreds column and “2” in the tens column.</a:t>
            </a:r>
            <a:endParaRPr lang="en-GB" sz="2400" dirty="0">
              <a:solidFill>
                <a:srgbClr val="00628C"/>
              </a:solidFill>
              <a:latin typeface="Myriad Pro" panose="020B0503030403020204" pitchFamily="34" charset="0"/>
            </a:endParaRPr>
          </a:p>
        </p:txBody>
      </p:sp>
    </p:spTree>
    <p:extLst>
      <p:ext uri="{BB962C8B-B14F-4D97-AF65-F5344CB8AC3E}">
        <p14:creationId xmlns:p14="http://schemas.microsoft.com/office/powerpoint/2010/main" val="191949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500"/>
                            </p:stCondLst>
                            <p:childTnLst>
                              <p:par>
                                <p:cTn id="23" presetID="10" presetClass="entr" presetSubtype="0" fill="hold" grpId="0" nodeType="afterEffect">
                                  <p:stCondLst>
                                    <p:cond delay="20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p:stCondLst>
                              <p:cond delay="500"/>
                            </p:stCondLst>
                            <p:childTnLst>
                              <p:par>
                                <p:cTn id="37" presetID="10" presetClass="entr" presetSubtype="0" fill="hold" grpId="0" nodeType="afterEffect">
                                  <p:stCondLst>
                                    <p:cond delay="20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par>
                          <p:cTn id="45" fill="hold">
                            <p:stCondLst>
                              <p:cond delay="500"/>
                            </p:stCondLst>
                            <p:childTnLst>
                              <p:par>
                                <p:cTn id="46" presetID="10" presetClass="entr" presetSubtype="0" fill="hold" grpId="0" nodeType="afterEffect">
                                  <p:stCondLst>
                                    <p:cond delay="20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P spid="15" grpId="0"/>
      <p:bldP spid="18" grpId="0"/>
      <p:bldP spid="19" grpId="0"/>
      <p:bldP spid="20" grpId="0"/>
      <p:bldP spid="21" grpId="0"/>
      <p:bldP spid="22" grpId="0"/>
      <p:bldP spid="23" grpId="0"/>
      <p:bldP spid="2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7077ED-C0C3-4702-BBC1-DC3F6428EEFF}"/>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2.14 </a:t>
            </a:r>
            <a:r>
              <a:rPr lang="en-GB" dirty="0"/>
              <a:t>Short multiplication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2:10</a:t>
            </a:r>
            <a:endParaRPr lang="en-GB" dirty="0"/>
          </a:p>
        </p:txBody>
      </p:sp>
      <p:sp>
        <p:nvSpPr>
          <p:cNvPr id="3" name="Rectangle 2">
            <a:extLst>
              <a:ext uri="{FF2B5EF4-FFF2-40B4-BE49-F238E27FC236}">
                <a16:creationId xmlns:a16="http://schemas.microsoft.com/office/drawing/2014/main" id="{CE612C54-767B-4BDF-8A27-F16D5944859D}"/>
              </a:ext>
            </a:extLst>
          </p:cNvPr>
          <p:cNvSpPr/>
          <p:nvPr/>
        </p:nvSpPr>
        <p:spPr>
          <a:xfrm>
            <a:off x="5015880" y="908721"/>
            <a:ext cx="1529586" cy="461665"/>
          </a:xfrm>
          <a:prstGeom prst="rect">
            <a:avLst/>
          </a:prstGeom>
        </p:spPr>
        <p:txBody>
          <a:bodyPr wrap="none">
            <a:spAutoFit/>
          </a:bodyPr>
          <a:lstStyle/>
          <a:p>
            <a:pPr>
              <a:buNone/>
            </a:pPr>
            <a:r>
              <a:rPr lang="en-GB" sz="2400" dirty="0">
                <a:latin typeface="Myriad Pro" panose="020B0503030403020204" pitchFamily="34" charset="0"/>
                <a:ea typeface="Myriad Pro Semibold" charset="0"/>
                <a:cs typeface="Times New Roman" panose="02020603050405020304" pitchFamily="18" charset="0"/>
              </a:rPr>
              <a:t>21 </a:t>
            </a:r>
            <a:r>
              <a:rPr lang="en-GB" sz="2400" dirty="0">
                <a:latin typeface="Myriad Pro" panose="020B0503030403020204" pitchFamily="34" charset="0"/>
                <a:ea typeface="Myriad Pro Semibold" charset="0"/>
                <a:cs typeface="Myriad Pro Semibold" charset="0"/>
              </a:rPr>
              <a:t>× 5 = </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latin typeface="Myriad Pro" panose="020B0503030403020204" pitchFamily="34" charset="0"/>
            </a:endParaRPr>
          </a:p>
        </p:txBody>
      </p:sp>
      <p:sp>
        <p:nvSpPr>
          <p:cNvPr id="4" name="Rectangle 3">
            <a:extLst>
              <a:ext uri="{FF2B5EF4-FFF2-40B4-BE49-F238E27FC236}">
                <a16:creationId xmlns:a16="http://schemas.microsoft.com/office/drawing/2014/main" id="{D501230E-99B1-46F8-9F4A-125EA36696FB}"/>
              </a:ext>
            </a:extLst>
          </p:cNvPr>
          <p:cNvSpPr/>
          <p:nvPr/>
        </p:nvSpPr>
        <p:spPr bwMode="auto">
          <a:xfrm>
            <a:off x="6292339" y="936363"/>
            <a:ext cx="595749"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 name="TextBox 4">
            <a:extLst>
              <a:ext uri="{FF2B5EF4-FFF2-40B4-BE49-F238E27FC236}">
                <a16:creationId xmlns:a16="http://schemas.microsoft.com/office/drawing/2014/main" id="{4DA7446E-F76A-46B8-B1FF-1A23BF99AC5B}"/>
              </a:ext>
            </a:extLst>
          </p:cNvPr>
          <p:cNvSpPr txBox="1"/>
          <p:nvPr/>
        </p:nvSpPr>
        <p:spPr bwMode="auto">
          <a:xfrm>
            <a:off x="6240585" y="927771"/>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105</a:t>
            </a:r>
          </a:p>
        </p:txBody>
      </p:sp>
      <p:pic>
        <p:nvPicPr>
          <p:cNvPr id="7" name="Picture 6">
            <a:extLst>
              <a:ext uri="{FF2B5EF4-FFF2-40B4-BE49-F238E27FC236}">
                <a16:creationId xmlns:a16="http://schemas.microsoft.com/office/drawing/2014/main" id="{2962D3DA-47E6-4E5B-B7C0-04DE9CAA4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3872" y="2492896"/>
            <a:ext cx="6816764" cy="1579494"/>
          </a:xfrm>
          <a:prstGeom prst="rect">
            <a:avLst/>
          </a:prstGeom>
        </p:spPr>
      </p:pic>
      <p:sp>
        <p:nvSpPr>
          <p:cNvPr id="8" name="TextBox 7">
            <a:extLst>
              <a:ext uri="{FF2B5EF4-FFF2-40B4-BE49-F238E27FC236}">
                <a16:creationId xmlns:a16="http://schemas.microsoft.com/office/drawing/2014/main" id="{CC1B08B9-3418-4E5A-B21D-7DAE81617976}"/>
              </a:ext>
            </a:extLst>
          </p:cNvPr>
          <p:cNvSpPr txBox="1"/>
          <p:nvPr/>
        </p:nvSpPr>
        <p:spPr bwMode="auto">
          <a:xfrm>
            <a:off x="6518108" y="3451314"/>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sp>
        <p:nvSpPr>
          <p:cNvPr id="9" name="TextBox 8">
            <a:extLst>
              <a:ext uri="{FF2B5EF4-FFF2-40B4-BE49-F238E27FC236}">
                <a16:creationId xmlns:a16="http://schemas.microsoft.com/office/drawing/2014/main" id="{BC6D1F8C-0614-4FEE-9B15-60CEF3AFCD83}"/>
              </a:ext>
            </a:extLst>
          </p:cNvPr>
          <p:cNvSpPr txBox="1"/>
          <p:nvPr/>
        </p:nvSpPr>
        <p:spPr bwMode="auto">
          <a:xfrm>
            <a:off x="6023057" y="3451314"/>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12" name="TextBox 11">
            <a:extLst>
              <a:ext uri="{FF2B5EF4-FFF2-40B4-BE49-F238E27FC236}">
                <a16:creationId xmlns:a16="http://schemas.microsoft.com/office/drawing/2014/main" id="{63B3890D-05BB-481A-B5B3-09879FB222FF}"/>
              </a:ext>
            </a:extLst>
          </p:cNvPr>
          <p:cNvSpPr txBox="1"/>
          <p:nvPr/>
        </p:nvSpPr>
        <p:spPr bwMode="auto">
          <a:xfrm>
            <a:off x="5559692" y="3453740"/>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a:t>
            </a:r>
          </a:p>
        </p:txBody>
      </p:sp>
    </p:spTree>
    <p:extLst>
      <p:ext uri="{BB962C8B-B14F-4D97-AF65-F5344CB8AC3E}">
        <p14:creationId xmlns:p14="http://schemas.microsoft.com/office/powerpoint/2010/main" val="397125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500"/>
                            </p:stCondLst>
                            <p:childTnLst>
                              <p:par>
                                <p:cTn id="19" presetID="10" presetClass="entr" presetSubtype="0" fill="hold" grpId="0" nodeType="afterEffect">
                                  <p:stCondLst>
                                    <p:cond delay="20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a:t>
            </a:r>
            <a:r>
              <a:rPr lang="en-GB" sz="2400" b="1" dirty="0"/>
              <a:t>4</a:t>
            </a:r>
            <a:r>
              <a:rPr lang="en-GB" sz="2400" b="1" i="0" u="none" strike="noStrike" dirty="0">
                <a:effectLst/>
              </a:rPr>
              <a:t>, Learning Outcome 11	</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84443060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multiply a two-digit number by a single-digit number using both expanded and short multiplication (two regroups)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4976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4, Learning Outcome 11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 text, application  Description automatically generated">
            <a:extLst>
              <a:ext uri="{FF2B5EF4-FFF2-40B4-BE49-F238E27FC236}">
                <a16:creationId xmlns:a16="http://schemas.microsoft.com/office/drawing/2014/main" id="{496454C0-5CDD-4E37-8791-B1F0141D285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86" b="186"/>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2.14 Multiplication: partitioning leading to short multiplication</a:t>
            </a:r>
            <a:r>
              <a:rPr lang="en-GB" sz="2000" dirty="0"/>
              <a:t> </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922532835"/>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2:12-2:13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24-26</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2148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AFF16DDE-94D5-4804-8B48-FD434A7909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30191" y="988532"/>
            <a:ext cx="459414" cy="1633280"/>
          </a:xfrm>
          <a:prstGeom prst="rect">
            <a:avLst/>
          </a:prstGeom>
        </p:spPr>
      </p:pic>
      <p:pic>
        <p:nvPicPr>
          <p:cNvPr id="13" name="Picture 12">
            <a:extLst>
              <a:ext uri="{FF2B5EF4-FFF2-40B4-BE49-F238E27FC236}">
                <a16:creationId xmlns:a16="http://schemas.microsoft.com/office/drawing/2014/main" id="{64D0D7D9-C3B7-4942-88A1-588C46B779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228095" y="1277551"/>
            <a:ext cx="401897" cy="1199210"/>
          </a:xfrm>
          <a:prstGeom prst="rect">
            <a:avLst/>
          </a:prstGeom>
        </p:spPr>
      </p:pic>
      <p:pic>
        <p:nvPicPr>
          <p:cNvPr id="44" name="Picture 43">
            <a:extLst>
              <a:ext uri="{FF2B5EF4-FFF2-40B4-BE49-F238E27FC236}">
                <a16:creationId xmlns:a16="http://schemas.microsoft.com/office/drawing/2014/main" id="{491C7832-695B-4FEC-9D9A-B614C96C874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821246" y="988532"/>
            <a:ext cx="504056" cy="1633280"/>
          </a:xfrm>
          <a:prstGeom prst="rect">
            <a:avLst/>
          </a:prstGeom>
        </p:spPr>
      </p:pic>
      <p:pic>
        <p:nvPicPr>
          <p:cNvPr id="47" name="Picture 46">
            <a:extLst>
              <a:ext uri="{FF2B5EF4-FFF2-40B4-BE49-F238E27FC236}">
                <a16:creationId xmlns:a16="http://schemas.microsoft.com/office/drawing/2014/main" id="{8CAF2A10-1C13-4B3D-8344-DC680178A78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243572" y="985232"/>
            <a:ext cx="1949260" cy="1633280"/>
          </a:xfrm>
          <a:prstGeom prst="rect">
            <a:avLst/>
          </a:prstGeom>
        </p:spPr>
      </p:pic>
      <p:pic>
        <p:nvPicPr>
          <p:cNvPr id="24" name="Picture 23">
            <a:extLst>
              <a:ext uri="{FF2B5EF4-FFF2-40B4-BE49-F238E27FC236}">
                <a16:creationId xmlns:a16="http://schemas.microsoft.com/office/drawing/2014/main" id="{83614B93-90B0-4C1E-8FD3-9702DA220E2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286128" y="988761"/>
            <a:ext cx="331811" cy="1633280"/>
          </a:xfrm>
          <a:prstGeom prst="rect">
            <a:avLst/>
          </a:prstGeom>
        </p:spPr>
      </p:pic>
      <p:sp>
        <p:nvSpPr>
          <p:cNvPr id="2" name="Text Placeholder 1">
            <a:extLst>
              <a:ext uri="{FF2B5EF4-FFF2-40B4-BE49-F238E27FC236}">
                <a16:creationId xmlns:a16="http://schemas.microsoft.com/office/drawing/2014/main" id="{87F86F36-2409-4CA8-8D7E-0DE4D941DE71}"/>
              </a:ext>
            </a:extLst>
          </p:cNvPr>
          <p:cNvSpPr>
            <a:spLocks noGrp="1"/>
          </p:cNvSpPr>
          <p:nvPr>
            <p:ph type="body" sz="quarter" idx="11"/>
          </p:nvPr>
        </p:nvSpPr>
        <p:spPr>
          <a:xfrm>
            <a:off x="0" y="0"/>
            <a:ext cx="12192000" cy="630000"/>
          </a:xfrm>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2.14 </a:t>
            </a:r>
            <a:r>
              <a:rPr lang="en-GB" dirty="0"/>
              <a:t>Short multiplication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2:13</a:t>
            </a:r>
            <a:endParaRPr lang="en-GB" dirty="0"/>
          </a:p>
        </p:txBody>
      </p:sp>
      <p:sp>
        <p:nvSpPr>
          <p:cNvPr id="4" name="Rectangle 3">
            <a:extLst>
              <a:ext uri="{FF2B5EF4-FFF2-40B4-BE49-F238E27FC236}">
                <a16:creationId xmlns:a16="http://schemas.microsoft.com/office/drawing/2014/main" id="{72F56C00-2994-42A7-8FD5-18B9F6CA7BCF}"/>
              </a:ext>
            </a:extLst>
          </p:cNvPr>
          <p:cNvSpPr/>
          <p:nvPr/>
        </p:nvSpPr>
        <p:spPr>
          <a:xfrm>
            <a:off x="1830847" y="652514"/>
            <a:ext cx="7976982" cy="461665"/>
          </a:xfrm>
          <a:prstGeom prst="rect">
            <a:avLst/>
          </a:prstGeom>
        </p:spPr>
        <p:txBody>
          <a:bodyPr wrap="square">
            <a:spAutoFit/>
          </a:bodyPr>
          <a:lstStyle/>
          <a:p>
            <a:pPr algn="ctr">
              <a:buNone/>
            </a:pPr>
            <a:r>
              <a:rPr lang="en-US" sz="2400" dirty="0">
                <a:latin typeface="Myriad Pro" panose="020B0503030403020204" pitchFamily="34" charset="0"/>
                <a:ea typeface="Times New Roman" panose="02020603050405020304" pitchFamily="18" charset="0"/>
                <a:cs typeface="Times New Roman" panose="02020603050405020304" pitchFamily="18" charset="0"/>
              </a:rPr>
              <a:t>4 rows, each with 26 chairs. How many chairs altogether?</a:t>
            </a:r>
            <a:endParaRPr lang="en-GB" sz="2400" dirty="0">
              <a:latin typeface="Myriad Pro" panose="020B0503030403020204" pitchFamily="34" charset="0"/>
            </a:endParaRPr>
          </a:p>
        </p:txBody>
      </p:sp>
      <p:pic>
        <p:nvPicPr>
          <p:cNvPr id="7" name="Picture 6">
            <a:extLst>
              <a:ext uri="{FF2B5EF4-FFF2-40B4-BE49-F238E27FC236}">
                <a16:creationId xmlns:a16="http://schemas.microsoft.com/office/drawing/2014/main" id="{9C5BD297-8F7C-497E-873E-5E19B84928F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725540" y="1271805"/>
            <a:ext cx="504056" cy="1199210"/>
          </a:xfrm>
          <a:prstGeom prst="rect">
            <a:avLst/>
          </a:prstGeom>
        </p:spPr>
      </p:pic>
      <p:pic>
        <p:nvPicPr>
          <p:cNvPr id="12" name="Picture 11">
            <a:extLst>
              <a:ext uri="{FF2B5EF4-FFF2-40B4-BE49-F238E27FC236}">
                <a16:creationId xmlns:a16="http://schemas.microsoft.com/office/drawing/2014/main" id="{4F6FDECE-3D5A-4B42-9F82-4C668D37BE9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813771" y="1268760"/>
            <a:ext cx="2195736" cy="3100796"/>
          </a:xfrm>
          <a:prstGeom prst="rect">
            <a:avLst/>
          </a:prstGeom>
        </p:spPr>
      </p:pic>
      <p:pic>
        <p:nvPicPr>
          <p:cNvPr id="14" name="Picture 13">
            <a:extLst>
              <a:ext uri="{FF2B5EF4-FFF2-40B4-BE49-F238E27FC236}">
                <a16:creationId xmlns:a16="http://schemas.microsoft.com/office/drawing/2014/main" id="{8F291C26-57D9-487D-A072-98E8D4C68F8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737001" y="2564904"/>
            <a:ext cx="504056" cy="1199210"/>
          </a:xfrm>
          <a:prstGeom prst="rect">
            <a:avLst/>
          </a:prstGeom>
        </p:spPr>
      </p:pic>
      <p:pic>
        <p:nvPicPr>
          <p:cNvPr id="15" name="Picture 14">
            <a:extLst>
              <a:ext uri="{FF2B5EF4-FFF2-40B4-BE49-F238E27FC236}">
                <a16:creationId xmlns:a16="http://schemas.microsoft.com/office/drawing/2014/main" id="{DD6CC2B4-ED36-442D-9DBC-CC6FBFDD18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231119" y="2561859"/>
            <a:ext cx="401897" cy="1199210"/>
          </a:xfrm>
          <a:prstGeom prst="rect">
            <a:avLst/>
          </a:prstGeom>
        </p:spPr>
      </p:pic>
      <p:pic>
        <p:nvPicPr>
          <p:cNvPr id="16" name="Picture 15">
            <a:extLst>
              <a:ext uri="{FF2B5EF4-FFF2-40B4-BE49-F238E27FC236}">
                <a16:creationId xmlns:a16="http://schemas.microsoft.com/office/drawing/2014/main" id="{8C017A0A-D5E6-414B-A247-FE9B0B6C44A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737001" y="3878081"/>
            <a:ext cx="504056" cy="1199210"/>
          </a:xfrm>
          <a:prstGeom prst="rect">
            <a:avLst/>
          </a:prstGeom>
        </p:spPr>
      </p:pic>
      <p:pic>
        <p:nvPicPr>
          <p:cNvPr id="17" name="Picture 16">
            <a:extLst>
              <a:ext uri="{FF2B5EF4-FFF2-40B4-BE49-F238E27FC236}">
                <a16:creationId xmlns:a16="http://schemas.microsoft.com/office/drawing/2014/main" id="{D2717CC4-A39C-4ECF-8E5A-58E9F1EE6F3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231119" y="3875036"/>
            <a:ext cx="401897" cy="1199210"/>
          </a:xfrm>
          <a:prstGeom prst="rect">
            <a:avLst/>
          </a:prstGeom>
        </p:spPr>
      </p:pic>
      <p:pic>
        <p:nvPicPr>
          <p:cNvPr id="18" name="Picture 17">
            <a:extLst>
              <a:ext uri="{FF2B5EF4-FFF2-40B4-BE49-F238E27FC236}">
                <a16:creationId xmlns:a16="http://schemas.microsoft.com/office/drawing/2014/main" id="{0A2B02AC-3966-4B25-9C00-86E91091D26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737001" y="5189024"/>
            <a:ext cx="504056" cy="1199210"/>
          </a:xfrm>
          <a:prstGeom prst="rect">
            <a:avLst/>
          </a:prstGeom>
        </p:spPr>
      </p:pic>
      <p:pic>
        <p:nvPicPr>
          <p:cNvPr id="19" name="Picture 18">
            <a:extLst>
              <a:ext uri="{FF2B5EF4-FFF2-40B4-BE49-F238E27FC236}">
                <a16:creationId xmlns:a16="http://schemas.microsoft.com/office/drawing/2014/main" id="{FA3466B2-A6BB-40A2-8E2D-ED374E9A95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231119" y="5185979"/>
            <a:ext cx="401897" cy="1199210"/>
          </a:xfrm>
          <a:prstGeom prst="rect">
            <a:avLst/>
          </a:prstGeom>
        </p:spPr>
      </p:pic>
      <p:sp>
        <p:nvSpPr>
          <p:cNvPr id="26" name="TextBox 25">
            <a:extLst>
              <a:ext uri="{FF2B5EF4-FFF2-40B4-BE49-F238E27FC236}">
                <a16:creationId xmlns:a16="http://schemas.microsoft.com/office/drawing/2014/main" id="{BA502EFD-9192-43B8-9EDB-B774D28EFB06}"/>
              </a:ext>
            </a:extLst>
          </p:cNvPr>
          <p:cNvSpPr txBox="1"/>
          <p:nvPr/>
        </p:nvSpPr>
        <p:spPr bwMode="auto">
          <a:xfrm>
            <a:off x="6936589" y="1642196"/>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33" name="TextBox 32">
            <a:extLst>
              <a:ext uri="{FF2B5EF4-FFF2-40B4-BE49-F238E27FC236}">
                <a16:creationId xmlns:a16="http://schemas.microsoft.com/office/drawing/2014/main" id="{015F1BD6-725A-4E42-BB29-B919EF623BF9}"/>
              </a:ext>
            </a:extLst>
          </p:cNvPr>
          <p:cNvSpPr txBox="1"/>
          <p:nvPr/>
        </p:nvSpPr>
        <p:spPr bwMode="auto">
          <a:xfrm>
            <a:off x="7468129" y="1662907"/>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34" name="TextBox 33">
            <a:extLst>
              <a:ext uri="{FF2B5EF4-FFF2-40B4-BE49-F238E27FC236}">
                <a16:creationId xmlns:a16="http://schemas.microsoft.com/office/drawing/2014/main" id="{2FDB180D-F703-410F-ACBF-2397239FA896}"/>
              </a:ext>
            </a:extLst>
          </p:cNvPr>
          <p:cNvSpPr txBox="1"/>
          <p:nvPr/>
        </p:nvSpPr>
        <p:spPr bwMode="auto">
          <a:xfrm>
            <a:off x="7479288" y="2156848"/>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35" name="TextBox 34">
            <a:extLst>
              <a:ext uri="{FF2B5EF4-FFF2-40B4-BE49-F238E27FC236}">
                <a16:creationId xmlns:a16="http://schemas.microsoft.com/office/drawing/2014/main" id="{2EE9833F-AC96-4F96-9B89-382474312312}"/>
              </a:ext>
            </a:extLst>
          </p:cNvPr>
          <p:cNvSpPr txBox="1"/>
          <p:nvPr/>
        </p:nvSpPr>
        <p:spPr bwMode="auto">
          <a:xfrm>
            <a:off x="7482030" y="2678044"/>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panose="020B0503030403020204" pitchFamily="34" charset="0"/>
                <a:ea typeface="Myriad Pro Semibold" charset="0"/>
                <a:cs typeface="Myriad Pro Semibold" charset="0"/>
              </a:rPr>
              <a:t>4</a:t>
            </a:r>
          </a:p>
        </p:txBody>
      </p:sp>
      <p:sp>
        <p:nvSpPr>
          <p:cNvPr id="36" name="TextBox 35">
            <a:extLst>
              <a:ext uri="{FF2B5EF4-FFF2-40B4-BE49-F238E27FC236}">
                <a16:creationId xmlns:a16="http://schemas.microsoft.com/office/drawing/2014/main" id="{82A1250C-35CD-4C91-B4B7-F210562205BC}"/>
              </a:ext>
            </a:extLst>
          </p:cNvPr>
          <p:cNvSpPr txBox="1"/>
          <p:nvPr/>
        </p:nvSpPr>
        <p:spPr bwMode="auto">
          <a:xfrm>
            <a:off x="6936589" y="2678044"/>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panose="020B0503030403020204" pitchFamily="34" charset="0"/>
                <a:ea typeface="Myriad Pro Semibold" charset="0"/>
                <a:cs typeface="Myriad Pro Semibold" charset="0"/>
              </a:rPr>
              <a:t>2</a:t>
            </a:r>
          </a:p>
        </p:txBody>
      </p:sp>
      <p:sp>
        <p:nvSpPr>
          <p:cNvPr id="37" name="TextBox 36">
            <a:extLst>
              <a:ext uri="{FF2B5EF4-FFF2-40B4-BE49-F238E27FC236}">
                <a16:creationId xmlns:a16="http://schemas.microsoft.com/office/drawing/2014/main" id="{9E0E9402-1923-493B-9D78-8A336B3DF0F2}"/>
              </a:ext>
            </a:extLst>
          </p:cNvPr>
          <p:cNvSpPr txBox="1"/>
          <p:nvPr/>
        </p:nvSpPr>
        <p:spPr bwMode="auto">
          <a:xfrm>
            <a:off x="7500787" y="3157428"/>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panose="020B0503030403020204" pitchFamily="34" charset="0"/>
                <a:ea typeface="Myriad Pro Semibold" charset="0"/>
                <a:cs typeface="Myriad Pro Semibold" charset="0"/>
              </a:rPr>
              <a:t>0</a:t>
            </a:r>
          </a:p>
        </p:txBody>
      </p:sp>
      <p:sp>
        <p:nvSpPr>
          <p:cNvPr id="38" name="TextBox 37">
            <a:extLst>
              <a:ext uri="{FF2B5EF4-FFF2-40B4-BE49-F238E27FC236}">
                <a16:creationId xmlns:a16="http://schemas.microsoft.com/office/drawing/2014/main" id="{38ADD0EF-5553-4A41-B583-EAC39510C401}"/>
              </a:ext>
            </a:extLst>
          </p:cNvPr>
          <p:cNvSpPr txBox="1"/>
          <p:nvPr/>
        </p:nvSpPr>
        <p:spPr bwMode="auto">
          <a:xfrm>
            <a:off x="6955346" y="3157428"/>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panose="020B0503030403020204" pitchFamily="34" charset="0"/>
                <a:ea typeface="Myriad Pro Semibold" charset="0"/>
                <a:cs typeface="Myriad Pro Semibold" charset="0"/>
              </a:rPr>
              <a:t>8</a:t>
            </a:r>
          </a:p>
        </p:txBody>
      </p:sp>
      <p:sp>
        <p:nvSpPr>
          <p:cNvPr id="39" name="TextBox 38">
            <a:extLst>
              <a:ext uri="{FF2B5EF4-FFF2-40B4-BE49-F238E27FC236}">
                <a16:creationId xmlns:a16="http://schemas.microsoft.com/office/drawing/2014/main" id="{F7B33C62-47FD-4C68-8BFC-CE0BF90CEADB}"/>
              </a:ext>
            </a:extLst>
          </p:cNvPr>
          <p:cNvSpPr txBox="1"/>
          <p:nvPr/>
        </p:nvSpPr>
        <p:spPr bwMode="auto">
          <a:xfrm>
            <a:off x="7500788" y="3687244"/>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40" name="TextBox 39">
            <a:extLst>
              <a:ext uri="{FF2B5EF4-FFF2-40B4-BE49-F238E27FC236}">
                <a16:creationId xmlns:a16="http://schemas.microsoft.com/office/drawing/2014/main" id="{565B2B98-0A3D-4DF7-862A-3D36486CC8BD}"/>
              </a:ext>
            </a:extLst>
          </p:cNvPr>
          <p:cNvSpPr txBox="1"/>
          <p:nvPr/>
        </p:nvSpPr>
        <p:spPr bwMode="auto">
          <a:xfrm>
            <a:off x="6955347" y="3687244"/>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41" name="TextBox 40">
            <a:extLst>
              <a:ext uri="{FF2B5EF4-FFF2-40B4-BE49-F238E27FC236}">
                <a16:creationId xmlns:a16="http://schemas.microsoft.com/office/drawing/2014/main" id="{A7EDBCCD-FFF7-4C47-BDEA-AB58E2C3667E}"/>
              </a:ext>
            </a:extLst>
          </p:cNvPr>
          <p:cNvSpPr txBox="1"/>
          <p:nvPr/>
        </p:nvSpPr>
        <p:spPr bwMode="auto">
          <a:xfrm>
            <a:off x="6409906" y="3687244"/>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a:t>
            </a:r>
          </a:p>
        </p:txBody>
      </p:sp>
      <p:sp>
        <p:nvSpPr>
          <p:cNvPr id="42" name="TextBox 41">
            <a:extLst>
              <a:ext uri="{FF2B5EF4-FFF2-40B4-BE49-F238E27FC236}">
                <a16:creationId xmlns:a16="http://schemas.microsoft.com/office/drawing/2014/main" id="{6F8330C4-DE35-4CAC-8A3B-C02CBD454534}"/>
              </a:ext>
            </a:extLst>
          </p:cNvPr>
          <p:cNvSpPr txBox="1"/>
          <p:nvPr/>
        </p:nvSpPr>
        <p:spPr bwMode="auto">
          <a:xfrm>
            <a:off x="5906574" y="2179398"/>
            <a:ext cx="2880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pic>
        <p:nvPicPr>
          <p:cNvPr id="43" name="Picture 42">
            <a:extLst>
              <a:ext uri="{FF2B5EF4-FFF2-40B4-BE49-F238E27FC236}">
                <a16:creationId xmlns:a16="http://schemas.microsoft.com/office/drawing/2014/main" id="{14E3B456-C346-4750-A139-59AC78280C4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502210" y="1279074"/>
            <a:ext cx="504056" cy="1199210"/>
          </a:xfrm>
          <a:prstGeom prst="rect">
            <a:avLst/>
          </a:prstGeom>
        </p:spPr>
      </p:pic>
      <p:pic>
        <p:nvPicPr>
          <p:cNvPr id="53" name="Picture 52">
            <a:extLst>
              <a:ext uri="{FF2B5EF4-FFF2-40B4-BE49-F238E27FC236}">
                <a16:creationId xmlns:a16="http://schemas.microsoft.com/office/drawing/2014/main" id="{9EB56E32-F404-4530-9ED1-A9960AAC0A7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59447" y="1709564"/>
            <a:ext cx="2269484" cy="1936958"/>
          </a:xfrm>
          <a:prstGeom prst="rect">
            <a:avLst/>
          </a:prstGeom>
        </p:spPr>
      </p:pic>
      <p:sp>
        <p:nvSpPr>
          <p:cNvPr id="54" name="TextBox 53">
            <a:extLst>
              <a:ext uri="{FF2B5EF4-FFF2-40B4-BE49-F238E27FC236}">
                <a16:creationId xmlns:a16="http://schemas.microsoft.com/office/drawing/2014/main" id="{18EE948B-6313-465F-B90B-9C43C50D685F}"/>
              </a:ext>
            </a:extLst>
          </p:cNvPr>
          <p:cNvSpPr txBox="1"/>
          <p:nvPr/>
        </p:nvSpPr>
        <p:spPr bwMode="auto">
          <a:xfrm>
            <a:off x="9806824" y="2678044"/>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55" name="TextBox 54">
            <a:extLst>
              <a:ext uri="{FF2B5EF4-FFF2-40B4-BE49-F238E27FC236}">
                <a16:creationId xmlns:a16="http://schemas.microsoft.com/office/drawing/2014/main" id="{76970C25-2897-4262-8807-47A36D7EC7D8}"/>
              </a:ext>
            </a:extLst>
          </p:cNvPr>
          <p:cNvSpPr txBox="1"/>
          <p:nvPr/>
        </p:nvSpPr>
        <p:spPr bwMode="auto">
          <a:xfrm>
            <a:off x="9261383" y="2678044"/>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56" name="TextBox 55">
            <a:extLst>
              <a:ext uri="{FF2B5EF4-FFF2-40B4-BE49-F238E27FC236}">
                <a16:creationId xmlns:a16="http://schemas.microsoft.com/office/drawing/2014/main" id="{29E91BE9-4455-46BD-AF18-EC4A08679E8B}"/>
              </a:ext>
            </a:extLst>
          </p:cNvPr>
          <p:cNvSpPr txBox="1"/>
          <p:nvPr/>
        </p:nvSpPr>
        <p:spPr bwMode="auto">
          <a:xfrm>
            <a:off x="8715942" y="2678044"/>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a:t>
            </a:r>
          </a:p>
        </p:txBody>
      </p:sp>
      <p:sp>
        <p:nvSpPr>
          <p:cNvPr id="57" name="TextBox 56">
            <a:extLst>
              <a:ext uri="{FF2B5EF4-FFF2-40B4-BE49-F238E27FC236}">
                <a16:creationId xmlns:a16="http://schemas.microsoft.com/office/drawing/2014/main" id="{C5091FF9-BE25-4A72-98D3-7FF1F21F6916}"/>
              </a:ext>
            </a:extLst>
          </p:cNvPr>
          <p:cNvSpPr txBox="1"/>
          <p:nvPr/>
        </p:nvSpPr>
        <p:spPr bwMode="auto">
          <a:xfrm>
            <a:off x="9261383" y="3225578"/>
            <a:ext cx="2721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2</a:t>
            </a:r>
          </a:p>
        </p:txBody>
      </p:sp>
      <p:pic>
        <p:nvPicPr>
          <p:cNvPr id="46" name="Picture 45">
            <a:extLst>
              <a:ext uri="{FF2B5EF4-FFF2-40B4-BE49-F238E27FC236}">
                <a16:creationId xmlns:a16="http://schemas.microsoft.com/office/drawing/2014/main" id="{D8816313-83B6-441E-BDE1-1A0FBA8B10B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2827457" y="1211624"/>
            <a:ext cx="1595387" cy="1404613"/>
          </a:xfrm>
          <a:prstGeom prst="rect">
            <a:avLst/>
          </a:prstGeom>
        </p:spPr>
      </p:pic>
      <p:pic>
        <p:nvPicPr>
          <p:cNvPr id="48" name="Picture 47">
            <a:extLst>
              <a:ext uri="{FF2B5EF4-FFF2-40B4-BE49-F238E27FC236}">
                <a16:creationId xmlns:a16="http://schemas.microsoft.com/office/drawing/2014/main" id="{16B4C398-28B2-4C21-8706-6BF2D023F03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149502" y="1266673"/>
            <a:ext cx="504056" cy="1199210"/>
          </a:xfrm>
          <a:prstGeom prst="rect">
            <a:avLst/>
          </a:prstGeom>
        </p:spPr>
      </p:pic>
      <p:sp>
        <p:nvSpPr>
          <p:cNvPr id="49" name="Rectangle: Rounded Corners 48">
            <a:extLst>
              <a:ext uri="{FF2B5EF4-FFF2-40B4-BE49-F238E27FC236}">
                <a16:creationId xmlns:a16="http://schemas.microsoft.com/office/drawing/2014/main" id="{1805B66D-0B78-49F7-A8AD-D21C475CA6CC}"/>
              </a:ext>
            </a:extLst>
          </p:cNvPr>
          <p:cNvSpPr/>
          <p:nvPr/>
        </p:nvSpPr>
        <p:spPr bwMode="auto">
          <a:xfrm>
            <a:off x="4215830" y="1226369"/>
            <a:ext cx="479130" cy="5226968"/>
          </a:xfrm>
          <a:prstGeom prst="roundRect">
            <a:avLst>
              <a:gd name="adj" fmla="val 5266"/>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50" name="Rectangle: Rounded Corners 49">
            <a:extLst>
              <a:ext uri="{FF2B5EF4-FFF2-40B4-BE49-F238E27FC236}">
                <a16:creationId xmlns:a16="http://schemas.microsoft.com/office/drawing/2014/main" id="{F73615D3-46A8-4A68-8C8E-EB54CF6CBCB5}"/>
              </a:ext>
            </a:extLst>
          </p:cNvPr>
          <p:cNvSpPr/>
          <p:nvPr/>
        </p:nvSpPr>
        <p:spPr bwMode="auto">
          <a:xfrm>
            <a:off x="3691793" y="1226369"/>
            <a:ext cx="440741" cy="5226968"/>
          </a:xfrm>
          <a:prstGeom prst="roundRect">
            <a:avLst>
              <a:gd name="adj" fmla="val 5266"/>
            </a:avLst>
          </a:prstGeom>
          <a:noFill/>
          <a:ln w="1905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223147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par>
                          <p:cTn id="25" fill="hold">
                            <p:stCondLst>
                              <p:cond delay="500"/>
                            </p:stCondLst>
                            <p:childTnLst>
                              <p:par>
                                <p:cTn id="26" presetID="10" presetClass="exit" presetSubtype="0" fill="hold" grpId="1" nodeType="afterEffect">
                                  <p:stCondLst>
                                    <p:cond delay="200"/>
                                  </p:stCondLst>
                                  <p:childTnLst>
                                    <p:animEffect transition="out" filter="fade">
                                      <p:cBhvr>
                                        <p:cTn id="27" dur="500"/>
                                        <p:tgtEl>
                                          <p:spTgt spid="49"/>
                                        </p:tgtEl>
                                      </p:cBhvr>
                                    </p:animEffect>
                                    <p:set>
                                      <p:cBhvr>
                                        <p:cTn id="28" dur="1" fill="hold">
                                          <p:stCondLst>
                                            <p:cond delay="499"/>
                                          </p:stCondLst>
                                        </p:cTn>
                                        <p:tgtEl>
                                          <p:spTgt spid="4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500"/>
                                        <p:tgtEl>
                                          <p:spTgt spid="50"/>
                                        </p:tgtEl>
                                      </p:cBhvr>
                                    </p:animEffect>
                                  </p:childTnLst>
                                </p:cTn>
                              </p:par>
                            </p:childTnLst>
                          </p:cTn>
                        </p:par>
                        <p:par>
                          <p:cTn id="34" fill="hold">
                            <p:stCondLst>
                              <p:cond delay="500"/>
                            </p:stCondLst>
                            <p:childTnLst>
                              <p:par>
                                <p:cTn id="35" presetID="10" presetClass="exit" presetSubtype="0" fill="hold" grpId="1" nodeType="afterEffect">
                                  <p:stCondLst>
                                    <p:cond delay="200"/>
                                  </p:stCondLst>
                                  <p:childTnLst>
                                    <p:animEffect transition="out" filter="fade">
                                      <p:cBhvr>
                                        <p:cTn id="36" dur="500"/>
                                        <p:tgtEl>
                                          <p:spTgt spid="50"/>
                                        </p:tgtEl>
                                      </p:cBhvr>
                                    </p:animEffect>
                                    <p:set>
                                      <p:cBhvr>
                                        <p:cTn id="37" dur="1" fill="hold">
                                          <p:stCondLst>
                                            <p:cond delay="499"/>
                                          </p:stCondLst>
                                        </p:cTn>
                                        <p:tgtEl>
                                          <p:spTgt spid="5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7"/>
                                        </p:tgtEl>
                                      </p:cBhvr>
                                    </p:animEffect>
                                    <p:set>
                                      <p:cBhvr>
                                        <p:cTn id="48" dur="1" fill="hold">
                                          <p:stCondLst>
                                            <p:cond delay="499"/>
                                          </p:stCondLst>
                                        </p:cTn>
                                        <p:tgtEl>
                                          <p:spTgt spid="17"/>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nodeType="afterEffect">
                                  <p:stCondLst>
                                    <p:cond delay="20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par>
                                <p:cTn id="56" presetID="10" presetClass="entr" presetSubtype="0" fill="hold" nodeType="withEffect">
                                  <p:stCondLst>
                                    <p:cond delay="20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par>
                                <p:cTn id="59" presetID="10" presetClass="entr" presetSubtype="0" fill="hold" nodeType="withEffect">
                                  <p:stCondLst>
                                    <p:cond delay="20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mph" presetSubtype="2" autoRev="1" fill="hold" grpId="1" nodeType="clickEffect">
                                  <p:stCondLst>
                                    <p:cond delay="0"/>
                                  </p:stCondLst>
                                  <p:childTnLst>
                                    <p:animClr clrSpc="rgb" dir="cw">
                                      <p:cBhvr override="childStyle">
                                        <p:cTn id="65" dur="1000" fill="hold"/>
                                        <p:tgtEl>
                                          <p:spTgt spid="33"/>
                                        </p:tgtEl>
                                        <p:attrNameLst>
                                          <p:attrName>style.color</p:attrName>
                                        </p:attrNameLst>
                                      </p:cBhvr>
                                      <p:to>
                                        <a:srgbClr val="FF0000"/>
                                      </p:to>
                                    </p:animClr>
                                  </p:childTnLst>
                                </p:cTn>
                              </p:par>
                              <p:par>
                                <p:cTn id="66" presetID="3" presetClass="emph" presetSubtype="2" autoRev="1" fill="hold" grpId="1" nodeType="withEffect">
                                  <p:stCondLst>
                                    <p:cond delay="0"/>
                                  </p:stCondLst>
                                  <p:childTnLst>
                                    <p:animClr clrSpc="rgb" dir="cw">
                                      <p:cBhvr override="childStyle">
                                        <p:cTn id="67" dur="1000" fill="hold"/>
                                        <p:tgtEl>
                                          <p:spTgt spid="34"/>
                                        </p:tgtEl>
                                        <p:attrNameLst>
                                          <p:attrName>style.color</p:attrName>
                                        </p:attrNameLst>
                                      </p:cBhvr>
                                      <p:to>
                                        <a:srgbClr val="FF0000"/>
                                      </p:to>
                                    </p:animClr>
                                  </p:childTnLst>
                                </p:cTn>
                              </p:par>
                              <p:par>
                                <p:cTn id="68" presetID="3" presetClass="emph" presetSubtype="2" autoRev="1" fill="hold" grpId="1" nodeType="withEffect">
                                  <p:stCondLst>
                                    <p:cond delay="0"/>
                                  </p:stCondLst>
                                  <p:childTnLst>
                                    <p:animClr clrSpc="rgb" dir="cw">
                                      <p:cBhvr override="childStyle">
                                        <p:cTn id="69" dur="1000" fill="hold"/>
                                        <p:tgtEl>
                                          <p:spTgt spid="42"/>
                                        </p:tgtEl>
                                        <p:attrNameLst>
                                          <p:attrName>style.color</p:attrName>
                                        </p:attrNameLst>
                                      </p:cBhvr>
                                      <p:to>
                                        <a:srgbClr val="FF0000"/>
                                      </p:to>
                                    </p:animClr>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45"/>
                                        </p:tgtEl>
                                      </p:cBhvr>
                                    </p:animEffect>
                                    <p:set>
                                      <p:cBhvr>
                                        <p:cTn id="74" dur="1" fill="hold">
                                          <p:stCondLst>
                                            <p:cond delay="499"/>
                                          </p:stCondLst>
                                        </p:cTn>
                                        <p:tgtEl>
                                          <p:spTgt spid="45"/>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44"/>
                                        </p:tgtEl>
                                      </p:cBhvr>
                                    </p:animEffect>
                                    <p:set>
                                      <p:cBhvr>
                                        <p:cTn id="77" dur="1" fill="hold">
                                          <p:stCondLst>
                                            <p:cond delay="499"/>
                                          </p:stCondLst>
                                        </p:cTn>
                                        <p:tgtEl>
                                          <p:spTgt spid="44"/>
                                        </p:tgtEl>
                                        <p:attrNameLst>
                                          <p:attrName>style.visibility</p:attrName>
                                        </p:attrNameLst>
                                      </p:cBhvr>
                                      <p:to>
                                        <p:strVal val="hidden"/>
                                      </p:to>
                                    </p:set>
                                  </p:childTnLst>
                                </p:cTn>
                              </p:par>
                              <p:par>
                                <p:cTn id="78" presetID="10" presetClass="entr" presetSubtype="0" fill="hold" nodeType="with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500"/>
                                        <p:tgtEl>
                                          <p:spTgt spid="4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500"/>
                                        <p:tgtEl>
                                          <p:spTgt spid="3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mph" presetSubtype="2" autoRev="1" fill="hold" grpId="1" nodeType="clickEffect">
                                  <p:stCondLst>
                                    <p:cond delay="0"/>
                                  </p:stCondLst>
                                  <p:childTnLst>
                                    <p:animClr clrSpc="rgb" dir="cw">
                                      <p:cBhvr override="childStyle">
                                        <p:cTn id="92" dur="1000" fill="hold"/>
                                        <p:tgtEl>
                                          <p:spTgt spid="26"/>
                                        </p:tgtEl>
                                        <p:attrNameLst>
                                          <p:attrName>style.color</p:attrName>
                                        </p:attrNameLst>
                                      </p:cBhvr>
                                      <p:to>
                                        <a:schemeClr val="tx2"/>
                                      </p:to>
                                    </p:animClr>
                                  </p:childTnLst>
                                </p:cTn>
                              </p:par>
                              <p:par>
                                <p:cTn id="93" presetID="3" presetClass="emph" presetSubtype="2" autoRev="1" fill="hold" grpId="2" nodeType="withEffect">
                                  <p:stCondLst>
                                    <p:cond delay="0"/>
                                  </p:stCondLst>
                                  <p:childTnLst>
                                    <p:animClr clrSpc="rgb" dir="cw">
                                      <p:cBhvr override="childStyle">
                                        <p:cTn id="94" dur="1000" fill="hold"/>
                                        <p:tgtEl>
                                          <p:spTgt spid="34"/>
                                        </p:tgtEl>
                                        <p:attrNameLst>
                                          <p:attrName>style.color</p:attrName>
                                        </p:attrNameLst>
                                      </p:cBhvr>
                                      <p:to>
                                        <a:schemeClr val="tx2"/>
                                      </p:to>
                                    </p:animClr>
                                  </p:childTnLst>
                                </p:cTn>
                              </p:par>
                              <p:par>
                                <p:cTn id="95" presetID="3" presetClass="emph" presetSubtype="2" autoRev="1" fill="hold" grpId="2" nodeType="withEffect">
                                  <p:stCondLst>
                                    <p:cond delay="0"/>
                                  </p:stCondLst>
                                  <p:childTnLst>
                                    <p:animClr clrSpc="rgb" dir="cw">
                                      <p:cBhvr override="childStyle">
                                        <p:cTn id="96" dur="1000" fill="hold"/>
                                        <p:tgtEl>
                                          <p:spTgt spid="42"/>
                                        </p:tgtEl>
                                        <p:attrNameLst>
                                          <p:attrName>style.color</p:attrName>
                                        </p:attrNameLst>
                                      </p:cBhvr>
                                      <p:to>
                                        <a:schemeClr val="tx2"/>
                                      </p:to>
                                    </p:animClr>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500"/>
                                        <p:tgtEl>
                                          <p:spTgt spid="47"/>
                                        </p:tgtEl>
                                      </p:cBhvr>
                                    </p:animEffect>
                                  </p:childTnLst>
                                </p:cTn>
                              </p:par>
                              <p:par>
                                <p:cTn id="102" presetID="10" presetClass="exit" presetSubtype="0" fill="hold" nodeType="withEffect">
                                  <p:stCondLst>
                                    <p:cond delay="200"/>
                                  </p:stCondLst>
                                  <p:childTnLst>
                                    <p:animEffect transition="out" filter="fade">
                                      <p:cBhvr>
                                        <p:cTn id="103" dur="500"/>
                                        <p:tgtEl>
                                          <p:spTgt spid="7"/>
                                        </p:tgtEl>
                                      </p:cBhvr>
                                    </p:animEffect>
                                    <p:set>
                                      <p:cBhvr>
                                        <p:cTn id="104" dur="1" fill="hold">
                                          <p:stCondLst>
                                            <p:cond delay="499"/>
                                          </p:stCondLst>
                                        </p:cTn>
                                        <p:tgtEl>
                                          <p:spTgt spid="7"/>
                                        </p:tgtEl>
                                        <p:attrNameLst>
                                          <p:attrName>style.visibility</p:attrName>
                                        </p:attrNameLst>
                                      </p:cBhvr>
                                      <p:to>
                                        <p:strVal val="hidden"/>
                                      </p:to>
                                    </p:set>
                                  </p:childTnLst>
                                </p:cTn>
                              </p:par>
                              <p:par>
                                <p:cTn id="105" presetID="10" presetClass="exit" presetSubtype="0" fill="hold" nodeType="withEffect">
                                  <p:stCondLst>
                                    <p:cond delay="200"/>
                                  </p:stCondLst>
                                  <p:childTnLst>
                                    <p:animEffect transition="out" filter="fade">
                                      <p:cBhvr>
                                        <p:cTn id="106" dur="500"/>
                                        <p:tgtEl>
                                          <p:spTgt spid="14"/>
                                        </p:tgtEl>
                                      </p:cBhvr>
                                    </p:animEffect>
                                    <p:set>
                                      <p:cBhvr>
                                        <p:cTn id="107" dur="1" fill="hold">
                                          <p:stCondLst>
                                            <p:cond delay="499"/>
                                          </p:stCondLst>
                                        </p:cTn>
                                        <p:tgtEl>
                                          <p:spTgt spid="14"/>
                                        </p:tgtEl>
                                        <p:attrNameLst>
                                          <p:attrName>style.visibility</p:attrName>
                                        </p:attrNameLst>
                                      </p:cBhvr>
                                      <p:to>
                                        <p:strVal val="hidden"/>
                                      </p:to>
                                    </p:set>
                                  </p:childTnLst>
                                </p:cTn>
                              </p:par>
                              <p:par>
                                <p:cTn id="108" presetID="10" presetClass="exit" presetSubtype="0" fill="hold" nodeType="withEffect">
                                  <p:stCondLst>
                                    <p:cond delay="200"/>
                                  </p:stCondLst>
                                  <p:childTnLst>
                                    <p:animEffect transition="out" filter="fade">
                                      <p:cBhvr>
                                        <p:cTn id="109" dur="500"/>
                                        <p:tgtEl>
                                          <p:spTgt spid="16"/>
                                        </p:tgtEl>
                                      </p:cBhvr>
                                    </p:animEffect>
                                    <p:set>
                                      <p:cBhvr>
                                        <p:cTn id="110" dur="1" fill="hold">
                                          <p:stCondLst>
                                            <p:cond delay="499"/>
                                          </p:stCondLst>
                                        </p:cTn>
                                        <p:tgtEl>
                                          <p:spTgt spid="16"/>
                                        </p:tgtEl>
                                        <p:attrNameLst>
                                          <p:attrName>style.visibility</p:attrName>
                                        </p:attrNameLst>
                                      </p:cBhvr>
                                      <p:to>
                                        <p:strVal val="hidden"/>
                                      </p:to>
                                    </p:set>
                                  </p:childTnLst>
                                </p:cTn>
                              </p:par>
                              <p:par>
                                <p:cTn id="111" presetID="10" presetClass="exit" presetSubtype="0" fill="hold" nodeType="withEffect">
                                  <p:stCondLst>
                                    <p:cond delay="200"/>
                                  </p:stCondLst>
                                  <p:childTnLst>
                                    <p:animEffect transition="out" filter="fade">
                                      <p:cBhvr>
                                        <p:cTn id="112" dur="500"/>
                                        <p:tgtEl>
                                          <p:spTgt spid="18"/>
                                        </p:tgtEl>
                                      </p:cBhvr>
                                    </p:animEffect>
                                    <p:set>
                                      <p:cBhvr>
                                        <p:cTn id="113" dur="1" fill="hold">
                                          <p:stCondLst>
                                            <p:cond delay="499"/>
                                          </p:stCondLst>
                                        </p:cTn>
                                        <p:tgtEl>
                                          <p:spTgt spid="18"/>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38"/>
                                        </p:tgtEl>
                                        <p:attrNameLst>
                                          <p:attrName>style.visibility</p:attrName>
                                        </p:attrNameLst>
                                      </p:cBhvr>
                                      <p:to>
                                        <p:strVal val="visible"/>
                                      </p:to>
                                    </p:set>
                                    <p:animEffect transition="in" filter="fade">
                                      <p:cBhvr>
                                        <p:cTn id="118" dur="500"/>
                                        <p:tgtEl>
                                          <p:spTgt spid="38"/>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500"/>
                                        <p:tgtEl>
                                          <p:spTgt spid="37"/>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fade">
                                      <p:cBhvr>
                                        <p:cTn id="126" dur="500"/>
                                        <p:tgtEl>
                                          <p:spTgt spid="48"/>
                                        </p:tgtEl>
                                      </p:cBhvr>
                                    </p:animEffect>
                                  </p:childTnLst>
                                </p:cTn>
                              </p:par>
                              <p:par>
                                <p:cTn id="127" presetID="10" presetClass="exit" presetSubtype="0" fill="hold" nodeType="withEffect">
                                  <p:stCondLst>
                                    <p:cond delay="0"/>
                                  </p:stCondLst>
                                  <p:childTnLst>
                                    <p:animEffect transition="out" filter="fade">
                                      <p:cBhvr>
                                        <p:cTn id="128" dur="500"/>
                                        <p:tgtEl>
                                          <p:spTgt spid="43"/>
                                        </p:tgtEl>
                                      </p:cBhvr>
                                    </p:animEffect>
                                    <p:set>
                                      <p:cBhvr>
                                        <p:cTn id="129" dur="1" fill="hold">
                                          <p:stCondLst>
                                            <p:cond delay="499"/>
                                          </p:stCondLst>
                                        </p:cTn>
                                        <p:tgtEl>
                                          <p:spTgt spid="43"/>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nodeType="clickEffect">
                                  <p:stCondLst>
                                    <p:cond delay="0"/>
                                  </p:stCondLst>
                                  <p:childTnLst>
                                    <p:animEffect transition="out" filter="fade">
                                      <p:cBhvr>
                                        <p:cTn id="133" dur="500"/>
                                        <p:tgtEl>
                                          <p:spTgt spid="47"/>
                                        </p:tgtEl>
                                      </p:cBhvr>
                                    </p:animEffect>
                                    <p:set>
                                      <p:cBhvr>
                                        <p:cTn id="134" dur="1" fill="hold">
                                          <p:stCondLst>
                                            <p:cond delay="499"/>
                                          </p:stCondLst>
                                        </p:cTn>
                                        <p:tgtEl>
                                          <p:spTgt spid="47"/>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48"/>
                                        </p:tgtEl>
                                      </p:cBhvr>
                                    </p:animEffect>
                                    <p:set>
                                      <p:cBhvr>
                                        <p:cTn id="137" dur="1" fill="hold">
                                          <p:stCondLst>
                                            <p:cond delay="499"/>
                                          </p:stCondLst>
                                        </p:cTn>
                                        <p:tgtEl>
                                          <p:spTgt spid="48"/>
                                        </p:tgtEl>
                                        <p:attrNameLst>
                                          <p:attrName>style.visibility</p:attrName>
                                        </p:attrNameLst>
                                      </p:cBhvr>
                                      <p:to>
                                        <p:strVal val="hidden"/>
                                      </p:to>
                                    </p:set>
                                  </p:childTnLst>
                                </p:cTn>
                              </p:par>
                              <p:par>
                                <p:cTn id="138" presetID="10" presetClass="entr" presetSubtype="0" fill="hold" nodeType="withEffect">
                                  <p:stCondLst>
                                    <p:cond delay="0"/>
                                  </p:stCondLst>
                                  <p:childTnLst>
                                    <p:set>
                                      <p:cBhvr>
                                        <p:cTn id="139" dur="1" fill="hold">
                                          <p:stCondLst>
                                            <p:cond delay="0"/>
                                          </p:stCondLst>
                                        </p:cTn>
                                        <p:tgtEl>
                                          <p:spTgt spid="46"/>
                                        </p:tgtEl>
                                        <p:attrNameLst>
                                          <p:attrName>style.visibility</p:attrName>
                                        </p:attrNameLst>
                                      </p:cBhvr>
                                      <p:to>
                                        <p:strVal val="visible"/>
                                      </p:to>
                                    </p:set>
                                    <p:animEffect transition="in" filter="fade">
                                      <p:cBhvr>
                                        <p:cTn id="140" dur="500"/>
                                        <p:tgtEl>
                                          <p:spTgt spid="46"/>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41"/>
                                        </p:tgtEl>
                                        <p:attrNameLst>
                                          <p:attrName>style.visibility</p:attrName>
                                        </p:attrNameLst>
                                      </p:cBhvr>
                                      <p:to>
                                        <p:strVal val="visible"/>
                                      </p:to>
                                    </p:set>
                                    <p:animEffect transition="in" filter="fade">
                                      <p:cBhvr>
                                        <p:cTn id="145" dur="500"/>
                                        <p:tgtEl>
                                          <p:spTgt spid="41"/>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fade">
                                      <p:cBhvr>
                                        <p:cTn id="148" dur="500"/>
                                        <p:tgtEl>
                                          <p:spTgt spid="40"/>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39"/>
                                        </p:tgtEl>
                                        <p:attrNameLst>
                                          <p:attrName>style.visibility</p:attrName>
                                        </p:attrNameLst>
                                      </p:cBhvr>
                                      <p:to>
                                        <p:strVal val="visible"/>
                                      </p:to>
                                    </p:set>
                                    <p:animEffect transition="in" filter="fade">
                                      <p:cBhvr>
                                        <p:cTn id="151" dur="500"/>
                                        <p:tgtEl>
                                          <p:spTgt spid="39"/>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53"/>
                                        </p:tgtEl>
                                        <p:attrNameLst>
                                          <p:attrName>style.visibility</p:attrName>
                                        </p:attrNameLst>
                                      </p:cBhvr>
                                      <p:to>
                                        <p:strVal val="visible"/>
                                      </p:to>
                                    </p:set>
                                    <p:animEffect transition="in" filter="fade">
                                      <p:cBhvr>
                                        <p:cTn id="156" dur="500"/>
                                        <p:tgtEl>
                                          <p:spTgt spid="53"/>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fade">
                                      <p:cBhvr>
                                        <p:cTn id="161" dur="500"/>
                                        <p:tgtEl>
                                          <p:spTgt spid="57"/>
                                        </p:tgtEl>
                                      </p:cBhvr>
                                    </p:animEffect>
                                  </p:childTnLst>
                                </p:cTn>
                              </p:par>
                            </p:childTnLst>
                          </p:cTn>
                        </p:par>
                        <p:par>
                          <p:cTn id="162" fill="hold">
                            <p:stCondLst>
                              <p:cond delay="500"/>
                            </p:stCondLst>
                            <p:childTnLst>
                              <p:par>
                                <p:cTn id="163" presetID="10" presetClass="entr" presetSubtype="0" fill="hold" grpId="0" nodeType="afterEffect">
                                  <p:stCondLst>
                                    <p:cond delay="0"/>
                                  </p:stCondLst>
                                  <p:childTnLst>
                                    <p:set>
                                      <p:cBhvr>
                                        <p:cTn id="164" dur="1" fill="hold">
                                          <p:stCondLst>
                                            <p:cond delay="0"/>
                                          </p:stCondLst>
                                        </p:cTn>
                                        <p:tgtEl>
                                          <p:spTgt spid="54"/>
                                        </p:tgtEl>
                                        <p:attrNameLst>
                                          <p:attrName>style.visibility</p:attrName>
                                        </p:attrNameLst>
                                      </p:cBhvr>
                                      <p:to>
                                        <p:strVal val="visible"/>
                                      </p:to>
                                    </p:set>
                                    <p:animEffect transition="in" filter="fade">
                                      <p:cBhvr>
                                        <p:cTn id="165" dur="500"/>
                                        <p:tgtEl>
                                          <p:spTgt spid="54"/>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56"/>
                                        </p:tgtEl>
                                        <p:attrNameLst>
                                          <p:attrName>style.visibility</p:attrName>
                                        </p:attrNameLst>
                                      </p:cBhvr>
                                      <p:to>
                                        <p:strVal val="visible"/>
                                      </p:to>
                                    </p:set>
                                    <p:animEffect transition="in" filter="fade">
                                      <p:cBhvr>
                                        <p:cTn id="170" dur="500"/>
                                        <p:tgtEl>
                                          <p:spTgt spid="56"/>
                                        </p:tgtEl>
                                      </p:cBhvr>
                                    </p:animEffect>
                                  </p:childTnLst>
                                </p:cTn>
                              </p:par>
                            </p:childTnLst>
                          </p:cTn>
                        </p:par>
                        <p:par>
                          <p:cTn id="171" fill="hold">
                            <p:stCondLst>
                              <p:cond delay="500"/>
                            </p:stCondLst>
                            <p:childTnLst>
                              <p:par>
                                <p:cTn id="172" presetID="10" presetClass="entr" presetSubtype="0" fill="hold" grpId="0" nodeType="afterEffect">
                                  <p:stCondLst>
                                    <p:cond delay="200"/>
                                  </p:stCondLst>
                                  <p:childTnLst>
                                    <p:set>
                                      <p:cBhvr>
                                        <p:cTn id="173" dur="1" fill="hold">
                                          <p:stCondLst>
                                            <p:cond delay="0"/>
                                          </p:stCondLst>
                                        </p:cTn>
                                        <p:tgtEl>
                                          <p:spTgt spid="55"/>
                                        </p:tgtEl>
                                        <p:attrNameLst>
                                          <p:attrName>style.visibility</p:attrName>
                                        </p:attrNameLst>
                                      </p:cBhvr>
                                      <p:to>
                                        <p:strVal val="visible"/>
                                      </p:to>
                                    </p:set>
                                    <p:animEffect transition="in" filter="fade">
                                      <p:cBhvr>
                                        <p:cTn id="17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33" grpId="0"/>
      <p:bldP spid="33" grpId="1"/>
      <p:bldP spid="34" grpId="0"/>
      <p:bldP spid="34" grpId="1"/>
      <p:bldP spid="34" grpId="2"/>
      <p:bldP spid="35" grpId="0"/>
      <p:bldP spid="36" grpId="0"/>
      <p:bldP spid="37" grpId="0"/>
      <p:bldP spid="38" grpId="0"/>
      <p:bldP spid="39" grpId="0"/>
      <p:bldP spid="40" grpId="0"/>
      <p:bldP spid="41" grpId="0"/>
      <p:bldP spid="42" grpId="0"/>
      <p:bldP spid="42" grpId="1"/>
      <p:bldP spid="42" grpId="2"/>
      <p:bldP spid="54" grpId="0"/>
      <p:bldP spid="55" grpId="0"/>
      <p:bldP spid="56" grpId="0"/>
      <p:bldP spid="57" grpId="0"/>
      <p:bldP spid="49" grpId="0" animBg="1"/>
      <p:bldP spid="49" grpId="1" animBg="1"/>
      <p:bldP spid="50" grpId="0" animBg="1"/>
      <p:bldP spid="50"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BE889E-A403-4BE6-89C7-0EEF95ACF0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a:stretch/>
        </p:blipFill>
        <p:spPr>
          <a:xfrm>
            <a:off x="1919537" y="1196753"/>
            <a:ext cx="3387111" cy="1455795"/>
          </a:xfrm>
          <a:prstGeom prst="rect">
            <a:avLst/>
          </a:prstGeom>
        </p:spPr>
      </p:pic>
      <p:pic>
        <p:nvPicPr>
          <p:cNvPr id="5" name="Picture 4">
            <a:extLst>
              <a:ext uri="{FF2B5EF4-FFF2-40B4-BE49-F238E27FC236}">
                <a16:creationId xmlns:a16="http://schemas.microsoft.com/office/drawing/2014/main" id="{445674B1-A681-43F8-8EA3-7123E254B50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750371" y="1251997"/>
            <a:ext cx="1305301" cy="1015200"/>
          </a:xfrm>
          <a:prstGeom prst="rect">
            <a:avLst/>
          </a:prstGeom>
        </p:spPr>
      </p:pic>
      <p:sp>
        <p:nvSpPr>
          <p:cNvPr id="2" name="Text Placeholder 1">
            <a:extLst>
              <a:ext uri="{FF2B5EF4-FFF2-40B4-BE49-F238E27FC236}">
                <a16:creationId xmlns:a16="http://schemas.microsoft.com/office/drawing/2014/main" id="{D7627EC5-B925-42E5-B449-A39A7C92E601}"/>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2.14 </a:t>
            </a:r>
            <a:r>
              <a:rPr lang="en-GB" dirty="0"/>
              <a:t>Short multiplication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2:13</a:t>
            </a:r>
            <a:endParaRPr lang="en-GB" dirty="0"/>
          </a:p>
        </p:txBody>
      </p:sp>
      <p:sp>
        <p:nvSpPr>
          <p:cNvPr id="3" name="Rectangle 2">
            <a:extLst>
              <a:ext uri="{FF2B5EF4-FFF2-40B4-BE49-F238E27FC236}">
                <a16:creationId xmlns:a16="http://schemas.microsoft.com/office/drawing/2014/main" id="{2C9BC2C1-E2C9-4E5D-B29B-426D83170031}"/>
              </a:ext>
            </a:extLst>
          </p:cNvPr>
          <p:cNvSpPr/>
          <p:nvPr/>
        </p:nvSpPr>
        <p:spPr>
          <a:xfrm>
            <a:off x="1937538" y="764705"/>
            <a:ext cx="8651214" cy="461665"/>
          </a:xfrm>
          <a:prstGeom prst="rect">
            <a:avLst/>
          </a:prstGeom>
        </p:spPr>
        <p:txBody>
          <a:bodyPr wrap="square">
            <a:spAutoFit/>
          </a:bodyPr>
          <a:lstStyle/>
          <a:p>
            <a:pPr algn="ctr">
              <a:buNone/>
            </a:pPr>
            <a:r>
              <a:rPr lang="en-US" sz="2400" dirty="0">
                <a:latin typeface="Myriad Pro" panose="020B0503030403020204" pitchFamily="34" charset="0"/>
                <a:ea typeface="Times New Roman" panose="02020603050405020304" pitchFamily="18" charset="0"/>
                <a:cs typeface="Times New Roman" panose="02020603050405020304" pitchFamily="18" charset="0"/>
              </a:rPr>
              <a:t>4 rows of 38 carrot plants. How many carrot plants altogether?</a:t>
            </a:r>
            <a:endParaRPr lang="en-GB" sz="2400" dirty="0">
              <a:latin typeface="Myriad Pro" panose="020B0503030403020204" pitchFamily="34" charset="0"/>
            </a:endParaRPr>
          </a:p>
        </p:txBody>
      </p:sp>
      <p:pic>
        <p:nvPicPr>
          <p:cNvPr id="6" name="Picture 5">
            <a:extLst>
              <a:ext uri="{FF2B5EF4-FFF2-40B4-BE49-F238E27FC236}">
                <a16:creationId xmlns:a16="http://schemas.microsoft.com/office/drawing/2014/main" id="{D217E9CA-979D-45AC-B287-7E501B19B66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859" r="42610"/>
          <a:stretch/>
        </p:blipFill>
        <p:spPr>
          <a:xfrm>
            <a:off x="-1419787" y="3472214"/>
            <a:ext cx="453255" cy="1199210"/>
          </a:xfrm>
          <a:prstGeom prst="rect">
            <a:avLst/>
          </a:prstGeom>
        </p:spPr>
      </p:pic>
      <p:pic>
        <p:nvPicPr>
          <p:cNvPr id="14" name="Picture 13">
            <a:extLst>
              <a:ext uri="{FF2B5EF4-FFF2-40B4-BE49-F238E27FC236}">
                <a16:creationId xmlns:a16="http://schemas.microsoft.com/office/drawing/2014/main" id="{DCD95DE1-987A-430C-B456-788D3295EBB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826077" y="1305457"/>
            <a:ext cx="398202" cy="1199210"/>
          </a:xfrm>
          <a:prstGeom prst="rect">
            <a:avLst/>
          </a:prstGeom>
        </p:spPr>
      </p:pic>
      <p:pic>
        <p:nvPicPr>
          <p:cNvPr id="15" name="Picture 14">
            <a:extLst>
              <a:ext uri="{FF2B5EF4-FFF2-40B4-BE49-F238E27FC236}">
                <a16:creationId xmlns:a16="http://schemas.microsoft.com/office/drawing/2014/main" id="{92F7BBAC-0824-4D5E-AF62-63ABF99074E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105997" y="2583755"/>
            <a:ext cx="641784" cy="1199210"/>
          </a:xfrm>
          <a:prstGeom prst="rect">
            <a:avLst/>
          </a:prstGeom>
        </p:spPr>
      </p:pic>
      <p:pic>
        <p:nvPicPr>
          <p:cNvPr id="16" name="Picture 15">
            <a:extLst>
              <a:ext uri="{FF2B5EF4-FFF2-40B4-BE49-F238E27FC236}">
                <a16:creationId xmlns:a16="http://schemas.microsoft.com/office/drawing/2014/main" id="{7285E100-371F-4572-B19F-81F53643EAF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826077" y="2591166"/>
            <a:ext cx="398202" cy="1199210"/>
          </a:xfrm>
          <a:prstGeom prst="rect">
            <a:avLst/>
          </a:prstGeom>
        </p:spPr>
      </p:pic>
      <p:pic>
        <p:nvPicPr>
          <p:cNvPr id="17" name="Picture 16">
            <a:extLst>
              <a:ext uri="{FF2B5EF4-FFF2-40B4-BE49-F238E27FC236}">
                <a16:creationId xmlns:a16="http://schemas.microsoft.com/office/drawing/2014/main" id="{2D85C4E7-BDFD-4778-9D7E-24BD07D222B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105997" y="3875346"/>
            <a:ext cx="641784" cy="1199210"/>
          </a:xfrm>
          <a:prstGeom prst="rect">
            <a:avLst/>
          </a:prstGeom>
        </p:spPr>
      </p:pic>
      <p:pic>
        <p:nvPicPr>
          <p:cNvPr id="18" name="Picture 17">
            <a:extLst>
              <a:ext uri="{FF2B5EF4-FFF2-40B4-BE49-F238E27FC236}">
                <a16:creationId xmlns:a16="http://schemas.microsoft.com/office/drawing/2014/main" id="{67E77035-8652-4847-A1BB-74C034792A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826077" y="3882757"/>
            <a:ext cx="398202" cy="1199210"/>
          </a:xfrm>
          <a:prstGeom prst="rect">
            <a:avLst/>
          </a:prstGeom>
        </p:spPr>
      </p:pic>
      <p:pic>
        <p:nvPicPr>
          <p:cNvPr id="19" name="Picture 18">
            <a:extLst>
              <a:ext uri="{FF2B5EF4-FFF2-40B4-BE49-F238E27FC236}">
                <a16:creationId xmlns:a16="http://schemas.microsoft.com/office/drawing/2014/main" id="{C04C1937-12DF-4734-A218-0FA37CAE4E2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105997" y="5177687"/>
            <a:ext cx="641784" cy="1199210"/>
          </a:xfrm>
          <a:prstGeom prst="rect">
            <a:avLst/>
          </a:prstGeom>
        </p:spPr>
      </p:pic>
      <p:pic>
        <p:nvPicPr>
          <p:cNvPr id="20" name="Picture 19">
            <a:extLst>
              <a:ext uri="{FF2B5EF4-FFF2-40B4-BE49-F238E27FC236}">
                <a16:creationId xmlns:a16="http://schemas.microsoft.com/office/drawing/2014/main" id="{84A5BFBB-2A95-43B1-AFEA-93ABDFCDB39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826077" y="5185098"/>
            <a:ext cx="398202" cy="1199210"/>
          </a:xfrm>
          <a:prstGeom prst="rect">
            <a:avLst/>
          </a:prstGeom>
        </p:spPr>
      </p:pic>
      <p:pic>
        <p:nvPicPr>
          <p:cNvPr id="23" name="Picture 22">
            <a:extLst>
              <a:ext uri="{FF2B5EF4-FFF2-40B4-BE49-F238E27FC236}">
                <a16:creationId xmlns:a16="http://schemas.microsoft.com/office/drawing/2014/main" id="{0E185C76-CF5E-4B65-AC5E-0469BFF64E5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140450" y="1352714"/>
            <a:ext cx="2195736" cy="3100796"/>
          </a:xfrm>
          <a:prstGeom prst="rect">
            <a:avLst/>
          </a:prstGeom>
        </p:spPr>
      </p:pic>
      <p:sp>
        <p:nvSpPr>
          <p:cNvPr id="24" name="TextBox 23">
            <a:extLst>
              <a:ext uri="{FF2B5EF4-FFF2-40B4-BE49-F238E27FC236}">
                <a16:creationId xmlns:a16="http://schemas.microsoft.com/office/drawing/2014/main" id="{24053B76-A2B8-4CE7-ABA5-E7ECFA6BC1B9}"/>
              </a:ext>
            </a:extLst>
          </p:cNvPr>
          <p:cNvSpPr txBox="1"/>
          <p:nvPr/>
        </p:nvSpPr>
        <p:spPr bwMode="auto">
          <a:xfrm>
            <a:off x="7263268" y="1726150"/>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25" name="TextBox 24">
            <a:extLst>
              <a:ext uri="{FF2B5EF4-FFF2-40B4-BE49-F238E27FC236}">
                <a16:creationId xmlns:a16="http://schemas.microsoft.com/office/drawing/2014/main" id="{50BDA133-CBE9-455F-B1D4-55DD411A0B8F}"/>
              </a:ext>
            </a:extLst>
          </p:cNvPr>
          <p:cNvSpPr txBox="1"/>
          <p:nvPr/>
        </p:nvSpPr>
        <p:spPr bwMode="auto">
          <a:xfrm>
            <a:off x="7794808" y="1726150"/>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a:t>
            </a:r>
          </a:p>
        </p:txBody>
      </p:sp>
      <p:sp>
        <p:nvSpPr>
          <p:cNvPr id="26" name="TextBox 25">
            <a:extLst>
              <a:ext uri="{FF2B5EF4-FFF2-40B4-BE49-F238E27FC236}">
                <a16:creationId xmlns:a16="http://schemas.microsoft.com/office/drawing/2014/main" id="{0E64ED8D-9356-4574-AA0D-3C1750B5629A}"/>
              </a:ext>
            </a:extLst>
          </p:cNvPr>
          <p:cNvSpPr txBox="1"/>
          <p:nvPr/>
        </p:nvSpPr>
        <p:spPr bwMode="auto">
          <a:xfrm>
            <a:off x="7805967" y="2240802"/>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27" name="TextBox 26">
            <a:extLst>
              <a:ext uri="{FF2B5EF4-FFF2-40B4-BE49-F238E27FC236}">
                <a16:creationId xmlns:a16="http://schemas.microsoft.com/office/drawing/2014/main" id="{7BD2A894-32D0-4EE5-AADC-0DBDD364F014}"/>
              </a:ext>
            </a:extLst>
          </p:cNvPr>
          <p:cNvSpPr txBox="1"/>
          <p:nvPr/>
        </p:nvSpPr>
        <p:spPr bwMode="auto">
          <a:xfrm>
            <a:off x="7808709" y="2761998"/>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panose="020B0503030403020204" pitchFamily="34" charset="0"/>
                <a:ea typeface="Myriad Pro Semibold" charset="0"/>
                <a:cs typeface="Myriad Pro Semibold" charset="0"/>
              </a:rPr>
              <a:t>2</a:t>
            </a:r>
          </a:p>
        </p:txBody>
      </p:sp>
      <p:sp>
        <p:nvSpPr>
          <p:cNvPr id="28" name="TextBox 27">
            <a:extLst>
              <a:ext uri="{FF2B5EF4-FFF2-40B4-BE49-F238E27FC236}">
                <a16:creationId xmlns:a16="http://schemas.microsoft.com/office/drawing/2014/main" id="{82A2A08F-049D-420F-8927-45AC0791064E}"/>
              </a:ext>
            </a:extLst>
          </p:cNvPr>
          <p:cNvSpPr txBox="1"/>
          <p:nvPr/>
        </p:nvSpPr>
        <p:spPr bwMode="auto">
          <a:xfrm>
            <a:off x="7263268" y="2761998"/>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panose="020B0503030403020204" pitchFamily="34" charset="0"/>
                <a:ea typeface="Myriad Pro Semibold" charset="0"/>
                <a:cs typeface="Myriad Pro Semibold" charset="0"/>
              </a:rPr>
              <a:t>3</a:t>
            </a:r>
          </a:p>
        </p:txBody>
      </p:sp>
      <p:sp>
        <p:nvSpPr>
          <p:cNvPr id="29" name="TextBox 28">
            <a:extLst>
              <a:ext uri="{FF2B5EF4-FFF2-40B4-BE49-F238E27FC236}">
                <a16:creationId xmlns:a16="http://schemas.microsoft.com/office/drawing/2014/main" id="{2C417CB1-DE0A-4931-ABE5-EBEBA53C964D}"/>
              </a:ext>
            </a:extLst>
          </p:cNvPr>
          <p:cNvSpPr txBox="1"/>
          <p:nvPr/>
        </p:nvSpPr>
        <p:spPr bwMode="auto">
          <a:xfrm>
            <a:off x="7827466" y="3241382"/>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panose="020B0503030403020204" pitchFamily="34" charset="0"/>
                <a:ea typeface="Myriad Pro Semibold" charset="0"/>
                <a:cs typeface="Myriad Pro Semibold" charset="0"/>
              </a:rPr>
              <a:t>0</a:t>
            </a:r>
          </a:p>
        </p:txBody>
      </p:sp>
      <p:sp>
        <p:nvSpPr>
          <p:cNvPr id="30" name="TextBox 29">
            <a:extLst>
              <a:ext uri="{FF2B5EF4-FFF2-40B4-BE49-F238E27FC236}">
                <a16:creationId xmlns:a16="http://schemas.microsoft.com/office/drawing/2014/main" id="{019DB640-AFDE-44CD-B0E6-490A94ACA186}"/>
              </a:ext>
            </a:extLst>
          </p:cNvPr>
          <p:cNvSpPr txBox="1"/>
          <p:nvPr/>
        </p:nvSpPr>
        <p:spPr bwMode="auto">
          <a:xfrm>
            <a:off x="7282025" y="3241382"/>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panose="020B0503030403020204" pitchFamily="34" charset="0"/>
                <a:ea typeface="Myriad Pro Semibold" charset="0"/>
                <a:cs typeface="Myriad Pro Semibold" charset="0"/>
              </a:rPr>
              <a:t>2</a:t>
            </a:r>
          </a:p>
        </p:txBody>
      </p:sp>
      <p:sp>
        <p:nvSpPr>
          <p:cNvPr id="31" name="TextBox 30">
            <a:extLst>
              <a:ext uri="{FF2B5EF4-FFF2-40B4-BE49-F238E27FC236}">
                <a16:creationId xmlns:a16="http://schemas.microsoft.com/office/drawing/2014/main" id="{449A5180-B825-4098-9693-1C4698545878}"/>
              </a:ext>
            </a:extLst>
          </p:cNvPr>
          <p:cNvSpPr txBox="1"/>
          <p:nvPr/>
        </p:nvSpPr>
        <p:spPr bwMode="auto">
          <a:xfrm>
            <a:off x="7827467" y="3771198"/>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32" name="TextBox 31">
            <a:extLst>
              <a:ext uri="{FF2B5EF4-FFF2-40B4-BE49-F238E27FC236}">
                <a16:creationId xmlns:a16="http://schemas.microsoft.com/office/drawing/2014/main" id="{F7A7EB2D-9494-46DD-BC42-196C0EDA45A2}"/>
              </a:ext>
            </a:extLst>
          </p:cNvPr>
          <p:cNvSpPr txBox="1"/>
          <p:nvPr/>
        </p:nvSpPr>
        <p:spPr bwMode="auto">
          <a:xfrm>
            <a:off x="7282026" y="3771198"/>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sp>
        <p:nvSpPr>
          <p:cNvPr id="33" name="TextBox 32">
            <a:extLst>
              <a:ext uri="{FF2B5EF4-FFF2-40B4-BE49-F238E27FC236}">
                <a16:creationId xmlns:a16="http://schemas.microsoft.com/office/drawing/2014/main" id="{744D72A3-67F5-445D-8FA8-140717B7454B}"/>
              </a:ext>
            </a:extLst>
          </p:cNvPr>
          <p:cNvSpPr txBox="1"/>
          <p:nvPr/>
        </p:nvSpPr>
        <p:spPr bwMode="auto">
          <a:xfrm>
            <a:off x="6736585" y="3771198"/>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a:t>
            </a:r>
          </a:p>
        </p:txBody>
      </p:sp>
      <p:sp>
        <p:nvSpPr>
          <p:cNvPr id="34" name="TextBox 33">
            <a:extLst>
              <a:ext uri="{FF2B5EF4-FFF2-40B4-BE49-F238E27FC236}">
                <a16:creationId xmlns:a16="http://schemas.microsoft.com/office/drawing/2014/main" id="{33AB071D-E06A-4221-BF1E-C91C8997C89C}"/>
              </a:ext>
            </a:extLst>
          </p:cNvPr>
          <p:cNvSpPr txBox="1"/>
          <p:nvPr/>
        </p:nvSpPr>
        <p:spPr bwMode="auto">
          <a:xfrm>
            <a:off x="6233253" y="2234777"/>
            <a:ext cx="2880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47" name="TextBox 46">
            <a:extLst>
              <a:ext uri="{FF2B5EF4-FFF2-40B4-BE49-F238E27FC236}">
                <a16:creationId xmlns:a16="http://schemas.microsoft.com/office/drawing/2014/main" id="{13D97B10-251B-4FE0-B7A9-992DC3E33F76}"/>
              </a:ext>
            </a:extLst>
          </p:cNvPr>
          <p:cNvSpPr txBox="1"/>
          <p:nvPr/>
        </p:nvSpPr>
        <p:spPr bwMode="auto">
          <a:xfrm>
            <a:off x="6736392" y="3242046"/>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panose="020B0503030403020204" pitchFamily="34" charset="0"/>
                <a:ea typeface="Myriad Pro Semibold" charset="0"/>
                <a:cs typeface="Myriad Pro Semibold" charset="0"/>
              </a:rPr>
              <a:t>1</a:t>
            </a:r>
          </a:p>
        </p:txBody>
      </p:sp>
      <p:pic>
        <p:nvPicPr>
          <p:cNvPr id="48" name="Picture 47">
            <a:extLst>
              <a:ext uri="{FF2B5EF4-FFF2-40B4-BE49-F238E27FC236}">
                <a16:creationId xmlns:a16="http://schemas.microsoft.com/office/drawing/2014/main" id="{D5F9928A-130C-4845-9882-66BAF04C52B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48851"/>
          <a:stretch/>
        </p:blipFill>
        <p:spPr>
          <a:xfrm>
            <a:off x="6055671" y="1310192"/>
            <a:ext cx="305782" cy="322166"/>
          </a:xfrm>
          <a:prstGeom prst="rect">
            <a:avLst/>
          </a:prstGeom>
        </p:spPr>
      </p:pic>
      <p:pic>
        <p:nvPicPr>
          <p:cNvPr id="53" name="Picture 52">
            <a:extLst>
              <a:ext uri="{FF2B5EF4-FFF2-40B4-BE49-F238E27FC236}">
                <a16:creationId xmlns:a16="http://schemas.microsoft.com/office/drawing/2014/main" id="{741BCEFD-EFAD-45DF-9D22-F408A983DC5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105768" y="1303697"/>
            <a:ext cx="196417" cy="1199210"/>
          </a:xfrm>
          <a:prstGeom prst="rect">
            <a:avLst/>
          </a:prstGeom>
        </p:spPr>
      </p:pic>
      <p:pic>
        <p:nvPicPr>
          <p:cNvPr id="57" name="Picture 56">
            <a:extLst>
              <a:ext uri="{FF2B5EF4-FFF2-40B4-BE49-F238E27FC236}">
                <a16:creationId xmlns:a16="http://schemas.microsoft.com/office/drawing/2014/main" id="{5376B47A-6D5D-4527-98BC-C449E38D32A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a:fillRect/>
          </a:stretch>
        </p:blipFill>
        <p:spPr>
          <a:xfrm>
            <a:off x="8541326" y="1809145"/>
            <a:ext cx="5046068" cy="1978524"/>
          </a:xfrm>
          <a:prstGeom prst="rect">
            <a:avLst/>
          </a:prstGeom>
        </p:spPr>
      </p:pic>
      <p:sp>
        <p:nvSpPr>
          <p:cNvPr id="58" name="TextBox 57">
            <a:extLst>
              <a:ext uri="{FF2B5EF4-FFF2-40B4-BE49-F238E27FC236}">
                <a16:creationId xmlns:a16="http://schemas.microsoft.com/office/drawing/2014/main" id="{4D286916-159B-4945-B208-B33CF20DF985}"/>
              </a:ext>
            </a:extLst>
          </p:cNvPr>
          <p:cNvSpPr txBox="1"/>
          <p:nvPr/>
        </p:nvSpPr>
        <p:spPr bwMode="auto">
          <a:xfrm>
            <a:off x="8541326" y="2234776"/>
            <a:ext cx="2880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62" name="TextBox 61">
            <a:extLst>
              <a:ext uri="{FF2B5EF4-FFF2-40B4-BE49-F238E27FC236}">
                <a16:creationId xmlns:a16="http://schemas.microsoft.com/office/drawing/2014/main" id="{C4C63872-13F4-4C15-B25B-A9CA9978BA0F}"/>
              </a:ext>
            </a:extLst>
          </p:cNvPr>
          <p:cNvSpPr txBox="1"/>
          <p:nvPr/>
        </p:nvSpPr>
        <p:spPr bwMode="auto">
          <a:xfrm>
            <a:off x="9906353" y="2761998"/>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63" name="TextBox 62">
            <a:extLst>
              <a:ext uri="{FF2B5EF4-FFF2-40B4-BE49-F238E27FC236}">
                <a16:creationId xmlns:a16="http://schemas.microsoft.com/office/drawing/2014/main" id="{EC99A695-3489-4EEB-A9A5-C0FF8BF62D15}"/>
              </a:ext>
            </a:extLst>
          </p:cNvPr>
          <p:cNvSpPr txBox="1"/>
          <p:nvPr/>
        </p:nvSpPr>
        <p:spPr bwMode="auto">
          <a:xfrm>
            <a:off x="9322941" y="3311618"/>
            <a:ext cx="2721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3</a:t>
            </a:r>
          </a:p>
        </p:txBody>
      </p:sp>
      <p:sp>
        <p:nvSpPr>
          <p:cNvPr id="65" name="TextBox 64">
            <a:extLst>
              <a:ext uri="{FF2B5EF4-FFF2-40B4-BE49-F238E27FC236}">
                <a16:creationId xmlns:a16="http://schemas.microsoft.com/office/drawing/2014/main" id="{CF1EC794-CA17-4BE9-8BC2-52CF9EC45AE3}"/>
              </a:ext>
            </a:extLst>
          </p:cNvPr>
          <p:cNvSpPr txBox="1"/>
          <p:nvPr/>
        </p:nvSpPr>
        <p:spPr bwMode="auto">
          <a:xfrm>
            <a:off x="9322941" y="2761998"/>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sp>
        <p:nvSpPr>
          <p:cNvPr id="66" name="TextBox 65">
            <a:extLst>
              <a:ext uri="{FF2B5EF4-FFF2-40B4-BE49-F238E27FC236}">
                <a16:creationId xmlns:a16="http://schemas.microsoft.com/office/drawing/2014/main" id="{3429F369-3684-4579-BCCC-8F230F9D2C74}"/>
              </a:ext>
            </a:extLst>
          </p:cNvPr>
          <p:cNvSpPr txBox="1"/>
          <p:nvPr/>
        </p:nvSpPr>
        <p:spPr bwMode="auto">
          <a:xfrm>
            <a:off x="8777500" y="2761998"/>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a:t>
            </a:r>
          </a:p>
        </p:txBody>
      </p:sp>
      <p:sp>
        <p:nvSpPr>
          <p:cNvPr id="38" name="Rectangle: Rounded Corners 37">
            <a:extLst>
              <a:ext uri="{FF2B5EF4-FFF2-40B4-BE49-F238E27FC236}">
                <a16:creationId xmlns:a16="http://schemas.microsoft.com/office/drawing/2014/main" id="{CF5024AE-C5BB-4D0C-A29B-B97730C3876D}"/>
              </a:ext>
            </a:extLst>
          </p:cNvPr>
          <p:cNvSpPr/>
          <p:nvPr/>
        </p:nvSpPr>
        <p:spPr bwMode="auto">
          <a:xfrm>
            <a:off x="4808262" y="1226369"/>
            <a:ext cx="479130" cy="5226968"/>
          </a:xfrm>
          <a:prstGeom prst="roundRect">
            <a:avLst>
              <a:gd name="adj" fmla="val 5266"/>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9" name="Rectangle: Rounded Corners 38">
            <a:extLst>
              <a:ext uri="{FF2B5EF4-FFF2-40B4-BE49-F238E27FC236}">
                <a16:creationId xmlns:a16="http://schemas.microsoft.com/office/drawing/2014/main" id="{D41BD194-5F9F-41A1-9793-FC0DF8A3A92F}"/>
              </a:ext>
            </a:extLst>
          </p:cNvPr>
          <p:cNvSpPr/>
          <p:nvPr/>
        </p:nvSpPr>
        <p:spPr bwMode="auto">
          <a:xfrm>
            <a:off x="4027702" y="1226369"/>
            <a:ext cx="709113" cy="5226968"/>
          </a:xfrm>
          <a:prstGeom prst="roundRect">
            <a:avLst>
              <a:gd name="adj" fmla="val 5266"/>
            </a:avLst>
          </a:prstGeom>
          <a:noFill/>
          <a:ln w="1905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8" name="Picture 7">
            <a:extLst>
              <a:ext uri="{FF2B5EF4-FFF2-40B4-BE49-F238E27FC236}">
                <a16:creationId xmlns:a16="http://schemas.microsoft.com/office/drawing/2014/main" id="{ECDE32CC-ACF2-44F5-81ED-C13FE4F669B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5044302" y="1237918"/>
            <a:ext cx="705771" cy="1302168"/>
          </a:xfrm>
          <a:prstGeom prst="rect">
            <a:avLst/>
          </a:prstGeom>
        </p:spPr>
      </p:pic>
      <p:pic>
        <p:nvPicPr>
          <p:cNvPr id="40" name="Picture 39">
            <a:extLst>
              <a:ext uri="{FF2B5EF4-FFF2-40B4-BE49-F238E27FC236}">
                <a16:creationId xmlns:a16="http://schemas.microsoft.com/office/drawing/2014/main" id="{AD8F5E78-75DD-4404-A9DC-48EE143BE97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095780" y="1297492"/>
            <a:ext cx="641784" cy="1199210"/>
          </a:xfrm>
          <a:prstGeom prst="rect">
            <a:avLst/>
          </a:prstGeom>
        </p:spPr>
      </p:pic>
      <p:pic>
        <p:nvPicPr>
          <p:cNvPr id="45" name="Picture 44">
            <a:extLst>
              <a:ext uri="{FF2B5EF4-FFF2-40B4-BE49-F238E27FC236}">
                <a16:creationId xmlns:a16="http://schemas.microsoft.com/office/drawing/2014/main" id="{F071FD89-053D-4D1E-B39A-E739CAAF8D43}"/>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b="-2182"/>
          <a:stretch/>
        </p:blipFill>
        <p:spPr>
          <a:xfrm>
            <a:off x="2096141" y="1283109"/>
            <a:ext cx="2654766" cy="1294769"/>
          </a:xfrm>
          <a:prstGeom prst="rect">
            <a:avLst/>
          </a:prstGeom>
        </p:spPr>
      </p:pic>
    </p:spTree>
    <p:extLst>
      <p:ext uri="{BB962C8B-B14F-4D97-AF65-F5344CB8AC3E}">
        <p14:creationId xmlns:p14="http://schemas.microsoft.com/office/powerpoint/2010/main" val="120050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par>
                          <p:cTn id="25" fill="hold">
                            <p:stCondLst>
                              <p:cond delay="500"/>
                            </p:stCondLst>
                            <p:childTnLst>
                              <p:par>
                                <p:cTn id="26" presetID="10" presetClass="exit" presetSubtype="0" fill="hold" grpId="1" nodeType="afterEffect">
                                  <p:stCondLst>
                                    <p:cond delay="200"/>
                                  </p:stCondLst>
                                  <p:childTnLst>
                                    <p:animEffect transition="out" filter="fade">
                                      <p:cBhvr>
                                        <p:cTn id="27" dur="500"/>
                                        <p:tgtEl>
                                          <p:spTgt spid="38"/>
                                        </p:tgtEl>
                                      </p:cBhvr>
                                    </p:animEffect>
                                    <p:set>
                                      <p:cBhvr>
                                        <p:cTn id="28" dur="1" fill="hold">
                                          <p:stCondLst>
                                            <p:cond delay="499"/>
                                          </p:stCondLst>
                                        </p:cTn>
                                        <p:tgtEl>
                                          <p:spTgt spid="3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par>
                          <p:cTn id="34" fill="hold">
                            <p:stCondLst>
                              <p:cond delay="500"/>
                            </p:stCondLst>
                            <p:childTnLst>
                              <p:par>
                                <p:cTn id="35" presetID="10" presetClass="exit" presetSubtype="0" fill="hold" grpId="1" nodeType="afterEffect">
                                  <p:stCondLst>
                                    <p:cond delay="200"/>
                                  </p:stCondLst>
                                  <p:childTnLst>
                                    <p:animEffect transition="out" filter="fade">
                                      <p:cBhvr>
                                        <p:cTn id="36" dur="500"/>
                                        <p:tgtEl>
                                          <p:spTgt spid="39"/>
                                        </p:tgtEl>
                                      </p:cBhvr>
                                    </p:animEffect>
                                    <p:set>
                                      <p:cBhvr>
                                        <p:cTn id="37" dur="1" fill="hold">
                                          <p:stCondLst>
                                            <p:cond delay="499"/>
                                          </p:stCondLst>
                                        </p:cTn>
                                        <p:tgtEl>
                                          <p:spTgt spid="3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4"/>
                                        </p:tgtEl>
                                      </p:cBhvr>
                                    </p:animEffect>
                                    <p:set>
                                      <p:cBhvr>
                                        <p:cTn id="51" dur="1" fill="hold">
                                          <p:stCondLst>
                                            <p:cond delay="499"/>
                                          </p:stCondLst>
                                        </p:cTn>
                                        <p:tgtEl>
                                          <p:spTgt spid="14"/>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nodeType="afterEffect">
                                  <p:stCondLst>
                                    <p:cond delay="20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par>
                                <p:cTn id="56" presetID="10" presetClass="entr" presetSubtype="0" fill="hold" nodeType="withEffect">
                                  <p:stCondLst>
                                    <p:cond delay="20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mph" presetSubtype="2" autoRev="1" fill="hold" grpId="1" nodeType="clickEffect">
                                  <p:stCondLst>
                                    <p:cond delay="0"/>
                                  </p:stCondLst>
                                  <p:childTnLst>
                                    <p:animClr clrSpc="rgb" dir="cw">
                                      <p:cBhvr override="childStyle">
                                        <p:cTn id="62" dur="1000" fill="hold"/>
                                        <p:tgtEl>
                                          <p:spTgt spid="25"/>
                                        </p:tgtEl>
                                        <p:attrNameLst>
                                          <p:attrName>style.color</p:attrName>
                                        </p:attrNameLst>
                                      </p:cBhvr>
                                      <p:to>
                                        <a:srgbClr val="FF0000"/>
                                      </p:to>
                                    </p:animClr>
                                  </p:childTnLst>
                                </p:cTn>
                              </p:par>
                              <p:par>
                                <p:cTn id="63" presetID="3" presetClass="emph" presetSubtype="2" autoRev="1" fill="hold" grpId="1" nodeType="withEffect">
                                  <p:stCondLst>
                                    <p:cond delay="0"/>
                                  </p:stCondLst>
                                  <p:childTnLst>
                                    <p:animClr clrSpc="rgb" dir="cw">
                                      <p:cBhvr override="childStyle">
                                        <p:cTn id="64" dur="1000" fill="hold"/>
                                        <p:tgtEl>
                                          <p:spTgt spid="26"/>
                                        </p:tgtEl>
                                        <p:attrNameLst>
                                          <p:attrName>style.color</p:attrName>
                                        </p:attrNameLst>
                                      </p:cBhvr>
                                      <p:to>
                                        <a:srgbClr val="FF0000"/>
                                      </p:to>
                                    </p:animClr>
                                  </p:childTnLst>
                                </p:cTn>
                              </p:par>
                              <p:par>
                                <p:cTn id="65" presetID="3" presetClass="emph" presetSubtype="2" autoRev="1" fill="hold" grpId="1" nodeType="withEffect">
                                  <p:stCondLst>
                                    <p:cond delay="0"/>
                                  </p:stCondLst>
                                  <p:childTnLst>
                                    <p:animClr clrSpc="rgb" dir="cw">
                                      <p:cBhvr override="childStyle">
                                        <p:cTn id="66" dur="1000" fill="hold"/>
                                        <p:tgtEl>
                                          <p:spTgt spid="34"/>
                                        </p:tgtEl>
                                        <p:attrNameLst>
                                          <p:attrName>style.color</p:attrName>
                                        </p:attrNameLst>
                                      </p:cBhvr>
                                      <p:to>
                                        <a:srgbClr val="FF0000"/>
                                      </p:to>
                                    </p:animClr>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5"/>
                                        </p:tgtEl>
                                      </p:cBhvr>
                                    </p:animEffect>
                                    <p:set>
                                      <p:cBhvr>
                                        <p:cTn id="71" dur="1" fill="hold">
                                          <p:stCondLst>
                                            <p:cond delay="499"/>
                                          </p:stCondLst>
                                        </p:cTn>
                                        <p:tgtEl>
                                          <p:spTgt spid="5"/>
                                        </p:tgtEl>
                                        <p:attrNameLst>
                                          <p:attrName>style.visibility</p:attrName>
                                        </p:attrNameLst>
                                      </p:cBhvr>
                                      <p:to>
                                        <p:strVal val="hidden"/>
                                      </p:to>
                                    </p:set>
                                  </p:childTnLst>
                                </p:cTn>
                              </p:par>
                              <p:par>
                                <p:cTn id="72" presetID="10" presetClass="entr" presetSubtype="0" fill="hold" nodeType="with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6"/>
                                        </p:tgtEl>
                                      </p:cBhvr>
                                    </p:animEffect>
                                    <p:set>
                                      <p:cBhvr>
                                        <p:cTn id="87" dur="1" fill="hold">
                                          <p:stCondLst>
                                            <p:cond delay="499"/>
                                          </p:stCondLst>
                                        </p:cTn>
                                        <p:tgtEl>
                                          <p:spTgt spid="6"/>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40"/>
                                        </p:tgtEl>
                                      </p:cBhvr>
                                    </p:animEffect>
                                    <p:set>
                                      <p:cBhvr>
                                        <p:cTn id="90" dur="1" fill="hold">
                                          <p:stCondLst>
                                            <p:cond delay="499"/>
                                          </p:stCondLst>
                                        </p:cTn>
                                        <p:tgtEl>
                                          <p:spTgt spid="40"/>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53"/>
                                        </p:tgtEl>
                                      </p:cBhvr>
                                    </p:animEffect>
                                    <p:set>
                                      <p:cBhvr>
                                        <p:cTn id="93" dur="1" fill="hold">
                                          <p:stCondLst>
                                            <p:cond delay="499"/>
                                          </p:stCondLst>
                                        </p:cTn>
                                        <p:tgtEl>
                                          <p:spTgt spid="53"/>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15"/>
                                        </p:tgtEl>
                                      </p:cBhvr>
                                    </p:animEffect>
                                    <p:set>
                                      <p:cBhvr>
                                        <p:cTn id="96" dur="1" fill="hold">
                                          <p:stCondLst>
                                            <p:cond delay="499"/>
                                          </p:stCondLst>
                                        </p:cTn>
                                        <p:tgtEl>
                                          <p:spTgt spid="15"/>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17"/>
                                        </p:tgtEl>
                                      </p:cBhvr>
                                    </p:animEffect>
                                    <p:set>
                                      <p:cBhvr>
                                        <p:cTn id="99" dur="1" fill="hold">
                                          <p:stCondLst>
                                            <p:cond delay="499"/>
                                          </p:stCondLst>
                                        </p:cTn>
                                        <p:tgtEl>
                                          <p:spTgt spid="17"/>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19"/>
                                        </p:tgtEl>
                                      </p:cBhvr>
                                    </p:animEffect>
                                    <p:set>
                                      <p:cBhvr>
                                        <p:cTn id="102" dur="1" fill="hold">
                                          <p:stCondLst>
                                            <p:cond delay="499"/>
                                          </p:stCondLst>
                                        </p:cTn>
                                        <p:tgtEl>
                                          <p:spTgt spid="19"/>
                                        </p:tgtEl>
                                        <p:attrNameLst>
                                          <p:attrName>style.visibility</p:attrName>
                                        </p:attrNameLst>
                                      </p:cBhvr>
                                      <p:to>
                                        <p:strVal val="hidden"/>
                                      </p:to>
                                    </p:set>
                                  </p:childTnLst>
                                </p:cTn>
                              </p:par>
                            </p:childTnLst>
                          </p:cTn>
                        </p:par>
                        <p:par>
                          <p:cTn id="103" fill="hold">
                            <p:stCondLst>
                              <p:cond delay="500"/>
                            </p:stCondLst>
                            <p:childTnLst>
                              <p:par>
                                <p:cTn id="104" presetID="10" presetClass="entr" presetSubtype="0" fill="hold" nodeType="afterEffect">
                                  <p:stCondLst>
                                    <p:cond delay="200"/>
                                  </p:stCondLst>
                                  <p:childTnLst>
                                    <p:set>
                                      <p:cBhvr>
                                        <p:cTn id="105" dur="1" fill="hold">
                                          <p:stCondLst>
                                            <p:cond delay="0"/>
                                          </p:stCondLst>
                                        </p:cTn>
                                        <p:tgtEl>
                                          <p:spTgt spid="45"/>
                                        </p:tgtEl>
                                        <p:attrNameLst>
                                          <p:attrName>style.visibility</p:attrName>
                                        </p:attrNameLst>
                                      </p:cBhvr>
                                      <p:to>
                                        <p:strVal val="visible"/>
                                      </p:to>
                                    </p:set>
                                    <p:animEffect transition="in" filter="fade">
                                      <p:cBhvr>
                                        <p:cTn id="106" dur="500"/>
                                        <p:tgtEl>
                                          <p:spTgt spid="45"/>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mph" presetSubtype="2" autoRev="1" fill="hold" grpId="1" nodeType="clickEffect">
                                  <p:stCondLst>
                                    <p:cond delay="200"/>
                                  </p:stCondLst>
                                  <p:childTnLst>
                                    <p:animClr clrSpc="rgb" dir="cw">
                                      <p:cBhvr override="childStyle">
                                        <p:cTn id="110" dur="1000" fill="hold"/>
                                        <p:tgtEl>
                                          <p:spTgt spid="24"/>
                                        </p:tgtEl>
                                        <p:attrNameLst>
                                          <p:attrName>style.color</p:attrName>
                                        </p:attrNameLst>
                                      </p:cBhvr>
                                      <p:to>
                                        <a:schemeClr val="tx2"/>
                                      </p:to>
                                    </p:animClr>
                                  </p:childTnLst>
                                </p:cTn>
                              </p:par>
                              <p:par>
                                <p:cTn id="111" presetID="3" presetClass="emph" presetSubtype="2" autoRev="1" fill="hold" grpId="2" nodeType="withEffect">
                                  <p:stCondLst>
                                    <p:cond delay="200"/>
                                  </p:stCondLst>
                                  <p:childTnLst>
                                    <p:animClr clrSpc="rgb" dir="cw">
                                      <p:cBhvr override="childStyle">
                                        <p:cTn id="112" dur="1000" fill="hold"/>
                                        <p:tgtEl>
                                          <p:spTgt spid="26"/>
                                        </p:tgtEl>
                                        <p:attrNameLst>
                                          <p:attrName>style.color</p:attrName>
                                        </p:attrNameLst>
                                      </p:cBhvr>
                                      <p:to>
                                        <a:schemeClr val="tx2"/>
                                      </p:to>
                                    </p:animClr>
                                  </p:childTnLst>
                                </p:cTn>
                              </p:par>
                              <p:par>
                                <p:cTn id="113" presetID="3" presetClass="emph" presetSubtype="2" autoRev="1" fill="hold" grpId="2" nodeType="withEffect">
                                  <p:stCondLst>
                                    <p:cond delay="200"/>
                                  </p:stCondLst>
                                  <p:childTnLst>
                                    <p:animClr clrSpc="rgb" dir="cw">
                                      <p:cBhvr override="childStyle">
                                        <p:cTn id="114" dur="1000" fill="hold"/>
                                        <p:tgtEl>
                                          <p:spTgt spid="34"/>
                                        </p:tgtEl>
                                        <p:attrNameLst>
                                          <p:attrName>style.color</p:attrName>
                                        </p:attrNameLst>
                                      </p:cBhvr>
                                      <p:to>
                                        <a:schemeClr val="tx2"/>
                                      </p:to>
                                    </p:animClr>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500"/>
                                        <p:tgtEl>
                                          <p:spTgt spid="47"/>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fade">
                                      <p:cBhvr>
                                        <p:cTn id="122" dur="500"/>
                                        <p:tgtEl>
                                          <p:spTgt spid="30"/>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9"/>
                                        </p:tgtEl>
                                        <p:attrNameLst>
                                          <p:attrName>style.visibility</p:attrName>
                                        </p:attrNameLst>
                                      </p:cBhvr>
                                      <p:to>
                                        <p:strVal val="visible"/>
                                      </p:to>
                                    </p:set>
                                    <p:animEffect transition="in" filter="fade">
                                      <p:cBhvr>
                                        <p:cTn id="125" dur="500"/>
                                        <p:tgtEl>
                                          <p:spTgt spid="29"/>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nodeType="clickEffect">
                                  <p:stCondLst>
                                    <p:cond delay="0"/>
                                  </p:stCondLst>
                                  <p:childTnLst>
                                    <p:animEffect transition="out" filter="fade">
                                      <p:cBhvr>
                                        <p:cTn id="129" dur="500"/>
                                        <p:tgtEl>
                                          <p:spTgt spid="45"/>
                                        </p:tgtEl>
                                      </p:cBhvr>
                                    </p:animEffect>
                                    <p:set>
                                      <p:cBhvr>
                                        <p:cTn id="130" dur="1" fill="hold">
                                          <p:stCondLst>
                                            <p:cond delay="499"/>
                                          </p:stCondLst>
                                        </p:cTn>
                                        <p:tgtEl>
                                          <p:spTgt spid="45"/>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8"/>
                                        </p:tgtEl>
                                      </p:cBhvr>
                                    </p:animEffect>
                                    <p:set>
                                      <p:cBhvr>
                                        <p:cTn id="133" dur="1" fill="hold">
                                          <p:stCondLst>
                                            <p:cond delay="499"/>
                                          </p:stCondLst>
                                        </p:cTn>
                                        <p:tgtEl>
                                          <p:spTgt spid="8"/>
                                        </p:tgtEl>
                                        <p:attrNameLst>
                                          <p:attrName>style.visibility</p:attrName>
                                        </p:attrNameLst>
                                      </p:cBhvr>
                                      <p:to>
                                        <p:strVal val="hidden"/>
                                      </p:to>
                                    </p:set>
                                  </p:childTnLst>
                                </p:cTn>
                              </p:par>
                              <p:par>
                                <p:cTn id="134" presetID="10" presetClass="entr" presetSubtype="0" fill="hold" nodeType="withEffect">
                                  <p:stCondLst>
                                    <p:cond delay="0"/>
                                  </p:stCondLst>
                                  <p:childTnLst>
                                    <p:set>
                                      <p:cBhvr>
                                        <p:cTn id="135" dur="1" fill="hold">
                                          <p:stCondLst>
                                            <p:cond delay="0"/>
                                          </p:stCondLst>
                                        </p:cTn>
                                        <p:tgtEl>
                                          <p:spTgt spid="10"/>
                                        </p:tgtEl>
                                        <p:attrNameLst>
                                          <p:attrName>style.visibility</p:attrName>
                                        </p:attrNameLst>
                                      </p:cBhvr>
                                      <p:to>
                                        <p:strVal val="visible"/>
                                      </p:to>
                                    </p:set>
                                    <p:animEffect transition="in" filter="fade">
                                      <p:cBhvr>
                                        <p:cTn id="136" dur="500"/>
                                        <p:tgtEl>
                                          <p:spTgt spid="10"/>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fade">
                                      <p:cBhvr>
                                        <p:cTn id="141" dur="500"/>
                                        <p:tgtEl>
                                          <p:spTgt spid="33"/>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32"/>
                                        </p:tgtEl>
                                        <p:attrNameLst>
                                          <p:attrName>style.visibility</p:attrName>
                                        </p:attrNameLst>
                                      </p:cBhvr>
                                      <p:to>
                                        <p:strVal val="visible"/>
                                      </p:to>
                                    </p:set>
                                    <p:animEffect transition="in" filter="fade">
                                      <p:cBhvr>
                                        <p:cTn id="144" dur="500"/>
                                        <p:tgtEl>
                                          <p:spTgt spid="32"/>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31"/>
                                        </p:tgtEl>
                                        <p:attrNameLst>
                                          <p:attrName>style.visibility</p:attrName>
                                        </p:attrNameLst>
                                      </p:cBhvr>
                                      <p:to>
                                        <p:strVal val="visible"/>
                                      </p:to>
                                    </p:set>
                                    <p:animEffect transition="in" filter="fade">
                                      <p:cBhvr>
                                        <p:cTn id="147" dur="500"/>
                                        <p:tgtEl>
                                          <p:spTgt spid="31"/>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57"/>
                                        </p:tgtEl>
                                        <p:attrNameLst>
                                          <p:attrName>style.visibility</p:attrName>
                                        </p:attrNameLst>
                                      </p:cBhvr>
                                      <p:to>
                                        <p:strVal val="visible"/>
                                      </p:to>
                                    </p:set>
                                    <p:animEffect transition="in" filter="fade">
                                      <p:cBhvr>
                                        <p:cTn id="152" dur="500"/>
                                        <p:tgtEl>
                                          <p:spTgt spid="57"/>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58"/>
                                        </p:tgtEl>
                                        <p:attrNameLst>
                                          <p:attrName>style.visibility</p:attrName>
                                        </p:attrNameLst>
                                      </p:cBhvr>
                                      <p:to>
                                        <p:strVal val="visible"/>
                                      </p:to>
                                    </p:set>
                                    <p:animEffect transition="in" filter="fade">
                                      <p:cBhvr>
                                        <p:cTn id="155" dur="500"/>
                                        <p:tgtEl>
                                          <p:spTgt spid="58"/>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63"/>
                                        </p:tgtEl>
                                        <p:attrNameLst>
                                          <p:attrName>style.visibility</p:attrName>
                                        </p:attrNameLst>
                                      </p:cBhvr>
                                      <p:to>
                                        <p:strVal val="visible"/>
                                      </p:to>
                                    </p:set>
                                    <p:animEffect transition="in" filter="fade">
                                      <p:cBhvr>
                                        <p:cTn id="160" dur="500"/>
                                        <p:tgtEl>
                                          <p:spTgt spid="63"/>
                                        </p:tgtEl>
                                      </p:cBhvr>
                                    </p:animEffect>
                                  </p:childTnLst>
                                </p:cTn>
                              </p:par>
                            </p:childTnLst>
                          </p:cTn>
                        </p:par>
                        <p:par>
                          <p:cTn id="161" fill="hold">
                            <p:stCondLst>
                              <p:cond delay="500"/>
                            </p:stCondLst>
                            <p:childTnLst>
                              <p:par>
                                <p:cTn id="162" presetID="10" presetClass="entr" presetSubtype="0" fill="hold" grpId="0" nodeType="afterEffect">
                                  <p:stCondLst>
                                    <p:cond delay="200"/>
                                  </p:stCondLst>
                                  <p:childTnLst>
                                    <p:set>
                                      <p:cBhvr>
                                        <p:cTn id="163" dur="1" fill="hold">
                                          <p:stCondLst>
                                            <p:cond delay="0"/>
                                          </p:stCondLst>
                                        </p:cTn>
                                        <p:tgtEl>
                                          <p:spTgt spid="62"/>
                                        </p:tgtEl>
                                        <p:attrNameLst>
                                          <p:attrName>style.visibility</p:attrName>
                                        </p:attrNameLst>
                                      </p:cBhvr>
                                      <p:to>
                                        <p:strVal val="visible"/>
                                      </p:to>
                                    </p:set>
                                    <p:animEffect transition="in" filter="fade">
                                      <p:cBhvr>
                                        <p:cTn id="164" dur="500"/>
                                        <p:tgtEl>
                                          <p:spTgt spid="62"/>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66"/>
                                        </p:tgtEl>
                                        <p:attrNameLst>
                                          <p:attrName>style.visibility</p:attrName>
                                        </p:attrNameLst>
                                      </p:cBhvr>
                                      <p:to>
                                        <p:strVal val="visible"/>
                                      </p:to>
                                    </p:set>
                                    <p:animEffect transition="in" filter="fade">
                                      <p:cBhvr>
                                        <p:cTn id="169" dur="500"/>
                                        <p:tgtEl>
                                          <p:spTgt spid="66"/>
                                        </p:tgtEl>
                                      </p:cBhvr>
                                    </p:animEffect>
                                  </p:childTnLst>
                                </p:cTn>
                              </p:par>
                              <p:par>
                                <p:cTn id="170" presetID="10" presetClass="entr" presetSubtype="0" fill="hold" grpId="0" nodeType="withEffect">
                                  <p:stCondLst>
                                    <p:cond delay="200"/>
                                  </p:stCondLst>
                                  <p:childTnLst>
                                    <p:set>
                                      <p:cBhvr>
                                        <p:cTn id="171" dur="1" fill="hold">
                                          <p:stCondLst>
                                            <p:cond delay="0"/>
                                          </p:stCondLst>
                                        </p:cTn>
                                        <p:tgtEl>
                                          <p:spTgt spid="65"/>
                                        </p:tgtEl>
                                        <p:attrNameLst>
                                          <p:attrName>style.visibility</p:attrName>
                                        </p:attrNameLst>
                                      </p:cBhvr>
                                      <p:to>
                                        <p:strVal val="visible"/>
                                      </p:to>
                                    </p:set>
                                    <p:animEffect transition="in" filter="fade">
                                      <p:cBhvr>
                                        <p:cTn id="17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p:bldP spid="25" grpId="1"/>
      <p:bldP spid="26" grpId="0"/>
      <p:bldP spid="26" grpId="1"/>
      <p:bldP spid="26" grpId="2"/>
      <p:bldP spid="27" grpId="0"/>
      <p:bldP spid="28" grpId="0"/>
      <p:bldP spid="29" grpId="0"/>
      <p:bldP spid="30" grpId="0"/>
      <p:bldP spid="31" grpId="0"/>
      <p:bldP spid="32" grpId="0"/>
      <p:bldP spid="33" grpId="0"/>
      <p:bldP spid="34" grpId="0"/>
      <p:bldP spid="34" grpId="1"/>
      <p:bldP spid="34" grpId="2"/>
      <p:bldP spid="47" grpId="0"/>
      <p:bldP spid="58" grpId="0"/>
      <p:bldP spid="62" grpId="0"/>
      <p:bldP spid="63" grpId="0"/>
      <p:bldP spid="65" grpId="0"/>
      <p:bldP spid="66" grpId="0"/>
      <p:bldP spid="38" grpId="0" animBg="1"/>
      <p:bldP spid="38" grpId="1" animBg="1"/>
      <p:bldP spid="39" grpId="0" animBg="1"/>
      <p:bldP spid="39"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5MD-3 Multiply using a formal written method</a:t>
            </a:r>
          </a:p>
        </p:txBody>
      </p:sp>
      <p:pic>
        <p:nvPicPr>
          <p:cNvPr id="3" name="Picture 2">
            <a:extLst>
              <a:ext uri="{FF2B5EF4-FFF2-40B4-BE49-F238E27FC236}">
                <a16:creationId xmlns:a16="http://schemas.microsoft.com/office/drawing/2014/main" id="{567B7724-A0DF-4081-B04B-205A0D64FDAA}"/>
              </a:ext>
            </a:extLst>
          </p:cNvPr>
          <p:cNvPicPr>
            <a:picLocks noChangeAspect="1"/>
          </p:cNvPicPr>
          <p:nvPr/>
        </p:nvPicPr>
        <p:blipFill>
          <a:blip r:embed="rId3"/>
          <a:stretch>
            <a:fillRect/>
          </a:stretch>
        </p:blipFill>
        <p:spPr>
          <a:xfrm>
            <a:off x="2135188" y="1420062"/>
            <a:ext cx="7966880" cy="2962531"/>
          </a:xfrm>
          <a:prstGeom prst="rect">
            <a:avLst/>
          </a:prstGeom>
        </p:spPr>
      </p:pic>
      <p:sp>
        <p:nvSpPr>
          <p:cNvPr id="5" name="Content Placeholder 2">
            <a:extLst>
              <a:ext uri="{FF2B5EF4-FFF2-40B4-BE49-F238E27FC236}">
                <a16:creationId xmlns:a16="http://schemas.microsoft.com/office/drawing/2014/main" id="{3B8B3213-4434-47FD-95FE-37E19B903BC5}"/>
              </a:ext>
            </a:extLst>
          </p:cNvPr>
          <p:cNvSpPr txBox="1">
            <a:spLocks/>
          </p:cNvSpPr>
          <p:nvPr/>
        </p:nvSpPr>
        <p:spPr>
          <a:xfrm>
            <a:off x="623888" y="4246924"/>
            <a:ext cx="9432924"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The table shows three different ways to solve the same calculation.                                 What’s the same? What’s different?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Use Dienes to model the calculation and explain what each digit within each method represents. </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9" name="Picture 8">
            <a:extLst>
              <a:ext uri="{FF2B5EF4-FFF2-40B4-BE49-F238E27FC236}">
                <a16:creationId xmlns:a16="http://schemas.microsoft.com/office/drawing/2014/main" id="{920B4691-9235-40AF-8F45-AFD26D5CF6A0}"/>
              </a:ext>
            </a:extLst>
          </p:cNvPr>
          <p:cNvPicPr>
            <a:picLocks noChangeAspect="1"/>
          </p:cNvPicPr>
          <p:nvPr/>
        </p:nvPicPr>
        <p:blipFill>
          <a:blip r:embed="rId4"/>
          <a:stretch>
            <a:fillRect/>
          </a:stretch>
        </p:blipFill>
        <p:spPr>
          <a:xfrm>
            <a:off x="8392663" y="2155526"/>
            <a:ext cx="913703" cy="1355935"/>
          </a:xfrm>
          <a:prstGeom prst="rect">
            <a:avLst/>
          </a:prstGeom>
        </p:spPr>
      </p:pic>
    </p:spTree>
    <p:extLst>
      <p:ext uri="{BB962C8B-B14F-4D97-AF65-F5344CB8AC3E}">
        <p14:creationId xmlns:p14="http://schemas.microsoft.com/office/powerpoint/2010/main" val="2554003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4045352125"/>
              </p:ext>
            </p:extLst>
          </p:nvPr>
        </p:nvGraphicFramePr>
        <p:xfrm>
          <a:off x="594008" y="1535029"/>
          <a:ext cx="10712127" cy="3684969"/>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14</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multiply a three-digit number by a single-digit number using partitioning</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15</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multiply a three-digit number by a single-digit number using expanded and short multiplication (no regroups)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16</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multiply a three-digit number by a single-digit number using expanded and short multiplication (one regroup)</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17</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multiply a three-digit number by a single-digit number using expanded and short multiplication (multiple regroups)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18</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use estimation to support accurate calculation</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19</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0" dirty="0">
                          <a:solidFill>
                            <a:schemeClr val="tx1">
                              <a:lumMod val="65000"/>
                              <a:lumOff val="35000"/>
                            </a:schemeClr>
                          </a:solidFill>
                          <a:latin typeface="Arial" panose="020B0604020202020204" pitchFamily="34" charset="0"/>
                          <a:cs typeface="Arial" panose="020B0604020202020204" pitchFamily="34" charset="0"/>
                          <a:hlinkClick r:id="rId8" action="ppaction://hlinksldjump"/>
                        </a:rPr>
                        <a:t>Pupils divide a two-digit number by a single-digit number using partitioning and representations (no remainders, no exchanging)</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2759637325"/>
                  </a:ext>
                </a:extLst>
              </a:tr>
            </a:tbl>
          </a:graphicData>
        </a:graphic>
      </p:graphicFrame>
      <p:sp>
        <p:nvSpPr>
          <p:cNvPr id="7" name="Action Button: Return 6">
            <a:hlinkClick r:id="rId9" action="ppaction://hlinksldjump" highlightClick="1"/>
            <a:extLst>
              <a:ext uri="{FF2B5EF4-FFF2-40B4-BE49-F238E27FC236}">
                <a16:creationId xmlns:a16="http://schemas.microsoft.com/office/drawing/2014/main" id="{2570C625-E476-4A8C-BF3D-99D1E479925B}"/>
              </a:ext>
            </a:extLst>
          </p:cNvPr>
          <p:cNvSpPr/>
          <p:nvPr/>
        </p:nvSpPr>
        <p:spPr>
          <a:xfrm>
            <a:off x="457830" y="5732998"/>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1382041" y="5759349"/>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4227114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a:t>
            </a:r>
            <a:r>
              <a:rPr lang="en-GB" sz="2400" b="1" dirty="0"/>
              <a:t>4</a:t>
            </a:r>
            <a:r>
              <a:rPr lang="en-GB" sz="2400" b="1" i="0" u="none" strike="noStrike" dirty="0">
                <a:effectLst/>
              </a:rPr>
              <a:t>, Learning Outcome 12	</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563574134"/>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12</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estimation to support accurate calculation</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1218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4, Learning Outcome 12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 text, application  Description automatically generated">
            <a:extLst>
              <a:ext uri="{FF2B5EF4-FFF2-40B4-BE49-F238E27FC236}">
                <a16:creationId xmlns:a16="http://schemas.microsoft.com/office/drawing/2014/main" id="{496454C0-5CDD-4E37-8791-B1F0141D285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86" b="186"/>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2.14 Multiplication: partitioning leading to short multiplication</a:t>
            </a:r>
            <a:r>
              <a:rPr lang="en-GB" sz="2000" dirty="0"/>
              <a:t> </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30735977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2:14-2:15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27-29</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1550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13AC-174C-48D1-931F-1912C09BCD45}"/>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2.14 </a:t>
            </a:r>
            <a:r>
              <a:rPr lang="en-GB" dirty="0"/>
              <a:t>Short multiplication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2:15</a:t>
            </a:r>
            <a:endParaRPr lang="en-GB" dirty="0"/>
          </a:p>
        </p:txBody>
      </p:sp>
      <p:sp>
        <p:nvSpPr>
          <p:cNvPr id="3" name="Rectangle 2">
            <a:extLst>
              <a:ext uri="{FF2B5EF4-FFF2-40B4-BE49-F238E27FC236}">
                <a16:creationId xmlns:a16="http://schemas.microsoft.com/office/drawing/2014/main" id="{F8C78555-3ABF-4059-9C06-87119FB8A020}"/>
              </a:ext>
            </a:extLst>
          </p:cNvPr>
          <p:cNvSpPr/>
          <p:nvPr/>
        </p:nvSpPr>
        <p:spPr>
          <a:xfrm>
            <a:off x="1937538" y="771775"/>
            <a:ext cx="8316924" cy="461665"/>
          </a:xfrm>
          <a:prstGeom prst="rect">
            <a:avLst/>
          </a:prstGeom>
        </p:spPr>
        <p:txBody>
          <a:bodyPr wrap="square">
            <a:spAutoFit/>
          </a:bodyPr>
          <a:lstStyle/>
          <a:p>
            <a:pPr algn="ctr">
              <a:buNone/>
            </a:pPr>
            <a:r>
              <a:rPr lang="en-US" sz="2400" dirty="0">
                <a:latin typeface="Myriad Pro" panose="020B0503030403020204" pitchFamily="34" charset="0"/>
                <a:ea typeface="Times New Roman" panose="02020603050405020304" pitchFamily="18" charset="0"/>
                <a:cs typeface="Times New Roman" panose="02020603050405020304" pitchFamily="18" charset="0"/>
              </a:rPr>
              <a:t>24 × 3</a:t>
            </a:r>
            <a:endParaRPr lang="en-GB" sz="2400" dirty="0">
              <a:latin typeface="Myriad Pro" panose="020B0503030403020204" pitchFamily="34" charset="0"/>
            </a:endParaRPr>
          </a:p>
        </p:txBody>
      </p:sp>
      <p:sp>
        <p:nvSpPr>
          <p:cNvPr id="4" name="Rectangle 3">
            <a:extLst>
              <a:ext uri="{FF2B5EF4-FFF2-40B4-BE49-F238E27FC236}">
                <a16:creationId xmlns:a16="http://schemas.microsoft.com/office/drawing/2014/main" id="{6F23BCFA-CB46-424A-9810-24D827A4FE48}"/>
              </a:ext>
            </a:extLst>
          </p:cNvPr>
          <p:cNvSpPr/>
          <p:nvPr/>
        </p:nvSpPr>
        <p:spPr>
          <a:xfrm>
            <a:off x="1937538" y="1586410"/>
            <a:ext cx="8316924" cy="461665"/>
          </a:xfrm>
          <a:prstGeom prst="rect">
            <a:avLst/>
          </a:prstGeom>
        </p:spPr>
        <p:txBody>
          <a:bodyPr wrap="square">
            <a:spAutoFit/>
          </a:bodyPr>
          <a:lstStyle/>
          <a:p>
            <a:pPr algn="ctr">
              <a:buNone/>
            </a:pPr>
            <a:r>
              <a:rPr lang="en-US" sz="2400" dirty="0">
                <a:latin typeface="Myriad Pro" panose="020B0503030403020204" pitchFamily="34" charset="0"/>
                <a:ea typeface="Times New Roman" panose="02020603050405020304" pitchFamily="18" charset="0"/>
                <a:cs typeface="Times New Roman" panose="02020603050405020304" pitchFamily="18" charset="0"/>
              </a:rPr>
              <a:t>24 is between 20 and 30.</a:t>
            </a:r>
            <a:endParaRPr lang="en-GB" sz="2400" dirty="0">
              <a:latin typeface="Myriad Pro" panose="020B0503030403020204" pitchFamily="34" charset="0"/>
            </a:endParaRPr>
          </a:p>
        </p:txBody>
      </p:sp>
      <p:sp>
        <p:nvSpPr>
          <p:cNvPr id="5" name="Rectangle 4">
            <a:extLst>
              <a:ext uri="{FF2B5EF4-FFF2-40B4-BE49-F238E27FC236}">
                <a16:creationId xmlns:a16="http://schemas.microsoft.com/office/drawing/2014/main" id="{72FAB300-C62F-4F30-8DCC-8F7BC58B4E9C}"/>
              </a:ext>
            </a:extLst>
          </p:cNvPr>
          <p:cNvSpPr/>
          <p:nvPr/>
        </p:nvSpPr>
        <p:spPr>
          <a:xfrm>
            <a:off x="1937538" y="2134370"/>
            <a:ext cx="8316924" cy="461665"/>
          </a:xfrm>
          <a:prstGeom prst="rect">
            <a:avLst/>
          </a:prstGeom>
        </p:spPr>
        <p:txBody>
          <a:bodyPr wrap="square">
            <a:spAutoFit/>
          </a:bodyPr>
          <a:lstStyle/>
          <a:p>
            <a:pPr algn="ctr">
              <a:buNone/>
            </a:pPr>
            <a:r>
              <a:rPr lang="en-US" sz="2400" dirty="0">
                <a:latin typeface="Myriad Pro" panose="020B0503030403020204" pitchFamily="34" charset="0"/>
                <a:ea typeface="Times New Roman" panose="02020603050405020304" pitchFamily="18" charset="0"/>
                <a:cs typeface="Times New Roman" panose="02020603050405020304" pitchFamily="18" charset="0"/>
              </a:rPr>
              <a:t>20 × 3 = 60</a:t>
            </a:r>
            <a:endParaRPr lang="en-GB" sz="2400" dirty="0">
              <a:latin typeface="Myriad Pro" panose="020B0503030403020204" pitchFamily="34" charset="0"/>
            </a:endParaRPr>
          </a:p>
        </p:txBody>
      </p:sp>
      <p:sp>
        <p:nvSpPr>
          <p:cNvPr id="6" name="Rectangle 5">
            <a:extLst>
              <a:ext uri="{FF2B5EF4-FFF2-40B4-BE49-F238E27FC236}">
                <a16:creationId xmlns:a16="http://schemas.microsoft.com/office/drawing/2014/main" id="{F792E26C-A196-4F64-B288-0BC8D0D8BAB1}"/>
              </a:ext>
            </a:extLst>
          </p:cNvPr>
          <p:cNvSpPr/>
          <p:nvPr/>
        </p:nvSpPr>
        <p:spPr>
          <a:xfrm>
            <a:off x="1937513" y="2708400"/>
            <a:ext cx="8316924" cy="461665"/>
          </a:xfrm>
          <a:prstGeom prst="rect">
            <a:avLst/>
          </a:prstGeom>
        </p:spPr>
        <p:txBody>
          <a:bodyPr wrap="square">
            <a:spAutoFit/>
          </a:bodyPr>
          <a:lstStyle/>
          <a:p>
            <a:pPr algn="ctr">
              <a:buNone/>
            </a:pPr>
            <a:r>
              <a:rPr lang="en-US" sz="2400" dirty="0">
                <a:latin typeface="Myriad Pro" panose="020B0503030403020204" pitchFamily="34" charset="0"/>
                <a:ea typeface="Times New Roman" panose="02020603050405020304" pitchFamily="18" charset="0"/>
                <a:cs typeface="Times New Roman" panose="02020603050405020304" pitchFamily="18" charset="0"/>
              </a:rPr>
              <a:t>30 × 3 = 90</a:t>
            </a:r>
            <a:endParaRPr lang="en-GB" sz="2400" dirty="0">
              <a:latin typeface="Myriad Pro" panose="020B0503030403020204" pitchFamily="34" charset="0"/>
            </a:endParaRPr>
          </a:p>
        </p:txBody>
      </p:sp>
      <p:sp>
        <p:nvSpPr>
          <p:cNvPr id="7" name="Rectangle 6">
            <a:extLst>
              <a:ext uri="{FF2B5EF4-FFF2-40B4-BE49-F238E27FC236}">
                <a16:creationId xmlns:a16="http://schemas.microsoft.com/office/drawing/2014/main" id="{A01325BB-4537-4D37-BE33-8FEA1B054A68}"/>
              </a:ext>
            </a:extLst>
          </p:cNvPr>
          <p:cNvSpPr/>
          <p:nvPr/>
        </p:nvSpPr>
        <p:spPr>
          <a:xfrm>
            <a:off x="1940167" y="3255368"/>
            <a:ext cx="8316924" cy="461665"/>
          </a:xfrm>
          <a:prstGeom prst="rect">
            <a:avLst/>
          </a:prstGeom>
        </p:spPr>
        <p:txBody>
          <a:bodyPr wrap="square">
            <a:spAutoFit/>
          </a:bodyPr>
          <a:lstStyle/>
          <a:p>
            <a:pPr algn="ctr">
              <a:buNone/>
            </a:pPr>
            <a:r>
              <a:rPr lang="en-US" sz="2400" dirty="0">
                <a:latin typeface="Myriad Pro" panose="020B0503030403020204" pitchFamily="34" charset="0"/>
                <a:ea typeface="Times New Roman" panose="02020603050405020304" pitchFamily="18" charset="0"/>
                <a:cs typeface="Times New Roman" panose="02020603050405020304" pitchFamily="18" charset="0"/>
              </a:rPr>
              <a:t>So, 24 </a:t>
            </a:r>
            <a:r>
              <a:rPr lang="en-US" sz="2400" dirty="0">
                <a:latin typeface="Calibri" panose="020F0502020204030204" pitchFamily="34" charset="0"/>
                <a:ea typeface="Times New Roman" panose="02020603050405020304" pitchFamily="18" charset="0"/>
                <a:cs typeface="Calibri" panose="020F0502020204030204" pitchFamily="34" charset="0"/>
              </a:rPr>
              <a:t>×</a:t>
            </a:r>
            <a:r>
              <a:rPr lang="en-US" sz="2400" dirty="0">
                <a:latin typeface="Myriad Pro" panose="020B0503030403020204" pitchFamily="34" charset="0"/>
                <a:ea typeface="Times New Roman" panose="02020603050405020304" pitchFamily="18" charset="0"/>
                <a:cs typeface="Times New Roman" panose="02020603050405020304" pitchFamily="18" charset="0"/>
              </a:rPr>
              <a:t> 3 must be between 60 and 90.</a:t>
            </a:r>
            <a:endParaRPr lang="en-GB" sz="2400" dirty="0">
              <a:latin typeface="Myriad Pro" panose="020B0503030403020204" pitchFamily="34" charset="0"/>
            </a:endParaRPr>
          </a:p>
        </p:txBody>
      </p:sp>
    </p:spTree>
    <p:extLst>
      <p:ext uri="{BB962C8B-B14F-4D97-AF65-F5344CB8AC3E}">
        <p14:creationId xmlns:p14="http://schemas.microsoft.com/office/powerpoint/2010/main" val="268877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C2C5AF-F526-45F4-9037-9E3A700DA9D2}"/>
              </a:ext>
            </a:extLst>
          </p:cNvPr>
          <p:cNvSpPr/>
          <p:nvPr/>
        </p:nvSpPr>
        <p:spPr>
          <a:xfrm>
            <a:off x="1937538" y="771775"/>
            <a:ext cx="8316924" cy="461665"/>
          </a:xfrm>
          <a:prstGeom prst="rect">
            <a:avLst/>
          </a:prstGeom>
        </p:spPr>
        <p:txBody>
          <a:bodyPr wrap="square">
            <a:spAutoFit/>
          </a:bodyPr>
          <a:lstStyle/>
          <a:p>
            <a:pPr algn="ctr">
              <a:buNone/>
            </a:pPr>
            <a:r>
              <a:rPr lang="en-US" sz="2400" dirty="0">
                <a:latin typeface="Myriad Pro" panose="020B0503030403020204" pitchFamily="34" charset="0"/>
                <a:ea typeface="Times New Roman" panose="02020603050405020304" pitchFamily="18" charset="0"/>
                <a:cs typeface="Times New Roman" panose="02020603050405020304" pitchFamily="18" charset="0"/>
              </a:rPr>
              <a:t>4 × 38</a:t>
            </a:r>
            <a:endParaRPr lang="en-GB" sz="2400" dirty="0">
              <a:latin typeface="Myriad Pro" panose="020B0503030403020204" pitchFamily="34" charset="0"/>
            </a:endParaRPr>
          </a:p>
        </p:txBody>
      </p:sp>
      <p:sp>
        <p:nvSpPr>
          <p:cNvPr id="2" name="Text Placeholder 1">
            <a:extLst>
              <a:ext uri="{FF2B5EF4-FFF2-40B4-BE49-F238E27FC236}">
                <a16:creationId xmlns:a16="http://schemas.microsoft.com/office/drawing/2014/main" id="{B488FB47-6CC4-417A-AF24-B258B071FF9D}"/>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2.14 </a:t>
            </a:r>
            <a:r>
              <a:rPr lang="en-GB" dirty="0"/>
              <a:t>Short multiplication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2:15</a:t>
            </a:r>
            <a:endParaRPr lang="en-GB" dirty="0"/>
          </a:p>
        </p:txBody>
      </p:sp>
      <p:sp>
        <p:nvSpPr>
          <p:cNvPr id="8" name="Rectangle 7">
            <a:extLst>
              <a:ext uri="{FF2B5EF4-FFF2-40B4-BE49-F238E27FC236}">
                <a16:creationId xmlns:a16="http://schemas.microsoft.com/office/drawing/2014/main" id="{988A5EED-07A7-4263-9A0C-B639B210E110}"/>
              </a:ext>
            </a:extLst>
          </p:cNvPr>
          <p:cNvSpPr/>
          <p:nvPr/>
        </p:nvSpPr>
        <p:spPr>
          <a:xfrm>
            <a:off x="4625853" y="1588917"/>
            <a:ext cx="603050"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30 </a:t>
            </a:r>
            <a:endParaRPr lang="en-GB" dirty="0"/>
          </a:p>
        </p:txBody>
      </p:sp>
      <p:sp>
        <p:nvSpPr>
          <p:cNvPr id="11" name="Rectangle 10">
            <a:extLst>
              <a:ext uri="{FF2B5EF4-FFF2-40B4-BE49-F238E27FC236}">
                <a16:creationId xmlns:a16="http://schemas.microsoft.com/office/drawing/2014/main" id="{0EC2700B-3D38-4E08-9DA5-03075232592C}"/>
              </a:ext>
            </a:extLst>
          </p:cNvPr>
          <p:cNvSpPr/>
          <p:nvPr/>
        </p:nvSpPr>
        <p:spPr>
          <a:xfrm>
            <a:off x="5303912" y="1588917"/>
            <a:ext cx="479618"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&lt; </a:t>
            </a:r>
            <a:endParaRPr lang="en-GB" dirty="0"/>
          </a:p>
        </p:txBody>
      </p:sp>
      <p:sp>
        <p:nvSpPr>
          <p:cNvPr id="13" name="Rectangle 12">
            <a:extLst>
              <a:ext uri="{FF2B5EF4-FFF2-40B4-BE49-F238E27FC236}">
                <a16:creationId xmlns:a16="http://schemas.microsoft.com/office/drawing/2014/main" id="{98C63F25-1DEF-4EBD-8F20-10339E837E29}"/>
              </a:ext>
            </a:extLst>
          </p:cNvPr>
          <p:cNvSpPr/>
          <p:nvPr/>
        </p:nvSpPr>
        <p:spPr>
          <a:xfrm>
            <a:off x="5850526" y="1588917"/>
            <a:ext cx="518091"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38</a:t>
            </a:r>
            <a:endParaRPr lang="en-GB" dirty="0"/>
          </a:p>
        </p:txBody>
      </p:sp>
      <p:sp>
        <p:nvSpPr>
          <p:cNvPr id="14" name="Rectangle 13">
            <a:extLst>
              <a:ext uri="{FF2B5EF4-FFF2-40B4-BE49-F238E27FC236}">
                <a16:creationId xmlns:a16="http://schemas.microsoft.com/office/drawing/2014/main" id="{36D28380-BC41-49B0-92C7-8A03A840FC20}"/>
              </a:ext>
            </a:extLst>
          </p:cNvPr>
          <p:cNvSpPr/>
          <p:nvPr/>
        </p:nvSpPr>
        <p:spPr>
          <a:xfrm>
            <a:off x="7009476" y="1588917"/>
            <a:ext cx="518091"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40</a:t>
            </a:r>
          </a:p>
        </p:txBody>
      </p:sp>
      <p:sp>
        <p:nvSpPr>
          <p:cNvPr id="15" name="Rectangle 14">
            <a:extLst>
              <a:ext uri="{FF2B5EF4-FFF2-40B4-BE49-F238E27FC236}">
                <a16:creationId xmlns:a16="http://schemas.microsoft.com/office/drawing/2014/main" id="{94B5AFC1-570C-401F-BC63-77F5D7743FD4}"/>
              </a:ext>
            </a:extLst>
          </p:cNvPr>
          <p:cNvSpPr/>
          <p:nvPr/>
        </p:nvSpPr>
        <p:spPr>
          <a:xfrm>
            <a:off x="6472572" y="1588917"/>
            <a:ext cx="564578"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 &lt; </a:t>
            </a:r>
            <a:endParaRPr lang="en-GB" dirty="0"/>
          </a:p>
        </p:txBody>
      </p:sp>
      <p:sp>
        <p:nvSpPr>
          <p:cNvPr id="16" name="Rectangle 15">
            <a:extLst>
              <a:ext uri="{FF2B5EF4-FFF2-40B4-BE49-F238E27FC236}">
                <a16:creationId xmlns:a16="http://schemas.microsoft.com/office/drawing/2014/main" id="{5086EF39-B6EC-4D2C-99A3-60FF1C0BE875}"/>
              </a:ext>
            </a:extLst>
          </p:cNvPr>
          <p:cNvSpPr/>
          <p:nvPr/>
        </p:nvSpPr>
        <p:spPr>
          <a:xfrm>
            <a:off x="4439817" y="2165723"/>
            <a:ext cx="1112805"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4 </a:t>
            </a:r>
            <a:r>
              <a:rPr lang="en-US" sz="2400" dirty="0">
                <a:latin typeface="Myriad Pro" panose="020B0503030403020204" pitchFamily="34" charset="0"/>
                <a:ea typeface="Times New Roman" panose="02020603050405020304" pitchFamily="18" charset="0"/>
                <a:cs typeface="Times New Roman" panose="02020603050405020304" pitchFamily="18" charset="0"/>
              </a:rPr>
              <a:t>× </a:t>
            </a:r>
            <a:r>
              <a:rPr lang="en-GB" sz="2400" dirty="0">
                <a:solidFill>
                  <a:srgbClr val="000000"/>
                </a:solidFill>
                <a:latin typeface="Myriad Pro" panose="020B0503030403020204" pitchFamily="34" charset="0"/>
              </a:rPr>
              <a:t>30 </a:t>
            </a:r>
            <a:endParaRPr lang="en-GB" dirty="0"/>
          </a:p>
        </p:txBody>
      </p:sp>
      <p:sp>
        <p:nvSpPr>
          <p:cNvPr id="17" name="Rectangle 16">
            <a:extLst>
              <a:ext uri="{FF2B5EF4-FFF2-40B4-BE49-F238E27FC236}">
                <a16:creationId xmlns:a16="http://schemas.microsoft.com/office/drawing/2014/main" id="{FEE65971-E318-4983-93AE-B6DE375AB513}"/>
              </a:ext>
            </a:extLst>
          </p:cNvPr>
          <p:cNvSpPr/>
          <p:nvPr/>
        </p:nvSpPr>
        <p:spPr>
          <a:xfrm>
            <a:off x="5323334" y="2165723"/>
            <a:ext cx="479618"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&lt; </a:t>
            </a:r>
            <a:endParaRPr lang="en-GB" dirty="0"/>
          </a:p>
        </p:txBody>
      </p:sp>
      <p:sp>
        <p:nvSpPr>
          <p:cNvPr id="18" name="Rectangle 17">
            <a:extLst>
              <a:ext uri="{FF2B5EF4-FFF2-40B4-BE49-F238E27FC236}">
                <a16:creationId xmlns:a16="http://schemas.microsoft.com/office/drawing/2014/main" id="{FCB0AF61-4437-4179-B1EF-CBFCD14ADD24}"/>
              </a:ext>
            </a:extLst>
          </p:cNvPr>
          <p:cNvSpPr/>
          <p:nvPr/>
        </p:nvSpPr>
        <p:spPr>
          <a:xfrm>
            <a:off x="5639538" y="2165723"/>
            <a:ext cx="1027845"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4 </a:t>
            </a:r>
            <a:r>
              <a:rPr lang="en-US" sz="2400" dirty="0">
                <a:latin typeface="Myriad Pro" panose="020B0503030403020204" pitchFamily="34" charset="0"/>
                <a:ea typeface="Times New Roman" panose="02020603050405020304" pitchFamily="18" charset="0"/>
                <a:cs typeface="Times New Roman" panose="02020603050405020304" pitchFamily="18" charset="0"/>
              </a:rPr>
              <a:t>× </a:t>
            </a:r>
            <a:r>
              <a:rPr lang="en-GB" sz="2400" dirty="0">
                <a:solidFill>
                  <a:srgbClr val="000000"/>
                </a:solidFill>
                <a:latin typeface="Myriad Pro" panose="020B0503030403020204" pitchFamily="34" charset="0"/>
              </a:rPr>
              <a:t>38</a:t>
            </a:r>
            <a:endParaRPr lang="en-GB" dirty="0"/>
          </a:p>
        </p:txBody>
      </p:sp>
      <p:sp>
        <p:nvSpPr>
          <p:cNvPr id="19" name="Rectangle 18">
            <a:extLst>
              <a:ext uri="{FF2B5EF4-FFF2-40B4-BE49-F238E27FC236}">
                <a16:creationId xmlns:a16="http://schemas.microsoft.com/office/drawing/2014/main" id="{706E9296-9C46-4578-A209-39C3E2F3F77F}"/>
              </a:ext>
            </a:extLst>
          </p:cNvPr>
          <p:cNvSpPr/>
          <p:nvPr/>
        </p:nvSpPr>
        <p:spPr>
          <a:xfrm>
            <a:off x="6863674" y="2165723"/>
            <a:ext cx="1027845" cy="461665"/>
          </a:xfrm>
          <a:prstGeom prst="rect">
            <a:avLst/>
          </a:prstGeom>
        </p:spPr>
        <p:txBody>
          <a:bodyPr wrap="none">
            <a:spAutoFit/>
          </a:bodyPr>
          <a:lstStyle/>
          <a:p>
            <a:pPr>
              <a:buNone/>
            </a:pPr>
            <a:r>
              <a:rPr lang="en-US" sz="2400" dirty="0">
                <a:latin typeface="Myriad Pro" panose="020B0503030403020204" pitchFamily="34" charset="0"/>
                <a:ea typeface="Times New Roman" panose="02020603050405020304" pitchFamily="18" charset="0"/>
                <a:cs typeface="Times New Roman" panose="02020603050405020304" pitchFamily="18" charset="0"/>
              </a:rPr>
              <a:t>4 × </a:t>
            </a:r>
            <a:r>
              <a:rPr lang="en-GB" sz="2400" dirty="0">
                <a:solidFill>
                  <a:srgbClr val="000000"/>
                </a:solidFill>
                <a:latin typeface="Myriad Pro" panose="020B0503030403020204" pitchFamily="34" charset="0"/>
              </a:rPr>
              <a:t>40</a:t>
            </a:r>
          </a:p>
        </p:txBody>
      </p:sp>
      <p:sp>
        <p:nvSpPr>
          <p:cNvPr id="20" name="Rectangle 19">
            <a:extLst>
              <a:ext uri="{FF2B5EF4-FFF2-40B4-BE49-F238E27FC236}">
                <a16:creationId xmlns:a16="http://schemas.microsoft.com/office/drawing/2014/main" id="{DD17F64F-157A-417A-9AB9-6B836E41C6C3}"/>
              </a:ext>
            </a:extLst>
          </p:cNvPr>
          <p:cNvSpPr/>
          <p:nvPr/>
        </p:nvSpPr>
        <p:spPr>
          <a:xfrm>
            <a:off x="6472572" y="2165723"/>
            <a:ext cx="564578"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 &lt; </a:t>
            </a:r>
            <a:endParaRPr lang="en-GB" dirty="0"/>
          </a:p>
        </p:txBody>
      </p:sp>
      <p:sp>
        <p:nvSpPr>
          <p:cNvPr id="21" name="Rectangle 20">
            <a:extLst>
              <a:ext uri="{FF2B5EF4-FFF2-40B4-BE49-F238E27FC236}">
                <a16:creationId xmlns:a16="http://schemas.microsoft.com/office/drawing/2014/main" id="{96BF48BE-9DB6-46EA-B536-AEDCF4FC7C88}"/>
              </a:ext>
            </a:extLst>
          </p:cNvPr>
          <p:cNvSpPr/>
          <p:nvPr/>
        </p:nvSpPr>
        <p:spPr>
          <a:xfrm>
            <a:off x="4547307" y="2732162"/>
            <a:ext cx="769763"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 120</a:t>
            </a:r>
            <a:endParaRPr lang="en-GB" dirty="0"/>
          </a:p>
        </p:txBody>
      </p:sp>
      <p:sp>
        <p:nvSpPr>
          <p:cNvPr id="22" name="Rectangle 21">
            <a:extLst>
              <a:ext uri="{FF2B5EF4-FFF2-40B4-BE49-F238E27FC236}">
                <a16:creationId xmlns:a16="http://schemas.microsoft.com/office/drawing/2014/main" id="{64963B29-20D7-4CD9-B948-D40E278AB6E6}"/>
              </a:ext>
            </a:extLst>
          </p:cNvPr>
          <p:cNvSpPr/>
          <p:nvPr/>
        </p:nvSpPr>
        <p:spPr>
          <a:xfrm>
            <a:off x="5303912" y="2732162"/>
            <a:ext cx="479618"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&lt; </a:t>
            </a:r>
            <a:endParaRPr lang="en-GB" dirty="0"/>
          </a:p>
        </p:txBody>
      </p:sp>
      <p:sp>
        <p:nvSpPr>
          <p:cNvPr id="23" name="Rectangle 22">
            <a:extLst>
              <a:ext uri="{FF2B5EF4-FFF2-40B4-BE49-F238E27FC236}">
                <a16:creationId xmlns:a16="http://schemas.microsoft.com/office/drawing/2014/main" id="{3F08EB33-D106-45CF-8C48-E2722695604E}"/>
              </a:ext>
            </a:extLst>
          </p:cNvPr>
          <p:cNvSpPr/>
          <p:nvPr/>
        </p:nvSpPr>
        <p:spPr>
          <a:xfrm>
            <a:off x="5644903" y="2741687"/>
            <a:ext cx="1027845"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4 </a:t>
            </a:r>
            <a:r>
              <a:rPr lang="en-US" sz="2400" dirty="0">
                <a:latin typeface="Myriad Pro" panose="020B0503030403020204" pitchFamily="34" charset="0"/>
                <a:ea typeface="Times New Roman" panose="02020603050405020304" pitchFamily="18" charset="0"/>
                <a:cs typeface="Times New Roman" panose="02020603050405020304" pitchFamily="18" charset="0"/>
              </a:rPr>
              <a:t>× </a:t>
            </a:r>
            <a:r>
              <a:rPr lang="en-GB" sz="2400" dirty="0">
                <a:solidFill>
                  <a:srgbClr val="000000"/>
                </a:solidFill>
                <a:latin typeface="Myriad Pro" panose="020B0503030403020204" pitchFamily="34" charset="0"/>
              </a:rPr>
              <a:t>38</a:t>
            </a:r>
            <a:endParaRPr lang="en-GB" dirty="0"/>
          </a:p>
        </p:txBody>
      </p:sp>
      <p:sp>
        <p:nvSpPr>
          <p:cNvPr id="24" name="Rectangle 23">
            <a:extLst>
              <a:ext uri="{FF2B5EF4-FFF2-40B4-BE49-F238E27FC236}">
                <a16:creationId xmlns:a16="http://schemas.microsoft.com/office/drawing/2014/main" id="{CD93BB94-79EC-4C0A-868F-19A4297619DC}"/>
              </a:ext>
            </a:extLst>
          </p:cNvPr>
          <p:cNvSpPr/>
          <p:nvPr/>
        </p:nvSpPr>
        <p:spPr>
          <a:xfrm>
            <a:off x="6930928" y="2732162"/>
            <a:ext cx="684803"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160</a:t>
            </a:r>
          </a:p>
        </p:txBody>
      </p:sp>
      <p:sp>
        <p:nvSpPr>
          <p:cNvPr id="25" name="Rectangle 24">
            <a:extLst>
              <a:ext uri="{FF2B5EF4-FFF2-40B4-BE49-F238E27FC236}">
                <a16:creationId xmlns:a16="http://schemas.microsoft.com/office/drawing/2014/main" id="{D90C72D0-A416-48FF-89C0-17E91BA932B7}"/>
              </a:ext>
            </a:extLst>
          </p:cNvPr>
          <p:cNvSpPr/>
          <p:nvPr/>
        </p:nvSpPr>
        <p:spPr>
          <a:xfrm>
            <a:off x="6472573" y="2732162"/>
            <a:ext cx="649537"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  &lt; </a:t>
            </a:r>
            <a:endParaRPr lang="en-GB" dirty="0"/>
          </a:p>
        </p:txBody>
      </p:sp>
    </p:spTree>
    <p:extLst>
      <p:ext uri="{BB962C8B-B14F-4D97-AF65-F5344CB8AC3E}">
        <p14:creationId xmlns:p14="http://schemas.microsoft.com/office/powerpoint/2010/main" val="251509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7D21D1-35FB-4590-951F-F07F254CE610}"/>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2.14 </a:t>
            </a:r>
            <a:r>
              <a:rPr lang="en-GB" dirty="0"/>
              <a:t>Short multiplication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2:15</a:t>
            </a:r>
            <a:endParaRPr lang="en-GB" dirty="0"/>
          </a:p>
        </p:txBody>
      </p:sp>
      <p:sp>
        <p:nvSpPr>
          <p:cNvPr id="3" name="Rectangle 2">
            <a:extLst>
              <a:ext uri="{FF2B5EF4-FFF2-40B4-BE49-F238E27FC236}">
                <a16:creationId xmlns:a16="http://schemas.microsoft.com/office/drawing/2014/main" id="{49E9DA76-C29E-47FE-8AC8-AE316122F174}"/>
              </a:ext>
            </a:extLst>
          </p:cNvPr>
          <p:cNvSpPr/>
          <p:nvPr/>
        </p:nvSpPr>
        <p:spPr>
          <a:xfrm>
            <a:off x="1937538" y="764705"/>
            <a:ext cx="8316924" cy="830997"/>
          </a:xfrm>
          <a:prstGeom prst="rect">
            <a:avLst/>
          </a:prstGeom>
        </p:spPr>
        <p:txBody>
          <a:bodyPr wrap="squar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If all boxes are the same height, how tall is the stack of boxes?</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021CF9ED-8943-496F-9B72-89C9F1E96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1207" y="1772816"/>
            <a:ext cx="6816764" cy="4780048"/>
          </a:xfrm>
          <a:prstGeom prst="rect">
            <a:avLst/>
          </a:prstGeom>
        </p:spPr>
      </p:pic>
      <p:pic>
        <p:nvPicPr>
          <p:cNvPr id="7" name="Picture 6">
            <a:extLst>
              <a:ext uri="{FF2B5EF4-FFF2-40B4-BE49-F238E27FC236}">
                <a16:creationId xmlns:a16="http://schemas.microsoft.com/office/drawing/2014/main" id="{8BE72E6C-2BE9-46C7-AEB3-EEFB7A140C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2252" y="3068960"/>
            <a:ext cx="1862140" cy="1438172"/>
          </a:xfrm>
          <a:prstGeom prst="rect">
            <a:avLst/>
          </a:prstGeom>
        </p:spPr>
      </p:pic>
      <p:sp>
        <p:nvSpPr>
          <p:cNvPr id="8" name="TextBox 7">
            <a:extLst>
              <a:ext uri="{FF2B5EF4-FFF2-40B4-BE49-F238E27FC236}">
                <a16:creationId xmlns:a16="http://schemas.microsoft.com/office/drawing/2014/main" id="{1C72BD12-0A73-4246-B32F-F6F77D4F2E6D}"/>
              </a:ext>
            </a:extLst>
          </p:cNvPr>
          <p:cNvSpPr txBox="1"/>
          <p:nvPr/>
        </p:nvSpPr>
        <p:spPr bwMode="auto">
          <a:xfrm>
            <a:off x="9282373" y="4017262"/>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9" name="TextBox 8">
            <a:extLst>
              <a:ext uri="{FF2B5EF4-FFF2-40B4-BE49-F238E27FC236}">
                <a16:creationId xmlns:a16="http://schemas.microsoft.com/office/drawing/2014/main" id="{6FCE585E-BAC6-436F-9861-E95F0CB36312}"/>
              </a:ext>
            </a:extLst>
          </p:cNvPr>
          <p:cNvSpPr txBox="1"/>
          <p:nvPr/>
        </p:nvSpPr>
        <p:spPr bwMode="auto">
          <a:xfrm>
            <a:off x="8698961" y="4566882"/>
            <a:ext cx="2721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2</a:t>
            </a:r>
          </a:p>
        </p:txBody>
      </p:sp>
      <p:sp>
        <p:nvSpPr>
          <p:cNvPr id="10" name="TextBox 9">
            <a:extLst>
              <a:ext uri="{FF2B5EF4-FFF2-40B4-BE49-F238E27FC236}">
                <a16:creationId xmlns:a16="http://schemas.microsoft.com/office/drawing/2014/main" id="{EA297D5E-7262-4EFF-8273-A01E37F40A08}"/>
              </a:ext>
            </a:extLst>
          </p:cNvPr>
          <p:cNvSpPr txBox="1"/>
          <p:nvPr/>
        </p:nvSpPr>
        <p:spPr bwMode="auto">
          <a:xfrm>
            <a:off x="8698961" y="4017262"/>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11" name="TextBox 10">
            <a:extLst>
              <a:ext uri="{FF2B5EF4-FFF2-40B4-BE49-F238E27FC236}">
                <a16:creationId xmlns:a16="http://schemas.microsoft.com/office/drawing/2014/main" id="{3B01AFD2-0BD0-4C1B-B391-6E01B1158F52}"/>
              </a:ext>
            </a:extLst>
          </p:cNvPr>
          <p:cNvSpPr txBox="1"/>
          <p:nvPr/>
        </p:nvSpPr>
        <p:spPr bwMode="auto">
          <a:xfrm>
            <a:off x="8153520" y="4017262"/>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a:t>
            </a:r>
          </a:p>
        </p:txBody>
      </p:sp>
      <p:sp>
        <p:nvSpPr>
          <p:cNvPr id="4" name="Oval 3">
            <a:extLst>
              <a:ext uri="{FF2B5EF4-FFF2-40B4-BE49-F238E27FC236}">
                <a16:creationId xmlns:a16="http://schemas.microsoft.com/office/drawing/2014/main" id="{AAEB0A93-CBD7-4C02-A44C-353D221B45BA}"/>
              </a:ext>
            </a:extLst>
          </p:cNvPr>
          <p:cNvSpPr/>
          <p:nvPr/>
        </p:nvSpPr>
        <p:spPr bwMode="auto">
          <a:xfrm>
            <a:off x="6274730" y="3861049"/>
            <a:ext cx="397334" cy="46166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6" name="Rectangle 5">
            <a:extLst>
              <a:ext uri="{FF2B5EF4-FFF2-40B4-BE49-F238E27FC236}">
                <a16:creationId xmlns:a16="http://schemas.microsoft.com/office/drawing/2014/main" id="{F1BABA30-F18B-494D-BFD7-2D199264988C}"/>
              </a:ext>
            </a:extLst>
          </p:cNvPr>
          <p:cNvSpPr/>
          <p:nvPr/>
        </p:nvSpPr>
        <p:spPr bwMode="auto">
          <a:xfrm>
            <a:off x="6312024" y="3825325"/>
            <a:ext cx="360040" cy="50405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2" name="TextBox 11">
            <a:extLst>
              <a:ext uri="{FF2B5EF4-FFF2-40B4-BE49-F238E27FC236}">
                <a16:creationId xmlns:a16="http://schemas.microsoft.com/office/drawing/2014/main" id="{13231D28-8A7B-4CE3-8132-C7E4BB80CF5F}"/>
              </a:ext>
            </a:extLst>
          </p:cNvPr>
          <p:cNvSpPr txBox="1"/>
          <p:nvPr/>
        </p:nvSpPr>
        <p:spPr bwMode="auto">
          <a:xfrm>
            <a:off x="6230112" y="3799551"/>
            <a:ext cx="1151151" cy="830997"/>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144 cm</a:t>
            </a:r>
          </a:p>
        </p:txBody>
      </p:sp>
    </p:spTree>
    <p:extLst>
      <p:ext uri="{BB962C8B-B14F-4D97-AF65-F5344CB8AC3E}">
        <p14:creationId xmlns:p14="http://schemas.microsoft.com/office/powerpoint/2010/main" val="366488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grpId="0" nodeType="afterEffect">
                                  <p:stCondLst>
                                    <p:cond delay="2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500"/>
                            </p:stCondLst>
                            <p:childTnLst>
                              <p:par>
                                <p:cTn id="23" presetID="10" presetClass="entr" presetSubtype="0" fill="hold" grpId="0" nodeType="afterEffect">
                                  <p:stCondLst>
                                    <p:cond delay="2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6" grpId="0" animBg="1"/>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a:t>
            </a:r>
            <a:r>
              <a:rPr lang="en-GB" sz="2400" b="1" dirty="0"/>
              <a:t>4</a:t>
            </a:r>
            <a:r>
              <a:rPr lang="en-GB" sz="2400" b="1" i="0" u="none" strike="noStrike" dirty="0">
                <a:effectLst/>
              </a:rPr>
              <a:t>, Learning Outcome 13	</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106813556"/>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13</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multiply a three-digit number by a single-digit number using partitioning and representations </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9742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4, Learning Outcome 13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 text, application  Description automatically generated">
            <a:extLst>
              <a:ext uri="{FF2B5EF4-FFF2-40B4-BE49-F238E27FC236}">
                <a16:creationId xmlns:a16="http://schemas.microsoft.com/office/drawing/2014/main" id="{496454C0-5CDD-4E37-8791-B1F0141D285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86" b="186"/>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2.14 Multiplication: partitioning leading to short multiplication</a:t>
            </a:r>
            <a:r>
              <a:rPr lang="en-GB" sz="2000" dirty="0"/>
              <a:t> </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584733332"/>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3:1-3:2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30-31</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5736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F2136CF-1DEF-4019-826A-399B10943F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654187" y="3932953"/>
            <a:ext cx="504056" cy="1157685"/>
          </a:xfrm>
          <a:prstGeom prst="rect">
            <a:avLst/>
          </a:prstGeom>
        </p:spPr>
      </p:pic>
      <p:sp>
        <p:nvSpPr>
          <p:cNvPr id="5" name="TextBox 4">
            <a:extLst>
              <a:ext uri="{FF2B5EF4-FFF2-40B4-BE49-F238E27FC236}">
                <a16:creationId xmlns:a16="http://schemas.microsoft.com/office/drawing/2014/main" id="{FDA75B70-263F-4EA4-9825-5400551672FA}"/>
              </a:ext>
            </a:extLst>
          </p:cNvPr>
          <p:cNvSpPr txBox="1"/>
          <p:nvPr/>
        </p:nvSpPr>
        <p:spPr bwMode="auto">
          <a:xfrm>
            <a:off x="6240586" y="711747"/>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963</a:t>
            </a:r>
          </a:p>
        </p:txBody>
      </p:sp>
      <p:pic>
        <p:nvPicPr>
          <p:cNvPr id="19" name="Picture 18">
            <a:extLst>
              <a:ext uri="{FF2B5EF4-FFF2-40B4-BE49-F238E27FC236}">
                <a16:creationId xmlns:a16="http://schemas.microsoft.com/office/drawing/2014/main" id="{5BCA7648-A34E-43A9-BB10-4F4528A182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347298" y="3931555"/>
            <a:ext cx="268982" cy="1157685"/>
          </a:xfrm>
          <a:prstGeom prst="rect">
            <a:avLst/>
          </a:prstGeom>
        </p:spPr>
      </p:pic>
      <p:sp>
        <p:nvSpPr>
          <p:cNvPr id="2" name="Text Placeholder 1">
            <a:extLst>
              <a:ext uri="{FF2B5EF4-FFF2-40B4-BE49-F238E27FC236}">
                <a16:creationId xmlns:a16="http://schemas.microsoft.com/office/drawing/2014/main" id="{7B60FC83-32A0-4B2D-98A7-0A5BCB106819}"/>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2.14 </a:t>
            </a:r>
            <a:r>
              <a:rPr lang="en-GB" dirty="0"/>
              <a:t>Short multiplication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3:1</a:t>
            </a:r>
            <a:endParaRPr lang="en-GB" dirty="0"/>
          </a:p>
        </p:txBody>
      </p:sp>
      <p:sp>
        <p:nvSpPr>
          <p:cNvPr id="3" name="Rectangle 2">
            <a:extLst>
              <a:ext uri="{FF2B5EF4-FFF2-40B4-BE49-F238E27FC236}">
                <a16:creationId xmlns:a16="http://schemas.microsoft.com/office/drawing/2014/main" id="{DB000FD9-C56C-4A58-AF65-46CAA8397ECA}"/>
              </a:ext>
            </a:extLst>
          </p:cNvPr>
          <p:cNvSpPr/>
          <p:nvPr/>
        </p:nvSpPr>
        <p:spPr>
          <a:xfrm>
            <a:off x="4871864" y="692697"/>
            <a:ext cx="1696298" cy="461665"/>
          </a:xfrm>
          <a:prstGeom prst="rect">
            <a:avLst/>
          </a:prstGeom>
        </p:spPr>
        <p:txBody>
          <a:bodyPr wrap="none">
            <a:spAutoFit/>
          </a:bodyPr>
          <a:lstStyle/>
          <a:p>
            <a:pPr>
              <a:buNone/>
            </a:pPr>
            <a:r>
              <a:rPr lang="en-GB" sz="2400" dirty="0">
                <a:latin typeface="Myriad Pro" panose="020B0503030403020204" pitchFamily="34" charset="0"/>
                <a:ea typeface="Myriad Pro Semibold" charset="0"/>
                <a:cs typeface="Times New Roman" panose="02020603050405020304" pitchFamily="18" charset="0"/>
              </a:rPr>
              <a:t>321 </a:t>
            </a:r>
            <a:r>
              <a:rPr lang="en-GB" sz="2400" dirty="0">
                <a:latin typeface="Myriad Pro" panose="020B0503030403020204" pitchFamily="34" charset="0"/>
                <a:ea typeface="Myriad Pro Semibold" charset="0"/>
                <a:cs typeface="Myriad Pro Semibold" charset="0"/>
              </a:rPr>
              <a:t>× 3 = </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latin typeface="Myriad Pro" panose="020B0503030403020204" pitchFamily="34" charset="0"/>
            </a:endParaRPr>
          </a:p>
        </p:txBody>
      </p:sp>
      <p:sp>
        <p:nvSpPr>
          <p:cNvPr id="4" name="Rectangle 3">
            <a:extLst>
              <a:ext uri="{FF2B5EF4-FFF2-40B4-BE49-F238E27FC236}">
                <a16:creationId xmlns:a16="http://schemas.microsoft.com/office/drawing/2014/main" id="{87F9FF2A-52BA-4E8B-86B5-8C10A58FFF12}"/>
              </a:ext>
            </a:extLst>
          </p:cNvPr>
          <p:cNvSpPr/>
          <p:nvPr/>
        </p:nvSpPr>
        <p:spPr bwMode="auto">
          <a:xfrm>
            <a:off x="6292339" y="720339"/>
            <a:ext cx="595749"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8" name="Picture 7">
            <a:extLst>
              <a:ext uri="{FF2B5EF4-FFF2-40B4-BE49-F238E27FC236}">
                <a16:creationId xmlns:a16="http://schemas.microsoft.com/office/drawing/2014/main" id="{67B2734F-F963-4FD1-AC3D-464E5164F8C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593212" y="2819634"/>
            <a:ext cx="3925672" cy="1157685"/>
          </a:xfrm>
          <a:prstGeom prst="rect">
            <a:avLst/>
          </a:prstGeom>
        </p:spPr>
      </p:pic>
      <p:sp>
        <p:nvSpPr>
          <p:cNvPr id="10" name="Rectangle: Rounded Corners 9">
            <a:extLst>
              <a:ext uri="{FF2B5EF4-FFF2-40B4-BE49-F238E27FC236}">
                <a16:creationId xmlns:a16="http://schemas.microsoft.com/office/drawing/2014/main" id="{18C64F0C-B18B-49AC-8AA4-DB622B917B5F}"/>
              </a:ext>
            </a:extLst>
          </p:cNvPr>
          <p:cNvSpPr/>
          <p:nvPr/>
        </p:nvSpPr>
        <p:spPr bwMode="auto">
          <a:xfrm>
            <a:off x="4176632" y="1641517"/>
            <a:ext cx="3297954" cy="3364633"/>
          </a:xfrm>
          <a:prstGeom prst="roundRect">
            <a:avLst>
              <a:gd name="adj" fmla="val 598"/>
            </a:avLst>
          </a:prstGeom>
          <a:noFill/>
          <a:ln w="1905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1" name="Rectangle: Rounded Corners 10">
            <a:extLst>
              <a:ext uri="{FF2B5EF4-FFF2-40B4-BE49-F238E27FC236}">
                <a16:creationId xmlns:a16="http://schemas.microsoft.com/office/drawing/2014/main" id="{AC2C3D98-5DC5-4775-B0E9-046A5365E112}"/>
              </a:ext>
            </a:extLst>
          </p:cNvPr>
          <p:cNvSpPr/>
          <p:nvPr/>
        </p:nvSpPr>
        <p:spPr bwMode="auto">
          <a:xfrm>
            <a:off x="8356924" y="1637698"/>
            <a:ext cx="241865" cy="3368452"/>
          </a:xfrm>
          <a:prstGeom prst="roundRect">
            <a:avLst>
              <a:gd name="adj" fmla="val 9998"/>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3" name="Rectangle: Rounded Corners 12">
            <a:extLst>
              <a:ext uri="{FF2B5EF4-FFF2-40B4-BE49-F238E27FC236}">
                <a16:creationId xmlns:a16="http://schemas.microsoft.com/office/drawing/2014/main" id="{CA4A8C12-A599-4EFA-8E19-740586832800}"/>
              </a:ext>
            </a:extLst>
          </p:cNvPr>
          <p:cNvSpPr/>
          <p:nvPr/>
        </p:nvSpPr>
        <p:spPr bwMode="auto">
          <a:xfrm>
            <a:off x="7720397" y="1637697"/>
            <a:ext cx="390686" cy="3355110"/>
          </a:xfrm>
          <a:prstGeom prst="roundRect">
            <a:avLst>
              <a:gd name="adj" fmla="val 9530"/>
            </a:avLst>
          </a:prstGeom>
          <a:noFill/>
          <a:ln w="1905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4" name="Rectangle 13">
            <a:extLst>
              <a:ext uri="{FF2B5EF4-FFF2-40B4-BE49-F238E27FC236}">
                <a16:creationId xmlns:a16="http://schemas.microsoft.com/office/drawing/2014/main" id="{6C5E5D7F-928A-4C9E-972E-3473D300B17B}"/>
              </a:ext>
            </a:extLst>
          </p:cNvPr>
          <p:cNvSpPr/>
          <p:nvPr/>
        </p:nvSpPr>
        <p:spPr>
          <a:xfrm>
            <a:off x="3810000" y="5134760"/>
            <a:ext cx="5132832" cy="461665"/>
          </a:xfrm>
          <a:prstGeom prst="rect">
            <a:avLst/>
          </a:prstGeom>
        </p:spPr>
        <p:txBody>
          <a:bodyPr wrap="square">
            <a:spAutoFit/>
          </a:bodyPr>
          <a:lstStyle/>
          <a:p>
            <a:pPr algn="ctr">
              <a:buNone/>
            </a:pPr>
            <a:r>
              <a:rPr lang="en-GB" sz="2400" dirty="0">
                <a:solidFill>
                  <a:srgbClr val="7030A0"/>
                </a:solidFill>
                <a:latin typeface="Myriad Pro" panose="020B0503030403020204" pitchFamily="34" charset="0"/>
                <a:ea typeface="Times New Roman" panose="02020603050405020304" pitchFamily="18" charset="0"/>
              </a:rPr>
              <a:t>3</a:t>
            </a:r>
            <a:r>
              <a:rPr lang="en-GB" sz="2400" dirty="0">
                <a:solidFill>
                  <a:srgbClr val="00628C"/>
                </a:solidFill>
                <a:latin typeface="Myriad Pro" panose="020B0503030403020204" pitchFamily="34" charset="0"/>
                <a:ea typeface="Times New Roman" panose="02020603050405020304" pitchFamily="18" charset="0"/>
              </a:rPr>
              <a:t>2</a:t>
            </a:r>
            <a:r>
              <a:rPr lang="en-GB" sz="2400" dirty="0">
                <a:solidFill>
                  <a:srgbClr val="E82420"/>
                </a:solidFill>
                <a:latin typeface="Myriad Pro" panose="020B0503030403020204" pitchFamily="34" charset="0"/>
                <a:ea typeface="Times New Roman" panose="02020603050405020304" pitchFamily="18" charset="0"/>
              </a:rPr>
              <a:t>1</a:t>
            </a:r>
            <a:r>
              <a:rPr lang="en-GB" sz="2400" dirty="0">
                <a:latin typeface="Myriad Pro" panose="020B0503030403020204" pitchFamily="34" charset="0"/>
                <a:ea typeface="Times New Roman" panose="02020603050405020304" pitchFamily="18" charset="0"/>
              </a:rPr>
              <a:t> </a:t>
            </a:r>
            <a:r>
              <a:rPr lang="en-GB" sz="2400" dirty="0">
                <a:latin typeface="Myriad Pro" panose="020B0503030403020204" pitchFamily="34" charset="0"/>
                <a:ea typeface="Myriad Pro Semibold" charset="0"/>
                <a:cs typeface="Myriad Pro Semibold" charset="0"/>
              </a:rPr>
              <a:t>×</a:t>
            </a:r>
            <a:r>
              <a:rPr lang="en-GB" sz="2400" dirty="0">
                <a:latin typeface="Myriad Pro" panose="020B0503030403020204" pitchFamily="34" charset="0"/>
                <a:ea typeface="Times New Roman" panose="02020603050405020304" pitchFamily="18" charset="0"/>
              </a:rPr>
              <a:t> 3 = </a:t>
            </a:r>
            <a:r>
              <a:rPr lang="en-GB" sz="2400" dirty="0">
                <a:solidFill>
                  <a:srgbClr val="7030A0"/>
                </a:solidFill>
                <a:latin typeface="Myriad Pro" panose="020B0503030403020204" pitchFamily="34" charset="0"/>
                <a:ea typeface="Times New Roman" panose="02020603050405020304" pitchFamily="18" charset="0"/>
              </a:rPr>
              <a:t>300</a:t>
            </a:r>
            <a:r>
              <a:rPr lang="en-GB" sz="2400" dirty="0">
                <a:latin typeface="Myriad Pro" panose="020B0503030403020204" pitchFamily="34" charset="0"/>
                <a:ea typeface="Times New Roman" panose="02020603050405020304" pitchFamily="18" charset="0"/>
              </a:rPr>
              <a:t> </a:t>
            </a:r>
            <a:r>
              <a:rPr lang="en-GB" sz="2400" dirty="0">
                <a:latin typeface="Myriad Pro" panose="020B0503030403020204" pitchFamily="34" charset="0"/>
                <a:ea typeface="Myriad Pro Semibold" charset="0"/>
                <a:cs typeface="Myriad Pro Semibold" charset="0"/>
              </a:rPr>
              <a:t>×</a:t>
            </a:r>
            <a:r>
              <a:rPr lang="en-GB" sz="2400" dirty="0">
                <a:latin typeface="Myriad Pro" panose="020B0503030403020204" pitchFamily="34" charset="0"/>
                <a:ea typeface="Times New Roman" panose="02020603050405020304" pitchFamily="18" charset="0"/>
              </a:rPr>
              <a:t> 3 + </a:t>
            </a:r>
            <a:r>
              <a:rPr lang="en-GB" sz="2400" dirty="0">
                <a:solidFill>
                  <a:srgbClr val="00628C"/>
                </a:solidFill>
                <a:latin typeface="Myriad Pro" panose="020B0503030403020204" pitchFamily="34" charset="0"/>
                <a:ea typeface="Times New Roman" panose="02020603050405020304" pitchFamily="18" charset="0"/>
              </a:rPr>
              <a:t>20</a:t>
            </a:r>
            <a:r>
              <a:rPr lang="en-GB" sz="2400" dirty="0">
                <a:latin typeface="Myriad Pro" panose="020B0503030403020204" pitchFamily="34" charset="0"/>
                <a:ea typeface="Times New Roman" panose="02020603050405020304" pitchFamily="18" charset="0"/>
              </a:rPr>
              <a:t> </a:t>
            </a:r>
            <a:r>
              <a:rPr lang="en-GB" sz="2400" dirty="0">
                <a:latin typeface="Myriad Pro" panose="020B0503030403020204" pitchFamily="34" charset="0"/>
                <a:ea typeface="Myriad Pro Semibold" charset="0"/>
                <a:cs typeface="Myriad Pro Semibold" charset="0"/>
              </a:rPr>
              <a:t>×</a:t>
            </a:r>
            <a:r>
              <a:rPr lang="en-GB" sz="2400" dirty="0">
                <a:latin typeface="Myriad Pro" panose="020B0503030403020204" pitchFamily="34" charset="0"/>
                <a:ea typeface="Times New Roman" panose="02020603050405020304" pitchFamily="18" charset="0"/>
              </a:rPr>
              <a:t> 3 + </a:t>
            </a:r>
            <a:r>
              <a:rPr lang="en-GB" sz="2400" dirty="0">
                <a:solidFill>
                  <a:srgbClr val="E82420"/>
                </a:solidFill>
                <a:latin typeface="Myriad Pro" panose="020B0503030403020204" pitchFamily="34" charset="0"/>
                <a:ea typeface="Times New Roman" panose="02020603050405020304" pitchFamily="18" charset="0"/>
              </a:rPr>
              <a:t>1</a:t>
            </a:r>
            <a:r>
              <a:rPr lang="en-GB" sz="2400" dirty="0">
                <a:latin typeface="Myriad Pro" panose="020B0503030403020204" pitchFamily="34" charset="0"/>
                <a:ea typeface="Times New Roman" panose="02020603050405020304" pitchFamily="18" charset="0"/>
              </a:rPr>
              <a:t> </a:t>
            </a:r>
            <a:r>
              <a:rPr lang="en-GB" sz="2400" dirty="0">
                <a:latin typeface="Myriad Pro" panose="020B0503030403020204" pitchFamily="34" charset="0"/>
                <a:ea typeface="Myriad Pro Semibold" charset="0"/>
                <a:cs typeface="Myriad Pro Semibold" charset="0"/>
              </a:rPr>
              <a:t>×</a:t>
            </a:r>
            <a:r>
              <a:rPr lang="en-GB" sz="2400" dirty="0">
                <a:latin typeface="Myriad Pro" panose="020B0503030403020204" pitchFamily="34" charset="0"/>
                <a:ea typeface="Times New Roman" panose="02020603050405020304" pitchFamily="18" charset="0"/>
              </a:rPr>
              <a:t> 3</a:t>
            </a:r>
            <a:endParaRPr lang="en-GB" sz="2400" dirty="0">
              <a:latin typeface="Myriad Pro" panose="020B0503030403020204" pitchFamily="34" charset="0"/>
            </a:endParaRPr>
          </a:p>
        </p:txBody>
      </p:sp>
      <p:pic>
        <p:nvPicPr>
          <p:cNvPr id="15" name="Picture 14">
            <a:extLst>
              <a:ext uri="{FF2B5EF4-FFF2-40B4-BE49-F238E27FC236}">
                <a16:creationId xmlns:a16="http://schemas.microsoft.com/office/drawing/2014/main" id="{3E02245F-4901-4927-9508-12377888AF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654187" y="2819634"/>
            <a:ext cx="504056" cy="1157685"/>
          </a:xfrm>
          <a:prstGeom prst="rect">
            <a:avLst/>
          </a:prstGeom>
        </p:spPr>
      </p:pic>
      <p:pic>
        <p:nvPicPr>
          <p:cNvPr id="16" name="Picture 15">
            <a:extLst>
              <a:ext uri="{FF2B5EF4-FFF2-40B4-BE49-F238E27FC236}">
                <a16:creationId xmlns:a16="http://schemas.microsoft.com/office/drawing/2014/main" id="{DA00AE31-72A5-45C1-A21A-C7253C4FEE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347298" y="2818236"/>
            <a:ext cx="268982" cy="1157685"/>
          </a:xfrm>
          <a:prstGeom prst="rect">
            <a:avLst/>
          </a:prstGeom>
        </p:spPr>
      </p:pic>
      <p:pic>
        <p:nvPicPr>
          <p:cNvPr id="17" name="Picture 16">
            <a:extLst>
              <a:ext uri="{FF2B5EF4-FFF2-40B4-BE49-F238E27FC236}">
                <a16:creationId xmlns:a16="http://schemas.microsoft.com/office/drawing/2014/main" id="{A79128A4-90FA-46DB-82D8-7B27945125C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593212" y="3932953"/>
            <a:ext cx="3925672" cy="1157685"/>
          </a:xfrm>
          <a:prstGeom prst="rect">
            <a:avLst/>
          </a:prstGeom>
        </p:spPr>
      </p:pic>
      <p:grpSp>
        <p:nvGrpSpPr>
          <p:cNvPr id="6" name="Group 5"/>
          <p:cNvGrpSpPr/>
          <p:nvPr/>
        </p:nvGrpSpPr>
        <p:grpSpPr>
          <a:xfrm>
            <a:off x="3593212" y="1702963"/>
            <a:ext cx="5023068" cy="1159083"/>
            <a:chOff x="2069212" y="1702962"/>
            <a:chExt cx="5023068" cy="1159083"/>
          </a:xfrm>
        </p:grpSpPr>
        <p:pic>
          <p:nvPicPr>
            <p:cNvPr id="20" name="Picture 19">
              <a:extLst>
                <a:ext uri="{FF2B5EF4-FFF2-40B4-BE49-F238E27FC236}">
                  <a16:creationId xmlns:a16="http://schemas.microsoft.com/office/drawing/2014/main" id="{3325714C-DE90-4A05-9396-649264E281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823298" y="1702962"/>
              <a:ext cx="268982" cy="1157685"/>
            </a:xfrm>
            <a:prstGeom prst="rect">
              <a:avLst/>
            </a:prstGeom>
          </p:spPr>
        </p:pic>
        <p:pic>
          <p:nvPicPr>
            <p:cNvPr id="21" name="Picture 20">
              <a:extLst>
                <a:ext uri="{FF2B5EF4-FFF2-40B4-BE49-F238E27FC236}">
                  <a16:creationId xmlns:a16="http://schemas.microsoft.com/office/drawing/2014/main" id="{4BDA8545-4D8E-4095-BDB0-F3A073B0F5B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069212" y="1704360"/>
              <a:ext cx="3925672" cy="1157685"/>
            </a:xfrm>
            <a:prstGeom prst="rect">
              <a:avLst/>
            </a:prstGeom>
          </p:spPr>
        </p:pic>
        <p:pic>
          <p:nvPicPr>
            <p:cNvPr id="22" name="Picture 21">
              <a:extLst>
                <a:ext uri="{FF2B5EF4-FFF2-40B4-BE49-F238E27FC236}">
                  <a16:creationId xmlns:a16="http://schemas.microsoft.com/office/drawing/2014/main" id="{96BD85D0-E12F-440B-B079-77EC2DAB54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30187" y="1704360"/>
              <a:ext cx="504056" cy="1157685"/>
            </a:xfrm>
            <a:prstGeom prst="rect">
              <a:avLst/>
            </a:prstGeom>
          </p:spPr>
        </p:pic>
      </p:grpSp>
      <p:sp>
        <p:nvSpPr>
          <p:cNvPr id="25" name="Rectangle 24">
            <a:extLst>
              <a:ext uri="{FF2B5EF4-FFF2-40B4-BE49-F238E27FC236}">
                <a16:creationId xmlns:a16="http://schemas.microsoft.com/office/drawing/2014/main" id="{84B885E4-9AD0-43CC-9240-1EE6F9D3B317}"/>
              </a:ext>
            </a:extLst>
          </p:cNvPr>
          <p:cNvSpPr/>
          <p:nvPr/>
        </p:nvSpPr>
        <p:spPr>
          <a:xfrm>
            <a:off x="3583587" y="5612382"/>
            <a:ext cx="4572000" cy="461665"/>
          </a:xfrm>
          <a:prstGeom prst="rect">
            <a:avLst/>
          </a:prstGeom>
        </p:spPr>
        <p:txBody>
          <a:bodyPr>
            <a:spAutoFit/>
          </a:bodyPr>
          <a:lstStyle/>
          <a:p>
            <a:pPr algn="ctr">
              <a:buNone/>
            </a:pPr>
            <a:r>
              <a:rPr lang="en-GB" sz="2400" dirty="0">
                <a:latin typeface="Myriad Pro" panose="020B0503030403020204" pitchFamily="34" charset="0"/>
                <a:ea typeface="Times New Roman" panose="02020603050405020304" pitchFamily="18" charset="0"/>
              </a:rPr>
              <a:t>= 900 + 60 + 3</a:t>
            </a:r>
            <a:endParaRPr lang="en-GB" sz="2400" dirty="0">
              <a:latin typeface="Myriad Pro" panose="020B0503030403020204" pitchFamily="34" charset="0"/>
            </a:endParaRPr>
          </a:p>
        </p:txBody>
      </p:sp>
      <p:sp>
        <p:nvSpPr>
          <p:cNvPr id="26" name="Rectangle 25">
            <a:extLst>
              <a:ext uri="{FF2B5EF4-FFF2-40B4-BE49-F238E27FC236}">
                <a16:creationId xmlns:a16="http://schemas.microsoft.com/office/drawing/2014/main" id="{77053A26-FC20-4F70-9C0F-ADCF9204BBC0}"/>
              </a:ext>
            </a:extLst>
          </p:cNvPr>
          <p:cNvSpPr/>
          <p:nvPr/>
        </p:nvSpPr>
        <p:spPr>
          <a:xfrm>
            <a:off x="3043635" y="6063680"/>
            <a:ext cx="4572000" cy="461665"/>
          </a:xfrm>
          <a:prstGeom prst="rect">
            <a:avLst/>
          </a:prstGeom>
        </p:spPr>
        <p:txBody>
          <a:bodyPr>
            <a:spAutoFit/>
          </a:bodyPr>
          <a:lstStyle/>
          <a:p>
            <a:pPr algn="ctr">
              <a:buNone/>
            </a:pPr>
            <a:r>
              <a:rPr lang="en-GB" sz="2400" dirty="0">
                <a:latin typeface="Myriad Pro" panose="020B0503030403020204" pitchFamily="34" charset="0"/>
                <a:ea typeface="Times New Roman" panose="02020603050405020304" pitchFamily="18" charset="0"/>
              </a:rPr>
              <a:t>= 963</a:t>
            </a:r>
            <a:endParaRPr lang="en-GB" sz="2400" dirty="0">
              <a:latin typeface="Myriad Pro" panose="020B0503030403020204" pitchFamily="34" charset="0"/>
            </a:endParaRPr>
          </a:p>
        </p:txBody>
      </p:sp>
      <p:sp>
        <p:nvSpPr>
          <p:cNvPr id="24" name="Rectangle 23">
            <a:extLst>
              <a:ext uri="{FF2B5EF4-FFF2-40B4-BE49-F238E27FC236}">
                <a16:creationId xmlns:a16="http://schemas.microsoft.com/office/drawing/2014/main" id="{893B2CA3-99E6-4444-B52A-F8E99095F565}"/>
              </a:ext>
            </a:extLst>
          </p:cNvPr>
          <p:cNvSpPr/>
          <p:nvPr/>
        </p:nvSpPr>
        <p:spPr>
          <a:xfrm>
            <a:off x="4826261" y="1196753"/>
            <a:ext cx="2824812" cy="458459"/>
          </a:xfrm>
          <a:prstGeom prst="rect">
            <a:avLst/>
          </a:prstGeom>
        </p:spPr>
        <p:txBody>
          <a:bodyPr wrap="none">
            <a:spAutoFit/>
          </a:bodyPr>
          <a:lstStyle/>
          <a:p>
            <a:pPr>
              <a:lnSpc>
                <a:spcPct val="107000"/>
              </a:lnSpc>
              <a:spcAft>
                <a:spcPts val="800"/>
              </a:spcAft>
            </a:pPr>
            <a:r>
              <a:rPr lang="en-GB" sz="2400" dirty="0">
                <a:latin typeface="Myriad Pro" panose="020B0503030403020204" pitchFamily="34" charset="0"/>
                <a:ea typeface="Calibri" panose="020F0502020204030204" pitchFamily="34" charset="0"/>
                <a:cs typeface="Times New Roman" panose="02020603050405020304" pitchFamily="18" charset="0"/>
              </a:rPr>
              <a:t>321 = 300 + 20 + 1</a:t>
            </a:r>
          </a:p>
        </p:txBody>
      </p:sp>
    </p:spTree>
    <p:extLst>
      <p:ext uri="{BB962C8B-B14F-4D97-AF65-F5344CB8AC3E}">
        <p14:creationId xmlns:p14="http://schemas.microsoft.com/office/powerpoint/2010/main" val="93784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500"/>
                            </p:stCondLst>
                            <p:childTnLst>
                              <p:par>
                                <p:cTn id="25" presetID="10" presetClass="entr" presetSubtype="0" fill="hold" nodeType="afterEffect">
                                  <p:stCondLst>
                                    <p:cond delay="2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20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nodeType="withEffect">
                                  <p:stCondLst>
                                    <p:cond delay="20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500"/>
                            </p:stCondLst>
                            <p:childTnLst>
                              <p:par>
                                <p:cTn id="45" presetID="10" presetClass="exit" presetSubtype="0" fill="hold" grpId="1" nodeType="afterEffect">
                                  <p:stCondLst>
                                    <p:cond delay="20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par>
                          <p:cTn id="53" fill="hold">
                            <p:stCondLst>
                              <p:cond delay="500"/>
                            </p:stCondLst>
                            <p:childTnLst>
                              <p:par>
                                <p:cTn id="54" presetID="10" presetClass="exit" presetSubtype="0" fill="hold" grpId="1" nodeType="afterEffect">
                                  <p:stCondLst>
                                    <p:cond delay="200"/>
                                  </p:stCondLst>
                                  <p:childTnLst>
                                    <p:animEffect transition="out" filter="fade">
                                      <p:cBhvr>
                                        <p:cTn id="55" dur="500"/>
                                        <p:tgtEl>
                                          <p:spTgt spid="13"/>
                                        </p:tgtEl>
                                      </p:cBhvr>
                                    </p:animEffect>
                                    <p:set>
                                      <p:cBhvr>
                                        <p:cTn id="56" dur="1" fill="hold">
                                          <p:stCondLst>
                                            <p:cond delay="499"/>
                                          </p:stCondLst>
                                        </p:cTn>
                                        <p:tgtEl>
                                          <p:spTgt spid="1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par>
                          <p:cTn id="62" fill="hold">
                            <p:stCondLst>
                              <p:cond delay="500"/>
                            </p:stCondLst>
                            <p:childTnLst>
                              <p:par>
                                <p:cTn id="63" presetID="10" presetClass="exit" presetSubtype="0" fill="hold" grpId="1" nodeType="afterEffect">
                                  <p:stCondLst>
                                    <p:cond delay="200"/>
                                  </p:stCondLst>
                                  <p:childTnLst>
                                    <p:animEffect transition="out" filter="fade">
                                      <p:cBhvr>
                                        <p:cTn id="64" dur="500"/>
                                        <p:tgtEl>
                                          <p:spTgt spid="10"/>
                                        </p:tgtEl>
                                      </p:cBhvr>
                                    </p:animEffect>
                                    <p:set>
                                      <p:cBhvr>
                                        <p:cTn id="65" dur="1" fill="hold">
                                          <p:stCondLst>
                                            <p:cond delay="499"/>
                                          </p:stCondLst>
                                        </p:cTn>
                                        <p:tgtEl>
                                          <p:spTgt spid="10"/>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fade">
                                      <p:cBhvr>
                                        <p:cTn id="7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0" grpId="1" animBg="1"/>
      <p:bldP spid="11" grpId="0" animBg="1"/>
      <p:bldP spid="11" grpId="1" animBg="1"/>
      <p:bldP spid="13" grpId="0" animBg="1"/>
      <p:bldP spid="13" grpId="1" animBg="1"/>
      <p:bldP spid="14" grpId="0"/>
      <p:bldP spid="25" grpId="0"/>
      <p:bldP spid="26" grpId="0"/>
      <p:bldP spid="2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4C89E05-AE50-4DAD-9078-C1F26914E9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7942638" y="1729759"/>
            <a:ext cx="529626" cy="1065712"/>
          </a:xfrm>
          <a:prstGeom prst="rect">
            <a:avLst/>
          </a:prstGeom>
        </p:spPr>
      </p:pic>
      <p:pic>
        <p:nvPicPr>
          <p:cNvPr id="29" name="Picture 28">
            <a:extLst>
              <a:ext uri="{FF2B5EF4-FFF2-40B4-BE49-F238E27FC236}">
                <a16:creationId xmlns:a16="http://schemas.microsoft.com/office/drawing/2014/main" id="{3D2E4242-F9B0-4BD5-B536-788A4F7B18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019710" y="1346371"/>
            <a:ext cx="1080119" cy="1420796"/>
          </a:xfrm>
          <a:prstGeom prst="rect">
            <a:avLst/>
          </a:prstGeom>
        </p:spPr>
      </p:pic>
      <p:sp>
        <p:nvSpPr>
          <p:cNvPr id="7" name="TextBox 6">
            <a:extLst>
              <a:ext uri="{FF2B5EF4-FFF2-40B4-BE49-F238E27FC236}">
                <a16:creationId xmlns:a16="http://schemas.microsoft.com/office/drawing/2014/main" id="{9E7E4CAA-A794-420A-BE49-F42C6989EBB2}"/>
              </a:ext>
            </a:extLst>
          </p:cNvPr>
          <p:cNvSpPr txBox="1"/>
          <p:nvPr/>
        </p:nvSpPr>
        <p:spPr bwMode="auto">
          <a:xfrm>
            <a:off x="6314371" y="711747"/>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1,269</a:t>
            </a:r>
          </a:p>
        </p:txBody>
      </p:sp>
      <p:sp>
        <p:nvSpPr>
          <p:cNvPr id="2" name="Text Placeholder 1">
            <a:extLst>
              <a:ext uri="{FF2B5EF4-FFF2-40B4-BE49-F238E27FC236}">
                <a16:creationId xmlns:a16="http://schemas.microsoft.com/office/drawing/2014/main" id="{AEAA2EA3-5287-4037-B541-E12493FE006A}"/>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2.14 </a:t>
            </a:r>
            <a:r>
              <a:rPr lang="en-GB" dirty="0"/>
              <a:t>Short multiplication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3:2</a:t>
            </a:r>
            <a:endParaRPr lang="en-GB" dirty="0"/>
          </a:p>
        </p:txBody>
      </p:sp>
      <p:sp>
        <p:nvSpPr>
          <p:cNvPr id="5" name="Rectangle 4">
            <a:extLst>
              <a:ext uri="{FF2B5EF4-FFF2-40B4-BE49-F238E27FC236}">
                <a16:creationId xmlns:a16="http://schemas.microsoft.com/office/drawing/2014/main" id="{C1D5E6C6-5CFD-465C-84BF-4DC8D3477616}"/>
              </a:ext>
            </a:extLst>
          </p:cNvPr>
          <p:cNvSpPr/>
          <p:nvPr/>
        </p:nvSpPr>
        <p:spPr>
          <a:xfrm>
            <a:off x="5015880" y="692697"/>
            <a:ext cx="1696298" cy="461665"/>
          </a:xfrm>
          <a:prstGeom prst="rect">
            <a:avLst/>
          </a:prstGeom>
        </p:spPr>
        <p:txBody>
          <a:bodyPr wrap="none">
            <a:spAutoFit/>
          </a:bodyPr>
          <a:lstStyle/>
          <a:p>
            <a:pPr>
              <a:buNone/>
            </a:pPr>
            <a:r>
              <a:rPr lang="en-GB" sz="2400" dirty="0">
                <a:latin typeface="Myriad Pro" panose="020B0503030403020204" pitchFamily="34" charset="0"/>
                <a:ea typeface="Myriad Pro Semibold" charset="0"/>
                <a:cs typeface="Times New Roman" panose="02020603050405020304" pitchFamily="18" charset="0"/>
              </a:rPr>
              <a:t>423 </a:t>
            </a:r>
            <a:r>
              <a:rPr lang="en-GB" sz="2400" dirty="0">
                <a:latin typeface="Myriad Pro" panose="020B0503030403020204" pitchFamily="34" charset="0"/>
                <a:ea typeface="Myriad Pro Semibold" charset="0"/>
                <a:cs typeface="Myriad Pro Semibold" charset="0"/>
              </a:rPr>
              <a:t>× 3 = </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latin typeface="Myriad Pro" panose="020B0503030403020204" pitchFamily="34" charset="0"/>
            </a:endParaRPr>
          </a:p>
        </p:txBody>
      </p:sp>
      <p:sp>
        <p:nvSpPr>
          <p:cNvPr id="6" name="Rectangle 5">
            <a:extLst>
              <a:ext uri="{FF2B5EF4-FFF2-40B4-BE49-F238E27FC236}">
                <a16:creationId xmlns:a16="http://schemas.microsoft.com/office/drawing/2014/main" id="{0CEE11A5-4029-4781-A435-FF7E05F13384}"/>
              </a:ext>
            </a:extLst>
          </p:cNvPr>
          <p:cNvSpPr/>
          <p:nvPr/>
        </p:nvSpPr>
        <p:spPr bwMode="auto">
          <a:xfrm>
            <a:off x="6393557" y="720339"/>
            <a:ext cx="811774"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 name="Rectangle 7">
            <a:extLst>
              <a:ext uri="{FF2B5EF4-FFF2-40B4-BE49-F238E27FC236}">
                <a16:creationId xmlns:a16="http://schemas.microsoft.com/office/drawing/2014/main" id="{893B2CA3-99E6-4444-B52A-F8E99095F565}"/>
              </a:ext>
            </a:extLst>
          </p:cNvPr>
          <p:cNvSpPr/>
          <p:nvPr/>
        </p:nvSpPr>
        <p:spPr>
          <a:xfrm>
            <a:off x="4826261" y="1196753"/>
            <a:ext cx="2824812" cy="458459"/>
          </a:xfrm>
          <a:prstGeom prst="rect">
            <a:avLst/>
          </a:prstGeom>
        </p:spPr>
        <p:txBody>
          <a:bodyPr wrap="none">
            <a:spAutoFit/>
          </a:bodyPr>
          <a:lstStyle/>
          <a:p>
            <a:pPr>
              <a:lnSpc>
                <a:spcPct val="107000"/>
              </a:lnSpc>
              <a:spcAft>
                <a:spcPts val="800"/>
              </a:spcAft>
            </a:pPr>
            <a:r>
              <a:rPr lang="en-GB" sz="2400" dirty="0">
                <a:latin typeface="Myriad Pro" panose="020B0503030403020204" pitchFamily="34" charset="0"/>
                <a:ea typeface="Calibri" panose="020F0502020204030204" pitchFamily="34" charset="0"/>
                <a:cs typeface="Times New Roman" panose="02020603050405020304" pitchFamily="18" charset="0"/>
              </a:rPr>
              <a:t>423 = 400 + 20 + 3</a:t>
            </a:r>
          </a:p>
        </p:txBody>
      </p:sp>
      <p:pic>
        <p:nvPicPr>
          <p:cNvPr id="11" name="Picture 10">
            <a:extLst>
              <a:ext uri="{FF2B5EF4-FFF2-40B4-BE49-F238E27FC236}">
                <a16:creationId xmlns:a16="http://schemas.microsoft.com/office/drawing/2014/main" id="{E2392480-4CD7-4FAD-B21C-793DE75612F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4732"/>
          <a:stretch/>
        </p:blipFill>
        <p:spPr>
          <a:xfrm flipH="1">
            <a:off x="8592133" y="1729760"/>
            <a:ext cx="273925" cy="630000"/>
          </a:xfrm>
          <a:prstGeom prst="rect">
            <a:avLst/>
          </a:prstGeom>
        </p:spPr>
      </p:pic>
      <p:sp>
        <p:nvSpPr>
          <p:cNvPr id="12" name="Rectangle: Rounded Corners 11">
            <a:extLst>
              <a:ext uri="{FF2B5EF4-FFF2-40B4-BE49-F238E27FC236}">
                <a16:creationId xmlns:a16="http://schemas.microsoft.com/office/drawing/2014/main" id="{D29EA465-3038-4D62-BC96-E601EB0BF172}"/>
              </a:ext>
            </a:extLst>
          </p:cNvPr>
          <p:cNvSpPr/>
          <p:nvPr/>
        </p:nvSpPr>
        <p:spPr bwMode="auto">
          <a:xfrm>
            <a:off x="3432297" y="1660568"/>
            <a:ext cx="4422837" cy="3307485"/>
          </a:xfrm>
          <a:prstGeom prst="roundRect">
            <a:avLst>
              <a:gd name="adj" fmla="val 573"/>
            </a:avLst>
          </a:prstGeom>
          <a:noFill/>
          <a:ln w="1905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3" name="Rectangle: Rounded Corners 12">
            <a:extLst>
              <a:ext uri="{FF2B5EF4-FFF2-40B4-BE49-F238E27FC236}">
                <a16:creationId xmlns:a16="http://schemas.microsoft.com/office/drawing/2014/main" id="{A8F864DF-FDC7-4CEB-AEF1-6C6123834104}"/>
              </a:ext>
            </a:extLst>
          </p:cNvPr>
          <p:cNvSpPr/>
          <p:nvPr/>
        </p:nvSpPr>
        <p:spPr bwMode="auto">
          <a:xfrm>
            <a:off x="7977733" y="1651042"/>
            <a:ext cx="472798" cy="3317010"/>
          </a:xfrm>
          <a:prstGeom prst="roundRect">
            <a:avLst>
              <a:gd name="adj" fmla="val 5009"/>
            </a:avLst>
          </a:prstGeom>
          <a:noFill/>
          <a:ln w="1905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4" name="Rectangle: Rounded Corners 13">
            <a:extLst>
              <a:ext uri="{FF2B5EF4-FFF2-40B4-BE49-F238E27FC236}">
                <a16:creationId xmlns:a16="http://schemas.microsoft.com/office/drawing/2014/main" id="{4754FF1A-B19E-4ECE-969C-7709F6FBB0F6}"/>
              </a:ext>
            </a:extLst>
          </p:cNvPr>
          <p:cNvSpPr/>
          <p:nvPr/>
        </p:nvSpPr>
        <p:spPr bwMode="auto">
          <a:xfrm>
            <a:off x="8563322" y="1651042"/>
            <a:ext cx="283686" cy="3317010"/>
          </a:xfrm>
          <a:prstGeom prst="roundRect">
            <a:avLst>
              <a:gd name="adj" fmla="val 10740"/>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15" name="Picture 14">
            <a:extLst>
              <a:ext uri="{FF2B5EF4-FFF2-40B4-BE49-F238E27FC236}">
                <a16:creationId xmlns:a16="http://schemas.microsoft.com/office/drawing/2014/main" id="{60DCB7CB-C55D-4478-B3ED-A1FC8245F9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4732"/>
          <a:stretch/>
        </p:blipFill>
        <p:spPr>
          <a:xfrm flipH="1">
            <a:off x="8592133" y="2803171"/>
            <a:ext cx="273925" cy="630000"/>
          </a:xfrm>
          <a:prstGeom prst="rect">
            <a:avLst/>
          </a:prstGeom>
        </p:spPr>
      </p:pic>
      <p:pic>
        <p:nvPicPr>
          <p:cNvPr id="16" name="Picture 15">
            <a:extLst>
              <a:ext uri="{FF2B5EF4-FFF2-40B4-BE49-F238E27FC236}">
                <a16:creationId xmlns:a16="http://schemas.microsoft.com/office/drawing/2014/main" id="{15F63840-6C67-4DE7-AC0A-31C6B7FAEED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4732"/>
          <a:stretch/>
        </p:blipFill>
        <p:spPr>
          <a:xfrm flipH="1">
            <a:off x="8582372" y="3883291"/>
            <a:ext cx="273925" cy="630000"/>
          </a:xfrm>
          <a:prstGeom prst="rect">
            <a:avLst/>
          </a:prstGeom>
        </p:spPr>
      </p:pic>
      <p:pic>
        <p:nvPicPr>
          <p:cNvPr id="17" name="Picture 16">
            <a:extLst>
              <a:ext uri="{FF2B5EF4-FFF2-40B4-BE49-F238E27FC236}">
                <a16:creationId xmlns:a16="http://schemas.microsoft.com/office/drawing/2014/main" id="{C0B1EA92-010D-49B2-BED2-E121E206A2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7942638" y="2803170"/>
            <a:ext cx="529626" cy="1065712"/>
          </a:xfrm>
          <a:prstGeom prst="rect">
            <a:avLst/>
          </a:prstGeom>
        </p:spPr>
      </p:pic>
      <p:pic>
        <p:nvPicPr>
          <p:cNvPr id="18" name="Picture 17">
            <a:extLst>
              <a:ext uri="{FF2B5EF4-FFF2-40B4-BE49-F238E27FC236}">
                <a16:creationId xmlns:a16="http://schemas.microsoft.com/office/drawing/2014/main" id="{C6A2A323-4863-4790-83ED-7CADC715C9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7942638" y="3883290"/>
            <a:ext cx="529626" cy="1065712"/>
          </a:xfrm>
          <a:prstGeom prst="rect">
            <a:avLst/>
          </a:prstGeom>
        </p:spPr>
      </p:pic>
      <p:pic>
        <p:nvPicPr>
          <p:cNvPr id="19" name="Picture 18">
            <a:extLst>
              <a:ext uri="{FF2B5EF4-FFF2-40B4-BE49-F238E27FC236}">
                <a16:creationId xmlns:a16="http://schemas.microsoft.com/office/drawing/2014/main" id="{461F3254-54C6-43C1-B507-4804E78D4AA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flipH="1">
            <a:off x="3394197" y="2793645"/>
            <a:ext cx="4384128" cy="1077020"/>
          </a:xfrm>
          <a:prstGeom prst="rect">
            <a:avLst/>
          </a:prstGeom>
        </p:spPr>
      </p:pic>
      <p:pic>
        <p:nvPicPr>
          <p:cNvPr id="20" name="Picture 19">
            <a:extLst>
              <a:ext uri="{FF2B5EF4-FFF2-40B4-BE49-F238E27FC236}">
                <a16:creationId xmlns:a16="http://schemas.microsoft.com/office/drawing/2014/main" id="{CB15863B-32D7-4084-BEA9-D8DF234179F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flipH="1">
            <a:off x="3394197" y="3873765"/>
            <a:ext cx="4384128" cy="1077020"/>
          </a:xfrm>
          <a:prstGeom prst="rect">
            <a:avLst/>
          </a:prstGeom>
        </p:spPr>
      </p:pic>
      <p:sp>
        <p:nvSpPr>
          <p:cNvPr id="21" name="Rectangle 20">
            <a:extLst>
              <a:ext uri="{FF2B5EF4-FFF2-40B4-BE49-F238E27FC236}">
                <a16:creationId xmlns:a16="http://schemas.microsoft.com/office/drawing/2014/main" id="{6C9676ED-2F30-4CA5-87B1-CEE1E05C112E}"/>
              </a:ext>
            </a:extLst>
          </p:cNvPr>
          <p:cNvSpPr/>
          <p:nvPr/>
        </p:nvSpPr>
        <p:spPr>
          <a:xfrm>
            <a:off x="3857345" y="4963411"/>
            <a:ext cx="5011308" cy="458459"/>
          </a:xfrm>
          <a:prstGeom prst="rect">
            <a:avLst/>
          </a:prstGeom>
        </p:spPr>
        <p:txBody>
          <a:bodyPr wrap="none">
            <a:spAutoFit/>
          </a:bodyPr>
          <a:lstStyle/>
          <a:p>
            <a:pPr>
              <a:lnSpc>
                <a:spcPct val="107000"/>
              </a:lnSpc>
              <a:spcAft>
                <a:spcPts val="800"/>
              </a:spcAft>
            </a:pPr>
            <a:r>
              <a:rPr lang="en-GB" sz="2400" dirty="0">
                <a:solidFill>
                  <a:srgbClr val="7030A0"/>
                </a:solidFill>
                <a:latin typeface="Myriad Pro" panose="020B0503030403020204" pitchFamily="34" charset="0"/>
              </a:rPr>
              <a:t>4</a:t>
            </a:r>
            <a:r>
              <a:rPr lang="en-GB" sz="2400" dirty="0">
                <a:solidFill>
                  <a:srgbClr val="00628C"/>
                </a:solidFill>
                <a:latin typeface="Myriad Pro" panose="020B0503030403020204" pitchFamily="34" charset="0"/>
              </a:rPr>
              <a:t>2</a:t>
            </a:r>
            <a:r>
              <a:rPr lang="en-GB" sz="2400" dirty="0">
                <a:solidFill>
                  <a:srgbClr val="E82420"/>
                </a:solidFill>
                <a:latin typeface="Myriad Pro" panose="020B0503030403020204" pitchFamily="34" charset="0"/>
              </a:rPr>
              <a:t>3</a:t>
            </a:r>
            <a:r>
              <a:rPr lang="en-GB" sz="2400" dirty="0">
                <a:latin typeface="Myriad Pro" panose="020B0503030403020204" pitchFamily="34" charset="0"/>
              </a:rPr>
              <a:t> </a:t>
            </a:r>
            <a:r>
              <a:rPr lang="en-GB" sz="2400" dirty="0">
                <a:latin typeface="Myriad Pro" panose="020B0503030403020204" pitchFamily="34" charset="0"/>
                <a:ea typeface="Myriad Pro Semibold" charset="0"/>
                <a:cs typeface="Myriad Pro Semibold" charset="0"/>
              </a:rPr>
              <a:t>×</a:t>
            </a:r>
            <a:r>
              <a:rPr lang="en-GB" sz="2400" dirty="0">
                <a:latin typeface="Myriad Pro" panose="020B0503030403020204" pitchFamily="34" charset="0"/>
              </a:rPr>
              <a:t> 3 = </a:t>
            </a:r>
            <a:r>
              <a:rPr lang="en-GB" sz="2400" dirty="0">
                <a:solidFill>
                  <a:srgbClr val="7030A0"/>
                </a:solidFill>
                <a:latin typeface="Myriad Pro" panose="020B0503030403020204" pitchFamily="34" charset="0"/>
              </a:rPr>
              <a:t>400</a:t>
            </a:r>
            <a:r>
              <a:rPr lang="en-GB" sz="2400" dirty="0">
                <a:latin typeface="Myriad Pro" panose="020B0503030403020204" pitchFamily="34" charset="0"/>
              </a:rPr>
              <a:t> </a:t>
            </a:r>
            <a:r>
              <a:rPr lang="en-GB" sz="2400" dirty="0">
                <a:latin typeface="Myriad Pro" panose="020B0503030403020204" pitchFamily="34" charset="0"/>
                <a:ea typeface="Myriad Pro Semibold" charset="0"/>
                <a:cs typeface="Myriad Pro Semibold" charset="0"/>
              </a:rPr>
              <a:t>×</a:t>
            </a:r>
            <a:r>
              <a:rPr lang="en-GB" sz="2400" dirty="0">
                <a:latin typeface="Myriad Pro" panose="020B0503030403020204" pitchFamily="34" charset="0"/>
              </a:rPr>
              <a:t> 3 + </a:t>
            </a:r>
            <a:r>
              <a:rPr lang="en-GB" sz="2400" dirty="0">
                <a:solidFill>
                  <a:srgbClr val="00628C"/>
                </a:solidFill>
                <a:latin typeface="Myriad Pro" panose="020B0503030403020204" pitchFamily="34" charset="0"/>
              </a:rPr>
              <a:t>20</a:t>
            </a:r>
            <a:r>
              <a:rPr lang="en-GB" sz="2400" dirty="0">
                <a:latin typeface="Myriad Pro" panose="020B0503030403020204" pitchFamily="34" charset="0"/>
              </a:rPr>
              <a:t> </a:t>
            </a:r>
            <a:r>
              <a:rPr lang="en-GB" sz="2400" dirty="0">
                <a:latin typeface="Myriad Pro" panose="020B0503030403020204" pitchFamily="34" charset="0"/>
                <a:ea typeface="Myriad Pro Semibold" charset="0"/>
                <a:cs typeface="Myriad Pro Semibold" charset="0"/>
              </a:rPr>
              <a:t>×</a:t>
            </a:r>
            <a:r>
              <a:rPr lang="en-GB" sz="2400" dirty="0">
                <a:latin typeface="Myriad Pro" panose="020B0503030403020204" pitchFamily="34" charset="0"/>
              </a:rPr>
              <a:t> 3 + </a:t>
            </a:r>
            <a:r>
              <a:rPr lang="en-GB" sz="2400" dirty="0">
                <a:solidFill>
                  <a:srgbClr val="E82420"/>
                </a:solidFill>
                <a:latin typeface="Myriad Pro" panose="020B0503030403020204" pitchFamily="34" charset="0"/>
              </a:rPr>
              <a:t>3</a:t>
            </a:r>
            <a:r>
              <a:rPr lang="en-GB" sz="2400" dirty="0">
                <a:latin typeface="Myriad Pro" panose="020B0503030403020204" pitchFamily="34" charset="0"/>
              </a:rPr>
              <a:t> </a:t>
            </a:r>
            <a:r>
              <a:rPr lang="en-GB" sz="2400" dirty="0">
                <a:latin typeface="Myriad Pro" panose="020B0503030403020204" pitchFamily="34" charset="0"/>
                <a:ea typeface="Myriad Pro Semibold" charset="0"/>
                <a:cs typeface="Myriad Pro Semibold" charset="0"/>
              </a:rPr>
              <a:t>×</a:t>
            </a:r>
            <a:r>
              <a:rPr lang="en-GB" sz="2400" dirty="0">
                <a:latin typeface="Myriad Pro" panose="020B0503030403020204" pitchFamily="34" charset="0"/>
              </a:rPr>
              <a:t> 3</a:t>
            </a: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40C9A18C-6707-4210-B90D-8B2BA8FC4FF9}"/>
              </a:ext>
            </a:extLst>
          </p:cNvPr>
          <p:cNvSpPr/>
          <p:nvPr/>
        </p:nvSpPr>
        <p:spPr>
          <a:xfrm>
            <a:off x="4819106" y="5339688"/>
            <a:ext cx="2558714" cy="458459"/>
          </a:xfrm>
          <a:prstGeom prst="rect">
            <a:avLst/>
          </a:prstGeom>
        </p:spPr>
        <p:txBody>
          <a:bodyPr wrap="none">
            <a:spAutoFit/>
          </a:bodyPr>
          <a:lstStyle/>
          <a:p>
            <a:pPr>
              <a:lnSpc>
                <a:spcPct val="107000"/>
              </a:lnSpc>
              <a:spcAft>
                <a:spcPts val="800"/>
              </a:spcAft>
            </a:pPr>
            <a:r>
              <a:rPr lang="en-GB" sz="2400" dirty="0">
                <a:latin typeface="Myriad Pro" panose="020B0503030403020204" pitchFamily="34" charset="0"/>
              </a:rPr>
              <a:t> = 1,200 + 60 + 9</a:t>
            </a: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8375F063-65A6-4D61-A701-0ADB52048AAC}"/>
              </a:ext>
            </a:extLst>
          </p:cNvPr>
          <p:cNvSpPr/>
          <p:nvPr/>
        </p:nvSpPr>
        <p:spPr>
          <a:xfrm>
            <a:off x="4819106" y="5745464"/>
            <a:ext cx="3438762" cy="458459"/>
          </a:xfrm>
          <a:prstGeom prst="rect">
            <a:avLst/>
          </a:prstGeom>
        </p:spPr>
        <p:txBody>
          <a:bodyPr wrap="none">
            <a:spAutoFit/>
          </a:bodyPr>
          <a:lstStyle/>
          <a:p>
            <a:pPr>
              <a:lnSpc>
                <a:spcPct val="107000"/>
              </a:lnSpc>
              <a:spcAft>
                <a:spcPts val="800"/>
              </a:spcAft>
            </a:pPr>
            <a:r>
              <a:rPr lang="en-GB" sz="2400" dirty="0">
                <a:latin typeface="Myriad Pro" panose="020B0503030403020204" pitchFamily="34" charset="0"/>
              </a:rPr>
              <a:t> = 1,000 + 200 + 60 + 9</a:t>
            </a: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sp>
        <p:nvSpPr>
          <p:cNvPr id="24" name="Rectangle 23">
            <a:extLst>
              <a:ext uri="{FF2B5EF4-FFF2-40B4-BE49-F238E27FC236}">
                <a16:creationId xmlns:a16="http://schemas.microsoft.com/office/drawing/2014/main" id="{E64BD48D-2032-4A2A-8908-02BC1C7DAE58}"/>
              </a:ext>
            </a:extLst>
          </p:cNvPr>
          <p:cNvSpPr/>
          <p:nvPr/>
        </p:nvSpPr>
        <p:spPr>
          <a:xfrm>
            <a:off x="4819107" y="6119943"/>
            <a:ext cx="1298753" cy="458459"/>
          </a:xfrm>
          <a:prstGeom prst="rect">
            <a:avLst/>
          </a:prstGeom>
        </p:spPr>
        <p:txBody>
          <a:bodyPr wrap="none">
            <a:spAutoFit/>
          </a:bodyPr>
          <a:lstStyle/>
          <a:p>
            <a:pPr>
              <a:lnSpc>
                <a:spcPct val="107000"/>
              </a:lnSpc>
              <a:spcAft>
                <a:spcPts val="800"/>
              </a:spcAft>
            </a:pPr>
            <a:r>
              <a:rPr lang="en-GB" sz="2400" dirty="0">
                <a:latin typeface="Myriad Pro" panose="020B0503030403020204" pitchFamily="34" charset="0"/>
              </a:rPr>
              <a:t> = 1,269</a:t>
            </a: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pic>
        <p:nvPicPr>
          <p:cNvPr id="28" name="Picture 27">
            <a:extLst>
              <a:ext uri="{FF2B5EF4-FFF2-40B4-BE49-F238E27FC236}">
                <a16:creationId xmlns:a16="http://schemas.microsoft.com/office/drawing/2014/main" id="{6DCDFCBE-8086-4924-B5A9-C3087450A31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078270" y="1346371"/>
            <a:ext cx="455227" cy="1420796"/>
          </a:xfrm>
          <a:prstGeom prst="rect">
            <a:avLst/>
          </a:prstGeom>
        </p:spPr>
      </p:pic>
      <p:pic>
        <p:nvPicPr>
          <p:cNvPr id="33" name="Picture 32">
            <a:extLst>
              <a:ext uri="{FF2B5EF4-FFF2-40B4-BE49-F238E27FC236}">
                <a16:creationId xmlns:a16="http://schemas.microsoft.com/office/drawing/2014/main" id="{845FBA62-BAB8-42E3-A4C6-7572BD6C60D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flipH="1">
            <a:off x="3383385" y="1716625"/>
            <a:ext cx="2242321" cy="1077020"/>
          </a:xfrm>
          <a:prstGeom prst="rect">
            <a:avLst/>
          </a:prstGeom>
        </p:spPr>
      </p:pic>
      <p:pic>
        <p:nvPicPr>
          <p:cNvPr id="34" name="Picture 33">
            <a:extLst>
              <a:ext uri="{FF2B5EF4-FFF2-40B4-BE49-F238E27FC236}">
                <a16:creationId xmlns:a16="http://schemas.microsoft.com/office/drawing/2014/main" id="{C0D50CF7-7225-4263-B16B-DCA5226FF7E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324"/>
          <a:stretch/>
        </p:blipFill>
        <p:spPr>
          <a:xfrm flipH="1">
            <a:off x="5624664" y="1716625"/>
            <a:ext cx="2211144" cy="1077020"/>
          </a:xfrm>
          <a:prstGeom prst="rect">
            <a:avLst/>
          </a:prstGeom>
        </p:spPr>
      </p:pic>
      <p:pic>
        <p:nvPicPr>
          <p:cNvPr id="36" name="Picture 35">
            <a:extLst>
              <a:ext uri="{FF2B5EF4-FFF2-40B4-BE49-F238E27FC236}">
                <a16:creationId xmlns:a16="http://schemas.microsoft.com/office/drawing/2014/main" id="{ACBDED27-C580-4EA8-A19A-39C2CAB3942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610" b="-4231"/>
          <a:stretch/>
        </p:blipFill>
        <p:spPr>
          <a:xfrm>
            <a:off x="3675249" y="1612061"/>
            <a:ext cx="1622431" cy="1420796"/>
          </a:xfrm>
          <a:prstGeom prst="rect">
            <a:avLst/>
          </a:prstGeom>
        </p:spPr>
      </p:pic>
    </p:spTree>
    <p:extLst>
      <p:ext uri="{BB962C8B-B14F-4D97-AF65-F5344CB8AC3E}">
        <p14:creationId xmlns:p14="http://schemas.microsoft.com/office/powerpoint/2010/main" val="97854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10" presetClass="exit" presetSubtype="0" fill="hold" grpId="1" nodeType="afterEffect">
                                  <p:stCondLst>
                                    <p:cond delay="20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nodeType="afterEffect">
                                  <p:stCondLst>
                                    <p:cond delay="20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par>
                          <p:cTn id="37" fill="hold">
                            <p:stCondLst>
                              <p:cond delay="500"/>
                            </p:stCondLst>
                            <p:childTnLst>
                              <p:par>
                                <p:cTn id="38" presetID="10" presetClass="exit" presetSubtype="0" fill="hold" grpId="1" nodeType="afterEffect">
                                  <p:stCondLst>
                                    <p:cond delay="200"/>
                                  </p:stCondLst>
                                  <p:childTnLst>
                                    <p:animEffect transition="out" filter="fade">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nodeType="afterEffect">
                                  <p:stCondLst>
                                    <p:cond delay="20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par>
                          <p:cTn id="61" fill="hold">
                            <p:stCondLst>
                              <p:cond delay="500"/>
                            </p:stCondLst>
                            <p:childTnLst>
                              <p:par>
                                <p:cTn id="62" presetID="10" presetClass="exit" presetSubtype="0" fill="hold" grpId="1" nodeType="afterEffect">
                                  <p:stCondLst>
                                    <p:cond delay="200"/>
                                  </p:stCondLst>
                                  <p:childTnLst>
                                    <p:animEffect transition="out" filter="fade">
                                      <p:cBhvr>
                                        <p:cTn id="63" dur="500"/>
                                        <p:tgtEl>
                                          <p:spTgt spid="12"/>
                                        </p:tgtEl>
                                      </p:cBhvr>
                                    </p:animEffect>
                                    <p:set>
                                      <p:cBhvr>
                                        <p:cTn id="64" dur="1" fill="hold">
                                          <p:stCondLst>
                                            <p:cond delay="499"/>
                                          </p:stCondLst>
                                        </p:cTn>
                                        <p:tgtEl>
                                          <p:spTgt spid="1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20"/>
                                        </p:tgtEl>
                                      </p:cBhvr>
                                    </p:animEffect>
                                    <p:set>
                                      <p:cBhvr>
                                        <p:cTn id="74" dur="1" fill="hold">
                                          <p:stCondLst>
                                            <p:cond delay="499"/>
                                          </p:stCondLst>
                                        </p:cTn>
                                        <p:tgtEl>
                                          <p:spTgt spid="20"/>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19"/>
                                        </p:tgtEl>
                                      </p:cBhvr>
                                    </p:animEffect>
                                    <p:set>
                                      <p:cBhvr>
                                        <p:cTn id="77" dur="1" fill="hold">
                                          <p:stCondLst>
                                            <p:cond delay="499"/>
                                          </p:stCondLst>
                                        </p:cTn>
                                        <p:tgtEl>
                                          <p:spTgt spid="19"/>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33"/>
                                        </p:tgtEl>
                                      </p:cBhvr>
                                    </p:animEffect>
                                    <p:set>
                                      <p:cBhvr>
                                        <p:cTn id="80" dur="1" fill="hold">
                                          <p:stCondLst>
                                            <p:cond delay="499"/>
                                          </p:stCondLst>
                                        </p:cTn>
                                        <p:tgtEl>
                                          <p:spTgt spid="33"/>
                                        </p:tgtEl>
                                        <p:attrNameLst>
                                          <p:attrName>style.visibility</p:attrName>
                                        </p:attrNameLst>
                                      </p:cBhvr>
                                      <p:to>
                                        <p:strVal val="hidden"/>
                                      </p:to>
                                    </p:set>
                                  </p:childTnLst>
                                </p:cTn>
                              </p:par>
                            </p:childTnLst>
                          </p:cTn>
                        </p:par>
                        <p:par>
                          <p:cTn id="81" fill="hold">
                            <p:stCondLst>
                              <p:cond delay="500"/>
                            </p:stCondLst>
                            <p:childTnLst>
                              <p:par>
                                <p:cTn id="82" presetID="10" presetClass="entr" presetSubtype="0" fill="hold" nodeType="afterEffect">
                                  <p:stCondLst>
                                    <p:cond delay="20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500"/>
                                        <p:tgtEl>
                                          <p:spTgt spid="36"/>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500"/>
                                        <p:tgtEl>
                                          <p:spTgt spid="23"/>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fade">
                                      <p:cBhvr>
                                        <p:cTn id="94" dur="500"/>
                                        <p:tgtEl>
                                          <p:spTgt spid="2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fade">
                                      <p:cBhvr>
                                        <p:cTn id="9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2" grpId="1" animBg="1"/>
      <p:bldP spid="13" grpId="0" animBg="1"/>
      <p:bldP spid="13" grpId="1" animBg="1"/>
      <p:bldP spid="14" grpId="0" animBg="1"/>
      <p:bldP spid="14" grpId="1" animBg="1"/>
      <p:bldP spid="21" grpId="0"/>
      <p:bldP spid="22" grpId="0"/>
      <p:bldP spid="23" grpId="0"/>
      <p:bldP spid="2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6EFAC0-A326-43D4-A073-DC098B3A6C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53985" y="2165588"/>
            <a:ext cx="1306517" cy="471325"/>
          </a:xfrm>
          <a:prstGeom prst="rect">
            <a:avLst/>
          </a:prstGeom>
        </p:spPr>
      </p:pic>
      <p:sp>
        <p:nvSpPr>
          <p:cNvPr id="2" name="Text Placeholder 1">
            <a:extLst>
              <a:ext uri="{FF2B5EF4-FFF2-40B4-BE49-F238E27FC236}">
                <a16:creationId xmlns:a16="http://schemas.microsoft.com/office/drawing/2014/main" id="{86854DE9-7615-47D8-95A3-348805DBE981}"/>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2.14 </a:t>
            </a:r>
            <a:r>
              <a:rPr lang="en-GB" dirty="0"/>
              <a:t>Short multiplication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3:2</a:t>
            </a:r>
            <a:endParaRPr lang="en-GB" dirty="0"/>
          </a:p>
        </p:txBody>
      </p:sp>
      <p:pic>
        <p:nvPicPr>
          <p:cNvPr id="4" name="Picture 3">
            <a:extLst>
              <a:ext uri="{FF2B5EF4-FFF2-40B4-BE49-F238E27FC236}">
                <a16:creationId xmlns:a16="http://schemas.microsoft.com/office/drawing/2014/main" id="{F801A085-AF66-4602-A7C7-D8DE0F43560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60753" y="2636912"/>
            <a:ext cx="1306517" cy="336802"/>
          </a:xfrm>
          <a:prstGeom prst="rect">
            <a:avLst/>
          </a:prstGeom>
        </p:spPr>
      </p:pic>
      <p:sp>
        <p:nvSpPr>
          <p:cNvPr id="5" name="TextBox 4">
            <a:extLst>
              <a:ext uri="{FF2B5EF4-FFF2-40B4-BE49-F238E27FC236}">
                <a16:creationId xmlns:a16="http://schemas.microsoft.com/office/drawing/2014/main" id="{86E90F4D-A343-4ACB-97AD-5696EA7DAA00}"/>
              </a:ext>
            </a:extLst>
          </p:cNvPr>
          <p:cNvSpPr txBox="1"/>
          <p:nvPr/>
        </p:nvSpPr>
        <p:spPr bwMode="auto">
          <a:xfrm>
            <a:off x="6314372" y="870512"/>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1,563</a:t>
            </a:r>
          </a:p>
        </p:txBody>
      </p:sp>
      <p:sp>
        <p:nvSpPr>
          <p:cNvPr id="6" name="Rectangle 5">
            <a:extLst>
              <a:ext uri="{FF2B5EF4-FFF2-40B4-BE49-F238E27FC236}">
                <a16:creationId xmlns:a16="http://schemas.microsoft.com/office/drawing/2014/main" id="{3FFB5D6A-EA66-4866-A824-EA9431FF05DC}"/>
              </a:ext>
            </a:extLst>
          </p:cNvPr>
          <p:cNvSpPr/>
          <p:nvPr/>
        </p:nvSpPr>
        <p:spPr>
          <a:xfrm>
            <a:off x="4943872" y="851462"/>
            <a:ext cx="1696298" cy="461665"/>
          </a:xfrm>
          <a:prstGeom prst="rect">
            <a:avLst/>
          </a:prstGeom>
        </p:spPr>
        <p:txBody>
          <a:bodyPr wrap="none">
            <a:spAutoFit/>
          </a:bodyPr>
          <a:lstStyle/>
          <a:p>
            <a:pPr>
              <a:buNone/>
            </a:pPr>
            <a:r>
              <a:rPr lang="en-GB" sz="2400" dirty="0">
                <a:latin typeface="Myriad Pro" panose="020B0503030403020204" pitchFamily="34" charset="0"/>
                <a:ea typeface="Myriad Pro Semibold" charset="0"/>
                <a:cs typeface="Times New Roman" panose="02020603050405020304" pitchFamily="18" charset="0"/>
              </a:rPr>
              <a:t>521 </a:t>
            </a:r>
            <a:r>
              <a:rPr lang="en-GB" sz="2400" dirty="0">
                <a:latin typeface="Myriad Pro" panose="020B0503030403020204" pitchFamily="34" charset="0"/>
                <a:ea typeface="Myriad Pro Semibold" charset="0"/>
                <a:cs typeface="Myriad Pro Semibold" charset="0"/>
              </a:rPr>
              <a:t>× 3 = </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latin typeface="Myriad Pro" panose="020B0503030403020204" pitchFamily="34" charset="0"/>
            </a:endParaRPr>
          </a:p>
        </p:txBody>
      </p:sp>
      <p:sp>
        <p:nvSpPr>
          <p:cNvPr id="7" name="Rectangle 6">
            <a:extLst>
              <a:ext uri="{FF2B5EF4-FFF2-40B4-BE49-F238E27FC236}">
                <a16:creationId xmlns:a16="http://schemas.microsoft.com/office/drawing/2014/main" id="{3E32F275-7F90-4C9C-AED9-42739F626C45}"/>
              </a:ext>
            </a:extLst>
          </p:cNvPr>
          <p:cNvSpPr/>
          <p:nvPr/>
        </p:nvSpPr>
        <p:spPr bwMode="auto">
          <a:xfrm>
            <a:off x="6393557" y="879104"/>
            <a:ext cx="811774"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9" name="Picture 8">
            <a:extLst>
              <a:ext uri="{FF2B5EF4-FFF2-40B4-BE49-F238E27FC236}">
                <a16:creationId xmlns:a16="http://schemas.microsoft.com/office/drawing/2014/main" id="{7C50D447-C07D-4966-9ECA-8814CEC075B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97464" y="2122600"/>
            <a:ext cx="360040" cy="461665"/>
          </a:xfrm>
          <a:prstGeom prst="rect">
            <a:avLst/>
          </a:prstGeom>
        </p:spPr>
      </p:pic>
      <p:pic>
        <p:nvPicPr>
          <p:cNvPr id="10" name="Picture 9">
            <a:extLst>
              <a:ext uri="{FF2B5EF4-FFF2-40B4-BE49-F238E27FC236}">
                <a16:creationId xmlns:a16="http://schemas.microsoft.com/office/drawing/2014/main" id="{4996200C-3532-46A5-8A07-7A22403CA07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367270" y="2168173"/>
            <a:ext cx="625847" cy="805542"/>
          </a:xfrm>
          <a:prstGeom prst="rect">
            <a:avLst/>
          </a:prstGeom>
        </p:spPr>
      </p:pic>
      <p:pic>
        <p:nvPicPr>
          <p:cNvPr id="11" name="Picture 10">
            <a:extLst>
              <a:ext uri="{FF2B5EF4-FFF2-40B4-BE49-F238E27FC236}">
                <a16:creationId xmlns:a16="http://schemas.microsoft.com/office/drawing/2014/main" id="{64831F4D-4EE7-48A5-9D00-ACB3A4ADE09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992363" y="2168173"/>
            <a:ext cx="304800" cy="805542"/>
          </a:xfrm>
          <a:prstGeom prst="rect">
            <a:avLst/>
          </a:prstGeom>
        </p:spPr>
      </p:pic>
      <p:sp>
        <p:nvSpPr>
          <p:cNvPr id="12" name="Rectangle 11">
            <a:extLst>
              <a:ext uri="{FF2B5EF4-FFF2-40B4-BE49-F238E27FC236}">
                <a16:creationId xmlns:a16="http://schemas.microsoft.com/office/drawing/2014/main" id="{67D20118-24A5-4703-A404-1F6B79AAC4C2}"/>
              </a:ext>
            </a:extLst>
          </p:cNvPr>
          <p:cNvSpPr/>
          <p:nvPr/>
        </p:nvSpPr>
        <p:spPr>
          <a:xfrm>
            <a:off x="4943873" y="1470258"/>
            <a:ext cx="2994731" cy="461665"/>
          </a:xfrm>
          <a:prstGeom prst="rect">
            <a:avLst/>
          </a:prstGeom>
        </p:spPr>
        <p:txBody>
          <a:bodyPr wrap="none">
            <a:spAutoFit/>
          </a:bodyPr>
          <a:lstStyle/>
          <a:p>
            <a:pPr>
              <a:buNone/>
            </a:pPr>
            <a:r>
              <a:rPr lang="en-GB" sz="2400" dirty="0">
                <a:latin typeface="Myriad Pro" panose="020B0503030403020204" pitchFamily="34" charset="0"/>
                <a:ea typeface="Myriad Pro Semibold" charset="0"/>
                <a:cs typeface="Times New Roman" panose="02020603050405020304" pitchFamily="18" charset="0"/>
              </a:rPr>
              <a:t>521 </a:t>
            </a:r>
            <a:r>
              <a:rPr lang="en-GB" sz="2400" dirty="0">
                <a:latin typeface="Myriad Pro" panose="020B0503030403020204" pitchFamily="34" charset="0"/>
                <a:ea typeface="Myriad Pro Semibold" charset="0"/>
                <a:cs typeface="Myriad Pro Semibold" charset="0"/>
              </a:rPr>
              <a:t>= 500 + 20 + 1 </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latin typeface="Myriad Pro" panose="020B0503030403020204" pitchFamily="34" charset="0"/>
            </a:endParaRPr>
          </a:p>
        </p:txBody>
      </p:sp>
      <p:sp>
        <p:nvSpPr>
          <p:cNvPr id="13" name="Rectangle 12">
            <a:extLst>
              <a:ext uri="{FF2B5EF4-FFF2-40B4-BE49-F238E27FC236}">
                <a16:creationId xmlns:a16="http://schemas.microsoft.com/office/drawing/2014/main" id="{CDB69669-1F79-4CBA-BA79-60CC35A3E91B}"/>
              </a:ext>
            </a:extLst>
          </p:cNvPr>
          <p:cNvSpPr/>
          <p:nvPr/>
        </p:nvSpPr>
        <p:spPr>
          <a:xfrm>
            <a:off x="3828392" y="3148306"/>
            <a:ext cx="5011308" cy="461665"/>
          </a:xfrm>
          <a:prstGeom prst="rect">
            <a:avLst/>
          </a:prstGeom>
        </p:spPr>
        <p:txBody>
          <a:bodyPr wrap="none">
            <a:spAutoFit/>
          </a:bodyPr>
          <a:lstStyle/>
          <a:p>
            <a:pPr>
              <a:buNone/>
            </a:pPr>
            <a:r>
              <a:rPr lang="en-GB" sz="2400" dirty="0">
                <a:latin typeface="Myriad Pro" panose="020B0503030403020204" pitchFamily="34" charset="0"/>
                <a:ea typeface="Myriad Pro Semibold" charset="0"/>
                <a:cs typeface="Times New Roman" panose="02020603050405020304" pitchFamily="18" charset="0"/>
              </a:rPr>
              <a:t>521 </a:t>
            </a:r>
            <a:r>
              <a:rPr lang="en-GB" sz="2400" dirty="0">
                <a:latin typeface="Myriad Pro" panose="020B0503030403020204" pitchFamily="34" charset="0"/>
                <a:ea typeface="Myriad Pro Semibold" charset="0"/>
                <a:cs typeface="Myriad Pro Semibold" charset="0"/>
              </a:rPr>
              <a:t>×</a:t>
            </a:r>
            <a:r>
              <a:rPr lang="en-GB" sz="2400" dirty="0">
                <a:latin typeface="Myriad Pro" panose="020B0503030403020204" pitchFamily="34" charset="0"/>
                <a:ea typeface="Myriad Pro Semibold" charset="0"/>
                <a:cs typeface="Times New Roman" panose="02020603050405020304" pitchFamily="18" charset="0"/>
              </a:rPr>
              <a:t> 3 = 500 </a:t>
            </a:r>
            <a:r>
              <a:rPr lang="en-GB" sz="2400" dirty="0">
                <a:latin typeface="Myriad Pro" panose="020B0503030403020204" pitchFamily="34" charset="0"/>
                <a:ea typeface="Myriad Pro Semibold" charset="0"/>
                <a:cs typeface="Myriad Pro Semibold" charset="0"/>
              </a:rPr>
              <a:t>×</a:t>
            </a:r>
            <a:r>
              <a:rPr lang="en-GB" sz="2400" dirty="0">
                <a:latin typeface="Myriad Pro" panose="020B0503030403020204" pitchFamily="34" charset="0"/>
                <a:ea typeface="Myriad Pro Semibold" charset="0"/>
                <a:cs typeface="Times New Roman" panose="02020603050405020304" pitchFamily="18" charset="0"/>
              </a:rPr>
              <a:t> 3 + 20 </a:t>
            </a:r>
            <a:r>
              <a:rPr lang="en-GB" sz="2400" dirty="0">
                <a:latin typeface="Myriad Pro" panose="020B0503030403020204" pitchFamily="34" charset="0"/>
                <a:ea typeface="Myriad Pro Semibold" charset="0"/>
                <a:cs typeface="Myriad Pro Semibold" charset="0"/>
              </a:rPr>
              <a:t>×</a:t>
            </a:r>
            <a:r>
              <a:rPr lang="en-GB" sz="2400" dirty="0">
                <a:latin typeface="Myriad Pro" panose="020B0503030403020204" pitchFamily="34" charset="0"/>
                <a:ea typeface="Myriad Pro Semibold" charset="0"/>
                <a:cs typeface="Times New Roman" panose="02020603050405020304" pitchFamily="18" charset="0"/>
              </a:rPr>
              <a:t> 3 + 1 </a:t>
            </a:r>
            <a:r>
              <a:rPr lang="en-GB" sz="2400" dirty="0">
                <a:latin typeface="Myriad Pro" panose="020B0503030403020204" pitchFamily="34" charset="0"/>
                <a:ea typeface="Myriad Pro Semibold" charset="0"/>
                <a:cs typeface="Myriad Pro Semibold" charset="0"/>
              </a:rPr>
              <a:t>×</a:t>
            </a:r>
            <a:r>
              <a:rPr lang="en-GB" sz="2400" dirty="0">
                <a:latin typeface="Myriad Pro" panose="020B0503030403020204" pitchFamily="34" charset="0"/>
                <a:ea typeface="Myriad Pro Semibold" charset="0"/>
                <a:cs typeface="Times New Roman" panose="02020603050405020304" pitchFamily="18" charset="0"/>
              </a:rPr>
              <a:t> 3</a:t>
            </a:r>
            <a:endParaRPr lang="en-GB" sz="2400" dirty="0">
              <a:latin typeface="Myriad Pro" panose="020B0503030403020204" pitchFamily="34" charset="0"/>
            </a:endParaRPr>
          </a:p>
        </p:txBody>
      </p:sp>
      <p:sp>
        <p:nvSpPr>
          <p:cNvPr id="15" name="Rectangle 14">
            <a:extLst>
              <a:ext uri="{FF2B5EF4-FFF2-40B4-BE49-F238E27FC236}">
                <a16:creationId xmlns:a16="http://schemas.microsoft.com/office/drawing/2014/main" id="{786E1A23-55EE-486B-9109-5E66E1CB40E4}"/>
              </a:ext>
            </a:extLst>
          </p:cNvPr>
          <p:cNvSpPr/>
          <p:nvPr/>
        </p:nvSpPr>
        <p:spPr>
          <a:xfrm>
            <a:off x="4861889" y="4180568"/>
            <a:ext cx="3353803"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 1,000 + 500 + 60 + 3</a:t>
            </a:r>
            <a:endParaRPr lang="en-GB" sz="2400" dirty="0">
              <a:latin typeface="Myriad Pro" panose="020B0503030403020204" pitchFamily="34" charset="0"/>
            </a:endParaRPr>
          </a:p>
        </p:txBody>
      </p:sp>
      <p:sp>
        <p:nvSpPr>
          <p:cNvPr id="16" name="Rectangle 15">
            <a:extLst>
              <a:ext uri="{FF2B5EF4-FFF2-40B4-BE49-F238E27FC236}">
                <a16:creationId xmlns:a16="http://schemas.microsoft.com/office/drawing/2014/main" id="{23F5C588-3D03-43A5-87DE-9C1E8DA13CDC}"/>
              </a:ext>
            </a:extLst>
          </p:cNvPr>
          <p:cNvSpPr/>
          <p:nvPr/>
        </p:nvSpPr>
        <p:spPr>
          <a:xfrm>
            <a:off x="4861888" y="4662170"/>
            <a:ext cx="1213794"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 1,563</a:t>
            </a:r>
            <a:endParaRPr lang="en-GB" sz="2400" dirty="0">
              <a:latin typeface="Myriad Pro" panose="020B0503030403020204" pitchFamily="34" charset="0"/>
            </a:endParaRPr>
          </a:p>
        </p:txBody>
      </p:sp>
      <p:sp>
        <p:nvSpPr>
          <p:cNvPr id="17" name="Rectangle 16">
            <a:extLst>
              <a:ext uri="{FF2B5EF4-FFF2-40B4-BE49-F238E27FC236}">
                <a16:creationId xmlns:a16="http://schemas.microsoft.com/office/drawing/2014/main" id="{14116E74-3490-4245-9979-1259940F5474}"/>
              </a:ext>
            </a:extLst>
          </p:cNvPr>
          <p:cNvSpPr/>
          <p:nvPr/>
        </p:nvSpPr>
        <p:spPr>
          <a:xfrm>
            <a:off x="4855120" y="3670677"/>
            <a:ext cx="2473754"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 1,500 + 60 + 3</a:t>
            </a:r>
            <a:endParaRPr lang="en-GB" sz="2400" dirty="0">
              <a:latin typeface="Myriad Pro" panose="020B0503030403020204" pitchFamily="34" charset="0"/>
            </a:endParaRPr>
          </a:p>
        </p:txBody>
      </p:sp>
    </p:spTree>
    <p:extLst>
      <p:ext uri="{BB962C8B-B14F-4D97-AF65-F5344CB8AC3E}">
        <p14:creationId xmlns:p14="http://schemas.microsoft.com/office/powerpoint/2010/main" val="249499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446226160"/>
              </p:ext>
            </p:extLst>
          </p:nvPr>
        </p:nvGraphicFramePr>
        <p:xfrm>
          <a:off x="594008" y="1388725"/>
          <a:ext cx="10712127" cy="4294569"/>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20</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divide a two-digit number by a single-digit number using partitioning and representations (with exchanging)</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21</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divide a two-digit number by a single-digit number using partitioning and representations (with exchanging and remainders)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22</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divide a two-digit number by a single-digit number using short division (no exchanging, no remainders)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23</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divide a two-digit number by a single-digit number using short division (with exchanging)</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24</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divide a two-digit number by a single-digit number using short division (with exchanging and remainders)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25</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0" dirty="0">
                          <a:solidFill>
                            <a:schemeClr val="tx1">
                              <a:lumMod val="65000"/>
                              <a:lumOff val="35000"/>
                            </a:schemeClr>
                          </a:solidFill>
                          <a:latin typeface="Arial" panose="020B0604020202020204" pitchFamily="34" charset="0"/>
                          <a:cs typeface="Arial" panose="020B0604020202020204" pitchFamily="34" charset="0"/>
                          <a:hlinkClick r:id="rId8" action="ppaction://hlinksldjump"/>
                        </a:rPr>
                        <a:t>Pupils divide a three-digit number by a single-digit number using partitioning and representations (no exchanging, no remainders)</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2759637325"/>
                  </a:ext>
                </a:extLst>
              </a:tr>
            </a:tbl>
          </a:graphicData>
        </a:graphic>
      </p:graphicFrame>
      <p:sp>
        <p:nvSpPr>
          <p:cNvPr id="7" name="Action Button: Return 6">
            <a:hlinkClick r:id="rId9" action="ppaction://hlinksldjump" highlightClick="1"/>
            <a:extLst>
              <a:ext uri="{FF2B5EF4-FFF2-40B4-BE49-F238E27FC236}">
                <a16:creationId xmlns:a16="http://schemas.microsoft.com/office/drawing/2014/main" id="{2570C625-E476-4A8C-BF3D-99D1E479925B}"/>
              </a:ext>
            </a:extLst>
          </p:cNvPr>
          <p:cNvSpPr/>
          <p:nvPr/>
        </p:nvSpPr>
        <p:spPr>
          <a:xfrm>
            <a:off x="622422" y="598903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1382041" y="5950399"/>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1307733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a:t>
            </a:r>
            <a:r>
              <a:rPr lang="en-GB" sz="2400" b="1" dirty="0"/>
              <a:t>4</a:t>
            </a:r>
            <a:r>
              <a:rPr lang="en-GB" sz="2400" b="1" i="0" u="none" strike="noStrike" dirty="0">
                <a:effectLst/>
              </a:rPr>
              <a:t>, Learning Outcome 14	</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010998487"/>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14</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multiply a three-digit number by a single-digit number using partitioning</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6579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4, Learning Outcome 14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 text, application  Description automatically generated">
            <a:extLst>
              <a:ext uri="{FF2B5EF4-FFF2-40B4-BE49-F238E27FC236}">
                <a16:creationId xmlns:a16="http://schemas.microsoft.com/office/drawing/2014/main" id="{496454C0-5CDD-4E37-8791-B1F0141D285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86" b="186"/>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2.14 Multiplication: partitioning leading to short multiplication</a:t>
            </a:r>
            <a:r>
              <a:rPr lang="en-GB" sz="2000" dirty="0"/>
              <a:t> </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715174485"/>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3:3-3:4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32-33</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2209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0FA349-2785-43F8-98A8-57E658FEFE75}"/>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2.14 </a:t>
            </a:r>
            <a:r>
              <a:rPr lang="en-GB" dirty="0"/>
              <a:t>Short multiplication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3:3</a:t>
            </a:r>
            <a:endParaRPr lang="en-GB" dirty="0"/>
          </a:p>
        </p:txBody>
      </p:sp>
      <p:sp>
        <p:nvSpPr>
          <p:cNvPr id="3" name="TextBox 2">
            <a:extLst>
              <a:ext uri="{FF2B5EF4-FFF2-40B4-BE49-F238E27FC236}">
                <a16:creationId xmlns:a16="http://schemas.microsoft.com/office/drawing/2014/main" id="{1284E913-4D84-4AB9-8CF6-BFD12A36B8D8}"/>
              </a:ext>
            </a:extLst>
          </p:cNvPr>
          <p:cNvSpPr txBox="1"/>
          <p:nvPr/>
        </p:nvSpPr>
        <p:spPr bwMode="auto">
          <a:xfrm>
            <a:off x="6461870" y="870512"/>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804</a:t>
            </a:r>
          </a:p>
        </p:txBody>
      </p:sp>
      <p:sp>
        <p:nvSpPr>
          <p:cNvPr id="4" name="Rectangle 3">
            <a:extLst>
              <a:ext uri="{FF2B5EF4-FFF2-40B4-BE49-F238E27FC236}">
                <a16:creationId xmlns:a16="http://schemas.microsoft.com/office/drawing/2014/main" id="{F24344CC-2027-45E3-A883-40352F5C640B}"/>
              </a:ext>
            </a:extLst>
          </p:cNvPr>
          <p:cNvSpPr/>
          <p:nvPr/>
        </p:nvSpPr>
        <p:spPr>
          <a:xfrm>
            <a:off x="4943872" y="851462"/>
            <a:ext cx="1696298" cy="461665"/>
          </a:xfrm>
          <a:prstGeom prst="rect">
            <a:avLst/>
          </a:prstGeom>
        </p:spPr>
        <p:txBody>
          <a:bodyPr wrap="none">
            <a:spAutoFit/>
          </a:bodyPr>
          <a:lstStyle/>
          <a:p>
            <a:pPr>
              <a:buNone/>
            </a:pPr>
            <a:r>
              <a:rPr lang="en-GB" sz="2400" dirty="0">
                <a:latin typeface="Myriad Pro" panose="020B0503030403020204" pitchFamily="34" charset="0"/>
                <a:ea typeface="Myriad Pro Semibold" charset="0"/>
                <a:cs typeface="Times New Roman" panose="02020603050405020304" pitchFamily="18" charset="0"/>
              </a:rPr>
              <a:t>201 </a:t>
            </a:r>
            <a:r>
              <a:rPr lang="en-GB" sz="2400" dirty="0">
                <a:latin typeface="Myriad Pro" panose="020B0503030403020204" pitchFamily="34" charset="0"/>
                <a:ea typeface="Myriad Pro Semibold" charset="0"/>
                <a:cs typeface="Myriad Pro Semibold" charset="0"/>
              </a:rPr>
              <a:t>× 4 = </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latin typeface="Myriad Pro" panose="020B0503030403020204" pitchFamily="34" charset="0"/>
            </a:endParaRPr>
          </a:p>
        </p:txBody>
      </p:sp>
      <p:sp>
        <p:nvSpPr>
          <p:cNvPr id="5" name="Rectangle 4">
            <a:extLst>
              <a:ext uri="{FF2B5EF4-FFF2-40B4-BE49-F238E27FC236}">
                <a16:creationId xmlns:a16="http://schemas.microsoft.com/office/drawing/2014/main" id="{F976FE6F-1DD7-4A48-9EBA-27B204930804}"/>
              </a:ext>
            </a:extLst>
          </p:cNvPr>
          <p:cNvSpPr/>
          <p:nvPr/>
        </p:nvSpPr>
        <p:spPr bwMode="auto">
          <a:xfrm>
            <a:off x="6393557" y="879104"/>
            <a:ext cx="811774"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7" name="Picture 6">
            <a:extLst>
              <a:ext uri="{FF2B5EF4-FFF2-40B4-BE49-F238E27FC236}">
                <a16:creationId xmlns:a16="http://schemas.microsoft.com/office/drawing/2014/main" id="{98DC1A9E-A16B-4587-B818-578D70CF683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287688" y="1854449"/>
            <a:ext cx="4868708" cy="513482"/>
          </a:xfrm>
          <a:prstGeom prst="rect">
            <a:avLst/>
          </a:prstGeom>
        </p:spPr>
      </p:pic>
      <p:pic>
        <p:nvPicPr>
          <p:cNvPr id="8" name="Picture 7">
            <a:extLst>
              <a:ext uri="{FF2B5EF4-FFF2-40B4-BE49-F238E27FC236}">
                <a16:creationId xmlns:a16="http://schemas.microsoft.com/office/drawing/2014/main" id="{D1FA0D5C-B1B0-42C3-8DFF-18015C952D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19807" y="2348880"/>
            <a:ext cx="1381805" cy="1038696"/>
          </a:xfrm>
          <a:prstGeom prst="rect">
            <a:avLst/>
          </a:prstGeom>
        </p:spPr>
      </p:pic>
      <p:sp>
        <p:nvSpPr>
          <p:cNvPr id="9" name="Rectangle 8">
            <a:extLst>
              <a:ext uri="{FF2B5EF4-FFF2-40B4-BE49-F238E27FC236}">
                <a16:creationId xmlns:a16="http://schemas.microsoft.com/office/drawing/2014/main" id="{2BBBE550-5408-46DF-9D6B-DD577DC5922A}"/>
              </a:ext>
            </a:extLst>
          </p:cNvPr>
          <p:cNvSpPr/>
          <p:nvPr/>
        </p:nvSpPr>
        <p:spPr>
          <a:xfrm>
            <a:off x="4857928" y="3759424"/>
            <a:ext cx="2281394" cy="461665"/>
          </a:xfrm>
          <a:prstGeom prst="rect">
            <a:avLst/>
          </a:prstGeom>
        </p:spPr>
        <p:txBody>
          <a:bodyPr wrap="none">
            <a:spAutoFit/>
          </a:bodyPr>
          <a:lstStyle/>
          <a:p>
            <a:pPr>
              <a:buNone/>
            </a:pPr>
            <a:r>
              <a:rPr lang="en-GB" sz="2400" dirty="0">
                <a:latin typeface="Myriad Pro" panose="020B0503030403020204" pitchFamily="34" charset="0"/>
                <a:ea typeface="Myriad Pro Semibold" charset="0"/>
                <a:cs typeface="Times New Roman" panose="02020603050405020304" pitchFamily="18" charset="0"/>
              </a:rPr>
              <a:t>200 </a:t>
            </a:r>
            <a:r>
              <a:rPr lang="en-GB" sz="2400" dirty="0">
                <a:latin typeface="Myriad Pro" panose="020B0503030403020204" pitchFamily="34" charset="0"/>
                <a:ea typeface="Myriad Pro Semibold" charset="0"/>
                <a:cs typeface="Myriad Pro Semibold" charset="0"/>
              </a:rPr>
              <a:t>× 4 = 800 </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latin typeface="Myriad Pro" panose="020B0503030403020204" pitchFamily="34" charset="0"/>
            </a:endParaRPr>
          </a:p>
        </p:txBody>
      </p:sp>
      <p:sp>
        <p:nvSpPr>
          <p:cNvPr id="10" name="Rectangle 9">
            <a:extLst>
              <a:ext uri="{FF2B5EF4-FFF2-40B4-BE49-F238E27FC236}">
                <a16:creationId xmlns:a16="http://schemas.microsoft.com/office/drawing/2014/main" id="{74091EFC-17FB-4D4A-BF4E-6AF319453824}"/>
              </a:ext>
            </a:extLst>
          </p:cNvPr>
          <p:cNvSpPr/>
          <p:nvPr/>
        </p:nvSpPr>
        <p:spPr>
          <a:xfrm>
            <a:off x="5180332" y="4418789"/>
            <a:ext cx="1444626" cy="461665"/>
          </a:xfrm>
          <a:prstGeom prst="rect">
            <a:avLst/>
          </a:prstGeom>
        </p:spPr>
        <p:txBody>
          <a:bodyPr wrap="none">
            <a:spAutoFit/>
          </a:bodyPr>
          <a:lstStyle/>
          <a:p>
            <a:pPr>
              <a:buNone/>
            </a:pPr>
            <a:r>
              <a:rPr lang="en-GB" sz="2400" dirty="0">
                <a:latin typeface="Myriad Pro" panose="020B0503030403020204" pitchFamily="34" charset="0"/>
                <a:ea typeface="Myriad Pro Semibold" charset="0"/>
                <a:cs typeface="Times New Roman" panose="02020603050405020304" pitchFamily="18" charset="0"/>
              </a:rPr>
              <a:t>1 </a:t>
            </a:r>
            <a:r>
              <a:rPr lang="en-GB" sz="2400" dirty="0">
                <a:latin typeface="Myriad Pro" panose="020B0503030403020204" pitchFamily="34" charset="0"/>
                <a:ea typeface="Myriad Pro Semibold" charset="0"/>
                <a:cs typeface="Myriad Pro Semibold" charset="0"/>
              </a:rPr>
              <a:t>× 4 = 4</a:t>
            </a:r>
            <a:endParaRPr lang="en-GB" sz="2400" dirty="0">
              <a:latin typeface="Myriad Pro" panose="020B0503030403020204" pitchFamily="34" charset="0"/>
            </a:endParaRPr>
          </a:p>
        </p:txBody>
      </p:sp>
      <p:sp>
        <p:nvSpPr>
          <p:cNvPr id="11" name="Rectangle 10">
            <a:extLst>
              <a:ext uri="{FF2B5EF4-FFF2-40B4-BE49-F238E27FC236}">
                <a16:creationId xmlns:a16="http://schemas.microsoft.com/office/drawing/2014/main" id="{60C1D520-C2CF-41D8-8A54-A302857D2D18}"/>
              </a:ext>
            </a:extLst>
          </p:cNvPr>
          <p:cNvSpPr/>
          <p:nvPr/>
        </p:nvSpPr>
        <p:spPr>
          <a:xfrm>
            <a:off x="4914055" y="5037919"/>
            <a:ext cx="2281394" cy="461665"/>
          </a:xfrm>
          <a:prstGeom prst="rect">
            <a:avLst/>
          </a:prstGeom>
        </p:spPr>
        <p:txBody>
          <a:bodyPr wrap="none">
            <a:spAutoFit/>
          </a:bodyPr>
          <a:lstStyle/>
          <a:p>
            <a:pPr>
              <a:buNone/>
            </a:pPr>
            <a:r>
              <a:rPr lang="en-GB" sz="2400" dirty="0">
                <a:latin typeface="Myriad Pro" panose="020B0503030403020204" pitchFamily="34" charset="0"/>
                <a:ea typeface="Myriad Pro Semibold" charset="0"/>
                <a:cs typeface="Times New Roman" panose="02020603050405020304" pitchFamily="18" charset="0"/>
              </a:rPr>
              <a:t>800 +</a:t>
            </a:r>
            <a:r>
              <a:rPr lang="en-GB" sz="2400" dirty="0">
                <a:latin typeface="Myriad Pro" panose="020B0503030403020204" pitchFamily="34" charset="0"/>
                <a:ea typeface="Myriad Pro Semibold" charset="0"/>
                <a:cs typeface="Myriad Pro Semibold" charset="0"/>
              </a:rPr>
              <a:t> 4 = 804 </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latin typeface="Myriad Pro" panose="020B0503030403020204" pitchFamily="34" charset="0"/>
            </a:endParaRPr>
          </a:p>
        </p:txBody>
      </p:sp>
      <p:sp>
        <p:nvSpPr>
          <p:cNvPr id="12" name="TextBox 11">
            <a:extLst>
              <a:ext uri="{FF2B5EF4-FFF2-40B4-BE49-F238E27FC236}">
                <a16:creationId xmlns:a16="http://schemas.microsoft.com/office/drawing/2014/main" id="{1284E913-4D84-4AB9-8CF6-BFD12A36B8D8}"/>
              </a:ext>
            </a:extLst>
          </p:cNvPr>
          <p:cNvSpPr txBox="1"/>
          <p:nvPr/>
        </p:nvSpPr>
        <p:spPr bwMode="auto">
          <a:xfrm>
            <a:off x="8141969" y="1988841"/>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804</a:t>
            </a:r>
          </a:p>
        </p:txBody>
      </p:sp>
    </p:spTree>
    <p:extLst>
      <p:ext uri="{BB962C8B-B14F-4D97-AF65-F5344CB8AC3E}">
        <p14:creationId xmlns:p14="http://schemas.microsoft.com/office/powerpoint/2010/main" val="365895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117770-B395-4388-B71D-91814E7D16BC}"/>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2.14 </a:t>
            </a:r>
            <a:r>
              <a:rPr lang="en-GB" dirty="0"/>
              <a:t>Short multiplication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3:3</a:t>
            </a:r>
            <a:endParaRPr lang="en-GB" dirty="0"/>
          </a:p>
        </p:txBody>
      </p:sp>
      <p:sp>
        <p:nvSpPr>
          <p:cNvPr id="3" name="TextBox 2">
            <a:extLst>
              <a:ext uri="{FF2B5EF4-FFF2-40B4-BE49-F238E27FC236}">
                <a16:creationId xmlns:a16="http://schemas.microsoft.com/office/drawing/2014/main" id="{9A48F626-7C3A-4B5B-8F41-2F5F40999FDE}"/>
              </a:ext>
            </a:extLst>
          </p:cNvPr>
          <p:cNvSpPr txBox="1"/>
          <p:nvPr/>
        </p:nvSpPr>
        <p:spPr bwMode="auto">
          <a:xfrm>
            <a:off x="6344854" y="870512"/>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1,281</a:t>
            </a:r>
          </a:p>
        </p:txBody>
      </p:sp>
      <p:sp>
        <p:nvSpPr>
          <p:cNvPr id="4" name="Rectangle 3">
            <a:extLst>
              <a:ext uri="{FF2B5EF4-FFF2-40B4-BE49-F238E27FC236}">
                <a16:creationId xmlns:a16="http://schemas.microsoft.com/office/drawing/2014/main" id="{0A666B62-CC87-494C-B609-CC4D76DDAA16}"/>
              </a:ext>
            </a:extLst>
          </p:cNvPr>
          <p:cNvSpPr/>
          <p:nvPr/>
        </p:nvSpPr>
        <p:spPr>
          <a:xfrm>
            <a:off x="4943872" y="851462"/>
            <a:ext cx="1696298" cy="461665"/>
          </a:xfrm>
          <a:prstGeom prst="rect">
            <a:avLst/>
          </a:prstGeom>
        </p:spPr>
        <p:txBody>
          <a:bodyPr wrap="none">
            <a:spAutoFit/>
          </a:bodyPr>
          <a:lstStyle/>
          <a:p>
            <a:pPr>
              <a:buNone/>
            </a:pPr>
            <a:r>
              <a:rPr lang="en-GB" sz="2400" dirty="0">
                <a:latin typeface="Myriad Pro" panose="020B0503030403020204" pitchFamily="34" charset="0"/>
                <a:ea typeface="Myriad Pro Semibold" charset="0"/>
                <a:cs typeface="Times New Roman" panose="02020603050405020304" pitchFamily="18" charset="0"/>
              </a:rPr>
              <a:t>427 </a:t>
            </a:r>
            <a:r>
              <a:rPr lang="en-GB" sz="2400" dirty="0">
                <a:latin typeface="Myriad Pro" panose="020B0503030403020204" pitchFamily="34" charset="0"/>
                <a:ea typeface="Myriad Pro Semibold" charset="0"/>
                <a:cs typeface="Myriad Pro Semibold" charset="0"/>
              </a:rPr>
              <a:t>× 3 = </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latin typeface="Myriad Pro" panose="020B0503030403020204" pitchFamily="34" charset="0"/>
            </a:endParaRPr>
          </a:p>
        </p:txBody>
      </p:sp>
      <p:sp>
        <p:nvSpPr>
          <p:cNvPr id="5" name="Rectangle 4">
            <a:extLst>
              <a:ext uri="{FF2B5EF4-FFF2-40B4-BE49-F238E27FC236}">
                <a16:creationId xmlns:a16="http://schemas.microsoft.com/office/drawing/2014/main" id="{1DAA3197-910E-4754-9055-897BADF60A41}"/>
              </a:ext>
            </a:extLst>
          </p:cNvPr>
          <p:cNvSpPr/>
          <p:nvPr/>
        </p:nvSpPr>
        <p:spPr bwMode="auto">
          <a:xfrm>
            <a:off x="6393557" y="879104"/>
            <a:ext cx="811774"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6" name="Rectangle 5">
            <a:extLst>
              <a:ext uri="{FF2B5EF4-FFF2-40B4-BE49-F238E27FC236}">
                <a16:creationId xmlns:a16="http://schemas.microsoft.com/office/drawing/2014/main" id="{FD2E3451-AF24-40BD-B840-3A0380CA9520}"/>
              </a:ext>
            </a:extLst>
          </p:cNvPr>
          <p:cNvSpPr/>
          <p:nvPr/>
        </p:nvSpPr>
        <p:spPr>
          <a:xfrm>
            <a:off x="4550132" y="1916833"/>
            <a:ext cx="4049507" cy="461665"/>
          </a:xfrm>
          <a:prstGeom prst="rect">
            <a:avLst/>
          </a:prstGeom>
        </p:spPr>
        <p:txBody>
          <a:bodyPr wrap="none">
            <a:spAutoFit/>
          </a:bodyPr>
          <a:lstStyle/>
          <a:p>
            <a:pPr>
              <a:buNone/>
            </a:pPr>
            <a:r>
              <a:rPr lang="en-GB" sz="2400" dirty="0">
                <a:latin typeface="Myriad Pro" panose="020B0503030403020204" pitchFamily="34" charset="0"/>
                <a:ea typeface="Myriad Pro Semibold" charset="0"/>
                <a:cs typeface="Myriad Pro Semibold" charset="0"/>
              </a:rPr>
              <a:t>= 400 × 3 + 20 × 3 + 7 × 3 </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latin typeface="Myriad Pro" panose="020B0503030403020204" pitchFamily="34" charset="0"/>
            </a:endParaRPr>
          </a:p>
        </p:txBody>
      </p:sp>
      <p:sp>
        <p:nvSpPr>
          <p:cNvPr id="9" name="Rectangle 8">
            <a:extLst>
              <a:ext uri="{FF2B5EF4-FFF2-40B4-BE49-F238E27FC236}">
                <a16:creationId xmlns:a16="http://schemas.microsoft.com/office/drawing/2014/main" id="{1C1C6FB6-B6FB-46CF-B0A6-895862B27625}"/>
              </a:ext>
            </a:extLst>
          </p:cNvPr>
          <p:cNvSpPr/>
          <p:nvPr/>
        </p:nvSpPr>
        <p:spPr>
          <a:xfrm>
            <a:off x="4550131" y="2619009"/>
            <a:ext cx="2640466" cy="461665"/>
          </a:xfrm>
          <a:prstGeom prst="rect">
            <a:avLst/>
          </a:prstGeom>
        </p:spPr>
        <p:txBody>
          <a:bodyPr wrap="none">
            <a:spAutoFit/>
          </a:bodyPr>
          <a:lstStyle/>
          <a:p>
            <a:pPr>
              <a:buNone/>
            </a:pPr>
            <a:r>
              <a:rPr lang="en-GB" sz="2400" dirty="0">
                <a:latin typeface="Myriad Pro" panose="020B0503030403020204" pitchFamily="34" charset="0"/>
                <a:ea typeface="Myriad Pro Semibold" charset="0"/>
                <a:cs typeface="Myriad Pro Semibold" charset="0"/>
              </a:rPr>
              <a:t>= 1,200 + 60 + 21</a:t>
            </a:r>
            <a:endParaRPr lang="en-GB" sz="2400" dirty="0">
              <a:latin typeface="Myriad Pro" panose="020B0503030403020204" pitchFamily="34" charset="0"/>
            </a:endParaRPr>
          </a:p>
        </p:txBody>
      </p:sp>
      <p:sp>
        <p:nvSpPr>
          <p:cNvPr id="10" name="Rectangle 9">
            <a:extLst>
              <a:ext uri="{FF2B5EF4-FFF2-40B4-BE49-F238E27FC236}">
                <a16:creationId xmlns:a16="http://schemas.microsoft.com/office/drawing/2014/main" id="{9D2D04BF-A420-459F-A86B-5A4884FF71DC}"/>
              </a:ext>
            </a:extLst>
          </p:cNvPr>
          <p:cNvSpPr/>
          <p:nvPr/>
        </p:nvSpPr>
        <p:spPr>
          <a:xfrm>
            <a:off x="4550130" y="3348974"/>
            <a:ext cx="1213794" cy="461665"/>
          </a:xfrm>
          <a:prstGeom prst="rect">
            <a:avLst/>
          </a:prstGeom>
        </p:spPr>
        <p:txBody>
          <a:bodyPr wrap="none">
            <a:spAutoFit/>
          </a:bodyPr>
          <a:lstStyle/>
          <a:p>
            <a:pPr>
              <a:buNone/>
            </a:pPr>
            <a:r>
              <a:rPr lang="en-GB" sz="2400" dirty="0">
                <a:latin typeface="Myriad Pro" panose="020B0503030403020204" pitchFamily="34" charset="0"/>
                <a:ea typeface="Myriad Pro Semibold" charset="0"/>
                <a:cs typeface="Myriad Pro Semibold" charset="0"/>
              </a:rPr>
              <a:t>= 1,281</a:t>
            </a:r>
            <a:endParaRPr lang="en-GB" sz="2400" dirty="0">
              <a:latin typeface="Myriad Pro" panose="020B0503030403020204" pitchFamily="34" charset="0"/>
            </a:endParaRPr>
          </a:p>
        </p:txBody>
      </p:sp>
    </p:spTree>
    <p:extLst>
      <p:ext uri="{BB962C8B-B14F-4D97-AF65-F5344CB8AC3E}">
        <p14:creationId xmlns:p14="http://schemas.microsoft.com/office/powerpoint/2010/main" val="306395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500"/>
                            </p:stCondLst>
                            <p:childTnLst>
                              <p:par>
                                <p:cTn id="19" presetID="10" presetClass="entr" presetSubtype="0" fill="hold" grpId="0" nodeType="afterEffect">
                                  <p:stCondLst>
                                    <p:cond delay="20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a:t>
            </a:r>
            <a:r>
              <a:rPr lang="en-GB" sz="2400" b="1" dirty="0"/>
              <a:t>4</a:t>
            </a:r>
            <a:r>
              <a:rPr lang="en-GB" sz="2400" b="1" i="0" u="none" strike="noStrike" dirty="0">
                <a:effectLst/>
              </a:rPr>
              <a:t>, Learning Outcome 15	</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399371930"/>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15</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multiply a three-digit number by a single-digit number using expanded and short multiplication (no regroups)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250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4, Learning Outcome 15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 text, application  Description automatically generated">
            <a:extLst>
              <a:ext uri="{FF2B5EF4-FFF2-40B4-BE49-F238E27FC236}">
                <a16:creationId xmlns:a16="http://schemas.microsoft.com/office/drawing/2014/main" id="{496454C0-5CDD-4E37-8791-B1F0141D285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86" b="186"/>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2.14 Multiplication: partitioning leading to short multiplication</a:t>
            </a:r>
            <a:r>
              <a:rPr lang="en-GB" sz="2000" dirty="0"/>
              <a:t> </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36851508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4:1-4:2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34-35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677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7414E8-942E-4EC2-B771-5772CCF9253F}"/>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2. 2.14 </a:t>
            </a:r>
            <a:r>
              <a:rPr lang="en-GB" dirty="0"/>
              <a:t>Short multiplication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4:1</a:t>
            </a:r>
            <a:endParaRPr lang="en-GB" dirty="0"/>
          </a:p>
        </p:txBody>
      </p:sp>
      <p:sp>
        <p:nvSpPr>
          <p:cNvPr id="3" name="TextBox 2">
            <a:extLst>
              <a:ext uri="{FF2B5EF4-FFF2-40B4-BE49-F238E27FC236}">
                <a16:creationId xmlns:a16="http://schemas.microsoft.com/office/drawing/2014/main" id="{13A00DFD-5055-4103-AB42-B4EAC535E149}"/>
              </a:ext>
            </a:extLst>
          </p:cNvPr>
          <p:cNvSpPr txBox="1"/>
          <p:nvPr/>
        </p:nvSpPr>
        <p:spPr bwMode="auto">
          <a:xfrm>
            <a:off x="6461870" y="870512"/>
            <a:ext cx="684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963</a:t>
            </a:r>
          </a:p>
        </p:txBody>
      </p:sp>
      <p:sp>
        <p:nvSpPr>
          <p:cNvPr id="4" name="Rectangle 3">
            <a:extLst>
              <a:ext uri="{FF2B5EF4-FFF2-40B4-BE49-F238E27FC236}">
                <a16:creationId xmlns:a16="http://schemas.microsoft.com/office/drawing/2014/main" id="{76E89552-B8DC-405C-A7B4-9BBC7419E293}"/>
              </a:ext>
            </a:extLst>
          </p:cNvPr>
          <p:cNvSpPr/>
          <p:nvPr/>
        </p:nvSpPr>
        <p:spPr>
          <a:xfrm>
            <a:off x="4943872" y="851462"/>
            <a:ext cx="1696298" cy="461665"/>
          </a:xfrm>
          <a:prstGeom prst="rect">
            <a:avLst/>
          </a:prstGeom>
        </p:spPr>
        <p:txBody>
          <a:bodyPr wrap="none">
            <a:spAutoFit/>
          </a:bodyPr>
          <a:lstStyle/>
          <a:p>
            <a:pPr>
              <a:buNone/>
            </a:pPr>
            <a:r>
              <a:rPr lang="en-GB" sz="2400" dirty="0">
                <a:latin typeface="Myriad Pro" panose="020B0503030403020204" pitchFamily="34" charset="0"/>
                <a:ea typeface="Myriad Pro Semibold" charset="0"/>
                <a:cs typeface="Times New Roman" panose="02020603050405020304" pitchFamily="18" charset="0"/>
              </a:rPr>
              <a:t>321 </a:t>
            </a:r>
            <a:r>
              <a:rPr lang="en-GB" sz="2400" dirty="0">
                <a:latin typeface="Myriad Pro" panose="020B0503030403020204" pitchFamily="34" charset="0"/>
                <a:ea typeface="Myriad Pro Semibold" charset="0"/>
                <a:cs typeface="Myriad Pro Semibold" charset="0"/>
              </a:rPr>
              <a:t>× 3 = </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latin typeface="Myriad Pro" panose="020B0503030403020204" pitchFamily="34" charset="0"/>
            </a:endParaRPr>
          </a:p>
        </p:txBody>
      </p:sp>
      <p:sp>
        <p:nvSpPr>
          <p:cNvPr id="5" name="Rectangle 4">
            <a:extLst>
              <a:ext uri="{FF2B5EF4-FFF2-40B4-BE49-F238E27FC236}">
                <a16:creationId xmlns:a16="http://schemas.microsoft.com/office/drawing/2014/main" id="{F9175E50-4C41-49D7-AAA1-9FA3EBDF1474}"/>
              </a:ext>
            </a:extLst>
          </p:cNvPr>
          <p:cNvSpPr/>
          <p:nvPr/>
        </p:nvSpPr>
        <p:spPr bwMode="auto">
          <a:xfrm>
            <a:off x="6393557" y="879104"/>
            <a:ext cx="811774"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8" name="Picture 7">
            <a:extLst>
              <a:ext uri="{FF2B5EF4-FFF2-40B4-BE49-F238E27FC236}">
                <a16:creationId xmlns:a16="http://schemas.microsoft.com/office/drawing/2014/main" id="{1789F388-41CE-4940-8FA2-B6CDF99C5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424" y="1542244"/>
            <a:ext cx="4006512" cy="3282023"/>
          </a:xfrm>
          <a:prstGeom prst="rect">
            <a:avLst/>
          </a:prstGeom>
        </p:spPr>
      </p:pic>
      <p:pic>
        <p:nvPicPr>
          <p:cNvPr id="12" name="Picture 11">
            <a:extLst>
              <a:ext uri="{FF2B5EF4-FFF2-40B4-BE49-F238E27FC236}">
                <a16:creationId xmlns:a16="http://schemas.microsoft.com/office/drawing/2014/main" id="{645CCE3A-35A5-4969-84B3-6955CCF80B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57900" y="1512271"/>
            <a:ext cx="2555776" cy="3607898"/>
          </a:xfrm>
          <a:prstGeom prst="rect">
            <a:avLst/>
          </a:prstGeom>
        </p:spPr>
      </p:pic>
      <p:sp>
        <p:nvSpPr>
          <p:cNvPr id="13" name="TextBox 12">
            <a:extLst>
              <a:ext uri="{FF2B5EF4-FFF2-40B4-BE49-F238E27FC236}">
                <a16:creationId xmlns:a16="http://schemas.microsoft.com/office/drawing/2014/main" id="{2FA93482-E2AB-44F7-989E-9DA2B713E58B}"/>
              </a:ext>
            </a:extLst>
          </p:cNvPr>
          <p:cNvSpPr txBox="1"/>
          <p:nvPr/>
        </p:nvSpPr>
        <p:spPr bwMode="auto">
          <a:xfrm>
            <a:off x="7144183" y="1877018"/>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14" name="TextBox 13">
            <a:extLst>
              <a:ext uri="{FF2B5EF4-FFF2-40B4-BE49-F238E27FC236}">
                <a16:creationId xmlns:a16="http://schemas.microsoft.com/office/drawing/2014/main" id="{C50B82D2-9A09-4D97-83AB-176BC6796306}"/>
              </a:ext>
            </a:extLst>
          </p:cNvPr>
          <p:cNvSpPr txBox="1"/>
          <p:nvPr/>
        </p:nvSpPr>
        <p:spPr bwMode="auto">
          <a:xfrm>
            <a:off x="7675723" y="1877018"/>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a:t>
            </a:r>
          </a:p>
        </p:txBody>
      </p:sp>
      <p:sp>
        <p:nvSpPr>
          <p:cNvPr id="15" name="TextBox 14">
            <a:extLst>
              <a:ext uri="{FF2B5EF4-FFF2-40B4-BE49-F238E27FC236}">
                <a16:creationId xmlns:a16="http://schemas.microsoft.com/office/drawing/2014/main" id="{5856A74E-662F-47D1-B2B1-B039B7B89047}"/>
              </a:ext>
            </a:extLst>
          </p:cNvPr>
          <p:cNvSpPr txBox="1"/>
          <p:nvPr/>
        </p:nvSpPr>
        <p:spPr bwMode="auto">
          <a:xfrm>
            <a:off x="7686882" y="2399534"/>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16" name="TextBox 15">
            <a:extLst>
              <a:ext uri="{FF2B5EF4-FFF2-40B4-BE49-F238E27FC236}">
                <a16:creationId xmlns:a16="http://schemas.microsoft.com/office/drawing/2014/main" id="{D7E4AD6C-56FC-4A5F-B464-EAF1BDF10A3A}"/>
              </a:ext>
            </a:extLst>
          </p:cNvPr>
          <p:cNvSpPr txBox="1"/>
          <p:nvPr/>
        </p:nvSpPr>
        <p:spPr bwMode="auto">
          <a:xfrm>
            <a:off x="7689624" y="2920730"/>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panose="020B0503030403020204" pitchFamily="34" charset="0"/>
                <a:ea typeface="Myriad Pro Semibold" charset="0"/>
                <a:cs typeface="Myriad Pro Semibold" charset="0"/>
              </a:rPr>
              <a:t>3</a:t>
            </a:r>
          </a:p>
        </p:txBody>
      </p:sp>
      <p:sp>
        <p:nvSpPr>
          <p:cNvPr id="18" name="TextBox 17">
            <a:extLst>
              <a:ext uri="{FF2B5EF4-FFF2-40B4-BE49-F238E27FC236}">
                <a16:creationId xmlns:a16="http://schemas.microsoft.com/office/drawing/2014/main" id="{E47215B9-4706-4748-A032-46FB30F8A519}"/>
              </a:ext>
            </a:extLst>
          </p:cNvPr>
          <p:cNvSpPr txBox="1"/>
          <p:nvPr/>
        </p:nvSpPr>
        <p:spPr bwMode="auto">
          <a:xfrm>
            <a:off x="7708381" y="3400114"/>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panose="020B0503030403020204" pitchFamily="34" charset="0"/>
                <a:ea typeface="Myriad Pro Semibold" charset="0"/>
                <a:cs typeface="Myriad Pro Semibold" charset="0"/>
              </a:rPr>
              <a:t>0</a:t>
            </a:r>
          </a:p>
        </p:txBody>
      </p:sp>
      <p:sp>
        <p:nvSpPr>
          <p:cNvPr id="19" name="TextBox 18">
            <a:extLst>
              <a:ext uri="{FF2B5EF4-FFF2-40B4-BE49-F238E27FC236}">
                <a16:creationId xmlns:a16="http://schemas.microsoft.com/office/drawing/2014/main" id="{872C3B81-47B8-4FC5-BA0B-EEC2634145EE}"/>
              </a:ext>
            </a:extLst>
          </p:cNvPr>
          <p:cNvSpPr txBox="1"/>
          <p:nvPr/>
        </p:nvSpPr>
        <p:spPr bwMode="auto">
          <a:xfrm>
            <a:off x="7162940" y="3400114"/>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panose="020B0503030403020204" pitchFamily="34" charset="0"/>
                <a:ea typeface="Myriad Pro Semibold" charset="0"/>
                <a:cs typeface="Myriad Pro Semibold" charset="0"/>
              </a:rPr>
              <a:t>6</a:t>
            </a:r>
          </a:p>
        </p:txBody>
      </p:sp>
      <p:sp>
        <p:nvSpPr>
          <p:cNvPr id="20" name="TextBox 19">
            <a:extLst>
              <a:ext uri="{FF2B5EF4-FFF2-40B4-BE49-F238E27FC236}">
                <a16:creationId xmlns:a16="http://schemas.microsoft.com/office/drawing/2014/main" id="{EEE0521F-940F-4402-8A4C-0D7692F86BAB}"/>
              </a:ext>
            </a:extLst>
          </p:cNvPr>
          <p:cNvSpPr txBox="1"/>
          <p:nvPr/>
        </p:nvSpPr>
        <p:spPr bwMode="auto">
          <a:xfrm>
            <a:off x="7708382" y="3929930"/>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7030A0"/>
                </a:solidFill>
                <a:latin typeface="Myriad Pro" panose="020B0503030403020204" pitchFamily="34" charset="0"/>
                <a:ea typeface="Myriad Pro Semibold" charset="0"/>
                <a:cs typeface="Myriad Pro Semibold" charset="0"/>
              </a:rPr>
              <a:t>0</a:t>
            </a:r>
          </a:p>
        </p:txBody>
      </p:sp>
      <p:sp>
        <p:nvSpPr>
          <p:cNvPr id="21" name="TextBox 20">
            <a:extLst>
              <a:ext uri="{FF2B5EF4-FFF2-40B4-BE49-F238E27FC236}">
                <a16:creationId xmlns:a16="http://schemas.microsoft.com/office/drawing/2014/main" id="{0B32C1A1-6432-4C0E-A149-185899C915B2}"/>
              </a:ext>
            </a:extLst>
          </p:cNvPr>
          <p:cNvSpPr txBox="1"/>
          <p:nvPr/>
        </p:nvSpPr>
        <p:spPr bwMode="auto">
          <a:xfrm>
            <a:off x="7162941" y="3929930"/>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7030A0"/>
                </a:solidFill>
                <a:latin typeface="Myriad Pro" panose="020B0503030403020204" pitchFamily="34" charset="0"/>
                <a:ea typeface="Myriad Pro Semibold" charset="0"/>
                <a:cs typeface="Myriad Pro Semibold" charset="0"/>
              </a:rPr>
              <a:t>0</a:t>
            </a:r>
          </a:p>
        </p:txBody>
      </p:sp>
      <p:sp>
        <p:nvSpPr>
          <p:cNvPr id="22" name="TextBox 21">
            <a:extLst>
              <a:ext uri="{FF2B5EF4-FFF2-40B4-BE49-F238E27FC236}">
                <a16:creationId xmlns:a16="http://schemas.microsoft.com/office/drawing/2014/main" id="{28247D3D-35CE-417A-9A20-2BBEE5CC872B}"/>
              </a:ext>
            </a:extLst>
          </p:cNvPr>
          <p:cNvSpPr txBox="1"/>
          <p:nvPr/>
        </p:nvSpPr>
        <p:spPr bwMode="auto">
          <a:xfrm>
            <a:off x="6641169" y="3929930"/>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7030A0"/>
                </a:solidFill>
                <a:latin typeface="Myriad Pro" panose="020B0503030403020204" pitchFamily="34" charset="0"/>
                <a:ea typeface="Myriad Pro Semibold" charset="0"/>
                <a:cs typeface="Myriad Pro Semibold" charset="0"/>
              </a:rPr>
              <a:t>9</a:t>
            </a:r>
          </a:p>
        </p:txBody>
      </p:sp>
      <p:sp>
        <p:nvSpPr>
          <p:cNvPr id="23" name="TextBox 22">
            <a:extLst>
              <a:ext uri="{FF2B5EF4-FFF2-40B4-BE49-F238E27FC236}">
                <a16:creationId xmlns:a16="http://schemas.microsoft.com/office/drawing/2014/main" id="{5C899793-581B-4DB7-B46B-8E55E97CEF41}"/>
              </a:ext>
            </a:extLst>
          </p:cNvPr>
          <p:cNvSpPr txBox="1"/>
          <p:nvPr/>
        </p:nvSpPr>
        <p:spPr bwMode="auto">
          <a:xfrm>
            <a:off x="6114168" y="2393509"/>
            <a:ext cx="2880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25" name="TextBox 24">
            <a:extLst>
              <a:ext uri="{FF2B5EF4-FFF2-40B4-BE49-F238E27FC236}">
                <a16:creationId xmlns:a16="http://schemas.microsoft.com/office/drawing/2014/main" id="{738D69FF-549C-48AD-90AE-748440218223}"/>
              </a:ext>
            </a:extLst>
          </p:cNvPr>
          <p:cNvSpPr txBox="1"/>
          <p:nvPr/>
        </p:nvSpPr>
        <p:spPr bwMode="auto">
          <a:xfrm>
            <a:off x="6641169" y="1877018"/>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26" name="TextBox 25">
            <a:extLst>
              <a:ext uri="{FF2B5EF4-FFF2-40B4-BE49-F238E27FC236}">
                <a16:creationId xmlns:a16="http://schemas.microsoft.com/office/drawing/2014/main" id="{EC96EC12-247B-4CAF-A819-6A90E56E591F}"/>
              </a:ext>
            </a:extLst>
          </p:cNvPr>
          <p:cNvSpPr txBox="1"/>
          <p:nvPr/>
        </p:nvSpPr>
        <p:spPr bwMode="auto">
          <a:xfrm>
            <a:off x="7712684" y="4436532"/>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27" name="TextBox 26">
            <a:extLst>
              <a:ext uri="{FF2B5EF4-FFF2-40B4-BE49-F238E27FC236}">
                <a16:creationId xmlns:a16="http://schemas.microsoft.com/office/drawing/2014/main" id="{4168C1FA-76D7-477F-B9A1-C51AB7E67EE5}"/>
              </a:ext>
            </a:extLst>
          </p:cNvPr>
          <p:cNvSpPr txBox="1"/>
          <p:nvPr/>
        </p:nvSpPr>
        <p:spPr bwMode="auto">
          <a:xfrm>
            <a:off x="7167243" y="4436532"/>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28" name="TextBox 27">
            <a:extLst>
              <a:ext uri="{FF2B5EF4-FFF2-40B4-BE49-F238E27FC236}">
                <a16:creationId xmlns:a16="http://schemas.microsoft.com/office/drawing/2014/main" id="{3309E03C-39C4-4047-BA91-46018CDFCA6D}"/>
              </a:ext>
            </a:extLst>
          </p:cNvPr>
          <p:cNvSpPr txBox="1"/>
          <p:nvPr/>
        </p:nvSpPr>
        <p:spPr bwMode="auto">
          <a:xfrm>
            <a:off x="6641169" y="4436532"/>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a:t>
            </a:r>
          </a:p>
        </p:txBody>
      </p:sp>
      <p:sp>
        <p:nvSpPr>
          <p:cNvPr id="29" name="Rectangle: Rounded Corners 28">
            <a:extLst>
              <a:ext uri="{FF2B5EF4-FFF2-40B4-BE49-F238E27FC236}">
                <a16:creationId xmlns:a16="http://schemas.microsoft.com/office/drawing/2014/main" id="{6BEA7BB1-D971-451C-A3C4-34D7787D9851}"/>
              </a:ext>
            </a:extLst>
          </p:cNvPr>
          <p:cNvSpPr/>
          <p:nvPr/>
        </p:nvSpPr>
        <p:spPr bwMode="auto">
          <a:xfrm>
            <a:off x="1703512" y="1484785"/>
            <a:ext cx="3312700" cy="3406265"/>
          </a:xfrm>
          <a:prstGeom prst="roundRect">
            <a:avLst>
              <a:gd name="adj" fmla="val 576"/>
            </a:avLst>
          </a:prstGeom>
          <a:noFill/>
          <a:ln w="1905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0" name="Rectangle: Rounded Corners 29">
            <a:extLst>
              <a:ext uri="{FF2B5EF4-FFF2-40B4-BE49-F238E27FC236}">
                <a16:creationId xmlns:a16="http://schemas.microsoft.com/office/drawing/2014/main" id="{B74DE45B-DC05-444C-99BE-4CE53628A75A}"/>
              </a:ext>
            </a:extLst>
          </p:cNvPr>
          <p:cNvSpPr/>
          <p:nvPr/>
        </p:nvSpPr>
        <p:spPr bwMode="auto">
          <a:xfrm>
            <a:off x="5116082" y="1484785"/>
            <a:ext cx="401106" cy="3413411"/>
          </a:xfrm>
          <a:prstGeom prst="roundRect">
            <a:avLst>
              <a:gd name="adj" fmla="val 4862"/>
            </a:avLst>
          </a:prstGeom>
          <a:noFill/>
          <a:ln w="1905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1" name="Rectangle: Rounded Corners 30">
            <a:extLst>
              <a:ext uri="{FF2B5EF4-FFF2-40B4-BE49-F238E27FC236}">
                <a16:creationId xmlns:a16="http://schemas.microsoft.com/office/drawing/2014/main" id="{75370969-7B30-4937-8814-8EB9FAD5D747}"/>
              </a:ext>
            </a:extLst>
          </p:cNvPr>
          <p:cNvSpPr/>
          <p:nvPr/>
        </p:nvSpPr>
        <p:spPr bwMode="auto">
          <a:xfrm>
            <a:off x="5596290" y="1484784"/>
            <a:ext cx="283686" cy="3406264"/>
          </a:xfrm>
          <a:prstGeom prst="roundRect">
            <a:avLst>
              <a:gd name="adj" fmla="val 7347"/>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35" name="Picture 34">
            <a:extLst>
              <a:ext uri="{FF2B5EF4-FFF2-40B4-BE49-F238E27FC236}">
                <a16:creationId xmlns:a16="http://schemas.microsoft.com/office/drawing/2014/main" id="{BA1A8C6C-21A4-4F9F-ABA1-F2E4E541D7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27107" y="5013176"/>
            <a:ext cx="2178224" cy="1596120"/>
          </a:xfrm>
          <a:prstGeom prst="rect">
            <a:avLst/>
          </a:prstGeom>
        </p:spPr>
      </p:pic>
      <p:sp>
        <p:nvSpPr>
          <p:cNvPr id="36" name="TextBox 35">
            <a:extLst>
              <a:ext uri="{FF2B5EF4-FFF2-40B4-BE49-F238E27FC236}">
                <a16:creationId xmlns:a16="http://schemas.microsoft.com/office/drawing/2014/main" id="{36E03293-9424-4099-8FC8-91039723D00A}"/>
              </a:ext>
            </a:extLst>
          </p:cNvPr>
          <p:cNvSpPr txBox="1"/>
          <p:nvPr/>
        </p:nvSpPr>
        <p:spPr bwMode="auto">
          <a:xfrm>
            <a:off x="6631025" y="5978898"/>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37" name="TextBox 36">
            <a:extLst>
              <a:ext uri="{FF2B5EF4-FFF2-40B4-BE49-F238E27FC236}">
                <a16:creationId xmlns:a16="http://schemas.microsoft.com/office/drawing/2014/main" id="{0E7B9C6F-BE86-4DF1-8948-32643C58AC2D}"/>
              </a:ext>
            </a:extLst>
          </p:cNvPr>
          <p:cNvSpPr txBox="1"/>
          <p:nvPr/>
        </p:nvSpPr>
        <p:spPr bwMode="auto">
          <a:xfrm>
            <a:off x="6085584" y="5978898"/>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38" name="TextBox 37">
            <a:extLst>
              <a:ext uri="{FF2B5EF4-FFF2-40B4-BE49-F238E27FC236}">
                <a16:creationId xmlns:a16="http://schemas.microsoft.com/office/drawing/2014/main" id="{AE4B7F49-B941-4587-A24A-DB19D7356E40}"/>
              </a:ext>
            </a:extLst>
          </p:cNvPr>
          <p:cNvSpPr txBox="1"/>
          <p:nvPr/>
        </p:nvSpPr>
        <p:spPr bwMode="auto">
          <a:xfrm>
            <a:off x="5565656" y="5978898"/>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a:t>
            </a:r>
          </a:p>
        </p:txBody>
      </p:sp>
      <p:sp>
        <p:nvSpPr>
          <p:cNvPr id="39" name="Rectangle 38">
            <a:extLst>
              <a:ext uri="{FF2B5EF4-FFF2-40B4-BE49-F238E27FC236}">
                <a16:creationId xmlns:a16="http://schemas.microsoft.com/office/drawing/2014/main" id="{EB45F148-5BB7-4C08-BF07-226DCB523C43}"/>
              </a:ext>
            </a:extLst>
          </p:cNvPr>
          <p:cNvSpPr/>
          <p:nvPr/>
        </p:nvSpPr>
        <p:spPr>
          <a:xfrm>
            <a:off x="8011288" y="2920729"/>
            <a:ext cx="2906565" cy="461665"/>
          </a:xfrm>
          <a:prstGeom prst="rect">
            <a:avLst/>
          </a:prstGeom>
        </p:spPr>
        <p:txBody>
          <a:bodyPr wrap="none">
            <a:spAutoFit/>
          </a:bodyPr>
          <a:lstStyle/>
          <a:p>
            <a:pPr>
              <a:buNone/>
            </a:pPr>
            <a:r>
              <a:rPr lang="en-US" sz="2400" dirty="0">
                <a:solidFill>
                  <a:srgbClr val="FF0000"/>
                </a:solidFill>
                <a:latin typeface="Myriad Pro" panose="020B0503030403020204" pitchFamily="34" charset="0"/>
              </a:rPr>
              <a:t>3 × 1 ones = 3 ones</a:t>
            </a:r>
            <a:endParaRPr lang="en-GB" sz="2400" dirty="0">
              <a:solidFill>
                <a:srgbClr val="FF0000"/>
              </a:solidFill>
              <a:latin typeface="Myriad Pro" panose="020B0503030403020204" pitchFamily="34" charset="0"/>
            </a:endParaRPr>
          </a:p>
        </p:txBody>
      </p:sp>
      <p:sp>
        <p:nvSpPr>
          <p:cNvPr id="40" name="Rectangle 39">
            <a:extLst>
              <a:ext uri="{FF2B5EF4-FFF2-40B4-BE49-F238E27FC236}">
                <a16:creationId xmlns:a16="http://schemas.microsoft.com/office/drawing/2014/main" id="{EDEB4B8B-266A-416E-9442-34FEC01EF77C}"/>
              </a:ext>
            </a:extLst>
          </p:cNvPr>
          <p:cNvSpPr/>
          <p:nvPr/>
        </p:nvSpPr>
        <p:spPr>
          <a:xfrm>
            <a:off x="8016345" y="3400113"/>
            <a:ext cx="2747804" cy="461665"/>
          </a:xfrm>
          <a:prstGeom prst="rect">
            <a:avLst/>
          </a:prstGeom>
        </p:spPr>
        <p:txBody>
          <a:bodyPr wrap="none">
            <a:spAutoFit/>
          </a:bodyPr>
          <a:lstStyle/>
          <a:p>
            <a:pPr>
              <a:buNone/>
            </a:pPr>
            <a:r>
              <a:rPr lang="en-US" sz="2400" dirty="0">
                <a:solidFill>
                  <a:srgbClr val="00628C"/>
                </a:solidFill>
                <a:latin typeface="Myriad Pro" panose="020B0503030403020204" pitchFamily="34" charset="0"/>
              </a:rPr>
              <a:t>3 × 2 tens = 6 tens</a:t>
            </a:r>
            <a:endParaRPr lang="en-GB" sz="2400" dirty="0">
              <a:solidFill>
                <a:srgbClr val="00628C"/>
              </a:solidFill>
              <a:latin typeface="Myriad Pro" panose="020B0503030403020204" pitchFamily="34" charset="0"/>
            </a:endParaRPr>
          </a:p>
        </p:txBody>
      </p:sp>
      <p:sp>
        <p:nvSpPr>
          <p:cNvPr id="41" name="Rectangle 40">
            <a:extLst>
              <a:ext uri="{FF2B5EF4-FFF2-40B4-BE49-F238E27FC236}">
                <a16:creationId xmlns:a16="http://schemas.microsoft.com/office/drawing/2014/main" id="{F88721AB-8629-45E5-BCE4-51C053D4E2E6}"/>
              </a:ext>
            </a:extLst>
          </p:cNvPr>
          <p:cNvSpPr/>
          <p:nvPr/>
        </p:nvSpPr>
        <p:spPr>
          <a:xfrm>
            <a:off x="8011287" y="3913844"/>
            <a:ext cx="2906564" cy="830997"/>
          </a:xfrm>
          <a:prstGeom prst="rect">
            <a:avLst/>
          </a:prstGeom>
        </p:spPr>
        <p:txBody>
          <a:bodyPr wrap="square">
            <a:spAutoFit/>
          </a:bodyPr>
          <a:lstStyle/>
          <a:p>
            <a:pPr>
              <a:buNone/>
            </a:pPr>
            <a:r>
              <a:rPr lang="en-US" sz="2400" dirty="0">
                <a:solidFill>
                  <a:srgbClr val="7030A0"/>
                </a:solidFill>
                <a:latin typeface="Myriad Pro" panose="020B0503030403020204" pitchFamily="34" charset="0"/>
              </a:rPr>
              <a:t>3 × 3 hundreds = </a:t>
            </a:r>
            <a:br>
              <a:rPr lang="en-US" sz="2400" dirty="0">
                <a:solidFill>
                  <a:srgbClr val="7030A0"/>
                </a:solidFill>
                <a:latin typeface="Myriad Pro" panose="020B0503030403020204" pitchFamily="34" charset="0"/>
              </a:rPr>
            </a:br>
            <a:r>
              <a:rPr lang="en-US" sz="2400" dirty="0">
                <a:solidFill>
                  <a:srgbClr val="7030A0"/>
                </a:solidFill>
                <a:latin typeface="Myriad Pro" panose="020B0503030403020204" pitchFamily="34" charset="0"/>
              </a:rPr>
              <a:t>           9 hundreds</a:t>
            </a:r>
            <a:endParaRPr lang="en-GB" sz="2400" dirty="0">
              <a:solidFill>
                <a:srgbClr val="7030A0"/>
              </a:solidFill>
              <a:latin typeface="Myriad Pro" panose="020B0503030403020204" pitchFamily="34" charset="0"/>
            </a:endParaRPr>
          </a:p>
        </p:txBody>
      </p:sp>
    </p:spTree>
    <p:extLst>
      <p:ext uri="{BB962C8B-B14F-4D97-AF65-F5344CB8AC3E}">
        <p14:creationId xmlns:p14="http://schemas.microsoft.com/office/powerpoint/2010/main" val="298626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mph" presetSubtype="2" decel="100000" autoRev="1" fill="hold" grpId="1" nodeType="clickEffect">
                                  <p:stCondLst>
                                    <p:cond delay="0"/>
                                  </p:stCondLst>
                                  <p:childTnLst>
                                    <p:animClr clrSpc="rgb" dir="cw">
                                      <p:cBhvr override="childStyle">
                                        <p:cTn id="31" dur="1000" fill="hold"/>
                                        <p:tgtEl>
                                          <p:spTgt spid="14"/>
                                        </p:tgtEl>
                                        <p:attrNameLst>
                                          <p:attrName>style.color</p:attrName>
                                        </p:attrNameLst>
                                      </p:cBhvr>
                                      <p:to>
                                        <a:srgbClr val="FF0000"/>
                                      </p:to>
                                    </p:animClr>
                                  </p:childTnLst>
                                </p:cTn>
                              </p:par>
                              <p:par>
                                <p:cTn id="32" presetID="3" presetClass="emph" presetSubtype="2" decel="100000" autoRev="1" fill="hold" grpId="1" nodeType="withEffect">
                                  <p:stCondLst>
                                    <p:cond delay="0"/>
                                  </p:stCondLst>
                                  <p:childTnLst>
                                    <p:animClr clrSpc="rgb" dir="cw">
                                      <p:cBhvr override="childStyle">
                                        <p:cTn id="33" dur="1000" fill="hold"/>
                                        <p:tgtEl>
                                          <p:spTgt spid="15"/>
                                        </p:tgtEl>
                                        <p:attrNameLst>
                                          <p:attrName>style.color</p:attrName>
                                        </p:attrNameLst>
                                      </p:cBhvr>
                                      <p:to>
                                        <a:srgbClr val="FF0000"/>
                                      </p:to>
                                    </p:animClr>
                                  </p:childTnLst>
                                </p:cTn>
                              </p:par>
                              <p:par>
                                <p:cTn id="34" presetID="3" presetClass="emph" presetSubtype="2" decel="100000" autoRev="1" fill="hold" grpId="1" nodeType="withEffect">
                                  <p:stCondLst>
                                    <p:cond delay="0"/>
                                  </p:stCondLst>
                                  <p:childTnLst>
                                    <p:animClr clrSpc="rgb" dir="cw">
                                      <p:cBhvr override="childStyle">
                                        <p:cTn id="35" dur="1000" fill="hold"/>
                                        <p:tgtEl>
                                          <p:spTgt spid="23"/>
                                        </p:tgtEl>
                                        <p:attrNameLst>
                                          <p:attrName>style.color</p:attrName>
                                        </p:attrNameLst>
                                      </p:cBhvr>
                                      <p:to>
                                        <a:srgbClr val="FF0000"/>
                                      </p:to>
                                    </p:animClr>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mph" presetSubtype="2" decel="100000" autoRev="1" fill="hold" grpId="1" nodeType="clickEffect">
                                  <p:stCondLst>
                                    <p:cond delay="0"/>
                                  </p:stCondLst>
                                  <p:childTnLst>
                                    <p:animClr clrSpc="rgb" dir="cw">
                                      <p:cBhvr override="childStyle">
                                        <p:cTn id="54" dur="1000" fill="hold"/>
                                        <p:tgtEl>
                                          <p:spTgt spid="13"/>
                                        </p:tgtEl>
                                        <p:attrNameLst>
                                          <p:attrName>style.color</p:attrName>
                                        </p:attrNameLst>
                                      </p:cBhvr>
                                      <p:to>
                                        <a:srgbClr val="00628C"/>
                                      </p:to>
                                    </p:animClr>
                                  </p:childTnLst>
                                </p:cTn>
                              </p:par>
                              <p:par>
                                <p:cTn id="55" presetID="3" presetClass="emph" presetSubtype="2" decel="100000" autoRev="1" fill="hold" grpId="2" nodeType="withEffect">
                                  <p:stCondLst>
                                    <p:cond delay="0"/>
                                  </p:stCondLst>
                                  <p:childTnLst>
                                    <p:animClr clrSpc="rgb" dir="cw">
                                      <p:cBhvr override="childStyle">
                                        <p:cTn id="56" dur="1000" fill="hold"/>
                                        <p:tgtEl>
                                          <p:spTgt spid="15"/>
                                        </p:tgtEl>
                                        <p:attrNameLst>
                                          <p:attrName>style.color</p:attrName>
                                        </p:attrNameLst>
                                      </p:cBhvr>
                                      <p:to>
                                        <a:srgbClr val="00628C"/>
                                      </p:to>
                                    </p:animClr>
                                  </p:childTnLst>
                                </p:cTn>
                              </p:par>
                              <p:par>
                                <p:cTn id="57" presetID="3" presetClass="emph" presetSubtype="2" decel="100000" autoRev="1" fill="hold" grpId="2" nodeType="withEffect">
                                  <p:stCondLst>
                                    <p:cond delay="0"/>
                                  </p:stCondLst>
                                  <p:childTnLst>
                                    <p:animClr clrSpc="rgb" dir="cw">
                                      <p:cBhvr override="childStyle">
                                        <p:cTn id="58" dur="1000" fill="hold"/>
                                        <p:tgtEl>
                                          <p:spTgt spid="23"/>
                                        </p:tgtEl>
                                        <p:attrNameLst>
                                          <p:attrName>style.color</p:attrName>
                                        </p:attrNameLst>
                                      </p:cBhvr>
                                      <p:to>
                                        <a:srgbClr val="00628C"/>
                                      </p:to>
                                    </p:animClr>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par>
                                <p:cTn id="69" presetID="10" presetClass="entr" presetSubtype="0" fill="hold" grpId="0" nodeType="withEffect">
                                  <p:stCondLst>
                                    <p:cond delay="20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mph" presetSubtype="2" decel="100000" autoRev="1" fill="hold" grpId="3" nodeType="clickEffect">
                                  <p:stCondLst>
                                    <p:cond delay="0"/>
                                  </p:stCondLst>
                                  <p:childTnLst>
                                    <p:animClr clrSpc="rgb" dir="cw">
                                      <p:cBhvr override="childStyle">
                                        <p:cTn id="80" dur="1000" fill="hold"/>
                                        <p:tgtEl>
                                          <p:spTgt spid="15"/>
                                        </p:tgtEl>
                                        <p:attrNameLst>
                                          <p:attrName>style.color</p:attrName>
                                        </p:attrNameLst>
                                      </p:cBhvr>
                                      <p:to>
                                        <a:srgbClr val="7030A0"/>
                                      </p:to>
                                    </p:animClr>
                                  </p:childTnLst>
                                </p:cTn>
                              </p:par>
                              <p:par>
                                <p:cTn id="81" presetID="3" presetClass="emph" presetSubtype="2" decel="100000" autoRev="1" fill="hold" grpId="3" nodeType="withEffect">
                                  <p:stCondLst>
                                    <p:cond delay="0"/>
                                  </p:stCondLst>
                                  <p:childTnLst>
                                    <p:animClr clrSpc="rgb" dir="cw">
                                      <p:cBhvr override="childStyle">
                                        <p:cTn id="82" dur="1000" fill="hold"/>
                                        <p:tgtEl>
                                          <p:spTgt spid="23"/>
                                        </p:tgtEl>
                                        <p:attrNameLst>
                                          <p:attrName>style.color</p:attrName>
                                        </p:attrNameLst>
                                      </p:cBhvr>
                                      <p:to>
                                        <a:srgbClr val="7030A0"/>
                                      </p:to>
                                    </p:animClr>
                                  </p:childTnLst>
                                </p:cTn>
                              </p:par>
                              <p:par>
                                <p:cTn id="83" presetID="3" presetClass="emph" presetSubtype="2" decel="100000" autoRev="1" fill="hold" grpId="1" nodeType="withEffect">
                                  <p:stCondLst>
                                    <p:cond delay="0"/>
                                  </p:stCondLst>
                                  <p:childTnLst>
                                    <p:animClr clrSpc="rgb" dir="cw">
                                      <p:cBhvr override="childStyle">
                                        <p:cTn id="84" dur="1000" fill="hold"/>
                                        <p:tgtEl>
                                          <p:spTgt spid="25"/>
                                        </p:tgtEl>
                                        <p:attrNameLst>
                                          <p:attrName>style.color</p:attrName>
                                        </p:attrNameLst>
                                      </p:cBhvr>
                                      <p:to>
                                        <a:srgbClr val="7030A0"/>
                                      </p:to>
                                    </p:animClr>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fade">
                                      <p:cBhvr>
                                        <p:cTn id="89" dur="500"/>
                                        <p:tgtEl>
                                          <p:spTgt spid="41"/>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fade">
                                      <p:cBhvr>
                                        <p:cTn id="94" dur="500"/>
                                        <p:tgtEl>
                                          <p:spTgt spid="2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500"/>
                                        <p:tgtEl>
                                          <p:spTgt spid="2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fade">
                                      <p:cBhvr>
                                        <p:cTn id="100" dur="500"/>
                                        <p:tgtEl>
                                          <p:spTgt spid="20"/>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fade">
                                      <p:cBhvr>
                                        <p:cTn id="105" dur="500"/>
                                        <p:tgtEl>
                                          <p:spTgt spid="28"/>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fade">
                                      <p:cBhvr>
                                        <p:cTn id="108" dur="500"/>
                                        <p:tgtEl>
                                          <p:spTgt spid="27"/>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fade">
                                      <p:cBhvr>
                                        <p:cTn id="111" dur="500"/>
                                        <p:tgtEl>
                                          <p:spTgt spid="26"/>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fade">
                                      <p:cBhvr>
                                        <p:cTn id="116" dur="500"/>
                                        <p:tgtEl>
                                          <p:spTgt spid="35"/>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36"/>
                                        </p:tgtEl>
                                        <p:attrNameLst>
                                          <p:attrName>style.visibility</p:attrName>
                                        </p:attrNameLst>
                                      </p:cBhvr>
                                      <p:to>
                                        <p:strVal val="visible"/>
                                      </p:to>
                                    </p:set>
                                    <p:animEffect transition="in" filter="fade">
                                      <p:cBhvr>
                                        <p:cTn id="121" dur="500"/>
                                        <p:tgtEl>
                                          <p:spTgt spid="36"/>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500"/>
                                        <p:tgtEl>
                                          <p:spTgt spid="37"/>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fade">
                                      <p:cBhvr>
                                        <p:cTn id="131" dur="500"/>
                                        <p:tgtEl>
                                          <p:spTgt spid="38"/>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3"/>
                                        </p:tgtEl>
                                        <p:attrNameLst>
                                          <p:attrName>style.visibility</p:attrName>
                                        </p:attrNameLst>
                                      </p:cBhvr>
                                      <p:to>
                                        <p:strVal val="visible"/>
                                      </p:to>
                                    </p:set>
                                    <p:animEffect transition="in" filter="fade">
                                      <p:cBhvr>
                                        <p:cTn id="1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3" grpId="1"/>
      <p:bldP spid="14" grpId="0"/>
      <p:bldP spid="14" grpId="1"/>
      <p:bldP spid="15" grpId="0"/>
      <p:bldP spid="15" grpId="1"/>
      <p:bldP spid="15" grpId="2"/>
      <p:bldP spid="15" grpId="3"/>
      <p:bldP spid="16" grpId="0"/>
      <p:bldP spid="18" grpId="0"/>
      <p:bldP spid="19" grpId="0"/>
      <p:bldP spid="20" grpId="0"/>
      <p:bldP spid="21" grpId="0"/>
      <p:bldP spid="22" grpId="0"/>
      <p:bldP spid="23" grpId="0"/>
      <p:bldP spid="23" grpId="1"/>
      <p:bldP spid="23" grpId="2"/>
      <p:bldP spid="23" grpId="3"/>
      <p:bldP spid="25" grpId="0"/>
      <p:bldP spid="25" grpId="1"/>
      <p:bldP spid="26" grpId="0"/>
      <p:bldP spid="27" grpId="0"/>
      <p:bldP spid="28" grpId="0"/>
      <p:bldP spid="29" grpId="0" animBg="1"/>
      <p:bldP spid="30" grpId="0" animBg="1"/>
      <p:bldP spid="31" grpId="0" animBg="1"/>
      <p:bldP spid="36" grpId="0"/>
      <p:bldP spid="37" grpId="0"/>
      <p:bldP spid="38" grpId="0"/>
      <p:bldP spid="39" grpId="0"/>
      <p:bldP spid="40" grpId="0"/>
      <p:bldP spid="4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a:t>
            </a:r>
            <a:r>
              <a:rPr lang="en-GB" sz="2400" b="1" dirty="0"/>
              <a:t>4</a:t>
            </a:r>
            <a:r>
              <a:rPr lang="en-GB" sz="2400" b="1" i="0" u="none" strike="noStrike" dirty="0">
                <a:effectLst/>
              </a:rPr>
              <a:t>, Learning Outcome 16	</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059532618"/>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16</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multiply a three-digit number by a single-digit number using expanded and short multiplication (one regroup)</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324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4, Learning Outcome 16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 text, application  Description automatically generated">
            <a:extLst>
              <a:ext uri="{FF2B5EF4-FFF2-40B4-BE49-F238E27FC236}">
                <a16:creationId xmlns:a16="http://schemas.microsoft.com/office/drawing/2014/main" id="{496454C0-5CDD-4E37-8791-B1F0141D285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86" b="186"/>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2.14 Multiplication: partitioning leading to short multiplication</a:t>
            </a:r>
            <a:r>
              <a:rPr lang="en-GB" sz="2000" dirty="0"/>
              <a:t> </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59188635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35-36</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37283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9BC90C2-0CC1-46DC-876A-EB8E2DB248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64311" y="1906033"/>
            <a:ext cx="2635262" cy="4306200"/>
          </a:xfrm>
          <a:prstGeom prst="rect">
            <a:avLst/>
          </a:prstGeom>
        </p:spPr>
      </p:pic>
      <p:pic>
        <p:nvPicPr>
          <p:cNvPr id="17" name="Picture 16">
            <a:extLst>
              <a:ext uri="{FF2B5EF4-FFF2-40B4-BE49-F238E27FC236}">
                <a16:creationId xmlns:a16="http://schemas.microsoft.com/office/drawing/2014/main" id="{980706DA-A766-49A6-8AA4-2482662146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79261" y="2165588"/>
            <a:ext cx="1306517" cy="471325"/>
          </a:xfrm>
          <a:prstGeom prst="rect">
            <a:avLst/>
          </a:prstGeom>
        </p:spPr>
      </p:pic>
      <p:sp>
        <p:nvSpPr>
          <p:cNvPr id="2" name="Text Placeholder 1">
            <a:extLst>
              <a:ext uri="{FF2B5EF4-FFF2-40B4-BE49-F238E27FC236}">
                <a16:creationId xmlns:a16="http://schemas.microsoft.com/office/drawing/2014/main" id="{01B8B60B-6C11-463E-997E-FAE317833102}"/>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2.14 </a:t>
            </a:r>
            <a:r>
              <a:rPr lang="en-GB" dirty="0"/>
              <a:t>Short multiplication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4:3</a:t>
            </a:r>
            <a:endParaRPr lang="en-GB" dirty="0"/>
          </a:p>
        </p:txBody>
      </p:sp>
      <p:pic>
        <p:nvPicPr>
          <p:cNvPr id="8" name="Picture 7">
            <a:extLst>
              <a:ext uri="{FF2B5EF4-FFF2-40B4-BE49-F238E27FC236}">
                <a16:creationId xmlns:a16="http://schemas.microsoft.com/office/drawing/2014/main" id="{352F4D21-8B9C-48B0-B657-45AEDF0039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386029" y="2636912"/>
            <a:ext cx="1306517" cy="336802"/>
          </a:xfrm>
          <a:prstGeom prst="rect">
            <a:avLst/>
          </a:prstGeom>
        </p:spPr>
      </p:pic>
      <p:sp>
        <p:nvSpPr>
          <p:cNvPr id="9" name="TextBox 8">
            <a:extLst>
              <a:ext uri="{FF2B5EF4-FFF2-40B4-BE49-F238E27FC236}">
                <a16:creationId xmlns:a16="http://schemas.microsoft.com/office/drawing/2014/main" id="{4AD0052D-7B78-4993-B96B-3F7FB9803A9B}"/>
              </a:ext>
            </a:extLst>
          </p:cNvPr>
          <p:cNvSpPr txBox="1"/>
          <p:nvPr/>
        </p:nvSpPr>
        <p:spPr bwMode="auto">
          <a:xfrm>
            <a:off x="6314372" y="870512"/>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1,563</a:t>
            </a:r>
          </a:p>
        </p:txBody>
      </p:sp>
      <p:sp>
        <p:nvSpPr>
          <p:cNvPr id="10" name="Rectangle 9">
            <a:extLst>
              <a:ext uri="{FF2B5EF4-FFF2-40B4-BE49-F238E27FC236}">
                <a16:creationId xmlns:a16="http://schemas.microsoft.com/office/drawing/2014/main" id="{26FDEC3F-A721-42E8-9801-29FE0235C6D1}"/>
              </a:ext>
            </a:extLst>
          </p:cNvPr>
          <p:cNvSpPr/>
          <p:nvPr/>
        </p:nvSpPr>
        <p:spPr>
          <a:xfrm>
            <a:off x="4943872" y="851462"/>
            <a:ext cx="1696298" cy="461665"/>
          </a:xfrm>
          <a:prstGeom prst="rect">
            <a:avLst/>
          </a:prstGeom>
        </p:spPr>
        <p:txBody>
          <a:bodyPr wrap="none">
            <a:spAutoFit/>
          </a:bodyPr>
          <a:lstStyle/>
          <a:p>
            <a:pPr>
              <a:buNone/>
            </a:pPr>
            <a:r>
              <a:rPr lang="en-GB" sz="2400" dirty="0">
                <a:latin typeface="Myriad Pro" panose="020B0503030403020204" pitchFamily="34" charset="0"/>
                <a:ea typeface="Myriad Pro Semibold" charset="0"/>
                <a:cs typeface="Times New Roman" panose="02020603050405020304" pitchFamily="18" charset="0"/>
              </a:rPr>
              <a:t>521 </a:t>
            </a:r>
            <a:r>
              <a:rPr lang="en-GB" sz="2400" dirty="0">
                <a:latin typeface="Myriad Pro" panose="020B0503030403020204" pitchFamily="34" charset="0"/>
                <a:ea typeface="Myriad Pro Semibold" charset="0"/>
                <a:cs typeface="Myriad Pro Semibold" charset="0"/>
              </a:rPr>
              <a:t>× 3 = </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latin typeface="Myriad Pro" panose="020B0503030403020204" pitchFamily="34" charset="0"/>
            </a:endParaRPr>
          </a:p>
        </p:txBody>
      </p:sp>
      <p:sp>
        <p:nvSpPr>
          <p:cNvPr id="11" name="Rectangle 10">
            <a:extLst>
              <a:ext uri="{FF2B5EF4-FFF2-40B4-BE49-F238E27FC236}">
                <a16:creationId xmlns:a16="http://schemas.microsoft.com/office/drawing/2014/main" id="{1BB0C93E-6977-4164-80A2-469DA632101C}"/>
              </a:ext>
            </a:extLst>
          </p:cNvPr>
          <p:cNvSpPr/>
          <p:nvPr/>
        </p:nvSpPr>
        <p:spPr bwMode="auto">
          <a:xfrm>
            <a:off x="6393557" y="879104"/>
            <a:ext cx="811774"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12" name="Picture 11">
            <a:extLst>
              <a:ext uri="{FF2B5EF4-FFF2-40B4-BE49-F238E27FC236}">
                <a16:creationId xmlns:a16="http://schemas.microsoft.com/office/drawing/2014/main" id="{AD7C03DE-2284-4DA3-B419-7D2DEBAA958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822740" y="2122600"/>
            <a:ext cx="360040" cy="461665"/>
          </a:xfrm>
          <a:prstGeom prst="rect">
            <a:avLst/>
          </a:prstGeom>
        </p:spPr>
      </p:pic>
      <p:pic>
        <p:nvPicPr>
          <p:cNvPr id="13" name="Picture 12">
            <a:extLst>
              <a:ext uri="{FF2B5EF4-FFF2-40B4-BE49-F238E27FC236}">
                <a16:creationId xmlns:a16="http://schemas.microsoft.com/office/drawing/2014/main" id="{FAB81FDB-F5BF-4C0F-8486-7C3AE423B51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692546" y="2168173"/>
            <a:ext cx="625847" cy="805542"/>
          </a:xfrm>
          <a:prstGeom prst="rect">
            <a:avLst/>
          </a:prstGeom>
        </p:spPr>
      </p:pic>
      <p:pic>
        <p:nvPicPr>
          <p:cNvPr id="14" name="Picture 13">
            <a:extLst>
              <a:ext uri="{FF2B5EF4-FFF2-40B4-BE49-F238E27FC236}">
                <a16:creationId xmlns:a16="http://schemas.microsoft.com/office/drawing/2014/main" id="{E37C09C2-08DA-401C-9AA3-6DF836105DE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317639" y="2168173"/>
            <a:ext cx="304800" cy="805542"/>
          </a:xfrm>
          <a:prstGeom prst="rect">
            <a:avLst/>
          </a:prstGeom>
        </p:spPr>
      </p:pic>
      <p:sp>
        <p:nvSpPr>
          <p:cNvPr id="25" name="TextBox 24">
            <a:extLst>
              <a:ext uri="{FF2B5EF4-FFF2-40B4-BE49-F238E27FC236}">
                <a16:creationId xmlns:a16="http://schemas.microsoft.com/office/drawing/2014/main" id="{B82758C2-79F7-4D67-BDA4-EE7058C344DA}"/>
              </a:ext>
            </a:extLst>
          </p:cNvPr>
          <p:cNvSpPr txBox="1"/>
          <p:nvPr/>
        </p:nvSpPr>
        <p:spPr bwMode="auto">
          <a:xfrm>
            <a:off x="9614496" y="2354906"/>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a:t>
            </a:r>
          </a:p>
        </p:txBody>
      </p:sp>
      <p:sp>
        <p:nvSpPr>
          <p:cNvPr id="26" name="TextBox 25">
            <a:extLst>
              <a:ext uri="{FF2B5EF4-FFF2-40B4-BE49-F238E27FC236}">
                <a16:creationId xmlns:a16="http://schemas.microsoft.com/office/drawing/2014/main" id="{FA2AB174-1EC6-4004-8EB5-8544439E34D8}"/>
              </a:ext>
            </a:extLst>
          </p:cNvPr>
          <p:cNvSpPr txBox="1"/>
          <p:nvPr/>
        </p:nvSpPr>
        <p:spPr bwMode="auto">
          <a:xfrm>
            <a:off x="9617238" y="2991816"/>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27" name="TextBox 26">
            <a:extLst>
              <a:ext uri="{FF2B5EF4-FFF2-40B4-BE49-F238E27FC236}">
                <a16:creationId xmlns:a16="http://schemas.microsoft.com/office/drawing/2014/main" id="{C46003FA-0591-4F5C-A2B5-2220DF4C4C9A}"/>
              </a:ext>
            </a:extLst>
          </p:cNvPr>
          <p:cNvSpPr txBox="1"/>
          <p:nvPr/>
        </p:nvSpPr>
        <p:spPr bwMode="auto">
          <a:xfrm>
            <a:off x="9635995" y="3689905"/>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panose="020B0503030403020204" pitchFamily="34" charset="0"/>
                <a:ea typeface="Myriad Pro Semibold" charset="0"/>
                <a:cs typeface="Myriad Pro Semibold" charset="0"/>
              </a:rPr>
              <a:t>3</a:t>
            </a:r>
          </a:p>
        </p:txBody>
      </p:sp>
      <p:sp>
        <p:nvSpPr>
          <p:cNvPr id="29" name="TextBox 28">
            <a:extLst>
              <a:ext uri="{FF2B5EF4-FFF2-40B4-BE49-F238E27FC236}">
                <a16:creationId xmlns:a16="http://schemas.microsoft.com/office/drawing/2014/main" id="{C096AEB4-ED5F-44F3-888F-D57970C2A411}"/>
              </a:ext>
            </a:extLst>
          </p:cNvPr>
          <p:cNvSpPr txBox="1"/>
          <p:nvPr/>
        </p:nvSpPr>
        <p:spPr bwMode="auto">
          <a:xfrm>
            <a:off x="9635996" y="4334370"/>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panose="020B0503030403020204" pitchFamily="34" charset="0"/>
                <a:ea typeface="Myriad Pro Semibold" charset="0"/>
                <a:cs typeface="Myriad Pro Semibold" charset="0"/>
              </a:rPr>
              <a:t>0</a:t>
            </a:r>
          </a:p>
        </p:txBody>
      </p:sp>
      <p:sp>
        <p:nvSpPr>
          <p:cNvPr id="30" name="TextBox 29">
            <a:extLst>
              <a:ext uri="{FF2B5EF4-FFF2-40B4-BE49-F238E27FC236}">
                <a16:creationId xmlns:a16="http://schemas.microsoft.com/office/drawing/2014/main" id="{806BEC1E-926C-4D96-868E-6083875A9AB2}"/>
              </a:ext>
            </a:extLst>
          </p:cNvPr>
          <p:cNvSpPr txBox="1"/>
          <p:nvPr/>
        </p:nvSpPr>
        <p:spPr bwMode="auto">
          <a:xfrm>
            <a:off x="8984861" y="4334370"/>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panose="020B0503030403020204" pitchFamily="34" charset="0"/>
                <a:ea typeface="Myriad Pro Semibold" charset="0"/>
                <a:cs typeface="Myriad Pro Semibold" charset="0"/>
              </a:rPr>
              <a:t>6</a:t>
            </a:r>
          </a:p>
        </p:txBody>
      </p:sp>
      <p:sp>
        <p:nvSpPr>
          <p:cNvPr id="32" name="TextBox 31">
            <a:extLst>
              <a:ext uri="{FF2B5EF4-FFF2-40B4-BE49-F238E27FC236}">
                <a16:creationId xmlns:a16="http://schemas.microsoft.com/office/drawing/2014/main" id="{1E6FC8B2-C536-476A-A77C-EB1B3AE428EF}"/>
              </a:ext>
            </a:extLst>
          </p:cNvPr>
          <p:cNvSpPr txBox="1"/>
          <p:nvPr/>
        </p:nvSpPr>
        <p:spPr bwMode="auto">
          <a:xfrm>
            <a:off x="7118142" y="2973715"/>
            <a:ext cx="2880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33" name="TextBox 32">
            <a:extLst>
              <a:ext uri="{FF2B5EF4-FFF2-40B4-BE49-F238E27FC236}">
                <a16:creationId xmlns:a16="http://schemas.microsoft.com/office/drawing/2014/main" id="{C6506F61-E316-42E6-A470-A012B5491E59}"/>
              </a:ext>
            </a:extLst>
          </p:cNvPr>
          <p:cNvSpPr txBox="1"/>
          <p:nvPr/>
        </p:nvSpPr>
        <p:spPr bwMode="auto">
          <a:xfrm>
            <a:off x="9640298" y="5003418"/>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7030A0"/>
                </a:solidFill>
                <a:latin typeface="Myriad Pro" panose="020B0503030403020204" pitchFamily="34" charset="0"/>
                <a:ea typeface="Myriad Pro Semibold" charset="0"/>
                <a:cs typeface="Myriad Pro Semibold" charset="0"/>
              </a:rPr>
              <a:t>0</a:t>
            </a:r>
          </a:p>
        </p:txBody>
      </p:sp>
      <p:sp>
        <p:nvSpPr>
          <p:cNvPr id="34" name="TextBox 33">
            <a:extLst>
              <a:ext uri="{FF2B5EF4-FFF2-40B4-BE49-F238E27FC236}">
                <a16:creationId xmlns:a16="http://schemas.microsoft.com/office/drawing/2014/main" id="{79259E37-05F7-4727-8AF5-08918F164969}"/>
              </a:ext>
            </a:extLst>
          </p:cNvPr>
          <p:cNvSpPr txBox="1"/>
          <p:nvPr/>
        </p:nvSpPr>
        <p:spPr bwMode="auto">
          <a:xfrm>
            <a:off x="8985720" y="5003418"/>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7030A0"/>
                </a:solidFill>
                <a:latin typeface="Myriad Pro" panose="020B0503030403020204" pitchFamily="34" charset="0"/>
                <a:ea typeface="Myriad Pro Semibold" charset="0"/>
                <a:cs typeface="Myriad Pro Semibold" charset="0"/>
              </a:rPr>
              <a:t>0</a:t>
            </a:r>
          </a:p>
        </p:txBody>
      </p:sp>
      <p:sp>
        <p:nvSpPr>
          <p:cNvPr id="35" name="TextBox 34">
            <a:extLst>
              <a:ext uri="{FF2B5EF4-FFF2-40B4-BE49-F238E27FC236}">
                <a16:creationId xmlns:a16="http://schemas.microsoft.com/office/drawing/2014/main" id="{E0E3F784-CE3D-4CCE-ABCB-B9FDC3EC51BF}"/>
              </a:ext>
            </a:extLst>
          </p:cNvPr>
          <p:cNvSpPr txBox="1"/>
          <p:nvPr/>
        </p:nvSpPr>
        <p:spPr bwMode="auto">
          <a:xfrm>
            <a:off x="8331143" y="5003418"/>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7030A0"/>
                </a:solidFill>
                <a:latin typeface="Myriad Pro" panose="020B0503030403020204" pitchFamily="34" charset="0"/>
                <a:ea typeface="Myriad Pro Semibold" charset="0"/>
                <a:cs typeface="Myriad Pro Semibold" charset="0"/>
              </a:rPr>
              <a:t>5</a:t>
            </a:r>
          </a:p>
        </p:txBody>
      </p:sp>
      <p:sp>
        <p:nvSpPr>
          <p:cNvPr id="37" name="TextBox 36">
            <a:extLst>
              <a:ext uri="{FF2B5EF4-FFF2-40B4-BE49-F238E27FC236}">
                <a16:creationId xmlns:a16="http://schemas.microsoft.com/office/drawing/2014/main" id="{CBC3FE0D-37C8-43D5-80AE-03DECC969FAD}"/>
              </a:ext>
            </a:extLst>
          </p:cNvPr>
          <p:cNvSpPr txBox="1"/>
          <p:nvPr/>
        </p:nvSpPr>
        <p:spPr bwMode="auto">
          <a:xfrm>
            <a:off x="8990506" y="2343649"/>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38" name="TextBox 37">
            <a:extLst>
              <a:ext uri="{FF2B5EF4-FFF2-40B4-BE49-F238E27FC236}">
                <a16:creationId xmlns:a16="http://schemas.microsoft.com/office/drawing/2014/main" id="{9B2D6F87-F344-4C7A-B951-EEDD3F3F51FC}"/>
              </a:ext>
            </a:extLst>
          </p:cNvPr>
          <p:cNvSpPr txBox="1"/>
          <p:nvPr/>
        </p:nvSpPr>
        <p:spPr bwMode="auto">
          <a:xfrm>
            <a:off x="8336288" y="2340112"/>
            <a:ext cx="2915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sp>
        <p:nvSpPr>
          <p:cNvPr id="39" name="TextBox 38">
            <a:extLst>
              <a:ext uri="{FF2B5EF4-FFF2-40B4-BE49-F238E27FC236}">
                <a16:creationId xmlns:a16="http://schemas.microsoft.com/office/drawing/2014/main" id="{56A5FF08-25E4-4F5E-B164-927F28285502}"/>
              </a:ext>
            </a:extLst>
          </p:cNvPr>
          <p:cNvSpPr txBox="1"/>
          <p:nvPr/>
        </p:nvSpPr>
        <p:spPr bwMode="auto">
          <a:xfrm>
            <a:off x="7676566" y="5003418"/>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7030A0"/>
                </a:solidFill>
                <a:latin typeface="Myriad Pro" panose="020B0503030403020204" pitchFamily="34" charset="0"/>
                <a:ea typeface="Myriad Pro Semibold" charset="0"/>
                <a:cs typeface="Myriad Pro Semibold" charset="0"/>
              </a:rPr>
              <a:t>1</a:t>
            </a:r>
          </a:p>
        </p:txBody>
      </p:sp>
      <p:sp>
        <p:nvSpPr>
          <p:cNvPr id="40" name="TextBox 39">
            <a:extLst>
              <a:ext uri="{FF2B5EF4-FFF2-40B4-BE49-F238E27FC236}">
                <a16:creationId xmlns:a16="http://schemas.microsoft.com/office/drawing/2014/main" id="{62FF810F-AE0B-4046-AF5E-F92B13194653}"/>
              </a:ext>
            </a:extLst>
          </p:cNvPr>
          <p:cNvSpPr txBox="1"/>
          <p:nvPr/>
        </p:nvSpPr>
        <p:spPr bwMode="auto">
          <a:xfrm>
            <a:off x="9640298" y="5656819"/>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41" name="TextBox 40">
            <a:extLst>
              <a:ext uri="{FF2B5EF4-FFF2-40B4-BE49-F238E27FC236}">
                <a16:creationId xmlns:a16="http://schemas.microsoft.com/office/drawing/2014/main" id="{725CAAB2-6C0B-492A-8E4D-A8D6F528B48A}"/>
              </a:ext>
            </a:extLst>
          </p:cNvPr>
          <p:cNvSpPr txBox="1"/>
          <p:nvPr/>
        </p:nvSpPr>
        <p:spPr bwMode="auto">
          <a:xfrm>
            <a:off x="8985720" y="5656819"/>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42" name="TextBox 41">
            <a:extLst>
              <a:ext uri="{FF2B5EF4-FFF2-40B4-BE49-F238E27FC236}">
                <a16:creationId xmlns:a16="http://schemas.microsoft.com/office/drawing/2014/main" id="{59414386-22EA-4761-9283-65BAFB632DD0}"/>
              </a:ext>
            </a:extLst>
          </p:cNvPr>
          <p:cNvSpPr txBox="1"/>
          <p:nvPr/>
        </p:nvSpPr>
        <p:spPr bwMode="auto">
          <a:xfrm>
            <a:off x="8331143" y="5656819"/>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sp>
        <p:nvSpPr>
          <p:cNvPr id="43" name="TextBox 42">
            <a:extLst>
              <a:ext uri="{FF2B5EF4-FFF2-40B4-BE49-F238E27FC236}">
                <a16:creationId xmlns:a16="http://schemas.microsoft.com/office/drawing/2014/main" id="{0A135013-EF30-4FF9-B9BE-27D64EB67372}"/>
              </a:ext>
            </a:extLst>
          </p:cNvPr>
          <p:cNvSpPr txBox="1"/>
          <p:nvPr/>
        </p:nvSpPr>
        <p:spPr bwMode="auto">
          <a:xfrm>
            <a:off x="7676566" y="5656819"/>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a:t>
            </a:r>
          </a:p>
        </p:txBody>
      </p:sp>
      <p:sp>
        <p:nvSpPr>
          <p:cNvPr id="3" name="Rectangle 2">
            <a:extLst>
              <a:ext uri="{FF2B5EF4-FFF2-40B4-BE49-F238E27FC236}">
                <a16:creationId xmlns:a16="http://schemas.microsoft.com/office/drawing/2014/main" id="{15E351F4-6CA8-4E2C-80B2-DF9E55182E89}"/>
              </a:ext>
            </a:extLst>
          </p:cNvPr>
          <p:cNvSpPr/>
          <p:nvPr/>
        </p:nvSpPr>
        <p:spPr>
          <a:xfrm>
            <a:off x="4807650" y="3645025"/>
            <a:ext cx="2906565" cy="461665"/>
          </a:xfrm>
          <a:prstGeom prst="rect">
            <a:avLst/>
          </a:prstGeom>
        </p:spPr>
        <p:txBody>
          <a:bodyPr wrap="none">
            <a:spAutoFit/>
          </a:bodyPr>
          <a:lstStyle/>
          <a:p>
            <a:pPr>
              <a:buNone/>
            </a:pPr>
            <a:r>
              <a:rPr lang="en-US" sz="2400" dirty="0">
                <a:solidFill>
                  <a:srgbClr val="E82420"/>
                </a:solidFill>
                <a:latin typeface="Myriad Pro" panose="020B0503030403020204" pitchFamily="34" charset="0"/>
              </a:rPr>
              <a:t>3 × 1 ones = 3 ones</a:t>
            </a:r>
            <a:endParaRPr lang="en-GB" sz="2400" dirty="0">
              <a:solidFill>
                <a:srgbClr val="E82420"/>
              </a:solidFill>
              <a:latin typeface="Myriad Pro" panose="020B0503030403020204" pitchFamily="34" charset="0"/>
            </a:endParaRPr>
          </a:p>
        </p:txBody>
      </p:sp>
      <p:sp>
        <p:nvSpPr>
          <p:cNvPr id="31" name="Rectangle 30">
            <a:extLst>
              <a:ext uri="{FF2B5EF4-FFF2-40B4-BE49-F238E27FC236}">
                <a16:creationId xmlns:a16="http://schemas.microsoft.com/office/drawing/2014/main" id="{BE655F5E-C795-43C0-941C-E6A591DD4650}"/>
              </a:ext>
            </a:extLst>
          </p:cNvPr>
          <p:cNvSpPr/>
          <p:nvPr/>
        </p:nvSpPr>
        <p:spPr>
          <a:xfrm>
            <a:off x="4884896" y="4317083"/>
            <a:ext cx="2747804"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rPr>
              <a:t>3 × 2 tens = 6 tens</a:t>
            </a:r>
          </a:p>
        </p:txBody>
      </p:sp>
      <p:sp>
        <p:nvSpPr>
          <p:cNvPr id="36" name="Rectangle 35">
            <a:extLst>
              <a:ext uri="{FF2B5EF4-FFF2-40B4-BE49-F238E27FC236}">
                <a16:creationId xmlns:a16="http://schemas.microsoft.com/office/drawing/2014/main" id="{53DCD006-03CE-4184-B30C-6A659E2072BD}"/>
              </a:ext>
            </a:extLst>
          </p:cNvPr>
          <p:cNvSpPr/>
          <p:nvPr/>
        </p:nvSpPr>
        <p:spPr>
          <a:xfrm>
            <a:off x="3373344" y="4983560"/>
            <a:ext cx="5464562" cy="461665"/>
          </a:xfrm>
          <a:prstGeom prst="rect">
            <a:avLst/>
          </a:prstGeom>
        </p:spPr>
        <p:txBody>
          <a:bodyPr wrap="square">
            <a:spAutoFit/>
          </a:bodyPr>
          <a:lstStyle/>
          <a:p>
            <a:pPr>
              <a:buNone/>
            </a:pPr>
            <a:r>
              <a:rPr lang="en-GB" sz="2400" dirty="0">
                <a:solidFill>
                  <a:srgbClr val="7030A0"/>
                </a:solidFill>
                <a:latin typeface="Myriad Pro" panose="020B0503030403020204" pitchFamily="34" charset="0"/>
              </a:rPr>
              <a:t>3 × 5 hundreds = 15 hundreds</a:t>
            </a:r>
          </a:p>
        </p:txBody>
      </p:sp>
      <p:sp>
        <p:nvSpPr>
          <p:cNvPr id="6" name="Rectangle 5">
            <a:extLst>
              <a:ext uri="{FF2B5EF4-FFF2-40B4-BE49-F238E27FC236}">
                <a16:creationId xmlns:a16="http://schemas.microsoft.com/office/drawing/2014/main" id="{E40875AB-EAA0-457A-A4D4-68565D144539}"/>
              </a:ext>
            </a:extLst>
          </p:cNvPr>
          <p:cNvSpPr/>
          <p:nvPr/>
        </p:nvSpPr>
        <p:spPr>
          <a:xfrm>
            <a:off x="3755709" y="5415608"/>
            <a:ext cx="3920432" cy="461665"/>
          </a:xfrm>
          <a:prstGeom prst="rect">
            <a:avLst/>
          </a:prstGeom>
        </p:spPr>
        <p:txBody>
          <a:bodyPr wrap="none">
            <a:spAutoFit/>
          </a:bodyPr>
          <a:lstStyle/>
          <a:p>
            <a:pPr>
              <a:buNone/>
            </a:pPr>
            <a:r>
              <a:rPr lang="en-GB" sz="2400" dirty="0">
                <a:solidFill>
                  <a:srgbClr val="7030A0"/>
                </a:solidFill>
                <a:latin typeface="Myriad Pro" panose="020B0503030403020204" pitchFamily="34" charset="0"/>
              </a:rPr>
              <a:t>= 1 thousand + 5 hundreds</a:t>
            </a:r>
          </a:p>
        </p:txBody>
      </p:sp>
    </p:spTree>
    <p:extLst>
      <p:ext uri="{BB962C8B-B14F-4D97-AF65-F5344CB8AC3E}">
        <p14:creationId xmlns:p14="http://schemas.microsoft.com/office/powerpoint/2010/main" val="309511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3"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3"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mph" presetSubtype="2" autoRev="1" fill="hold" grpId="0" nodeType="clickEffect">
                                  <p:stCondLst>
                                    <p:cond delay="0"/>
                                  </p:stCondLst>
                                  <p:childTnLst>
                                    <p:animClr clrSpc="rgb" dir="cw">
                                      <p:cBhvr override="childStyle">
                                        <p:cTn id="26" dur="1000" fill="hold"/>
                                        <p:tgtEl>
                                          <p:spTgt spid="25"/>
                                        </p:tgtEl>
                                        <p:attrNameLst>
                                          <p:attrName>style.color</p:attrName>
                                        </p:attrNameLst>
                                      </p:cBhvr>
                                      <p:to>
                                        <a:srgbClr val="FF0000"/>
                                      </p:to>
                                    </p:animClr>
                                  </p:childTnLst>
                                </p:cTn>
                              </p:par>
                              <p:par>
                                <p:cTn id="27" presetID="3" presetClass="emph" presetSubtype="2" autoRev="1" fill="hold" grpId="0" nodeType="withEffect">
                                  <p:stCondLst>
                                    <p:cond delay="0"/>
                                  </p:stCondLst>
                                  <p:childTnLst>
                                    <p:animClr clrSpc="rgb" dir="cw">
                                      <p:cBhvr override="childStyle">
                                        <p:cTn id="28" dur="1000" fill="hold"/>
                                        <p:tgtEl>
                                          <p:spTgt spid="26"/>
                                        </p:tgtEl>
                                        <p:attrNameLst>
                                          <p:attrName>style.color</p:attrName>
                                        </p:attrNameLst>
                                      </p:cBhvr>
                                      <p:to>
                                        <a:srgbClr val="FF0000"/>
                                      </p:to>
                                    </p:animClr>
                                  </p:childTnLst>
                                </p:cTn>
                              </p:par>
                              <p:par>
                                <p:cTn id="29" presetID="3" presetClass="emph" presetSubtype="2" autoRev="1" fill="hold" grpId="0" nodeType="withEffect">
                                  <p:stCondLst>
                                    <p:cond delay="0"/>
                                  </p:stCondLst>
                                  <p:childTnLst>
                                    <p:animClr clrSpc="rgb" dir="cw">
                                      <p:cBhvr override="childStyle">
                                        <p:cTn id="30" dur="1000" fill="hold"/>
                                        <p:tgtEl>
                                          <p:spTgt spid="32"/>
                                        </p:tgtEl>
                                        <p:attrNameLst>
                                          <p:attrName>style.color</p:attrName>
                                        </p:attrNameLst>
                                      </p:cBhvr>
                                      <p:to>
                                        <a:srgbClr val="FF0000"/>
                                      </p:to>
                                    </p:animClr>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mph" presetSubtype="2" autoRev="1" fill="hold" grpId="1" nodeType="clickEffect">
                                  <p:stCondLst>
                                    <p:cond delay="0"/>
                                  </p:stCondLst>
                                  <p:childTnLst>
                                    <p:animClr clrSpc="rgb" dir="cw">
                                      <p:cBhvr override="childStyle">
                                        <p:cTn id="44" dur="1000" fill="hold"/>
                                        <p:tgtEl>
                                          <p:spTgt spid="26"/>
                                        </p:tgtEl>
                                        <p:attrNameLst>
                                          <p:attrName>style.color</p:attrName>
                                        </p:attrNameLst>
                                      </p:cBhvr>
                                      <p:to>
                                        <a:srgbClr val="00628C"/>
                                      </p:to>
                                    </p:animClr>
                                  </p:childTnLst>
                                </p:cTn>
                              </p:par>
                              <p:par>
                                <p:cTn id="45" presetID="3" presetClass="emph" presetSubtype="2" autoRev="1" fill="hold" grpId="1" nodeType="withEffect">
                                  <p:stCondLst>
                                    <p:cond delay="0"/>
                                  </p:stCondLst>
                                  <p:childTnLst>
                                    <p:animClr clrSpc="rgb" dir="cw">
                                      <p:cBhvr override="childStyle">
                                        <p:cTn id="46" dur="1000" fill="hold"/>
                                        <p:tgtEl>
                                          <p:spTgt spid="32"/>
                                        </p:tgtEl>
                                        <p:attrNameLst>
                                          <p:attrName>style.color</p:attrName>
                                        </p:attrNameLst>
                                      </p:cBhvr>
                                      <p:to>
                                        <a:srgbClr val="00628C"/>
                                      </p:to>
                                    </p:animClr>
                                  </p:childTnLst>
                                </p:cTn>
                              </p:par>
                              <p:par>
                                <p:cTn id="47" presetID="3" presetClass="emph" presetSubtype="2" autoRev="1" fill="hold" grpId="0" nodeType="withEffect">
                                  <p:stCondLst>
                                    <p:cond delay="0"/>
                                  </p:stCondLst>
                                  <p:childTnLst>
                                    <p:animClr clrSpc="rgb" dir="cw">
                                      <p:cBhvr override="childStyle">
                                        <p:cTn id="48" dur="1000" fill="hold"/>
                                        <p:tgtEl>
                                          <p:spTgt spid="37"/>
                                        </p:tgtEl>
                                        <p:attrNameLst>
                                          <p:attrName>style.color</p:attrName>
                                        </p:attrNameLst>
                                      </p:cBhvr>
                                      <p:to>
                                        <a:srgbClr val="00628C"/>
                                      </p:to>
                                    </p:animClr>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par>
                                <p:cTn id="59" presetID="10" presetClass="entr" presetSubtype="0" fill="hold" grpId="0" nodeType="withEffect">
                                  <p:stCondLst>
                                    <p:cond delay="20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mph" presetSubtype="2" autoRev="1" fill="hold" grpId="2" nodeType="clickEffect">
                                  <p:stCondLst>
                                    <p:cond delay="0"/>
                                  </p:stCondLst>
                                  <p:childTnLst>
                                    <p:animClr clrSpc="rgb" dir="cw">
                                      <p:cBhvr override="childStyle">
                                        <p:cTn id="65" dur="1000" fill="hold"/>
                                        <p:tgtEl>
                                          <p:spTgt spid="26"/>
                                        </p:tgtEl>
                                        <p:attrNameLst>
                                          <p:attrName>style.color</p:attrName>
                                        </p:attrNameLst>
                                      </p:cBhvr>
                                      <p:to>
                                        <a:srgbClr val="7030A0"/>
                                      </p:to>
                                    </p:animClr>
                                  </p:childTnLst>
                                </p:cTn>
                              </p:par>
                              <p:par>
                                <p:cTn id="66" presetID="3" presetClass="emph" presetSubtype="2" autoRev="1" fill="hold" grpId="2" nodeType="withEffect">
                                  <p:stCondLst>
                                    <p:cond delay="0"/>
                                  </p:stCondLst>
                                  <p:childTnLst>
                                    <p:animClr clrSpc="rgb" dir="cw">
                                      <p:cBhvr override="childStyle">
                                        <p:cTn id="67" dur="1000" fill="hold"/>
                                        <p:tgtEl>
                                          <p:spTgt spid="32"/>
                                        </p:tgtEl>
                                        <p:attrNameLst>
                                          <p:attrName>style.color</p:attrName>
                                        </p:attrNameLst>
                                      </p:cBhvr>
                                      <p:to>
                                        <a:srgbClr val="7030A0"/>
                                      </p:to>
                                    </p:animClr>
                                  </p:childTnLst>
                                </p:cTn>
                              </p:par>
                              <p:par>
                                <p:cTn id="68" presetID="3" presetClass="emph" presetSubtype="2" autoRev="1" fill="hold" grpId="0" nodeType="withEffect">
                                  <p:stCondLst>
                                    <p:cond delay="0"/>
                                  </p:stCondLst>
                                  <p:childTnLst>
                                    <p:animClr clrSpc="rgb" dir="cw">
                                      <p:cBhvr override="childStyle">
                                        <p:cTn id="69" dur="1000" fill="hold"/>
                                        <p:tgtEl>
                                          <p:spTgt spid="38"/>
                                        </p:tgtEl>
                                        <p:attrNameLst>
                                          <p:attrName>style.color</p:attrName>
                                        </p:attrNameLst>
                                      </p:cBhvr>
                                      <p:to>
                                        <a:srgbClr val="7030A0"/>
                                      </p:to>
                                    </p:animClr>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childTnLst>
                                </p:cTn>
                              </p:par>
                              <p:par>
                                <p:cTn id="80" presetID="10" presetClass="exit" presetSubtype="0" fill="hold" nodeType="withEffect">
                                  <p:stCondLst>
                                    <p:cond delay="200"/>
                                  </p:stCondLst>
                                  <p:childTnLst>
                                    <p:animEffect transition="out" filter="fade">
                                      <p:cBhvr>
                                        <p:cTn id="81" dur="500"/>
                                        <p:tgtEl>
                                          <p:spTgt spid="17"/>
                                        </p:tgtEl>
                                      </p:cBhvr>
                                    </p:animEffect>
                                    <p:set>
                                      <p:cBhvr>
                                        <p:cTn id="82" dur="1" fill="hold">
                                          <p:stCondLst>
                                            <p:cond delay="499"/>
                                          </p:stCondLst>
                                        </p:cTn>
                                        <p:tgtEl>
                                          <p:spTgt spid="17"/>
                                        </p:tgtEl>
                                        <p:attrNameLst>
                                          <p:attrName>style.visibility</p:attrName>
                                        </p:attrNameLst>
                                      </p:cBhvr>
                                      <p:to>
                                        <p:strVal val="hidden"/>
                                      </p:to>
                                    </p:set>
                                  </p:childTnLst>
                                </p:cTn>
                              </p:par>
                            </p:childTnLst>
                          </p:cTn>
                        </p:par>
                        <p:par>
                          <p:cTn id="83" fill="hold">
                            <p:stCondLst>
                              <p:cond delay="700"/>
                            </p:stCondLst>
                            <p:childTnLst>
                              <p:par>
                                <p:cTn id="84" presetID="10" presetClass="entr" presetSubtype="0" fill="hold" grpId="0" nodeType="after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fade">
                                      <p:cBhvr>
                                        <p:cTn id="86" dur="500"/>
                                        <p:tgtEl>
                                          <p:spTgt spid="6"/>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fade">
                                      <p:cBhvr>
                                        <p:cTn id="91" dur="500"/>
                                        <p:tgtEl>
                                          <p:spTgt spid="33"/>
                                        </p:tgtEl>
                                      </p:cBhvr>
                                    </p:animEffect>
                                  </p:childTnLst>
                                </p:cTn>
                              </p:par>
                              <p:par>
                                <p:cTn id="92" presetID="10" presetClass="entr" presetSubtype="0" fill="hold" grpId="0" nodeType="withEffect">
                                  <p:stCondLst>
                                    <p:cond delay="200"/>
                                  </p:stCondLst>
                                  <p:childTnLst>
                                    <p:set>
                                      <p:cBhvr>
                                        <p:cTn id="93" dur="1" fill="hold">
                                          <p:stCondLst>
                                            <p:cond delay="0"/>
                                          </p:stCondLst>
                                        </p:cTn>
                                        <p:tgtEl>
                                          <p:spTgt spid="34"/>
                                        </p:tgtEl>
                                        <p:attrNameLst>
                                          <p:attrName>style.visibility</p:attrName>
                                        </p:attrNameLst>
                                      </p:cBhvr>
                                      <p:to>
                                        <p:strVal val="visible"/>
                                      </p:to>
                                    </p:set>
                                    <p:animEffect transition="in" filter="fade">
                                      <p:cBhvr>
                                        <p:cTn id="94" dur="500"/>
                                        <p:tgtEl>
                                          <p:spTgt spid="34"/>
                                        </p:tgtEl>
                                      </p:cBhvr>
                                    </p:animEffect>
                                  </p:childTnLst>
                                </p:cTn>
                              </p:par>
                              <p:par>
                                <p:cTn id="95" presetID="10" presetClass="entr" presetSubtype="0" fill="hold" grpId="0" nodeType="withEffect">
                                  <p:stCondLst>
                                    <p:cond delay="20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500"/>
                                        <p:tgtEl>
                                          <p:spTgt spid="35"/>
                                        </p:tgtEl>
                                      </p:cBhvr>
                                    </p:animEffect>
                                  </p:childTnLst>
                                </p:cTn>
                              </p:par>
                              <p:par>
                                <p:cTn id="98" presetID="10" presetClass="entr" presetSubtype="0" fill="hold" grpId="0" nodeType="withEffect">
                                  <p:stCondLst>
                                    <p:cond delay="200"/>
                                  </p:stCondLst>
                                  <p:childTnLst>
                                    <p:set>
                                      <p:cBhvr>
                                        <p:cTn id="99" dur="1" fill="hold">
                                          <p:stCondLst>
                                            <p:cond delay="0"/>
                                          </p:stCondLst>
                                        </p:cTn>
                                        <p:tgtEl>
                                          <p:spTgt spid="39"/>
                                        </p:tgtEl>
                                        <p:attrNameLst>
                                          <p:attrName>style.visibility</p:attrName>
                                        </p:attrNameLst>
                                      </p:cBhvr>
                                      <p:to>
                                        <p:strVal val="visible"/>
                                      </p:to>
                                    </p:set>
                                    <p:animEffect transition="in" filter="fade">
                                      <p:cBhvr>
                                        <p:cTn id="100" dur="500"/>
                                        <p:tgtEl>
                                          <p:spTgt spid="39"/>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500"/>
                                        <p:tgtEl>
                                          <p:spTgt spid="40"/>
                                        </p:tgtEl>
                                      </p:cBhvr>
                                    </p:animEffect>
                                  </p:childTnLst>
                                </p:cTn>
                              </p:par>
                            </p:childTnLst>
                          </p:cTn>
                        </p:par>
                        <p:par>
                          <p:cTn id="106" fill="hold">
                            <p:stCondLst>
                              <p:cond delay="500"/>
                            </p:stCondLst>
                            <p:childTnLst>
                              <p:par>
                                <p:cTn id="107" presetID="10" presetClass="entr" presetSubtype="0" fill="hold" grpId="0" nodeType="afterEffect">
                                  <p:stCondLst>
                                    <p:cond delay="200"/>
                                  </p:stCondLst>
                                  <p:childTnLst>
                                    <p:set>
                                      <p:cBhvr>
                                        <p:cTn id="108" dur="1" fill="hold">
                                          <p:stCondLst>
                                            <p:cond delay="0"/>
                                          </p:stCondLst>
                                        </p:cTn>
                                        <p:tgtEl>
                                          <p:spTgt spid="41"/>
                                        </p:tgtEl>
                                        <p:attrNameLst>
                                          <p:attrName>style.visibility</p:attrName>
                                        </p:attrNameLst>
                                      </p:cBhvr>
                                      <p:to>
                                        <p:strVal val="visible"/>
                                      </p:to>
                                    </p:set>
                                    <p:animEffect transition="in" filter="fade">
                                      <p:cBhvr>
                                        <p:cTn id="109" dur="500"/>
                                        <p:tgtEl>
                                          <p:spTgt spid="41"/>
                                        </p:tgtEl>
                                      </p:cBhvr>
                                    </p:animEffect>
                                  </p:childTnLst>
                                </p:cTn>
                              </p:par>
                            </p:childTnLst>
                          </p:cTn>
                        </p:par>
                        <p:par>
                          <p:cTn id="110" fill="hold">
                            <p:stCondLst>
                              <p:cond delay="1200"/>
                            </p:stCondLst>
                            <p:childTnLst>
                              <p:par>
                                <p:cTn id="111" presetID="10" presetClass="entr" presetSubtype="0" fill="hold" grpId="0" nodeType="afterEffect">
                                  <p:stCondLst>
                                    <p:cond delay="200"/>
                                  </p:stCondLst>
                                  <p:childTnLst>
                                    <p:set>
                                      <p:cBhvr>
                                        <p:cTn id="112" dur="1" fill="hold">
                                          <p:stCondLst>
                                            <p:cond delay="0"/>
                                          </p:stCondLst>
                                        </p:cTn>
                                        <p:tgtEl>
                                          <p:spTgt spid="42"/>
                                        </p:tgtEl>
                                        <p:attrNameLst>
                                          <p:attrName>style.visibility</p:attrName>
                                        </p:attrNameLst>
                                      </p:cBhvr>
                                      <p:to>
                                        <p:strVal val="visible"/>
                                      </p:to>
                                    </p:set>
                                    <p:animEffect transition="in" filter="fade">
                                      <p:cBhvr>
                                        <p:cTn id="113" dur="500"/>
                                        <p:tgtEl>
                                          <p:spTgt spid="42"/>
                                        </p:tgtEl>
                                      </p:cBhvr>
                                    </p:animEffect>
                                  </p:childTnLst>
                                </p:cTn>
                              </p:par>
                            </p:childTnLst>
                          </p:cTn>
                        </p:par>
                        <p:par>
                          <p:cTn id="114" fill="hold">
                            <p:stCondLst>
                              <p:cond delay="1900"/>
                            </p:stCondLst>
                            <p:childTnLst>
                              <p:par>
                                <p:cTn id="115" presetID="10" presetClass="entr" presetSubtype="0" fill="hold" grpId="0" nodeType="afterEffect">
                                  <p:stCondLst>
                                    <p:cond delay="200"/>
                                  </p:stCondLst>
                                  <p:childTnLst>
                                    <p:set>
                                      <p:cBhvr>
                                        <p:cTn id="116" dur="1" fill="hold">
                                          <p:stCondLst>
                                            <p:cond delay="0"/>
                                          </p:stCondLst>
                                        </p:cTn>
                                        <p:tgtEl>
                                          <p:spTgt spid="43"/>
                                        </p:tgtEl>
                                        <p:attrNameLst>
                                          <p:attrName>style.visibility</p:attrName>
                                        </p:attrNameLst>
                                      </p:cBhvr>
                                      <p:to>
                                        <p:strVal val="visible"/>
                                      </p:to>
                                    </p:set>
                                    <p:animEffect transition="in" filter="fade">
                                      <p:cBhvr>
                                        <p:cTn id="117" dur="500"/>
                                        <p:tgtEl>
                                          <p:spTgt spid="43"/>
                                        </p:tgtEl>
                                      </p:cBhvr>
                                    </p:animEffect>
                                  </p:childTnLst>
                                </p:cTn>
                              </p:par>
                            </p:childTnLst>
                          </p:cTn>
                        </p:par>
                        <p:par>
                          <p:cTn id="118" fill="hold">
                            <p:stCondLst>
                              <p:cond delay="2600"/>
                            </p:stCondLst>
                            <p:childTnLst>
                              <p:par>
                                <p:cTn id="119" presetID="10" presetClass="entr" presetSubtype="0" fill="hold" grpId="0" nodeType="afterEffect">
                                  <p:stCondLst>
                                    <p:cond delay="200"/>
                                  </p:stCondLst>
                                  <p:childTnLst>
                                    <p:set>
                                      <p:cBhvr>
                                        <p:cTn id="120" dur="1" fill="hold">
                                          <p:stCondLst>
                                            <p:cond delay="0"/>
                                          </p:stCondLst>
                                        </p:cTn>
                                        <p:tgtEl>
                                          <p:spTgt spid="9"/>
                                        </p:tgtEl>
                                        <p:attrNameLst>
                                          <p:attrName>style.visibility</p:attrName>
                                        </p:attrNameLst>
                                      </p:cBhvr>
                                      <p:to>
                                        <p:strVal val="visible"/>
                                      </p:to>
                                    </p:set>
                                    <p:animEffect transition="in" filter="fade">
                                      <p:cBhvr>
                                        <p:cTn id="1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p:bldP spid="25" grpId="1"/>
      <p:bldP spid="26" grpId="0"/>
      <p:bldP spid="26" grpId="1"/>
      <p:bldP spid="26" grpId="2"/>
      <p:bldP spid="26" grpId="3"/>
      <p:bldP spid="27" grpId="0"/>
      <p:bldP spid="29" grpId="0"/>
      <p:bldP spid="30" grpId="0"/>
      <p:bldP spid="32" grpId="0"/>
      <p:bldP spid="32" grpId="1"/>
      <p:bldP spid="32" grpId="2"/>
      <p:bldP spid="32" grpId="3"/>
      <p:bldP spid="33" grpId="0"/>
      <p:bldP spid="34" grpId="0"/>
      <p:bldP spid="35" grpId="0"/>
      <p:bldP spid="37" grpId="0"/>
      <p:bldP spid="37" grpId="1"/>
      <p:bldP spid="38" grpId="0"/>
      <p:bldP spid="38" grpId="1"/>
      <p:bldP spid="39" grpId="0"/>
      <p:bldP spid="40" grpId="0"/>
      <p:bldP spid="41" grpId="0"/>
      <p:bldP spid="42" grpId="0"/>
      <p:bldP spid="43" grpId="0"/>
      <p:bldP spid="3" grpId="0"/>
      <p:bldP spid="31" grpId="0"/>
      <p:bldP spid="36"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3363750847"/>
              </p:ext>
            </p:extLst>
          </p:nvPr>
        </p:nvGraphicFramePr>
        <p:xfrm>
          <a:off x="594008" y="1535029"/>
          <a:ext cx="10712127" cy="3624009"/>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26</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divide a three-digit number by a single-digit number using partitioning and representations (one exchange, no remainders)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27</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divide a three-digit number by a single-digit number using partitioning and representations (with exchanging and remainders)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28</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divide a three-digit number by a single-digit number using short division </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29</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divide a three-digit number by a single-digit number using short division (with exchanging and remainders) </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30</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solve short division problems accurately when the hundreds digit is smaller than the divisor</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31</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0" dirty="0">
                          <a:solidFill>
                            <a:schemeClr val="tx1">
                              <a:lumMod val="65000"/>
                              <a:lumOff val="35000"/>
                            </a:schemeClr>
                          </a:solidFill>
                          <a:latin typeface="Arial" panose="020B0604020202020204" pitchFamily="34" charset="0"/>
                          <a:cs typeface="Arial" panose="020B0604020202020204" pitchFamily="34" charset="0"/>
                          <a:hlinkClick r:id="rId8" action="ppaction://hlinksldjump"/>
                        </a:rPr>
                        <a:t>Pupils will use efficient strategies of division to solve problems</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2759637325"/>
                  </a:ext>
                </a:extLst>
              </a:tr>
            </a:tbl>
          </a:graphicData>
        </a:graphic>
      </p:graphicFrame>
      <p:sp>
        <p:nvSpPr>
          <p:cNvPr id="7" name="Action Button: Return 6">
            <a:hlinkClick r:id="rId9" action="ppaction://hlinksldjump" highlightClick="1"/>
            <a:extLst>
              <a:ext uri="{FF2B5EF4-FFF2-40B4-BE49-F238E27FC236}">
                <a16:creationId xmlns:a16="http://schemas.microsoft.com/office/drawing/2014/main" id="{2570C625-E476-4A8C-BF3D-99D1E479925B}"/>
              </a:ext>
            </a:extLst>
          </p:cNvPr>
          <p:cNvSpPr/>
          <p:nvPr/>
        </p:nvSpPr>
        <p:spPr>
          <a:xfrm>
            <a:off x="457830" y="571471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1382041" y="5722773"/>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719927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0B47C6-C8DD-4ECC-AB93-E9CEBA2BB925}"/>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2.14 </a:t>
            </a:r>
            <a:r>
              <a:rPr lang="en-GB" dirty="0"/>
              <a:t>Short multiplication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4:3</a:t>
            </a:r>
            <a:endParaRPr lang="en-GB" dirty="0"/>
          </a:p>
        </p:txBody>
      </p:sp>
      <p:pic>
        <p:nvPicPr>
          <p:cNvPr id="4" name="Picture 3">
            <a:extLst>
              <a:ext uri="{FF2B5EF4-FFF2-40B4-BE49-F238E27FC236}">
                <a16:creationId xmlns:a16="http://schemas.microsoft.com/office/drawing/2014/main" id="{90544A69-CAFA-4C14-9F4E-6DD639EB92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1784" y="1844824"/>
            <a:ext cx="6816764" cy="1970212"/>
          </a:xfrm>
          <a:prstGeom prst="rect">
            <a:avLst/>
          </a:prstGeom>
        </p:spPr>
      </p:pic>
    </p:spTree>
    <p:extLst>
      <p:ext uri="{BB962C8B-B14F-4D97-AF65-F5344CB8AC3E}">
        <p14:creationId xmlns:p14="http://schemas.microsoft.com/office/powerpoint/2010/main" val="24684706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a:t>
            </a:r>
            <a:r>
              <a:rPr lang="en-GB" sz="2400" b="1" dirty="0"/>
              <a:t>4</a:t>
            </a:r>
            <a:r>
              <a:rPr lang="en-GB" sz="2400" b="1" i="0" u="none" strike="noStrike" dirty="0">
                <a:effectLst/>
              </a:rPr>
              <a:t>, Learning Outcome 17	</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702950251"/>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17</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multiply a three-digit number by a single-digit number using expanded and short multiplication (multiple regroups)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84030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4, Learning Outcome 17</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 text, application  Description automatically generated">
            <a:extLst>
              <a:ext uri="{FF2B5EF4-FFF2-40B4-BE49-F238E27FC236}">
                <a16:creationId xmlns:a16="http://schemas.microsoft.com/office/drawing/2014/main" id="{496454C0-5CDD-4E37-8791-B1F0141D285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86" b="186"/>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2.14 Multiplication: partitioning leading to short multiplication</a:t>
            </a:r>
            <a:r>
              <a:rPr lang="en-GB" sz="2000" dirty="0"/>
              <a:t> </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4273586941"/>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4:4-4:5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36-39</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90809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436E86-5422-480A-A860-693A1885F8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089255" y="1844824"/>
            <a:ext cx="3475039" cy="4377246"/>
          </a:xfrm>
          <a:prstGeom prst="rect">
            <a:avLst/>
          </a:prstGeom>
        </p:spPr>
      </p:pic>
      <p:pic>
        <p:nvPicPr>
          <p:cNvPr id="100" name="Picture 99">
            <a:extLst>
              <a:ext uri="{FF2B5EF4-FFF2-40B4-BE49-F238E27FC236}">
                <a16:creationId xmlns:a16="http://schemas.microsoft.com/office/drawing/2014/main" id="{B1922ED3-D3D0-4EC2-83EF-F7122B8162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6960" y="2383511"/>
            <a:ext cx="245237" cy="241081"/>
          </a:xfrm>
          <a:prstGeom prst="rect">
            <a:avLst/>
          </a:prstGeom>
        </p:spPr>
      </p:pic>
      <p:pic>
        <p:nvPicPr>
          <p:cNvPr id="127" name="Picture 126">
            <a:extLst>
              <a:ext uri="{FF2B5EF4-FFF2-40B4-BE49-F238E27FC236}">
                <a16:creationId xmlns:a16="http://schemas.microsoft.com/office/drawing/2014/main" id="{9F01935C-857E-4EFA-A7F5-582D659F90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7729" y="2383511"/>
            <a:ext cx="245237" cy="241081"/>
          </a:xfrm>
          <a:prstGeom prst="rect">
            <a:avLst/>
          </a:prstGeom>
        </p:spPr>
      </p:pic>
      <p:pic>
        <p:nvPicPr>
          <p:cNvPr id="110" name="Picture 109">
            <a:extLst>
              <a:ext uri="{FF2B5EF4-FFF2-40B4-BE49-F238E27FC236}">
                <a16:creationId xmlns:a16="http://schemas.microsoft.com/office/drawing/2014/main" id="{B01A4B0F-6D47-4458-8FE1-775C09CAC3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3981" y="1758658"/>
            <a:ext cx="245237" cy="241081"/>
          </a:xfrm>
          <a:prstGeom prst="rect">
            <a:avLst/>
          </a:prstGeom>
        </p:spPr>
      </p:pic>
      <p:pic>
        <p:nvPicPr>
          <p:cNvPr id="126" name="Picture 125">
            <a:extLst>
              <a:ext uri="{FF2B5EF4-FFF2-40B4-BE49-F238E27FC236}">
                <a16:creationId xmlns:a16="http://schemas.microsoft.com/office/drawing/2014/main" id="{7EB27EAE-6C25-49B2-94DF-1B635F75F0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5847" y="1758657"/>
            <a:ext cx="241081" cy="241081"/>
          </a:xfrm>
          <a:prstGeom prst="rect">
            <a:avLst/>
          </a:prstGeom>
        </p:spPr>
      </p:pic>
      <p:pic>
        <p:nvPicPr>
          <p:cNvPr id="61" name="Picture 60">
            <a:extLst>
              <a:ext uri="{FF2B5EF4-FFF2-40B4-BE49-F238E27FC236}">
                <a16:creationId xmlns:a16="http://schemas.microsoft.com/office/drawing/2014/main" id="{8D27566A-1666-44F5-8D86-13AE671DD3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70698" y="2383511"/>
            <a:ext cx="241081" cy="241081"/>
          </a:xfrm>
          <a:prstGeom prst="rect">
            <a:avLst/>
          </a:prstGeom>
        </p:spPr>
      </p:pic>
      <p:pic>
        <p:nvPicPr>
          <p:cNvPr id="65" name="Picture 64">
            <a:extLst>
              <a:ext uri="{FF2B5EF4-FFF2-40B4-BE49-F238E27FC236}">
                <a16:creationId xmlns:a16="http://schemas.microsoft.com/office/drawing/2014/main" id="{0851116F-B2A6-4823-A3BC-1635B70676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7903" y="2383511"/>
            <a:ext cx="241081" cy="241081"/>
          </a:xfrm>
          <a:prstGeom prst="rect">
            <a:avLst/>
          </a:prstGeom>
        </p:spPr>
      </p:pic>
      <p:pic>
        <p:nvPicPr>
          <p:cNvPr id="73" name="Picture 72">
            <a:extLst>
              <a:ext uri="{FF2B5EF4-FFF2-40B4-BE49-F238E27FC236}">
                <a16:creationId xmlns:a16="http://schemas.microsoft.com/office/drawing/2014/main" id="{06C8CB42-D424-4E8E-9B57-D8C199701E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3970" y="2383511"/>
            <a:ext cx="241081" cy="241081"/>
          </a:xfrm>
          <a:prstGeom prst="rect">
            <a:avLst/>
          </a:prstGeom>
        </p:spPr>
      </p:pic>
      <p:pic>
        <p:nvPicPr>
          <p:cNvPr id="78" name="Picture 77">
            <a:extLst>
              <a:ext uri="{FF2B5EF4-FFF2-40B4-BE49-F238E27FC236}">
                <a16:creationId xmlns:a16="http://schemas.microsoft.com/office/drawing/2014/main" id="{B2E85322-8396-48CC-9DC2-1D285758D2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9693" y="2682835"/>
            <a:ext cx="241081" cy="241081"/>
          </a:xfrm>
          <a:prstGeom prst="rect">
            <a:avLst/>
          </a:prstGeom>
        </p:spPr>
      </p:pic>
      <p:pic>
        <p:nvPicPr>
          <p:cNvPr id="77" name="Picture 76">
            <a:extLst>
              <a:ext uri="{FF2B5EF4-FFF2-40B4-BE49-F238E27FC236}">
                <a16:creationId xmlns:a16="http://schemas.microsoft.com/office/drawing/2014/main" id="{30045BC2-2F44-4D13-8893-D97F943972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9693" y="2383511"/>
            <a:ext cx="241081" cy="241081"/>
          </a:xfrm>
          <a:prstGeom prst="rect">
            <a:avLst/>
          </a:prstGeom>
        </p:spPr>
      </p:pic>
      <p:pic>
        <p:nvPicPr>
          <p:cNvPr id="68" name="Picture 67">
            <a:extLst>
              <a:ext uri="{FF2B5EF4-FFF2-40B4-BE49-F238E27FC236}">
                <a16:creationId xmlns:a16="http://schemas.microsoft.com/office/drawing/2014/main" id="{8182BA1E-1BA9-4AEE-BD38-76CD13522F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6006" y="2057982"/>
            <a:ext cx="241081" cy="241081"/>
          </a:xfrm>
          <a:prstGeom prst="rect">
            <a:avLst/>
          </a:prstGeom>
        </p:spPr>
      </p:pic>
      <p:pic>
        <p:nvPicPr>
          <p:cNvPr id="72" name="Picture 71">
            <a:extLst>
              <a:ext uri="{FF2B5EF4-FFF2-40B4-BE49-F238E27FC236}">
                <a16:creationId xmlns:a16="http://schemas.microsoft.com/office/drawing/2014/main" id="{A932AD2F-75D4-4077-A598-49F1601A63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3970" y="2057982"/>
            <a:ext cx="241081" cy="241081"/>
          </a:xfrm>
          <a:prstGeom prst="rect">
            <a:avLst/>
          </a:prstGeom>
        </p:spPr>
      </p:pic>
      <p:pic>
        <p:nvPicPr>
          <p:cNvPr id="122" name="Picture 121">
            <a:extLst>
              <a:ext uri="{FF2B5EF4-FFF2-40B4-BE49-F238E27FC236}">
                <a16:creationId xmlns:a16="http://schemas.microsoft.com/office/drawing/2014/main" id="{735EEC1E-DD3A-43F6-890C-32C008ABE7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1858" y="2383511"/>
            <a:ext cx="245237" cy="241081"/>
          </a:xfrm>
          <a:prstGeom prst="rect">
            <a:avLst/>
          </a:prstGeom>
        </p:spPr>
      </p:pic>
      <p:pic>
        <p:nvPicPr>
          <p:cNvPr id="123" name="Picture 122">
            <a:extLst>
              <a:ext uri="{FF2B5EF4-FFF2-40B4-BE49-F238E27FC236}">
                <a16:creationId xmlns:a16="http://schemas.microsoft.com/office/drawing/2014/main" id="{A9F414AF-8A62-4220-B24D-DB2426294A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6136" y="2383511"/>
            <a:ext cx="245237" cy="241081"/>
          </a:xfrm>
          <a:prstGeom prst="rect">
            <a:avLst/>
          </a:prstGeom>
        </p:spPr>
      </p:pic>
      <p:sp>
        <p:nvSpPr>
          <p:cNvPr id="2" name="Text Placeholder 1">
            <a:extLst>
              <a:ext uri="{FF2B5EF4-FFF2-40B4-BE49-F238E27FC236}">
                <a16:creationId xmlns:a16="http://schemas.microsoft.com/office/drawing/2014/main" id="{603D95AF-5E3D-4D37-8CB0-1A08CA877D5E}"/>
              </a:ext>
            </a:extLst>
          </p:cNvPr>
          <p:cNvSpPr>
            <a:spLocks noGrp="1"/>
          </p:cNvSpPr>
          <p:nvPr>
            <p:ph type="body" sz="quarter" idx="11"/>
          </p:nvPr>
        </p:nvSpPr>
        <p:spPr/>
        <p:txBody>
          <a:bodyPr/>
          <a:lstStyle/>
          <a:p>
            <a:r>
              <a:rPr lang="en-GB" dirty="0"/>
              <a:t>2.14 Short Multiplication   </a:t>
            </a:r>
            <a:r>
              <a:rPr lang="en-GB" dirty="0">
                <a:solidFill>
                  <a:srgbClr val="00628C"/>
                </a:solidFill>
              </a:rPr>
              <a:t>Step 4:4</a:t>
            </a:r>
          </a:p>
        </p:txBody>
      </p:sp>
      <p:sp>
        <p:nvSpPr>
          <p:cNvPr id="5" name="TextBox 4">
            <a:extLst>
              <a:ext uri="{FF2B5EF4-FFF2-40B4-BE49-F238E27FC236}">
                <a16:creationId xmlns:a16="http://schemas.microsoft.com/office/drawing/2014/main" id="{0919A667-6B32-4862-856B-6C324947A180}"/>
              </a:ext>
            </a:extLst>
          </p:cNvPr>
          <p:cNvSpPr txBox="1"/>
          <p:nvPr/>
        </p:nvSpPr>
        <p:spPr bwMode="auto">
          <a:xfrm>
            <a:off x="6314373" y="870512"/>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1,468</a:t>
            </a:r>
          </a:p>
        </p:txBody>
      </p:sp>
      <p:sp>
        <p:nvSpPr>
          <p:cNvPr id="6" name="Rectangle 5">
            <a:extLst>
              <a:ext uri="{FF2B5EF4-FFF2-40B4-BE49-F238E27FC236}">
                <a16:creationId xmlns:a16="http://schemas.microsoft.com/office/drawing/2014/main" id="{A5E5FCCF-30E7-48ED-9527-2FBE2756953E}"/>
              </a:ext>
            </a:extLst>
          </p:cNvPr>
          <p:cNvSpPr/>
          <p:nvPr/>
        </p:nvSpPr>
        <p:spPr>
          <a:xfrm>
            <a:off x="4943872" y="851462"/>
            <a:ext cx="1696298" cy="461665"/>
          </a:xfrm>
          <a:prstGeom prst="rect">
            <a:avLst/>
          </a:prstGeom>
        </p:spPr>
        <p:txBody>
          <a:bodyPr wrap="none">
            <a:spAutoFit/>
          </a:bodyPr>
          <a:lstStyle/>
          <a:p>
            <a:pPr>
              <a:buNone/>
            </a:pPr>
            <a:r>
              <a:rPr lang="en-GB" sz="2400" dirty="0">
                <a:latin typeface="Myriad Pro" panose="020B0503030403020204" pitchFamily="34" charset="0"/>
                <a:ea typeface="Myriad Pro Semibold" charset="0"/>
                <a:cs typeface="Times New Roman" panose="02020603050405020304" pitchFamily="18" charset="0"/>
              </a:rPr>
              <a:t>367 </a:t>
            </a:r>
            <a:r>
              <a:rPr lang="en-GB" sz="2400" dirty="0">
                <a:latin typeface="Myriad Pro" panose="020B0503030403020204" pitchFamily="34" charset="0"/>
                <a:ea typeface="Myriad Pro Semibold" charset="0"/>
                <a:cs typeface="Myriad Pro Semibold" charset="0"/>
              </a:rPr>
              <a:t>× 4 = </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latin typeface="Myriad Pro" panose="020B0503030403020204" pitchFamily="34" charset="0"/>
            </a:endParaRPr>
          </a:p>
        </p:txBody>
      </p:sp>
      <p:sp>
        <p:nvSpPr>
          <p:cNvPr id="7" name="Rectangle 6">
            <a:extLst>
              <a:ext uri="{FF2B5EF4-FFF2-40B4-BE49-F238E27FC236}">
                <a16:creationId xmlns:a16="http://schemas.microsoft.com/office/drawing/2014/main" id="{1B213E80-FFFF-4E72-8B9A-88CA0FE745CC}"/>
              </a:ext>
            </a:extLst>
          </p:cNvPr>
          <p:cNvSpPr/>
          <p:nvPr/>
        </p:nvSpPr>
        <p:spPr bwMode="auto">
          <a:xfrm>
            <a:off x="6393557" y="879104"/>
            <a:ext cx="811774"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7" name="TextBox 26">
            <a:extLst>
              <a:ext uri="{FF2B5EF4-FFF2-40B4-BE49-F238E27FC236}">
                <a16:creationId xmlns:a16="http://schemas.microsoft.com/office/drawing/2014/main" id="{E940144D-54AA-4100-A2E6-972AD8C2973F}"/>
              </a:ext>
            </a:extLst>
          </p:cNvPr>
          <p:cNvSpPr txBox="1"/>
          <p:nvPr/>
        </p:nvSpPr>
        <p:spPr bwMode="auto">
          <a:xfrm>
            <a:off x="9866016" y="2291667"/>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sp>
        <p:nvSpPr>
          <p:cNvPr id="28" name="TextBox 27">
            <a:extLst>
              <a:ext uri="{FF2B5EF4-FFF2-40B4-BE49-F238E27FC236}">
                <a16:creationId xmlns:a16="http://schemas.microsoft.com/office/drawing/2014/main" id="{612E1EB9-524A-411F-BD33-1E6151ADAC59}"/>
              </a:ext>
            </a:extLst>
          </p:cNvPr>
          <p:cNvSpPr txBox="1"/>
          <p:nvPr/>
        </p:nvSpPr>
        <p:spPr bwMode="auto">
          <a:xfrm>
            <a:off x="9868758" y="2967336"/>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29" name="TextBox 28">
            <a:extLst>
              <a:ext uri="{FF2B5EF4-FFF2-40B4-BE49-F238E27FC236}">
                <a16:creationId xmlns:a16="http://schemas.microsoft.com/office/drawing/2014/main" id="{9678F7C7-C0B4-4684-BD5C-7CCA29C7FC06}"/>
              </a:ext>
            </a:extLst>
          </p:cNvPr>
          <p:cNvSpPr txBox="1"/>
          <p:nvPr/>
        </p:nvSpPr>
        <p:spPr bwMode="auto">
          <a:xfrm>
            <a:off x="9887515" y="3616719"/>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panose="020B0503030403020204" pitchFamily="34" charset="0"/>
                <a:ea typeface="Myriad Pro Semibold" charset="0"/>
                <a:cs typeface="Myriad Pro Semibold" charset="0"/>
              </a:rPr>
              <a:t>8</a:t>
            </a:r>
          </a:p>
        </p:txBody>
      </p:sp>
      <p:sp>
        <p:nvSpPr>
          <p:cNvPr id="30" name="TextBox 29">
            <a:extLst>
              <a:ext uri="{FF2B5EF4-FFF2-40B4-BE49-F238E27FC236}">
                <a16:creationId xmlns:a16="http://schemas.microsoft.com/office/drawing/2014/main" id="{1639401C-CD8D-4A0F-93C0-E24E30F4989C}"/>
              </a:ext>
            </a:extLst>
          </p:cNvPr>
          <p:cNvSpPr txBox="1"/>
          <p:nvPr/>
        </p:nvSpPr>
        <p:spPr bwMode="auto">
          <a:xfrm>
            <a:off x="9887516" y="4276831"/>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panose="020B0503030403020204" pitchFamily="34" charset="0"/>
                <a:ea typeface="Myriad Pro Semibold" charset="0"/>
                <a:cs typeface="Myriad Pro Semibold" charset="0"/>
              </a:rPr>
              <a:t>0</a:t>
            </a:r>
          </a:p>
        </p:txBody>
      </p:sp>
      <p:sp>
        <p:nvSpPr>
          <p:cNvPr id="31" name="TextBox 30">
            <a:extLst>
              <a:ext uri="{FF2B5EF4-FFF2-40B4-BE49-F238E27FC236}">
                <a16:creationId xmlns:a16="http://schemas.microsoft.com/office/drawing/2014/main" id="{DC086031-5E49-4CE8-B463-F4EE0021D988}"/>
              </a:ext>
            </a:extLst>
          </p:cNvPr>
          <p:cNvSpPr txBox="1"/>
          <p:nvPr/>
        </p:nvSpPr>
        <p:spPr bwMode="auto">
          <a:xfrm>
            <a:off x="9236381" y="4276831"/>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panose="020B0503030403020204" pitchFamily="34" charset="0"/>
                <a:ea typeface="Myriad Pro Semibold" charset="0"/>
                <a:cs typeface="Myriad Pro Semibold" charset="0"/>
              </a:rPr>
              <a:t>4</a:t>
            </a:r>
          </a:p>
        </p:txBody>
      </p:sp>
      <p:sp>
        <p:nvSpPr>
          <p:cNvPr id="32" name="TextBox 31">
            <a:extLst>
              <a:ext uri="{FF2B5EF4-FFF2-40B4-BE49-F238E27FC236}">
                <a16:creationId xmlns:a16="http://schemas.microsoft.com/office/drawing/2014/main" id="{0D42BF31-1419-43FA-A338-F87CD0E29C6D}"/>
              </a:ext>
            </a:extLst>
          </p:cNvPr>
          <p:cNvSpPr txBox="1"/>
          <p:nvPr/>
        </p:nvSpPr>
        <p:spPr bwMode="auto">
          <a:xfrm>
            <a:off x="7369662" y="2973715"/>
            <a:ext cx="2880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33" name="TextBox 32">
            <a:extLst>
              <a:ext uri="{FF2B5EF4-FFF2-40B4-BE49-F238E27FC236}">
                <a16:creationId xmlns:a16="http://schemas.microsoft.com/office/drawing/2014/main" id="{6D02C39D-25B7-429A-B523-674EF695B7AB}"/>
              </a:ext>
            </a:extLst>
          </p:cNvPr>
          <p:cNvSpPr txBox="1"/>
          <p:nvPr/>
        </p:nvSpPr>
        <p:spPr bwMode="auto">
          <a:xfrm>
            <a:off x="9891818" y="4930232"/>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7030A0"/>
                </a:solidFill>
                <a:latin typeface="Myriad Pro" panose="020B0503030403020204" pitchFamily="34" charset="0"/>
                <a:ea typeface="Myriad Pro Semibold" charset="0"/>
                <a:cs typeface="Myriad Pro Semibold" charset="0"/>
              </a:rPr>
              <a:t>0</a:t>
            </a:r>
          </a:p>
        </p:txBody>
      </p:sp>
      <p:sp>
        <p:nvSpPr>
          <p:cNvPr id="34" name="TextBox 33">
            <a:extLst>
              <a:ext uri="{FF2B5EF4-FFF2-40B4-BE49-F238E27FC236}">
                <a16:creationId xmlns:a16="http://schemas.microsoft.com/office/drawing/2014/main" id="{726A5F1F-4D29-415F-BE3F-7BDB2B33A8C4}"/>
              </a:ext>
            </a:extLst>
          </p:cNvPr>
          <p:cNvSpPr txBox="1"/>
          <p:nvPr/>
        </p:nvSpPr>
        <p:spPr bwMode="auto">
          <a:xfrm>
            <a:off x="9237240" y="4930232"/>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7030A0"/>
                </a:solidFill>
                <a:latin typeface="Myriad Pro" panose="020B0503030403020204" pitchFamily="34" charset="0"/>
                <a:ea typeface="Myriad Pro Semibold" charset="0"/>
                <a:cs typeface="Myriad Pro Semibold" charset="0"/>
              </a:rPr>
              <a:t>0</a:t>
            </a:r>
          </a:p>
        </p:txBody>
      </p:sp>
      <p:sp>
        <p:nvSpPr>
          <p:cNvPr id="35" name="TextBox 34">
            <a:extLst>
              <a:ext uri="{FF2B5EF4-FFF2-40B4-BE49-F238E27FC236}">
                <a16:creationId xmlns:a16="http://schemas.microsoft.com/office/drawing/2014/main" id="{A9390333-0EBE-468D-BBB9-13A7226DE81C}"/>
              </a:ext>
            </a:extLst>
          </p:cNvPr>
          <p:cNvSpPr txBox="1"/>
          <p:nvPr/>
        </p:nvSpPr>
        <p:spPr bwMode="auto">
          <a:xfrm>
            <a:off x="8582663" y="4930232"/>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7030A0"/>
                </a:solidFill>
                <a:latin typeface="Myriad Pro" panose="020B0503030403020204" pitchFamily="34" charset="0"/>
                <a:ea typeface="Myriad Pro Semibold" charset="0"/>
                <a:cs typeface="Myriad Pro Semibold" charset="0"/>
              </a:rPr>
              <a:t>2</a:t>
            </a:r>
          </a:p>
        </p:txBody>
      </p:sp>
      <p:sp>
        <p:nvSpPr>
          <p:cNvPr id="36" name="TextBox 35">
            <a:extLst>
              <a:ext uri="{FF2B5EF4-FFF2-40B4-BE49-F238E27FC236}">
                <a16:creationId xmlns:a16="http://schemas.microsoft.com/office/drawing/2014/main" id="{C7B6E0C1-349E-4C17-92A3-2F7755850492}"/>
              </a:ext>
            </a:extLst>
          </p:cNvPr>
          <p:cNvSpPr txBox="1"/>
          <p:nvPr/>
        </p:nvSpPr>
        <p:spPr bwMode="auto">
          <a:xfrm>
            <a:off x="9242026" y="2280410"/>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37" name="TextBox 36">
            <a:extLst>
              <a:ext uri="{FF2B5EF4-FFF2-40B4-BE49-F238E27FC236}">
                <a16:creationId xmlns:a16="http://schemas.microsoft.com/office/drawing/2014/main" id="{FB565AF9-9890-4715-A0B3-9CB696D26BA2}"/>
              </a:ext>
            </a:extLst>
          </p:cNvPr>
          <p:cNvSpPr txBox="1"/>
          <p:nvPr/>
        </p:nvSpPr>
        <p:spPr bwMode="auto">
          <a:xfrm>
            <a:off x="8587808" y="2276873"/>
            <a:ext cx="2915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38" name="TextBox 37">
            <a:extLst>
              <a:ext uri="{FF2B5EF4-FFF2-40B4-BE49-F238E27FC236}">
                <a16:creationId xmlns:a16="http://schemas.microsoft.com/office/drawing/2014/main" id="{DD497B8F-B3AF-4B9F-9C52-06A79351D051}"/>
              </a:ext>
            </a:extLst>
          </p:cNvPr>
          <p:cNvSpPr txBox="1"/>
          <p:nvPr/>
        </p:nvSpPr>
        <p:spPr bwMode="auto">
          <a:xfrm>
            <a:off x="7928086" y="4930232"/>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7030A0"/>
                </a:solidFill>
                <a:latin typeface="Myriad Pro" panose="020B0503030403020204" pitchFamily="34" charset="0"/>
                <a:ea typeface="Myriad Pro Semibold" charset="0"/>
                <a:cs typeface="Myriad Pro Semibold" charset="0"/>
              </a:rPr>
              <a:t>1</a:t>
            </a:r>
          </a:p>
        </p:txBody>
      </p:sp>
      <p:sp>
        <p:nvSpPr>
          <p:cNvPr id="39" name="TextBox 38">
            <a:extLst>
              <a:ext uri="{FF2B5EF4-FFF2-40B4-BE49-F238E27FC236}">
                <a16:creationId xmlns:a16="http://schemas.microsoft.com/office/drawing/2014/main" id="{1DBF58B8-FD15-4B2E-9B8D-22AD90BFE5E9}"/>
              </a:ext>
            </a:extLst>
          </p:cNvPr>
          <p:cNvSpPr txBox="1"/>
          <p:nvPr/>
        </p:nvSpPr>
        <p:spPr bwMode="auto">
          <a:xfrm>
            <a:off x="9891818" y="5583633"/>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a:t>
            </a:r>
          </a:p>
        </p:txBody>
      </p:sp>
      <p:sp>
        <p:nvSpPr>
          <p:cNvPr id="40" name="TextBox 39">
            <a:extLst>
              <a:ext uri="{FF2B5EF4-FFF2-40B4-BE49-F238E27FC236}">
                <a16:creationId xmlns:a16="http://schemas.microsoft.com/office/drawing/2014/main" id="{BBFE5C32-E580-4A56-AE2B-3ECA6F2F2BEB}"/>
              </a:ext>
            </a:extLst>
          </p:cNvPr>
          <p:cNvSpPr txBox="1"/>
          <p:nvPr/>
        </p:nvSpPr>
        <p:spPr bwMode="auto">
          <a:xfrm>
            <a:off x="9237240" y="5583633"/>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41" name="TextBox 40">
            <a:extLst>
              <a:ext uri="{FF2B5EF4-FFF2-40B4-BE49-F238E27FC236}">
                <a16:creationId xmlns:a16="http://schemas.microsoft.com/office/drawing/2014/main" id="{AF203AD6-5B89-428D-A780-05D990BAE540}"/>
              </a:ext>
            </a:extLst>
          </p:cNvPr>
          <p:cNvSpPr txBox="1"/>
          <p:nvPr/>
        </p:nvSpPr>
        <p:spPr bwMode="auto">
          <a:xfrm>
            <a:off x="8582663" y="5583633"/>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42" name="TextBox 41">
            <a:extLst>
              <a:ext uri="{FF2B5EF4-FFF2-40B4-BE49-F238E27FC236}">
                <a16:creationId xmlns:a16="http://schemas.microsoft.com/office/drawing/2014/main" id="{0B989EC8-6217-4E83-A6C7-3D80BFEBCE1F}"/>
              </a:ext>
            </a:extLst>
          </p:cNvPr>
          <p:cNvSpPr txBox="1"/>
          <p:nvPr/>
        </p:nvSpPr>
        <p:spPr bwMode="auto">
          <a:xfrm>
            <a:off x="7928086" y="5583633"/>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a:t>
            </a:r>
          </a:p>
        </p:txBody>
      </p:sp>
      <p:sp>
        <p:nvSpPr>
          <p:cNvPr id="43" name="TextBox 42">
            <a:extLst>
              <a:ext uri="{FF2B5EF4-FFF2-40B4-BE49-F238E27FC236}">
                <a16:creationId xmlns:a16="http://schemas.microsoft.com/office/drawing/2014/main" id="{08213558-4EDC-43D0-94A4-03343B1590D7}"/>
              </a:ext>
            </a:extLst>
          </p:cNvPr>
          <p:cNvSpPr txBox="1"/>
          <p:nvPr/>
        </p:nvSpPr>
        <p:spPr bwMode="auto">
          <a:xfrm>
            <a:off x="9243093" y="3605171"/>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panose="020B0503030403020204" pitchFamily="34" charset="0"/>
                <a:ea typeface="Myriad Pro Semibold" charset="0"/>
                <a:cs typeface="Myriad Pro Semibold" charset="0"/>
              </a:rPr>
              <a:t>2</a:t>
            </a:r>
          </a:p>
        </p:txBody>
      </p:sp>
      <p:sp>
        <p:nvSpPr>
          <p:cNvPr id="45" name="TextBox 44">
            <a:extLst>
              <a:ext uri="{FF2B5EF4-FFF2-40B4-BE49-F238E27FC236}">
                <a16:creationId xmlns:a16="http://schemas.microsoft.com/office/drawing/2014/main" id="{5481F5A7-6094-4762-9DA5-1DFD5BA080A0}"/>
              </a:ext>
            </a:extLst>
          </p:cNvPr>
          <p:cNvSpPr txBox="1"/>
          <p:nvPr/>
        </p:nvSpPr>
        <p:spPr bwMode="auto">
          <a:xfrm>
            <a:off x="8591960" y="4276831"/>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panose="020B0503030403020204" pitchFamily="34" charset="0"/>
                <a:ea typeface="Myriad Pro Semibold" charset="0"/>
                <a:cs typeface="Myriad Pro Semibold" charset="0"/>
              </a:rPr>
              <a:t>2</a:t>
            </a:r>
          </a:p>
        </p:txBody>
      </p:sp>
      <p:pic>
        <p:nvPicPr>
          <p:cNvPr id="47" name="Picture 46">
            <a:extLst>
              <a:ext uri="{FF2B5EF4-FFF2-40B4-BE49-F238E27FC236}">
                <a16:creationId xmlns:a16="http://schemas.microsoft.com/office/drawing/2014/main" id="{CFB0F8BA-F23B-4494-9C58-D0EA9060C0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5975" y="1761567"/>
            <a:ext cx="241081" cy="241081"/>
          </a:xfrm>
          <a:prstGeom prst="rect">
            <a:avLst/>
          </a:prstGeom>
        </p:spPr>
      </p:pic>
      <p:pic>
        <p:nvPicPr>
          <p:cNvPr id="52" name="Picture 51">
            <a:extLst>
              <a:ext uri="{FF2B5EF4-FFF2-40B4-BE49-F238E27FC236}">
                <a16:creationId xmlns:a16="http://schemas.microsoft.com/office/drawing/2014/main" id="{76BD731B-81C9-455C-8F58-1B2DCD5D18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5975" y="2068656"/>
            <a:ext cx="241081" cy="241081"/>
          </a:xfrm>
          <a:prstGeom prst="rect">
            <a:avLst/>
          </a:prstGeom>
        </p:spPr>
      </p:pic>
      <p:pic>
        <p:nvPicPr>
          <p:cNvPr id="53" name="Picture 52">
            <a:extLst>
              <a:ext uri="{FF2B5EF4-FFF2-40B4-BE49-F238E27FC236}">
                <a16:creationId xmlns:a16="http://schemas.microsoft.com/office/drawing/2014/main" id="{6C0D2195-67DE-4BC5-9637-B59F3876B4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5975" y="2383511"/>
            <a:ext cx="241081" cy="241081"/>
          </a:xfrm>
          <a:prstGeom prst="rect">
            <a:avLst/>
          </a:prstGeom>
        </p:spPr>
      </p:pic>
      <p:pic>
        <p:nvPicPr>
          <p:cNvPr id="54" name="Picture 53">
            <a:extLst>
              <a:ext uri="{FF2B5EF4-FFF2-40B4-BE49-F238E27FC236}">
                <a16:creationId xmlns:a16="http://schemas.microsoft.com/office/drawing/2014/main" id="{F1EAC299-E21A-4917-A62C-2839F4C761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5975" y="2682835"/>
            <a:ext cx="241081" cy="241081"/>
          </a:xfrm>
          <a:prstGeom prst="rect">
            <a:avLst/>
          </a:prstGeom>
        </p:spPr>
      </p:pic>
      <p:pic>
        <p:nvPicPr>
          <p:cNvPr id="55" name="Picture 54">
            <a:extLst>
              <a:ext uri="{FF2B5EF4-FFF2-40B4-BE49-F238E27FC236}">
                <a16:creationId xmlns:a16="http://schemas.microsoft.com/office/drawing/2014/main" id="{ADEDD388-5922-49E3-B384-62CEBB81A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1698" y="1761567"/>
            <a:ext cx="241081" cy="241081"/>
          </a:xfrm>
          <a:prstGeom prst="rect">
            <a:avLst/>
          </a:prstGeom>
        </p:spPr>
      </p:pic>
      <p:pic>
        <p:nvPicPr>
          <p:cNvPr id="56" name="Picture 55">
            <a:extLst>
              <a:ext uri="{FF2B5EF4-FFF2-40B4-BE49-F238E27FC236}">
                <a16:creationId xmlns:a16="http://schemas.microsoft.com/office/drawing/2014/main" id="{FBD2FE44-EF14-4AA0-B225-BCFF046A0F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1698" y="2068656"/>
            <a:ext cx="241081" cy="241081"/>
          </a:xfrm>
          <a:prstGeom prst="rect">
            <a:avLst/>
          </a:prstGeom>
        </p:spPr>
      </p:pic>
      <p:pic>
        <p:nvPicPr>
          <p:cNvPr id="57" name="Picture 56">
            <a:extLst>
              <a:ext uri="{FF2B5EF4-FFF2-40B4-BE49-F238E27FC236}">
                <a16:creationId xmlns:a16="http://schemas.microsoft.com/office/drawing/2014/main" id="{705D98E3-0CF9-45F4-A8D4-7306975349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1698" y="2383511"/>
            <a:ext cx="241081" cy="241081"/>
          </a:xfrm>
          <a:prstGeom prst="rect">
            <a:avLst/>
          </a:prstGeom>
        </p:spPr>
      </p:pic>
      <p:pic>
        <p:nvPicPr>
          <p:cNvPr id="58" name="Picture 57">
            <a:extLst>
              <a:ext uri="{FF2B5EF4-FFF2-40B4-BE49-F238E27FC236}">
                <a16:creationId xmlns:a16="http://schemas.microsoft.com/office/drawing/2014/main" id="{99D10634-97FE-454A-BB1D-5713CD3629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66593" y="2682835"/>
            <a:ext cx="241081" cy="241081"/>
          </a:xfrm>
          <a:prstGeom prst="rect">
            <a:avLst/>
          </a:prstGeom>
        </p:spPr>
      </p:pic>
      <p:pic>
        <p:nvPicPr>
          <p:cNvPr id="59" name="Picture 58">
            <a:extLst>
              <a:ext uri="{FF2B5EF4-FFF2-40B4-BE49-F238E27FC236}">
                <a16:creationId xmlns:a16="http://schemas.microsoft.com/office/drawing/2014/main" id="{28714DEA-F40D-4077-88CB-359C5C83F7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70698" y="1750893"/>
            <a:ext cx="241081" cy="241081"/>
          </a:xfrm>
          <a:prstGeom prst="rect">
            <a:avLst/>
          </a:prstGeom>
        </p:spPr>
      </p:pic>
      <p:pic>
        <p:nvPicPr>
          <p:cNvPr id="60" name="Picture 59">
            <a:extLst>
              <a:ext uri="{FF2B5EF4-FFF2-40B4-BE49-F238E27FC236}">
                <a16:creationId xmlns:a16="http://schemas.microsoft.com/office/drawing/2014/main" id="{2DEB6A1D-5389-46CF-8801-B44110D366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70698" y="2057982"/>
            <a:ext cx="241081" cy="241081"/>
          </a:xfrm>
          <a:prstGeom prst="rect">
            <a:avLst/>
          </a:prstGeom>
        </p:spPr>
      </p:pic>
      <p:pic>
        <p:nvPicPr>
          <p:cNvPr id="62" name="Picture 61">
            <a:extLst>
              <a:ext uri="{FF2B5EF4-FFF2-40B4-BE49-F238E27FC236}">
                <a16:creationId xmlns:a16="http://schemas.microsoft.com/office/drawing/2014/main" id="{7823480F-99BE-4EC2-80E8-39AE3C727F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67213" y="2682835"/>
            <a:ext cx="241081" cy="241081"/>
          </a:xfrm>
          <a:prstGeom prst="rect">
            <a:avLst/>
          </a:prstGeom>
        </p:spPr>
      </p:pic>
      <p:pic>
        <p:nvPicPr>
          <p:cNvPr id="63" name="Picture 62">
            <a:extLst>
              <a:ext uri="{FF2B5EF4-FFF2-40B4-BE49-F238E27FC236}">
                <a16:creationId xmlns:a16="http://schemas.microsoft.com/office/drawing/2014/main" id="{8E69E0BD-C79A-45DD-8755-2D1D16F90A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7903" y="1761567"/>
            <a:ext cx="241081" cy="241081"/>
          </a:xfrm>
          <a:prstGeom prst="rect">
            <a:avLst/>
          </a:prstGeom>
        </p:spPr>
      </p:pic>
      <p:pic>
        <p:nvPicPr>
          <p:cNvPr id="64" name="Picture 63">
            <a:extLst>
              <a:ext uri="{FF2B5EF4-FFF2-40B4-BE49-F238E27FC236}">
                <a16:creationId xmlns:a16="http://schemas.microsoft.com/office/drawing/2014/main" id="{642513E2-98C8-4A97-A3CA-40382DC1E5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7903" y="2068656"/>
            <a:ext cx="241081" cy="241081"/>
          </a:xfrm>
          <a:prstGeom prst="rect">
            <a:avLst/>
          </a:prstGeom>
        </p:spPr>
      </p:pic>
      <p:pic>
        <p:nvPicPr>
          <p:cNvPr id="66" name="Picture 65">
            <a:extLst>
              <a:ext uri="{FF2B5EF4-FFF2-40B4-BE49-F238E27FC236}">
                <a16:creationId xmlns:a16="http://schemas.microsoft.com/office/drawing/2014/main" id="{6A3D5414-52B7-40FB-B85E-6B713EAC88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7833" y="2682835"/>
            <a:ext cx="241081" cy="241081"/>
          </a:xfrm>
          <a:prstGeom prst="rect">
            <a:avLst/>
          </a:prstGeom>
        </p:spPr>
      </p:pic>
      <p:pic>
        <p:nvPicPr>
          <p:cNvPr id="67" name="Picture 66">
            <a:extLst>
              <a:ext uri="{FF2B5EF4-FFF2-40B4-BE49-F238E27FC236}">
                <a16:creationId xmlns:a16="http://schemas.microsoft.com/office/drawing/2014/main" id="{7C9AAFD5-64E6-4A6D-A014-AF209D4461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6006" y="1750893"/>
            <a:ext cx="241081" cy="241081"/>
          </a:xfrm>
          <a:prstGeom prst="rect">
            <a:avLst/>
          </a:prstGeom>
        </p:spPr>
      </p:pic>
      <p:pic>
        <p:nvPicPr>
          <p:cNvPr id="69" name="Picture 68">
            <a:extLst>
              <a:ext uri="{FF2B5EF4-FFF2-40B4-BE49-F238E27FC236}">
                <a16:creationId xmlns:a16="http://schemas.microsoft.com/office/drawing/2014/main" id="{FA5C3BA7-F02D-44F4-87FE-299B1DFCEC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6006" y="2383511"/>
            <a:ext cx="241081" cy="241081"/>
          </a:xfrm>
          <a:prstGeom prst="rect">
            <a:avLst/>
          </a:prstGeom>
        </p:spPr>
      </p:pic>
      <p:pic>
        <p:nvPicPr>
          <p:cNvPr id="70" name="Picture 69">
            <a:extLst>
              <a:ext uri="{FF2B5EF4-FFF2-40B4-BE49-F238E27FC236}">
                <a16:creationId xmlns:a16="http://schemas.microsoft.com/office/drawing/2014/main" id="{1A08A39C-8E08-4264-B9C0-7B72BF31C4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8453" y="2682835"/>
            <a:ext cx="241081" cy="241081"/>
          </a:xfrm>
          <a:prstGeom prst="rect">
            <a:avLst/>
          </a:prstGeom>
        </p:spPr>
      </p:pic>
      <p:pic>
        <p:nvPicPr>
          <p:cNvPr id="71" name="Picture 70">
            <a:extLst>
              <a:ext uri="{FF2B5EF4-FFF2-40B4-BE49-F238E27FC236}">
                <a16:creationId xmlns:a16="http://schemas.microsoft.com/office/drawing/2014/main" id="{DC27B4CF-7281-403A-A693-B95D05E2CA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3970" y="1750893"/>
            <a:ext cx="241081" cy="241081"/>
          </a:xfrm>
          <a:prstGeom prst="rect">
            <a:avLst/>
          </a:prstGeom>
        </p:spPr>
      </p:pic>
      <p:pic>
        <p:nvPicPr>
          <p:cNvPr id="74" name="Picture 73">
            <a:extLst>
              <a:ext uri="{FF2B5EF4-FFF2-40B4-BE49-F238E27FC236}">
                <a16:creationId xmlns:a16="http://schemas.microsoft.com/office/drawing/2014/main" id="{81349B29-E181-4BE9-A26A-A0E319215F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9073" y="2682835"/>
            <a:ext cx="241081" cy="241081"/>
          </a:xfrm>
          <a:prstGeom prst="rect">
            <a:avLst/>
          </a:prstGeom>
        </p:spPr>
      </p:pic>
      <p:pic>
        <p:nvPicPr>
          <p:cNvPr id="75" name="Picture 74">
            <a:extLst>
              <a:ext uri="{FF2B5EF4-FFF2-40B4-BE49-F238E27FC236}">
                <a16:creationId xmlns:a16="http://schemas.microsoft.com/office/drawing/2014/main" id="{63A3D229-8CB2-4301-B617-A522864BFB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9693" y="1761567"/>
            <a:ext cx="241081" cy="241081"/>
          </a:xfrm>
          <a:prstGeom prst="rect">
            <a:avLst/>
          </a:prstGeom>
        </p:spPr>
      </p:pic>
      <p:pic>
        <p:nvPicPr>
          <p:cNvPr id="76" name="Picture 75">
            <a:extLst>
              <a:ext uri="{FF2B5EF4-FFF2-40B4-BE49-F238E27FC236}">
                <a16:creationId xmlns:a16="http://schemas.microsoft.com/office/drawing/2014/main" id="{9768306B-9315-45B6-AF8B-0B409500D1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9693" y="2068656"/>
            <a:ext cx="241081" cy="241081"/>
          </a:xfrm>
          <a:prstGeom prst="rect">
            <a:avLst/>
          </a:prstGeom>
        </p:spPr>
      </p:pic>
      <p:pic>
        <p:nvPicPr>
          <p:cNvPr id="86" name="Picture 85">
            <a:extLst>
              <a:ext uri="{FF2B5EF4-FFF2-40B4-BE49-F238E27FC236}">
                <a16:creationId xmlns:a16="http://schemas.microsoft.com/office/drawing/2014/main" id="{C1C6AB8A-EDF9-4334-85EB-6E76F2A5B8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2652" y="1769333"/>
            <a:ext cx="245237" cy="241081"/>
          </a:xfrm>
          <a:prstGeom prst="rect">
            <a:avLst/>
          </a:prstGeom>
        </p:spPr>
      </p:pic>
      <p:pic>
        <p:nvPicPr>
          <p:cNvPr id="87" name="Picture 86">
            <a:extLst>
              <a:ext uri="{FF2B5EF4-FFF2-40B4-BE49-F238E27FC236}">
                <a16:creationId xmlns:a16="http://schemas.microsoft.com/office/drawing/2014/main" id="{F5BFC3BE-F687-466E-8111-82EA124EDA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2652" y="2076422"/>
            <a:ext cx="245237" cy="241081"/>
          </a:xfrm>
          <a:prstGeom prst="rect">
            <a:avLst/>
          </a:prstGeom>
        </p:spPr>
      </p:pic>
      <p:pic>
        <p:nvPicPr>
          <p:cNvPr id="88" name="Picture 87">
            <a:extLst>
              <a:ext uri="{FF2B5EF4-FFF2-40B4-BE49-F238E27FC236}">
                <a16:creationId xmlns:a16="http://schemas.microsoft.com/office/drawing/2014/main" id="{BD7E2354-F236-487D-9E42-60C1596292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2652" y="2383511"/>
            <a:ext cx="245237" cy="241081"/>
          </a:xfrm>
          <a:prstGeom prst="rect">
            <a:avLst/>
          </a:prstGeom>
        </p:spPr>
      </p:pic>
      <p:pic>
        <p:nvPicPr>
          <p:cNvPr id="89" name="Picture 88">
            <a:extLst>
              <a:ext uri="{FF2B5EF4-FFF2-40B4-BE49-F238E27FC236}">
                <a16:creationId xmlns:a16="http://schemas.microsoft.com/office/drawing/2014/main" id="{E43DEB08-977B-4A18-A7A9-AD85716AFC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547" y="2708921"/>
            <a:ext cx="245237" cy="241081"/>
          </a:xfrm>
          <a:prstGeom prst="rect">
            <a:avLst/>
          </a:prstGeom>
        </p:spPr>
      </p:pic>
      <p:pic>
        <p:nvPicPr>
          <p:cNvPr id="90" name="Picture 89">
            <a:extLst>
              <a:ext uri="{FF2B5EF4-FFF2-40B4-BE49-F238E27FC236}">
                <a16:creationId xmlns:a16="http://schemas.microsoft.com/office/drawing/2014/main" id="{55E9ACED-75C5-4951-A31B-0C0EBA3907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1652" y="1758659"/>
            <a:ext cx="245237" cy="241081"/>
          </a:xfrm>
          <a:prstGeom prst="rect">
            <a:avLst/>
          </a:prstGeom>
        </p:spPr>
      </p:pic>
      <p:pic>
        <p:nvPicPr>
          <p:cNvPr id="91" name="Picture 90">
            <a:extLst>
              <a:ext uri="{FF2B5EF4-FFF2-40B4-BE49-F238E27FC236}">
                <a16:creationId xmlns:a16="http://schemas.microsoft.com/office/drawing/2014/main" id="{D76EAABB-2514-448A-856E-E67B43F752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1652" y="2065748"/>
            <a:ext cx="245237" cy="241081"/>
          </a:xfrm>
          <a:prstGeom prst="rect">
            <a:avLst/>
          </a:prstGeom>
        </p:spPr>
      </p:pic>
      <p:pic>
        <p:nvPicPr>
          <p:cNvPr id="92" name="Picture 91">
            <a:extLst>
              <a:ext uri="{FF2B5EF4-FFF2-40B4-BE49-F238E27FC236}">
                <a16:creationId xmlns:a16="http://schemas.microsoft.com/office/drawing/2014/main" id="{69A2E8B6-7949-4110-BB9B-7A2B79FE8E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1652" y="2383511"/>
            <a:ext cx="245237" cy="241081"/>
          </a:xfrm>
          <a:prstGeom prst="rect">
            <a:avLst/>
          </a:prstGeom>
        </p:spPr>
      </p:pic>
      <p:pic>
        <p:nvPicPr>
          <p:cNvPr id="93" name="Picture 92">
            <a:extLst>
              <a:ext uri="{FF2B5EF4-FFF2-40B4-BE49-F238E27FC236}">
                <a16:creationId xmlns:a16="http://schemas.microsoft.com/office/drawing/2014/main" id="{66637696-131E-444A-BC63-E0C3D717A2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8167" y="2690601"/>
            <a:ext cx="245237" cy="241081"/>
          </a:xfrm>
          <a:prstGeom prst="rect">
            <a:avLst/>
          </a:prstGeom>
        </p:spPr>
      </p:pic>
      <p:pic>
        <p:nvPicPr>
          <p:cNvPr id="94" name="Picture 93">
            <a:extLst>
              <a:ext uri="{FF2B5EF4-FFF2-40B4-BE49-F238E27FC236}">
                <a16:creationId xmlns:a16="http://schemas.microsoft.com/office/drawing/2014/main" id="{F115DE4A-A34A-41E3-B865-1006CC5955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8857" y="1769333"/>
            <a:ext cx="245237" cy="241081"/>
          </a:xfrm>
          <a:prstGeom prst="rect">
            <a:avLst/>
          </a:prstGeom>
        </p:spPr>
      </p:pic>
      <p:pic>
        <p:nvPicPr>
          <p:cNvPr id="95" name="Picture 94">
            <a:extLst>
              <a:ext uri="{FF2B5EF4-FFF2-40B4-BE49-F238E27FC236}">
                <a16:creationId xmlns:a16="http://schemas.microsoft.com/office/drawing/2014/main" id="{0CE9F0B3-5C69-4CD4-8ECD-F815787E1D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8857" y="2076422"/>
            <a:ext cx="245237" cy="241081"/>
          </a:xfrm>
          <a:prstGeom prst="rect">
            <a:avLst/>
          </a:prstGeom>
        </p:spPr>
      </p:pic>
      <p:pic>
        <p:nvPicPr>
          <p:cNvPr id="96" name="Picture 95">
            <a:extLst>
              <a:ext uri="{FF2B5EF4-FFF2-40B4-BE49-F238E27FC236}">
                <a16:creationId xmlns:a16="http://schemas.microsoft.com/office/drawing/2014/main" id="{A870D413-4ED8-4073-A223-4934F928F6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3382" y="2388212"/>
            <a:ext cx="245237" cy="241081"/>
          </a:xfrm>
          <a:prstGeom prst="rect">
            <a:avLst/>
          </a:prstGeom>
        </p:spPr>
      </p:pic>
      <p:pic>
        <p:nvPicPr>
          <p:cNvPr id="97" name="Picture 96">
            <a:extLst>
              <a:ext uri="{FF2B5EF4-FFF2-40B4-BE49-F238E27FC236}">
                <a16:creationId xmlns:a16="http://schemas.microsoft.com/office/drawing/2014/main" id="{43B0394C-C12D-41BA-8C05-9264E89C9A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8787" y="2690601"/>
            <a:ext cx="245237" cy="241081"/>
          </a:xfrm>
          <a:prstGeom prst="rect">
            <a:avLst/>
          </a:prstGeom>
        </p:spPr>
      </p:pic>
      <p:pic>
        <p:nvPicPr>
          <p:cNvPr id="98" name="Picture 97">
            <a:extLst>
              <a:ext uri="{FF2B5EF4-FFF2-40B4-BE49-F238E27FC236}">
                <a16:creationId xmlns:a16="http://schemas.microsoft.com/office/drawing/2014/main" id="{46F7DA40-A5A5-4746-A183-25AB57FCC7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6960" y="1773234"/>
            <a:ext cx="245237" cy="241081"/>
          </a:xfrm>
          <a:prstGeom prst="rect">
            <a:avLst/>
          </a:prstGeom>
        </p:spPr>
      </p:pic>
      <p:pic>
        <p:nvPicPr>
          <p:cNvPr id="99" name="Picture 98">
            <a:extLst>
              <a:ext uri="{FF2B5EF4-FFF2-40B4-BE49-F238E27FC236}">
                <a16:creationId xmlns:a16="http://schemas.microsoft.com/office/drawing/2014/main" id="{2BEE7BB5-B49D-4D29-A5AD-C93585EB76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6960" y="2065748"/>
            <a:ext cx="245237" cy="241081"/>
          </a:xfrm>
          <a:prstGeom prst="rect">
            <a:avLst/>
          </a:prstGeom>
        </p:spPr>
      </p:pic>
      <p:pic>
        <p:nvPicPr>
          <p:cNvPr id="101" name="Picture 100">
            <a:extLst>
              <a:ext uri="{FF2B5EF4-FFF2-40B4-BE49-F238E27FC236}">
                <a16:creationId xmlns:a16="http://schemas.microsoft.com/office/drawing/2014/main" id="{63BED7ED-46E2-4FF0-9D51-4501AD066F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9407" y="2690601"/>
            <a:ext cx="245237" cy="241081"/>
          </a:xfrm>
          <a:prstGeom prst="rect">
            <a:avLst/>
          </a:prstGeom>
        </p:spPr>
      </p:pic>
      <p:pic>
        <p:nvPicPr>
          <p:cNvPr id="102" name="Picture 101">
            <a:extLst>
              <a:ext uri="{FF2B5EF4-FFF2-40B4-BE49-F238E27FC236}">
                <a16:creationId xmlns:a16="http://schemas.microsoft.com/office/drawing/2014/main" id="{1146600A-B574-471C-8D2E-54B37DFCA4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4924" y="1773234"/>
            <a:ext cx="245237" cy="241081"/>
          </a:xfrm>
          <a:prstGeom prst="rect">
            <a:avLst/>
          </a:prstGeom>
        </p:spPr>
      </p:pic>
      <p:pic>
        <p:nvPicPr>
          <p:cNvPr id="103" name="Picture 102">
            <a:extLst>
              <a:ext uri="{FF2B5EF4-FFF2-40B4-BE49-F238E27FC236}">
                <a16:creationId xmlns:a16="http://schemas.microsoft.com/office/drawing/2014/main" id="{BEB89235-80F5-4C51-A084-716DEC1FD2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4924" y="2065748"/>
            <a:ext cx="245237" cy="241081"/>
          </a:xfrm>
          <a:prstGeom prst="rect">
            <a:avLst/>
          </a:prstGeom>
        </p:spPr>
      </p:pic>
      <p:pic>
        <p:nvPicPr>
          <p:cNvPr id="104" name="Picture 103">
            <a:extLst>
              <a:ext uri="{FF2B5EF4-FFF2-40B4-BE49-F238E27FC236}">
                <a16:creationId xmlns:a16="http://schemas.microsoft.com/office/drawing/2014/main" id="{386CDDBD-30C9-41CD-BF0F-DA6F0ED712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4924" y="2383511"/>
            <a:ext cx="245237" cy="241081"/>
          </a:xfrm>
          <a:prstGeom prst="rect">
            <a:avLst/>
          </a:prstGeom>
        </p:spPr>
      </p:pic>
      <p:pic>
        <p:nvPicPr>
          <p:cNvPr id="105" name="Picture 104">
            <a:extLst>
              <a:ext uri="{FF2B5EF4-FFF2-40B4-BE49-F238E27FC236}">
                <a16:creationId xmlns:a16="http://schemas.microsoft.com/office/drawing/2014/main" id="{AFBB2AE8-AAED-4AC1-B1A6-907DF04CD0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0027" y="2690601"/>
            <a:ext cx="245237" cy="241081"/>
          </a:xfrm>
          <a:prstGeom prst="rect">
            <a:avLst/>
          </a:prstGeom>
        </p:spPr>
      </p:pic>
      <p:pic>
        <p:nvPicPr>
          <p:cNvPr id="106" name="Picture 105">
            <a:extLst>
              <a:ext uri="{FF2B5EF4-FFF2-40B4-BE49-F238E27FC236}">
                <a16:creationId xmlns:a16="http://schemas.microsoft.com/office/drawing/2014/main" id="{3478D773-DBE5-482C-A9F9-7F5CD30336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0647" y="1773234"/>
            <a:ext cx="245237" cy="241081"/>
          </a:xfrm>
          <a:prstGeom prst="rect">
            <a:avLst/>
          </a:prstGeom>
        </p:spPr>
      </p:pic>
      <p:pic>
        <p:nvPicPr>
          <p:cNvPr id="107" name="Picture 106">
            <a:extLst>
              <a:ext uri="{FF2B5EF4-FFF2-40B4-BE49-F238E27FC236}">
                <a16:creationId xmlns:a16="http://schemas.microsoft.com/office/drawing/2014/main" id="{F56261CF-0008-48EE-B315-4F559E4D46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0647" y="2076422"/>
            <a:ext cx="245237" cy="241081"/>
          </a:xfrm>
          <a:prstGeom prst="rect">
            <a:avLst/>
          </a:prstGeom>
        </p:spPr>
      </p:pic>
      <p:pic>
        <p:nvPicPr>
          <p:cNvPr id="108" name="Picture 107">
            <a:extLst>
              <a:ext uri="{FF2B5EF4-FFF2-40B4-BE49-F238E27FC236}">
                <a16:creationId xmlns:a16="http://schemas.microsoft.com/office/drawing/2014/main" id="{7F4B89B9-5B6D-482D-B8E5-B2E49E465C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0647" y="2383511"/>
            <a:ext cx="245237" cy="241081"/>
          </a:xfrm>
          <a:prstGeom prst="rect">
            <a:avLst/>
          </a:prstGeom>
        </p:spPr>
      </p:pic>
      <p:pic>
        <p:nvPicPr>
          <p:cNvPr id="109" name="Picture 108">
            <a:extLst>
              <a:ext uri="{FF2B5EF4-FFF2-40B4-BE49-F238E27FC236}">
                <a16:creationId xmlns:a16="http://schemas.microsoft.com/office/drawing/2014/main" id="{0C7FA4CA-B8FC-4ABC-B93C-820E2E56FC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0647" y="2690601"/>
            <a:ext cx="245237" cy="241081"/>
          </a:xfrm>
          <a:prstGeom prst="rect">
            <a:avLst/>
          </a:prstGeom>
        </p:spPr>
      </p:pic>
      <p:pic>
        <p:nvPicPr>
          <p:cNvPr id="111" name="Picture 110">
            <a:extLst>
              <a:ext uri="{FF2B5EF4-FFF2-40B4-BE49-F238E27FC236}">
                <a16:creationId xmlns:a16="http://schemas.microsoft.com/office/drawing/2014/main" id="{81D6A01F-78FE-45EE-8DBC-51A9F8D72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3981" y="2065747"/>
            <a:ext cx="245237" cy="241081"/>
          </a:xfrm>
          <a:prstGeom prst="rect">
            <a:avLst/>
          </a:prstGeom>
        </p:spPr>
      </p:pic>
      <p:pic>
        <p:nvPicPr>
          <p:cNvPr id="112" name="Picture 111">
            <a:extLst>
              <a:ext uri="{FF2B5EF4-FFF2-40B4-BE49-F238E27FC236}">
                <a16:creationId xmlns:a16="http://schemas.microsoft.com/office/drawing/2014/main" id="{078D2333-B87B-4FED-A668-D01ACA6D09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3981" y="2383511"/>
            <a:ext cx="245237" cy="241081"/>
          </a:xfrm>
          <a:prstGeom prst="rect">
            <a:avLst/>
          </a:prstGeom>
        </p:spPr>
      </p:pic>
      <p:pic>
        <p:nvPicPr>
          <p:cNvPr id="113" name="Picture 112">
            <a:extLst>
              <a:ext uri="{FF2B5EF4-FFF2-40B4-BE49-F238E27FC236}">
                <a16:creationId xmlns:a16="http://schemas.microsoft.com/office/drawing/2014/main" id="{A1CE2D23-450A-45BD-B029-A9D939FBB0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6428" y="2690600"/>
            <a:ext cx="245237" cy="241081"/>
          </a:xfrm>
          <a:prstGeom prst="rect">
            <a:avLst/>
          </a:prstGeom>
        </p:spPr>
      </p:pic>
      <p:pic>
        <p:nvPicPr>
          <p:cNvPr id="114" name="Picture 113">
            <a:extLst>
              <a:ext uri="{FF2B5EF4-FFF2-40B4-BE49-F238E27FC236}">
                <a16:creationId xmlns:a16="http://schemas.microsoft.com/office/drawing/2014/main" id="{984AA3D8-60D0-49CC-98C7-C116318E39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1945" y="1758658"/>
            <a:ext cx="245237" cy="241081"/>
          </a:xfrm>
          <a:prstGeom prst="rect">
            <a:avLst/>
          </a:prstGeom>
        </p:spPr>
      </p:pic>
      <p:pic>
        <p:nvPicPr>
          <p:cNvPr id="115" name="Picture 114">
            <a:extLst>
              <a:ext uri="{FF2B5EF4-FFF2-40B4-BE49-F238E27FC236}">
                <a16:creationId xmlns:a16="http://schemas.microsoft.com/office/drawing/2014/main" id="{15D8EC92-A242-4840-B4DA-0B8B47AD63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1945" y="2065747"/>
            <a:ext cx="245237" cy="241081"/>
          </a:xfrm>
          <a:prstGeom prst="rect">
            <a:avLst/>
          </a:prstGeom>
        </p:spPr>
      </p:pic>
      <p:pic>
        <p:nvPicPr>
          <p:cNvPr id="116" name="Picture 115">
            <a:extLst>
              <a:ext uri="{FF2B5EF4-FFF2-40B4-BE49-F238E27FC236}">
                <a16:creationId xmlns:a16="http://schemas.microsoft.com/office/drawing/2014/main" id="{629CF880-04C9-4762-87D3-D116E2BA01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1945" y="2383511"/>
            <a:ext cx="245237" cy="241081"/>
          </a:xfrm>
          <a:prstGeom prst="rect">
            <a:avLst/>
          </a:prstGeom>
        </p:spPr>
      </p:pic>
      <p:pic>
        <p:nvPicPr>
          <p:cNvPr id="117" name="Picture 116">
            <a:extLst>
              <a:ext uri="{FF2B5EF4-FFF2-40B4-BE49-F238E27FC236}">
                <a16:creationId xmlns:a16="http://schemas.microsoft.com/office/drawing/2014/main" id="{E99DF3E8-C6A8-46E1-9E00-B21277F13C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7048" y="2690600"/>
            <a:ext cx="245237" cy="241081"/>
          </a:xfrm>
          <a:prstGeom prst="rect">
            <a:avLst/>
          </a:prstGeom>
        </p:spPr>
      </p:pic>
      <p:pic>
        <p:nvPicPr>
          <p:cNvPr id="118" name="Picture 117">
            <a:extLst>
              <a:ext uri="{FF2B5EF4-FFF2-40B4-BE49-F238E27FC236}">
                <a16:creationId xmlns:a16="http://schemas.microsoft.com/office/drawing/2014/main" id="{2505720D-49D0-401B-B590-3D17E210B6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7668" y="1769332"/>
            <a:ext cx="245237" cy="241081"/>
          </a:xfrm>
          <a:prstGeom prst="rect">
            <a:avLst/>
          </a:prstGeom>
        </p:spPr>
      </p:pic>
      <p:pic>
        <p:nvPicPr>
          <p:cNvPr id="119" name="Picture 118">
            <a:extLst>
              <a:ext uri="{FF2B5EF4-FFF2-40B4-BE49-F238E27FC236}">
                <a16:creationId xmlns:a16="http://schemas.microsoft.com/office/drawing/2014/main" id="{8129B824-8F26-4B8C-940D-F05B4068C9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7668" y="2076421"/>
            <a:ext cx="245237" cy="241081"/>
          </a:xfrm>
          <a:prstGeom prst="rect">
            <a:avLst/>
          </a:prstGeom>
        </p:spPr>
      </p:pic>
      <p:pic>
        <p:nvPicPr>
          <p:cNvPr id="120" name="Picture 119">
            <a:extLst>
              <a:ext uri="{FF2B5EF4-FFF2-40B4-BE49-F238E27FC236}">
                <a16:creationId xmlns:a16="http://schemas.microsoft.com/office/drawing/2014/main" id="{277E1D27-11B5-4AFF-9A6F-ABBE99E231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7668" y="2383511"/>
            <a:ext cx="245237" cy="241081"/>
          </a:xfrm>
          <a:prstGeom prst="rect">
            <a:avLst/>
          </a:prstGeom>
        </p:spPr>
      </p:pic>
      <p:pic>
        <p:nvPicPr>
          <p:cNvPr id="121" name="Picture 120">
            <a:extLst>
              <a:ext uri="{FF2B5EF4-FFF2-40B4-BE49-F238E27FC236}">
                <a16:creationId xmlns:a16="http://schemas.microsoft.com/office/drawing/2014/main" id="{409A9451-705D-4C8F-997B-E5AD4FDB3C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7668" y="2690600"/>
            <a:ext cx="245237" cy="241081"/>
          </a:xfrm>
          <a:prstGeom prst="rect">
            <a:avLst/>
          </a:prstGeom>
        </p:spPr>
      </p:pic>
      <p:pic>
        <p:nvPicPr>
          <p:cNvPr id="124" name="Picture 123">
            <a:extLst>
              <a:ext uri="{FF2B5EF4-FFF2-40B4-BE49-F238E27FC236}">
                <a16:creationId xmlns:a16="http://schemas.microsoft.com/office/drawing/2014/main" id="{23DE6EEB-9E51-4C34-84E1-DE381F4B2F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6881" y="2378734"/>
            <a:ext cx="245237" cy="241081"/>
          </a:xfrm>
          <a:prstGeom prst="rect">
            <a:avLst/>
          </a:prstGeom>
        </p:spPr>
      </p:pic>
      <p:sp>
        <p:nvSpPr>
          <p:cNvPr id="125" name="Rectangle 124">
            <a:extLst>
              <a:ext uri="{FF2B5EF4-FFF2-40B4-BE49-F238E27FC236}">
                <a16:creationId xmlns:a16="http://schemas.microsoft.com/office/drawing/2014/main" id="{2A7B3191-9AEC-4D33-8F82-5D220BE4420B}"/>
              </a:ext>
            </a:extLst>
          </p:cNvPr>
          <p:cNvSpPr/>
          <p:nvPr/>
        </p:nvSpPr>
        <p:spPr>
          <a:xfrm>
            <a:off x="2929508" y="3426867"/>
            <a:ext cx="2826416" cy="430887"/>
          </a:xfrm>
          <a:prstGeom prst="rect">
            <a:avLst/>
          </a:prstGeom>
        </p:spPr>
        <p:txBody>
          <a:bodyPr wrap="none">
            <a:spAutoFit/>
          </a:bodyPr>
          <a:lstStyle/>
          <a:p>
            <a:pPr algn="r">
              <a:buNone/>
            </a:pPr>
            <a:r>
              <a:rPr lang="en-US" sz="2200" dirty="0">
                <a:solidFill>
                  <a:srgbClr val="E82420"/>
                </a:solidFill>
                <a:latin typeface="Myriad Pro" panose="020B0503030403020204" pitchFamily="34" charset="0"/>
              </a:rPr>
              <a:t>4 × 7 ones = 28 ones</a:t>
            </a:r>
            <a:endParaRPr lang="en-GB" sz="2200" dirty="0">
              <a:solidFill>
                <a:srgbClr val="E82420"/>
              </a:solidFill>
              <a:latin typeface="Myriad Pro" panose="020B0503030403020204" pitchFamily="34" charset="0"/>
            </a:endParaRPr>
          </a:p>
        </p:txBody>
      </p:sp>
      <p:sp>
        <p:nvSpPr>
          <p:cNvPr id="128" name="Rectangle 127">
            <a:extLst>
              <a:ext uri="{FF2B5EF4-FFF2-40B4-BE49-F238E27FC236}">
                <a16:creationId xmlns:a16="http://schemas.microsoft.com/office/drawing/2014/main" id="{76D150C1-5F98-4860-BCA3-95D760A8AAC4}"/>
              </a:ext>
            </a:extLst>
          </p:cNvPr>
          <p:cNvSpPr/>
          <p:nvPr/>
        </p:nvSpPr>
        <p:spPr>
          <a:xfrm>
            <a:off x="3003944" y="4147999"/>
            <a:ext cx="2684196" cy="430887"/>
          </a:xfrm>
          <a:prstGeom prst="rect">
            <a:avLst/>
          </a:prstGeom>
        </p:spPr>
        <p:txBody>
          <a:bodyPr wrap="none">
            <a:spAutoFit/>
          </a:bodyPr>
          <a:lstStyle/>
          <a:p>
            <a:pPr algn="r">
              <a:buNone/>
            </a:pPr>
            <a:r>
              <a:rPr lang="en-GB" sz="2200" dirty="0">
                <a:solidFill>
                  <a:srgbClr val="00628C"/>
                </a:solidFill>
                <a:latin typeface="Myriad Pro" panose="020B0503030403020204" pitchFamily="34" charset="0"/>
              </a:rPr>
              <a:t>4 × 6 tens = 24 tens</a:t>
            </a:r>
          </a:p>
        </p:txBody>
      </p:sp>
      <p:sp>
        <p:nvSpPr>
          <p:cNvPr id="129" name="Rectangle 128">
            <a:extLst>
              <a:ext uri="{FF2B5EF4-FFF2-40B4-BE49-F238E27FC236}">
                <a16:creationId xmlns:a16="http://schemas.microsoft.com/office/drawing/2014/main" id="{37A34844-26AB-4B60-A835-F6CF568F09A1}"/>
              </a:ext>
            </a:extLst>
          </p:cNvPr>
          <p:cNvSpPr/>
          <p:nvPr/>
        </p:nvSpPr>
        <p:spPr>
          <a:xfrm>
            <a:off x="2283927" y="4868659"/>
            <a:ext cx="4013640" cy="430887"/>
          </a:xfrm>
          <a:prstGeom prst="rect">
            <a:avLst/>
          </a:prstGeom>
        </p:spPr>
        <p:txBody>
          <a:bodyPr wrap="square">
            <a:spAutoFit/>
          </a:bodyPr>
          <a:lstStyle/>
          <a:p>
            <a:pPr algn="r"/>
            <a:r>
              <a:rPr lang="en-GB" sz="2200" dirty="0">
                <a:solidFill>
                  <a:srgbClr val="7030A0"/>
                </a:solidFill>
                <a:latin typeface="Myriad Pro" panose="020B0503030403020204" pitchFamily="34" charset="0"/>
              </a:rPr>
              <a:t>4 × 3 hundreds = 12 hundreds</a:t>
            </a:r>
          </a:p>
        </p:txBody>
      </p:sp>
      <p:pic>
        <p:nvPicPr>
          <p:cNvPr id="132" name="Picture 131">
            <a:extLst>
              <a:ext uri="{FF2B5EF4-FFF2-40B4-BE49-F238E27FC236}">
                <a16:creationId xmlns:a16="http://schemas.microsoft.com/office/drawing/2014/main" id="{6A2F2434-B223-43FD-A255-2D27C640A2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9728" y="1775591"/>
            <a:ext cx="241081" cy="241081"/>
          </a:xfrm>
          <a:prstGeom prst="rect">
            <a:avLst/>
          </a:prstGeom>
        </p:spPr>
      </p:pic>
      <p:sp>
        <p:nvSpPr>
          <p:cNvPr id="130" name="Rectangle 129">
            <a:extLst>
              <a:ext uri="{FF2B5EF4-FFF2-40B4-BE49-F238E27FC236}">
                <a16:creationId xmlns:a16="http://schemas.microsoft.com/office/drawing/2014/main" id="{37A34844-26AB-4B60-A835-F6CF568F09A1}"/>
              </a:ext>
            </a:extLst>
          </p:cNvPr>
          <p:cNvSpPr/>
          <p:nvPr/>
        </p:nvSpPr>
        <p:spPr>
          <a:xfrm>
            <a:off x="1660081" y="5228659"/>
            <a:ext cx="6144297" cy="430887"/>
          </a:xfrm>
          <a:prstGeom prst="rect">
            <a:avLst/>
          </a:prstGeom>
        </p:spPr>
        <p:txBody>
          <a:bodyPr wrap="square">
            <a:spAutoFit/>
          </a:bodyPr>
          <a:lstStyle/>
          <a:p>
            <a:pPr algn="r"/>
            <a:r>
              <a:rPr lang="en-GB" sz="2200" dirty="0">
                <a:solidFill>
                  <a:srgbClr val="7030A0"/>
                </a:solidFill>
                <a:latin typeface="Myriad Pro" panose="020B0503030403020204" pitchFamily="34" charset="0"/>
              </a:rPr>
              <a:t>= 1 thousand + 2 hundreds</a:t>
            </a:r>
          </a:p>
        </p:txBody>
      </p:sp>
      <p:sp>
        <p:nvSpPr>
          <p:cNvPr id="131" name="Rectangle 130">
            <a:extLst>
              <a:ext uri="{FF2B5EF4-FFF2-40B4-BE49-F238E27FC236}">
                <a16:creationId xmlns:a16="http://schemas.microsoft.com/office/drawing/2014/main" id="{2A7B3191-9AEC-4D33-8F82-5D220BE4420B}"/>
              </a:ext>
            </a:extLst>
          </p:cNvPr>
          <p:cNvSpPr/>
          <p:nvPr/>
        </p:nvSpPr>
        <p:spPr>
          <a:xfrm>
            <a:off x="4426231" y="3788659"/>
            <a:ext cx="2373791" cy="430887"/>
          </a:xfrm>
          <a:prstGeom prst="rect">
            <a:avLst/>
          </a:prstGeom>
        </p:spPr>
        <p:txBody>
          <a:bodyPr wrap="none">
            <a:spAutoFit/>
          </a:bodyPr>
          <a:lstStyle/>
          <a:p>
            <a:pPr>
              <a:buNone/>
            </a:pPr>
            <a:r>
              <a:rPr lang="en-US" sz="2200" dirty="0">
                <a:solidFill>
                  <a:srgbClr val="E82420"/>
                </a:solidFill>
                <a:latin typeface="Myriad Pro" panose="020B0503030403020204" pitchFamily="34" charset="0"/>
              </a:rPr>
              <a:t>= 2 tens + 8 ones</a:t>
            </a:r>
            <a:endParaRPr lang="en-GB" sz="2200" dirty="0">
              <a:solidFill>
                <a:srgbClr val="E82420"/>
              </a:solidFill>
              <a:latin typeface="Myriad Pro" panose="020B0503030403020204" pitchFamily="34" charset="0"/>
            </a:endParaRPr>
          </a:p>
        </p:txBody>
      </p:sp>
      <p:sp>
        <p:nvSpPr>
          <p:cNvPr id="133" name="Rectangle 132">
            <a:extLst>
              <a:ext uri="{FF2B5EF4-FFF2-40B4-BE49-F238E27FC236}">
                <a16:creationId xmlns:a16="http://schemas.microsoft.com/office/drawing/2014/main" id="{76D150C1-5F98-4860-BCA3-95D760A8AAC4}"/>
              </a:ext>
            </a:extLst>
          </p:cNvPr>
          <p:cNvSpPr/>
          <p:nvPr/>
        </p:nvSpPr>
        <p:spPr>
          <a:xfrm>
            <a:off x="4426231" y="4508148"/>
            <a:ext cx="2956771" cy="430887"/>
          </a:xfrm>
          <a:prstGeom prst="rect">
            <a:avLst/>
          </a:prstGeom>
        </p:spPr>
        <p:txBody>
          <a:bodyPr wrap="none">
            <a:spAutoFit/>
          </a:bodyPr>
          <a:lstStyle/>
          <a:p>
            <a:pPr>
              <a:buNone/>
            </a:pPr>
            <a:r>
              <a:rPr lang="en-GB" sz="2200" dirty="0">
                <a:solidFill>
                  <a:srgbClr val="00628C"/>
                </a:solidFill>
                <a:latin typeface="Myriad Pro" panose="020B0503030403020204" pitchFamily="34" charset="0"/>
              </a:rPr>
              <a:t>= 2 hundreds + 4 tens</a:t>
            </a:r>
          </a:p>
        </p:txBody>
      </p:sp>
    </p:spTree>
    <p:extLst>
      <p:ext uri="{BB962C8B-B14F-4D97-AF65-F5344CB8AC3E}">
        <p14:creationId xmlns:p14="http://schemas.microsoft.com/office/powerpoint/2010/main" val="358336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mph" presetSubtype="2" decel="100000" autoRev="1" fill="hold" grpId="1" nodeType="clickEffect">
                                  <p:stCondLst>
                                    <p:cond delay="0"/>
                                  </p:stCondLst>
                                  <p:childTnLst>
                                    <p:animClr clrSpc="rgb" dir="cw">
                                      <p:cBhvr override="childStyle">
                                        <p:cTn id="26" dur="1000" fill="hold"/>
                                        <p:tgtEl>
                                          <p:spTgt spid="27"/>
                                        </p:tgtEl>
                                        <p:attrNameLst>
                                          <p:attrName>style.color</p:attrName>
                                        </p:attrNameLst>
                                      </p:cBhvr>
                                      <p:to>
                                        <a:srgbClr val="FF0000"/>
                                      </p:to>
                                    </p:animClr>
                                  </p:childTnLst>
                                </p:cTn>
                              </p:par>
                              <p:par>
                                <p:cTn id="27" presetID="3" presetClass="emph" presetSubtype="2" decel="100000" autoRev="1" fill="hold" grpId="1" nodeType="withEffect">
                                  <p:stCondLst>
                                    <p:cond delay="0"/>
                                  </p:stCondLst>
                                  <p:childTnLst>
                                    <p:animClr clrSpc="rgb" dir="cw">
                                      <p:cBhvr override="childStyle">
                                        <p:cTn id="28" dur="1000" fill="hold"/>
                                        <p:tgtEl>
                                          <p:spTgt spid="28"/>
                                        </p:tgtEl>
                                        <p:attrNameLst>
                                          <p:attrName>style.color</p:attrName>
                                        </p:attrNameLst>
                                      </p:cBhvr>
                                      <p:to>
                                        <a:srgbClr val="FF0000"/>
                                      </p:to>
                                    </p:animClr>
                                  </p:childTnLst>
                                </p:cTn>
                              </p:par>
                              <p:par>
                                <p:cTn id="29" presetID="3" presetClass="emph" presetSubtype="2" decel="100000" autoRev="1" fill="hold" grpId="1" nodeType="withEffect">
                                  <p:stCondLst>
                                    <p:cond delay="0"/>
                                  </p:stCondLst>
                                  <p:childTnLst>
                                    <p:animClr clrSpc="rgb" dir="cw">
                                      <p:cBhvr override="childStyle">
                                        <p:cTn id="30" dur="1000" fill="hold"/>
                                        <p:tgtEl>
                                          <p:spTgt spid="32"/>
                                        </p:tgtEl>
                                        <p:attrNameLst>
                                          <p:attrName>style.color</p:attrName>
                                        </p:attrNameLst>
                                      </p:cBhvr>
                                      <p:to>
                                        <a:srgbClr val="FF0000"/>
                                      </p:to>
                                    </p:animClr>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fade">
                                      <p:cBhvr>
                                        <p:cTn id="35" dur="500"/>
                                        <p:tgtEl>
                                          <p:spTgt spid="1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54"/>
                                        </p:tgtEl>
                                      </p:cBhvr>
                                    </p:animEffect>
                                    <p:set>
                                      <p:cBhvr>
                                        <p:cTn id="40" dur="1" fill="hold">
                                          <p:stCondLst>
                                            <p:cond delay="499"/>
                                          </p:stCondLst>
                                        </p:cTn>
                                        <p:tgtEl>
                                          <p:spTgt spid="54"/>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58"/>
                                        </p:tgtEl>
                                      </p:cBhvr>
                                    </p:animEffect>
                                    <p:set>
                                      <p:cBhvr>
                                        <p:cTn id="43" dur="1" fill="hold">
                                          <p:stCondLst>
                                            <p:cond delay="499"/>
                                          </p:stCondLst>
                                        </p:cTn>
                                        <p:tgtEl>
                                          <p:spTgt spid="58"/>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62"/>
                                        </p:tgtEl>
                                      </p:cBhvr>
                                    </p:animEffect>
                                    <p:set>
                                      <p:cBhvr>
                                        <p:cTn id="46" dur="1" fill="hold">
                                          <p:stCondLst>
                                            <p:cond delay="499"/>
                                          </p:stCondLst>
                                        </p:cTn>
                                        <p:tgtEl>
                                          <p:spTgt spid="62"/>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66"/>
                                        </p:tgtEl>
                                      </p:cBhvr>
                                    </p:animEffect>
                                    <p:set>
                                      <p:cBhvr>
                                        <p:cTn id="49" dur="1" fill="hold">
                                          <p:stCondLst>
                                            <p:cond delay="499"/>
                                          </p:stCondLst>
                                        </p:cTn>
                                        <p:tgtEl>
                                          <p:spTgt spid="66"/>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70"/>
                                        </p:tgtEl>
                                      </p:cBhvr>
                                    </p:animEffect>
                                    <p:set>
                                      <p:cBhvr>
                                        <p:cTn id="52" dur="1" fill="hold">
                                          <p:stCondLst>
                                            <p:cond delay="499"/>
                                          </p:stCondLst>
                                        </p:cTn>
                                        <p:tgtEl>
                                          <p:spTgt spid="70"/>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74"/>
                                        </p:tgtEl>
                                      </p:cBhvr>
                                    </p:animEffect>
                                    <p:set>
                                      <p:cBhvr>
                                        <p:cTn id="55" dur="1" fill="hold">
                                          <p:stCondLst>
                                            <p:cond delay="499"/>
                                          </p:stCondLst>
                                        </p:cTn>
                                        <p:tgtEl>
                                          <p:spTgt spid="74"/>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78"/>
                                        </p:tgtEl>
                                      </p:cBhvr>
                                    </p:animEffect>
                                    <p:set>
                                      <p:cBhvr>
                                        <p:cTn id="58" dur="1" fill="hold">
                                          <p:stCondLst>
                                            <p:cond delay="499"/>
                                          </p:stCondLst>
                                        </p:cTn>
                                        <p:tgtEl>
                                          <p:spTgt spid="78"/>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53"/>
                                        </p:tgtEl>
                                      </p:cBhvr>
                                    </p:animEffect>
                                    <p:set>
                                      <p:cBhvr>
                                        <p:cTn id="61" dur="1" fill="hold">
                                          <p:stCondLst>
                                            <p:cond delay="499"/>
                                          </p:stCondLst>
                                        </p:cTn>
                                        <p:tgtEl>
                                          <p:spTgt spid="5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57"/>
                                        </p:tgtEl>
                                      </p:cBhvr>
                                    </p:animEffect>
                                    <p:set>
                                      <p:cBhvr>
                                        <p:cTn id="64" dur="1" fill="hold">
                                          <p:stCondLst>
                                            <p:cond delay="499"/>
                                          </p:stCondLst>
                                        </p:cTn>
                                        <p:tgtEl>
                                          <p:spTgt spid="57"/>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61"/>
                                        </p:tgtEl>
                                      </p:cBhvr>
                                    </p:animEffect>
                                    <p:set>
                                      <p:cBhvr>
                                        <p:cTn id="67" dur="1" fill="hold">
                                          <p:stCondLst>
                                            <p:cond delay="499"/>
                                          </p:stCondLst>
                                        </p:cTn>
                                        <p:tgtEl>
                                          <p:spTgt spid="61"/>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123"/>
                                        </p:tgtEl>
                                        <p:attrNameLst>
                                          <p:attrName>style.visibility</p:attrName>
                                        </p:attrNameLst>
                                      </p:cBhvr>
                                      <p:to>
                                        <p:strVal val="visible"/>
                                      </p:to>
                                    </p:set>
                                    <p:animEffect transition="in" filter="fade">
                                      <p:cBhvr>
                                        <p:cTn id="71" dur="500"/>
                                        <p:tgtEl>
                                          <p:spTgt spid="12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69"/>
                                        </p:tgtEl>
                                      </p:cBhvr>
                                    </p:animEffect>
                                    <p:set>
                                      <p:cBhvr>
                                        <p:cTn id="76" dur="1" fill="hold">
                                          <p:stCondLst>
                                            <p:cond delay="499"/>
                                          </p:stCondLst>
                                        </p:cTn>
                                        <p:tgtEl>
                                          <p:spTgt spid="69"/>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77"/>
                                        </p:tgtEl>
                                      </p:cBhvr>
                                    </p:animEffect>
                                    <p:set>
                                      <p:cBhvr>
                                        <p:cTn id="79" dur="1" fill="hold">
                                          <p:stCondLst>
                                            <p:cond delay="499"/>
                                          </p:stCondLst>
                                        </p:cTn>
                                        <p:tgtEl>
                                          <p:spTgt spid="77"/>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52"/>
                                        </p:tgtEl>
                                      </p:cBhvr>
                                    </p:animEffect>
                                    <p:set>
                                      <p:cBhvr>
                                        <p:cTn id="82" dur="1" fill="hold">
                                          <p:stCondLst>
                                            <p:cond delay="499"/>
                                          </p:stCondLst>
                                        </p:cTn>
                                        <p:tgtEl>
                                          <p:spTgt spid="52"/>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56"/>
                                        </p:tgtEl>
                                      </p:cBhvr>
                                    </p:animEffect>
                                    <p:set>
                                      <p:cBhvr>
                                        <p:cTn id="85" dur="1" fill="hold">
                                          <p:stCondLst>
                                            <p:cond delay="499"/>
                                          </p:stCondLst>
                                        </p:cTn>
                                        <p:tgtEl>
                                          <p:spTgt spid="56"/>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60"/>
                                        </p:tgtEl>
                                      </p:cBhvr>
                                    </p:animEffect>
                                    <p:set>
                                      <p:cBhvr>
                                        <p:cTn id="88" dur="1" fill="hold">
                                          <p:stCondLst>
                                            <p:cond delay="499"/>
                                          </p:stCondLst>
                                        </p:cTn>
                                        <p:tgtEl>
                                          <p:spTgt spid="60"/>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64"/>
                                        </p:tgtEl>
                                      </p:cBhvr>
                                    </p:animEffect>
                                    <p:set>
                                      <p:cBhvr>
                                        <p:cTn id="91" dur="1" fill="hold">
                                          <p:stCondLst>
                                            <p:cond delay="499"/>
                                          </p:stCondLst>
                                        </p:cTn>
                                        <p:tgtEl>
                                          <p:spTgt spid="64"/>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68"/>
                                        </p:tgtEl>
                                      </p:cBhvr>
                                    </p:animEffect>
                                    <p:set>
                                      <p:cBhvr>
                                        <p:cTn id="94" dur="1" fill="hold">
                                          <p:stCondLst>
                                            <p:cond delay="499"/>
                                          </p:stCondLst>
                                        </p:cTn>
                                        <p:tgtEl>
                                          <p:spTgt spid="68"/>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72"/>
                                        </p:tgtEl>
                                      </p:cBhvr>
                                    </p:animEffect>
                                    <p:set>
                                      <p:cBhvr>
                                        <p:cTn id="97" dur="1" fill="hold">
                                          <p:stCondLst>
                                            <p:cond delay="499"/>
                                          </p:stCondLst>
                                        </p:cTn>
                                        <p:tgtEl>
                                          <p:spTgt spid="72"/>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65"/>
                                        </p:tgtEl>
                                      </p:cBhvr>
                                    </p:animEffect>
                                    <p:set>
                                      <p:cBhvr>
                                        <p:cTn id="100" dur="1" fill="hold">
                                          <p:stCondLst>
                                            <p:cond delay="499"/>
                                          </p:stCondLst>
                                        </p:cTn>
                                        <p:tgtEl>
                                          <p:spTgt spid="65"/>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73"/>
                                        </p:tgtEl>
                                      </p:cBhvr>
                                    </p:animEffect>
                                    <p:set>
                                      <p:cBhvr>
                                        <p:cTn id="103" dur="1" fill="hold">
                                          <p:stCondLst>
                                            <p:cond delay="499"/>
                                          </p:stCondLst>
                                        </p:cTn>
                                        <p:tgtEl>
                                          <p:spTgt spid="73"/>
                                        </p:tgtEl>
                                        <p:attrNameLst>
                                          <p:attrName>style.visibility</p:attrName>
                                        </p:attrNameLst>
                                      </p:cBhvr>
                                      <p:to>
                                        <p:strVal val="hidden"/>
                                      </p:to>
                                    </p:set>
                                  </p:childTnLst>
                                </p:cTn>
                              </p:par>
                            </p:childTnLst>
                          </p:cTn>
                        </p:par>
                        <p:par>
                          <p:cTn id="104" fill="hold">
                            <p:stCondLst>
                              <p:cond delay="500"/>
                            </p:stCondLst>
                            <p:childTnLst>
                              <p:par>
                                <p:cTn id="105" presetID="10" presetClass="entr" presetSubtype="0" fill="hold" nodeType="afterEffect">
                                  <p:stCondLst>
                                    <p:cond delay="0"/>
                                  </p:stCondLst>
                                  <p:childTnLst>
                                    <p:set>
                                      <p:cBhvr>
                                        <p:cTn id="106" dur="1" fill="hold">
                                          <p:stCondLst>
                                            <p:cond delay="0"/>
                                          </p:stCondLst>
                                        </p:cTn>
                                        <p:tgtEl>
                                          <p:spTgt spid="122"/>
                                        </p:tgtEl>
                                        <p:attrNameLst>
                                          <p:attrName>style.visibility</p:attrName>
                                        </p:attrNameLst>
                                      </p:cBhvr>
                                      <p:to>
                                        <p:strVal val="visible"/>
                                      </p:to>
                                    </p:set>
                                    <p:animEffect transition="in" filter="fade">
                                      <p:cBhvr>
                                        <p:cTn id="107" dur="500"/>
                                        <p:tgtEl>
                                          <p:spTgt spid="12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31"/>
                                        </p:tgtEl>
                                        <p:attrNameLst>
                                          <p:attrName>style.visibility</p:attrName>
                                        </p:attrNameLst>
                                      </p:cBhvr>
                                      <p:to>
                                        <p:strVal val="visible"/>
                                      </p:to>
                                    </p:set>
                                    <p:animEffect transition="in" filter="fade">
                                      <p:cBhvr>
                                        <p:cTn id="112" dur="500"/>
                                        <p:tgtEl>
                                          <p:spTgt spid="131"/>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fade">
                                      <p:cBhvr>
                                        <p:cTn id="117" dur="500"/>
                                        <p:tgtEl>
                                          <p:spTgt spid="43"/>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fade">
                                      <p:cBhvr>
                                        <p:cTn id="120" dur="500"/>
                                        <p:tgtEl>
                                          <p:spTgt spid="29"/>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mph" presetSubtype="2" decel="100000" autoRev="1" fill="hold" grpId="1" nodeType="clickEffect">
                                  <p:stCondLst>
                                    <p:cond delay="0"/>
                                  </p:stCondLst>
                                  <p:childTnLst>
                                    <p:animClr clrSpc="rgb" dir="cw">
                                      <p:cBhvr override="childStyle">
                                        <p:cTn id="124" dur="1000" fill="hold"/>
                                        <p:tgtEl>
                                          <p:spTgt spid="36"/>
                                        </p:tgtEl>
                                        <p:attrNameLst>
                                          <p:attrName>style.color</p:attrName>
                                        </p:attrNameLst>
                                      </p:cBhvr>
                                      <p:to>
                                        <a:schemeClr val="tx2"/>
                                      </p:to>
                                    </p:animClr>
                                  </p:childTnLst>
                                </p:cTn>
                              </p:par>
                              <p:par>
                                <p:cTn id="125" presetID="3" presetClass="emph" presetSubtype="2" decel="100000" autoRev="1" fill="hold" grpId="2" nodeType="withEffect">
                                  <p:stCondLst>
                                    <p:cond delay="0"/>
                                  </p:stCondLst>
                                  <p:childTnLst>
                                    <p:animClr clrSpc="rgb" dir="cw">
                                      <p:cBhvr override="childStyle">
                                        <p:cTn id="126" dur="1000" fill="hold"/>
                                        <p:tgtEl>
                                          <p:spTgt spid="28"/>
                                        </p:tgtEl>
                                        <p:attrNameLst>
                                          <p:attrName>style.color</p:attrName>
                                        </p:attrNameLst>
                                      </p:cBhvr>
                                      <p:to>
                                        <a:schemeClr val="tx2"/>
                                      </p:to>
                                    </p:animClr>
                                  </p:childTnLst>
                                </p:cTn>
                              </p:par>
                              <p:par>
                                <p:cTn id="127" presetID="3" presetClass="emph" presetSubtype="2" decel="100000" autoRev="1" fill="hold" grpId="2" nodeType="withEffect">
                                  <p:stCondLst>
                                    <p:cond delay="0"/>
                                  </p:stCondLst>
                                  <p:childTnLst>
                                    <p:animClr clrSpc="rgb" dir="cw">
                                      <p:cBhvr override="childStyle">
                                        <p:cTn id="128" dur="1000" fill="hold"/>
                                        <p:tgtEl>
                                          <p:spTgt spid="32"/>
                                        </p:tgtEl>
                                        <p:attrNameLst>
                                          <p:attrName>style.color</p:attrName>
                                        </p:attrNameLst>
                                      </p:cBhvr>
                                      <p:to>
                                        <a:schemeClr val="tx2"/>
                                      </p:to>
                                    </p:animClr>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128"/>
                                        </p:tgtEl>
                                        <p:attrNameLst>
                                          <p:attrName>style.visibility</p:attrName>
                                        </p:attrNameLst>
                                      </p:cBhvr>
                                      <p:to>
                                        <p:strVal val="visible"/>
                                      </p:to>
                                    </p:set>
                                    <p:animEffect transition="in" filter="fade">
                                      <p:cBhvr>
                                        <p:cTn id="133" dur="500"/>
                                        <p:tgtEl>
                                          <p:spTgt spid="128"/>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nodeType="clickEffect">
                                  <p:stCondLst>
                                    <p:cond delay="0"/>
                                  </p:stCondLst>
                                  <p:childTnLst>
                                    <p:animEffect transition="out" filter="fade">
                                      <p:cBhvr>
                                        <p:cTn id="137" dur="500"/>
                                        <p:tgtEl>
                                          <p:spTgt spid="89"/>
                                        </p:tgtEl>
                                      </p:cBhvr>
                                    </p:animEffect>
                                    <p:set>
                                      <p:cBhvr>
                                        <p:cTn id="138" dur="1" fill="hold">
                                          <p:stCondLst>
                                            <p:cond delay="499"/>
                                          </p:stCondLst>
                                        </p:cTn>
                                        <p:tgtEl>
                                          <p:spTgt spid="89"/>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93"/>
                                        </p:tgtEl>
                                      </p:cBhvr>
                                    </p:animEffect>
                                    <p:set>
                                      <p:cBhvr>
                                        <p:cTn id="141" dur="1" fill="hold">
                                          <p:stCondLst>
                                            <p:cond delay="499"/>
                                          </p:stCondLst>
                                        </p:cTn>
                                        <p:tgtEl>
                                          <p:spTgt spid="93"/>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97"/>
                                        </p:tgtEl>
                                      </p:cBhvr>
                                    </p:animEffect>
                                    <p:set>
                                      <p:cBhvr>
                                        <p:cTn id="144" dur="1" fill="hold">
                                          <p:stCondLst>
                                            <p:cond delay="499"/>
                                          </p:stCondLst>
                                        </p:cTn>
                                        <p:tgtEl>
                                          <p:spTgt spid="97"/>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101"/>
                                        </p:tgtEl>
                                      </p:cBhvr>
                                    </p:animEffect>
                                    <p:set>
                                      <p:cBhvr>
                                        <p:cTn id="147" dur="1" fill="hold">
                                          <p:stCondLst>
                                            <p:cond delay="499"/>
                                          </p:stCondLst>
                                        </p:cTn>
                                        <p:tgtEl>
                                          <p:spTgt spid="101"/>
                                        </p:tgtEl>
                                        <p:attrNameLst>
                                          <p:attrName>style.visibility</p:attrName>
                                        </p:attrNameLst>
                                      </p:cBhvr>
                                      <p:to>
                                        <p:strVal val="hidden"/>
                                      </p:to>
                                    </p:set>
                                  </p:childTnLst>
                                </p:cTn>
                              </p:par>
                              <p:par>
                                <p:cTn id="148" presetID="10" presetClass="exit" presetSubtype="0" fill="hold" nodeType="withEffect">
                                  <p:stCondLst>
                                    <p:cond delay="0"/>
                                  </p:stCondLst>
                                  <p:childTnLst>
                                    <p:animEffect transition="out" filter="fade">
                                      <p:cBhvr>
                                        <p:cTn id="149" dur="500"/>
                                        <p:tgtEl>
                                          <p:spTgt spid="105"/>
                                        </p:tgtEl>
                                      </p:cBhvr>
                                    </p:animEffect>
                                    <p:set>
                                      <p:cBhvr>
                                        <p:cTn id="150" dur="1" fill="hold">
                                          <p:stCondLst>
                                            <p:cond delay="499"/>
                                          </p:stCondLst>
                                        </p:cTn>
                                        <p:tgtEl>
                                          <p:spTgt spid="105"/>
                                        </p:tgtEl>
                                        <p:attrNameLst>
                                          <p:attrName>style.visibility</p:attrName>
                                        </p:attrNameLst>
                                      </p:cBhvr>
                                      <p:to>
                                        <p:strVal val="hidden"/>
                                      </p:to>
                                    </p:set>
                                  </p:childTnLst>
                                </p:cTn>
                              </p:par>
                              <p:par>
                                <p:cTn id="151" presetID="10" presetClass="exit" presetSubtype="0" fill="hold" nodeType="withEffect">
                                  <p:stCondLst>
                                    <p:cond delay="0"/>
                                  </p:stCondLst>
                                  <p:childTnLst>
                                    <p:animEffect transition="out" filter="fade">
                                      <p:cBhvr>
                                        <p:cTn id="152" dur="500"/>
                                        <p:tgtEl>
                                          <p:spTgt spid="109"/>
                                        </p:tgtEl>
                                      </p:cBhvr>
                                    </p:animEffect>
                                    <p:set>
                                      <p:cBhvr>
                                        <p:cTn id="153" dur="1" fill="hold">
                                          <p:stCondLst>
                                            <p:cond delay="499"/>
                                          </p:stCondLst>
                                        </p:cTn>
                                        <p:tgtEl>
                                          <p:spTgt spid="109"/>
                                        </p:tgtEl>
                                        <p:attrNameLst>
                                          <p:attrName>style.visibility</p:attrName>
                                        </p:attrNameLst>
                                      </p:cBhvr>
                                      <p:to>
                                        <p:strVal val="hidden"/>
                                      </p:to>
                                    </p:set>
                                  </p:childTnLst>
                                </p:cTn>
                              </p:par>
                              <p:par>
                                <p:cTn id="154" presetID="10" presetClass="exit" presetSubtype="0" fill="hold" nodeType="withEffect">
                                  <p:stCondLst>
                                    <p:cond delay="0"/>
                                  </p:stCondLst>
                                  <p:childTnLst>
                                    <p:animEffect transition="out" filter="fade">
                                      <p:cBhvr>
                                        <p:cTn id="155" dur="500"/>
                                        <p:tgtEl>
                                          <p:spTgt spid="88"/>
                                        </p:tgtEl>
                                      </p:cBhvr>
                                    </p:animEffect>
                                    <p:set>
                                      <p:cBhvr>
                                        <p:cTn id="156" dur="1" fill="hold">
                                          <p:stCondLst>
                                            <p:cond delay="499"/>
                                          </p:stCondLst>
                                        </p:cTn>
                                        <p:tgtEl>
                                          <p:spTgt spid="88"/>
                                        </p:tgtEl>
                                        <p:attrNameLst>
                                          <p:attrName>style.visibility</p:attrName>
                                        </p:attrNameLst>
                                      </p:cBhvr>
                                      <p:to>
                                        <p:strVal val="hidden"/>
                                      </p:to>
                                    </p:set>
                                  </p:childTnLst>
                                </p:cTn>
                              </p:par>
                              <p:par>
                                <p:cTn id="157" presetID="10" presetClass="exit" presetSubtype="0" fill="hold" nodeType="withEffect">
                                  <p:stCondLst>
                                    <p:cond delay="0"/>
                                  </p:stCondLst>
                                  <p:childTnLst>
                                    <p:animEffect transition="out" filter="fade">
                                      <p:cBhvr>
                                        <p:cTn id="158" dur="500"/>
                                        <p:tgtEl>
                                          <p:spTgt spid="92"/>
                                        </p:tgtEl>
                                      </p:cBhvr>
                                    </p:animEffect>
                                    <p:set>
                                      <p:cBhvr>
                                        <p:cTn id="159" dur="1" fill="hold">
                                          <p:stCondLst>
                                            <p:cond delay="499"/>
                                          </p:stCondLst>
                                        </p:cTn>
                                        <p:tgtEl>
                                          <p:spTgt spid="92"/>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500"/>
                                        <p:tgtEl>
                                          <p:spTgt spid="96"/>
                                        </p:tgtEl>
                                      </p:cBhvr>
                                    </p:animEffect>
                                    <p:set>
                                      <p:cBhvr>
                                        <p:cTn id="162" dur="1" fill="hold">
                                          <p:stCondLst>
                                            <p:cond delay="499"/>
                                          </p:stCondLst>
                                        </p:cTn>
                                        <p:tgtEl>
                                          <p:spTgt spid="96"/>
                                        </p:tgtEl>
                                        <p:attrNameLst>
                                          <p:attrName>style.visibility</p:attrName>
                                        </p:attrNameLst>
                                      </p:cBhvr>
                                      <p:to>
                                        <p:strVal val="hidden"/>
                                      </p:to>
                                    </p:set>
                                  </p:childTnLst>
                                </p:cTn>
                              </p:par>
                              <p:par>
                                <p:cTn id="163" presetID="10" presetClass="exit" presetSubtype="0" fill="hold" nodeType="withEffect">
                                  <p:stCondLst>
                                    <p:cond delay="0"/>
                                  </p:stCondLst>
                                  <p:childTnLst>
                                    <p:animEffect transition="out" filter="fade">
                                      <p:cBhvr>
                                        <p:cTn id="164" dur="500"/>
                                        <p:tgtEl>
                                          <p:spTgt spid="100"/>
                                        </p:tgtEl>
                                      </p:cBhvr>
                                    </p:animEffect>
                                    <p:set>
                                      <p:cBhvr>
                                        <p:cTn id="165" dur="1" fill="hold">
                                          <p:stCondLst>
                                            <p:cond delay="499"/>
                                          </p:stCondLst>
                                        </p:cTn>
                                        <p:tgtEl>
                                          <p:spTgt spid="100"/>
                                        </p:tgtEl>
                                        <p:attrNameLst>
                                          <p:attrName>style.visibility</p:attrName>
                                        </p:attrNameLst>
                                      </p:cBhvr>
                                      <p:to>
                                        <p:strVal val="hidden"/>
                                      </p:to>
                                    </p:set>
                                  </p:childTnLst>
                                </p:cTn>
                              </p:par>
                            </p:childTnLst>
                          </p:cTn>
                        </p:par>
                        <p:par>
                          <p:cTn id="166" fill="hold">
                            <p:stCondLst>
                              <p:cond delay="500"/>
                            </p:stCondLst>
                            <p:childTnLst>
                              <p:par>
                                <p:cTn id="167" presetID="10" presetClass="entr" presetSubtype="0" fill="hold" nodeType="afterEffect">
                                  <p:stCondLst>
                                    <p:cond delay="0"/>
                                  </p:stCondLst>
                                  <p:childTnLst>
                                    <p:set>
                                      <p:cBhvr>
                                        <p:cTn id="168" dur="1" fill="hold">
                                          <p:stCondLst>
                                            <p:cond delay="0"/>
                                          </p:stCondLst>
                                        </p:cTn>
                                        <p:tgtEl>
                                          <p:spTgt spid="124"/>
                                        </p:tgtEl>
                                        <p:attrNameLst>
                                          <p:attrName>style.visibility</p:attrName>
                                        </p:attrNameLst>
                                      </p:cBhvr>
                                      <p:to>
                                        <p:strVal val="visible"/>
                                      </p:to>
                                    </p:set>
                                    <p:animEffect transition="in" filter="fade">
                                      <p:cBhvr>
                                        <p:cTn id="169" dur="500"/>
                                        <p:tgtEl>
                                          <p:spTgt spid="124"/>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xit" presetSubtype="0" fill="hold" nodeType="clickEffect">
                                  <p:stCondLst>
                                    <p:cond delay="0"/>
                                  </p:stCondLst>
                                  <p:childTnLst>
                                    <p:animEffect transition="out" filter="fade">
                                      <p:cBhvr>
                                        <p:cTn id="173" dur="500"/>
                                        <p:tgtEl>
                                          <p:spTgt spid="108"/>
                                        </p:tgtEl>
                                      </p:cBhvr>
                                    </p:animEffect>
                                    <p:set>
                                      <p:cBhvr>
                                        <p:cTn id="174" dur="1" fill="hold">
                                          <p:stCondLst>
                                            <p:cond delay="499"/>
                                          </p:stCondLst>
                                        </p:cTn>
                                        <p:tgtEl>
                                          <p:spTgt spid="108"/>
                                        </p:tgtEl>
                                        <p:attrNameLst>
                                          <p:attrName>style.visibility</p:attrName>
                                        </p:attrNameLst>
                                      </p:cBhvr>
                                      <p:to>
                                        <p:strVal val="hidden"/>
                                      </p:to>
                                    </p:set>
                                  </p:childTnLst>
                                </p:cTn>
                              </p:par>
                              <p:par>
                                <p:cTn id="175" presetID="10" presetClass="exit" presetSubtype="0" fill="hold" nodeType="withEffect">
                                  <p:stCondLst>
                                    <p:cond delay="0"/>
                                  </p:stCondLst>
                                  <p:childTnLst>
                                    <p:animEffect transition="out" filter="fade">
                                      <p:cBhvr>
                                        <p:cTn id="176" dur="500"/>
                                        <p:tgtEl>
                                          <p:spTgt spid="104"/>
                                        </p:tgtEl>
                                      </p:cBhvr>
                                    </p:animEffect>
                                    <p:set>
                                      <p:cBhvr>
                                        <p:cTn id="177" dur="1" fill="hold">
                                          <p:stCondLst>
                                            <p:cond delay="499"/>
                                          </p:stCondLst>
                                        </p:cTn>
                                        <p:tgtEl>
                                          <p:spTgt spid="104"/>
                                        </p:tgtEl>
                                        <p:attrNameLst>
                                          <p:attrName>style.visibility</p:attrName>
                                        </p:attrNameLst>
                                      </p:cBhvr>
                                      <p:to>
                                        <p:strVal val="hidden"/>
                                      </p:to>
                                    </p:set>
                                  </p:childTnLst>
                                </p:cTn>
                              </p:par>
                              <p:par>
                                <p:cTn id="178" presetID="10" presetClass="exit" presetSubtype="0" fill="hold" nodeType="withEffect">
                                  <p:stCondLst>
                                    <p:cond delay="0"/>
                                  </p:stCondLst>
                                  <p:childTnLst>
                                    <p:animEffect transition="out" filter="fade">
                                      <p:cBhvr>
                                        <p:cTn id="179" dur="500"/>
                                        <p:tgtEl>
                                          <p:spTgt spid="87"/>
                                        </p:tgtEl>
                                      </p:cBhvr>
                                    </p:animEffect>
                                    <p:set>
                                      <p:cBhvr>
                                        <p:cTn id="180" dur="1" fill="hold">
                                          <p:stCondLst>
                                            <p:cond delay="499"/>
                                          </p:stCondLst>
                                        </p:cTn>
                                        <p:tgtEl>
                                          <p:spTgt spid="87"/>
                                        </p:tgtEl>
                                        <p:attrNameLst>
                                          <p:attrName>style.visibility</p:attrName>
                                        </p:attrNameLst>
                                      </p:cBhvr>
                                      <p:to>
                                        <p:strVal val="hidden"/>
                                      </p:to>
                                    </p:set>
                                  </p:childTnLst>
                                </p:cTn>
                              </p:par>
                              <p:par>
                                <p:cTn id="181" presetID="10" presetClass="exit" presetSubtype="0" fill="hold" nodeType="withEffect">
                                  <p:stCondLst>
                                    <p:cond delay="0"/>
                                  </p:stCondLst>
                                  <p:childTnLst>
                                    <p:animEffect transition="out" filter="fade">
                                      <p:cBhvr>
                                        <p:cTn id="182" dur="500"/>
                                        <p:tgtEl>
                                          <p:spTgt spid="91"/>
                                        </p:tgtEl>
                                      </p:cBhvr>
                                    </p:animEffect>
                                    <p:set>
                                      <p:cBhvr>
                                        <p:cTn id="183" dur="1" fill="hold">
                                          <p:stCondLst>
                                            <p:cond delay="499"/>
                                          </p:stCondLst>
                                        </p:cTn>
                                        <p:tgtEl>
                                          <p:spTgt spid="91"/>
                                        </p:tgtEl>
                                        <p:attrNameLst>
                                          <p:attrName>style.visibility</p:attrName>
                                        </p:attrNameLst>
                                      </p:cBhvr>
                                      <p:to>
                                        <p:strVal val="hidden"/>
                                      </p:to>
                                    </p:set>
                                  </p:childTnLst>
                                </p:cTn>
                              </p:par>
                              <p:par>
                                <p:cTn id="184" presetID="10" presetClass="exit" presetSubtype="0" fill="hold" nodeType="withEffect">
                                  <p:stCondLst>
                                    <p:cond delay="0"/>
                                  </p:stCondLst>
                                  <p:childTnLst>
                                    <p:animEffect transition="out" filter="fade">
                                      <p:cBhvr>
                                        <p:cTn id="185" dur="500"/>
                                        <p:tgtEl>
                                          <p:spTgt spid="95"/>
                                        </p:tgtEl>
                                      </p:cBhvr>
                                    </p:animEffect>
                                    <p:set>
                                      <p:cBhvr>
                                        <p:cTn id="186" dur="1" fill="hold">
                                          <p:stCondLst>
                                            <p:cond delay="499"/>
                                          </p:stCondLst>
                                        </p:cTn>
                                        <p:tgtEl>
                                          <p:spTgt spid="95"/>
                                        </p:tgtEl>
                                        <p:attrNameLst>
                                          <p:attrName>style.visibility</p:attrName>
                                        </p:attrNameLst>
                                      </p:cBhvr>
                                      <p:to>
                                        <p:strVal val="hidden"/>
                                      </p:to>
                                    </p:set>
                                  </p:childTnLst>
                                </p:cTn>
                              </p:par>
                              <p:par>
                                <p:cTn id="187" presetID="10" presetClass="exit" presetSubtype="0" fill="hold" nodeType="withEffect">
                                  <p:stCondLst>
                                    <p:cond delay="0"/>
                                  </p:stCondLst>
                                  <p:childTnLst>
                                    <p:animEffect transition="out" filter="fade">
                                      <p:cBhvr>
                                        <p:cTn id="188" dur="500"/>
                                        <p:tgtEl>
                                          <p:spTgt spid="99"/>
                                        </p:tgtEl>
                                      </p:cBhvr>
                                    </p:animEffect>
                                    <p:set>
                                      <p:cBhvr>
                                        <p:cTn id="189" dur="1" fill="hold">
                                          <p:stCondLst>
                                            <p:cond delay="499"/>
                                          </p:stCondLst>
                                        </p:cTn>
                                        <p:tgtEl>
                                          <p:spTgt spid="99"/>
                                        </p:tgtEl>
                                        <p:attrNameLst>
                                          <p:attrName>style.visibility</p:attrName>
                                        </p:attrNameLst>
                                      </p:cBhvr>
                                      <p:to>
                                        <p:strVal val="hidden"/>
                                      </p:to>
                                    </p:set>
                                  </p:childTnLst>
                                </p:cTn>
                              </p:par>
                              <p:par>
                                <p:cTn id="190" presetID="10" presetClass="exit" presetSubtype="0" fill="hold" nodeType="withEffect">
                                  <p:stCondLst>
                                    <p:cond delay="0"/>
                                  </p:stCondLst>
                                  <p:childTnLst>
                                    <p:animEffect transition="out" filter="fade">
                                      <p:cBhvr>
                                        <p:cTn id="191" dur="500"/>
                                        <p:tgtEl>
                                          <p:spTgt spid="103"/>
                                        </p:tgtEl>
                                      </p:cBhvr>
                                    </p:animEffect>
                                    <p:set>
                                      <p:cBhvr>
                                        <p:cTn id="192" dur="1" fill="hold">
                                          <p:stCondLst>
                                            <p:cond delay="499"/>
                                          </p:stCondLst>
                                        </p:cTn>
                                        <p:tgtEl>
                                          <p:spTgt spid="103"/>
                                        </p:tgtEl>
                                        <p:attrNameLst>
                                          <p:attrName>style.visibility</p:attrName>
                                        </p:attrNameLst>
                                      </p:cBhvr>
                                      <p:to>
                                        <p:strVal val="hidden"/>
                                      </p:to>
                                    </p:set>
                                  </p:childTnLst>
                                </p:cTn>
                              </p:par>
                              <p:par>
                                <p:cTn id="193" presetID="10" presetClass="exit" presetSubtype="0" fill="hold" nodeType="withEffect">
                                  <p:stCondLst>
                                    <p:cond delay="0"/>
                                  </p:stCondLst>
                                  <p:childTnLst>
                                    <p:animEffect transition="out" filter="fade">
                                      <p:cBhvr>
                                        <p:cTn id="194" dur="500"/>
                                        <p:tgtEl>
                                          <p:spTgt spid="107"/>
                                        </p:tgtEl>
                                      </p:cBhvr>
                                    </p:animEffect>
                                    <p:set>
                                      <p:cBhvr>
                                        <p:cTn id="195" dur="1" fill="hold">
                                          <p:stCondLst>
                                            <p:cond delay="499"/>
                                          </p:stCondLst>
                                        </p:cTn>
                                        <p:tgtEl>
                                          <p:spTgt spid="107"/>
                                        </p:tgtEl>
                                        <p:attrNameLst>
                                          <p:attrName>style.visibility</p:attrName>
                                        </p:attrNameLst>
                                      </p:cBhvr>
                                      <p:to>
                                        <p:strVal val="hidden"/>
                                      </p:to>
                                    </p:set>
                                  </p:childTnLst>
                                </p:cTn>
                              </p:par>
                              <p:par>
                                <p:cTn id="196" presetID="10" presetClass="exit" presetSubtype="0" fill="hold" nodeType="withEffect">
                                  <p:stCondLst>
                                    <p:cond delay="0"/>
                                  </p:stCondLst>
                                  <p:childTnLst>
                                    <p:animEffect transition="out" filter="fade">
                                      <p:cBhvr>
                                        <p:cTn id="197" dur="500"/>
                                        <p:tgtEl>
                                          <p:spTgt spid="86"/>
                                        </p:tgtEl>
                                      </p:cBhvr>
                                    </p:animEffect>
                                    <p:set>
                                      <p:cBhvr>
                                        <p:cTn id="198" dur="1" fill="hold">
                                          <p:stCondLst>
                                            <p:cond delay="499"/>
                                          </p:stCondLst>
                                        </p:cTn>
                                        <p:tgtEl>
                                          <p:spTgt spid="86"/>
                                        </p:tgtEl>
                                        <p:attrNameLst>
                                          <p:attrName>style.visibility</p:attrName>
                                        </p:attrNameLst>
                                      </p:cBhvr>
                                      <p:to>
                                        <p:strVal val="hidden"/>
                                      </p:to>
                                    </p:set>
                                  </p:childTnLst>
                                </p:cTn>
                              </p:par>
                              <p:par>
                                <p:cTn id="199" presetID="10" presetClass="exit" presetSubtype="0" fill="hold" nodeType="withEffect">
                                  <p:stCondLst>
                                    <p:cond delay="0"/>
                                  </p:stCondLst>
                                  <p:childTnLst>
                                    <p:animEffect transition="out" filter="fade">
                                      <p:cBhvr>
                                        <p:cTn id="200" dur="500"/>
                                        <p:tgtEl>
                                          <p:spTgt spid="90"/>
                                        </p:tgtEl>
                                      </p:cBhvr>
                                    </p:animEffect>
                                    <p:set>
                                      <p:cBhvr>
                                        <p:cTn id="201" dur="1" fill="hold">
                                          <p:stCondLst>
                                            <p:cond delay="499"/>
                                          </p:stCondLst>
                                        </p:cTn>
                                        <p:tgtEl>
                                          <p:spTgt spid="90"/>
                                        </p:tgtEl>
                                        <p:attrNameLst>
                                          <p:attrName>style.visibility</p:attrName>
                                        </p:attrNameLst>
                                      </p:cBhvr>
                                      <p:to>
                                        <p:strVal val="hidden"/>
                                      </p:to>
                                    </p:set>
                                  </p:childTnLst>
                                </p:cTn>
                              </p:par>
                            </p:childTnLst>
                          </p:cTn>
                        </p:par>
                        <p:par>
                          <p:cTn id="202" fill="hold">
                            <p:stCondLst>
                              <p:cond delay="500"/>
                            </p:stCondLst>
                            <p:childTnLst>
                              <p:par>
                                <p:cTn id="203" presetID="10" presetClass="entr" presetSubtype="0" fill="hold" nodeType="afterEffect">
                                  <p:stCondLst>
                                    <p:cond delay="0"/>
                                  </p:stCondLst>
                                  <p:childTnLst>
                                    <p:set>
                                      <p:cBhvr>
                                        <p:cTn id="204" dur="1" fill="hold">
                                          <p:stCondLst>
                                            <p:cond delay="0"/>
                                          </p:stCondLst>
                                        </p:cTn>
                                        <p:tgtEl>
                                          <p:spTgt spid="127"/>
                                        </p:tgtEl>
                                        <p:attrNameLst>
                                          <p:attrName>style.visibility</p:attrName>
                                        </p:attrNameLst>
                                      </p:cBhvr>
                                      <p:to>
                                        <p:strVal val="visible"/>
                                      </p:to>
                                    </p:set>
                                    <p:animEffect transition="in" filter="fade">
                                      <p:cBhvr>
                                        <p:cTn id="205" dur="500"/>
                                        <p:tgtEl>
                                          <p:spTgt spid="127"/>
                                        </p:tgtEl>
                                      </p:cBhvr>
                                    </p:animEffec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grpId="0" nodeType="clickEffect">
                                  <p:stCondLst>
                                    <p:cond delay="0"/>
                                  </p:stCondLst>
                                  <p:childTnLst>
                                    <p:set>
                                      <p:cBhvr>
                                        <p:cTn id="209" dur="1" fill="hold">
                                          <p:stCondLst>
                                            <p:cond delay="0"/>
                                          </p:stCondLst>
                                        </p:cTn>
                                        <p:tgtEl>
                                          <p:spTgt spid="133"/>
                                        </p:tgtEl>
                                        <p:attrNameLst>
                                          <p:attrName>style.visibility</p:attrName>
                                        </p:attrNameLst>
                                      </p:cBhvr>
                                      <p:to>
                                        <p:strVal val="visible"/>
                                      </p:to>
                                    </p:set>
                                    <p:animEffect transition="in" filter="fade">
                                      <p:cBhvr>
                                        <p:cTn id="210" dur="500"/>
                                        <p:tgtEl>
                                          <p:spTgt spid="133"/>
                                        </p:tgtEl>
                                      </p:cBhvr>
                                    </p:animEffect>
                                  </p:childTnLst>
                                </p:cTn>
                              </p:par>
                            </p:childTnLst>
                          </p:cTn>
                        </p:par>
                        <p:par>
                          <p:cTn id="211" fill="hold">
                            <p:stCondLst>
                              <p:cond delay="500"/>
                            </p:stCondLst>
                            <p:childTnLst>
                              <p:par>
                                <p:cTn id="212" presetID="10" presetClass="entr" presetSubtype="0" fill="hold" grpId="0" nodeType="afterEffect">
                                  <p:stCondLst>
                                    <p:cond delay="0"/>
                                  </p:stCondLst>
                                  <p:childTnLst>
                                    <p:set>
                                      <p:cBhvr>
                                        <p:cTn id="213" dur="1" fill="hold">
                                          <p:stCondLst>
                                            <p:cond delay="0"/>
                                          </p:stCondLst>
                                        </p:cTn>
                                        <p:tgtEl>
                                          <p:spTgt spid="45"/>
                                        </p:tgtEl>
                                        <p:attrNameLst>
                                          <p:attrName>style.visibility</p:attrName>
                                        </p:attrNameLst>
                                      </p:cBhvr>
                                      <p:to>
                                        <p:strVal val="visible"/>
                                      </p:to>
                                    </p:set>
                                    <p:animEffect transition="in" filter="fade">
                                      <p:cBhvr>
                                        <p:cTn id="214" dur="500"/>
                                        <p:tgtEl>
                                          <p:spTgt spid="45"/>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31"/>
                                        </p:tgtEl>
                                        <p:attrNameLst>
                                          <p:attrName>style.visibility</p:attrName>
                                        </p:attrNameLst>
                                      </p:cBhvr>
                                      <p:to>
                                        <p:strVal val="visible"/>
                                      </p:to>
                                    </p:set>
                                    <p:animEffect transition="in" filter="fade">
                                      <p:cBhvr>
                                        <p:cTn id="217" dur="500"/>
                                        <p:tgtEl>
                                          <p:spTgt spid="31"/>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30"/>
                                        </p:tgtEl>
                                        <p:attrNameLst>
                                          <p:attrName>style.visibility</p:attrName>
                                        </p:attrNameLst>
                                      </p:cBhvr>
                                      <p:to>
                                        <p:strVal val="visible"/>
                                      </p:to>
                                    </p:set>
                                    <p:animEffect transition="in" filter="fade">
                                      <p:cBhvr>
                                        <p:cTn id="220" dur="500"/>
                                        <p:tgtEl>
                                          <p:spTgt spid="30"/>
                                        </p:tgtEl>
                                      </p:cBhvr>
                                    </p:animEffect>
                                  </p:childTnLst>
                                </p:cTn>
                              </p:par>
                            </p:childTnLst>
                          </p:cTn>
                        </p:par>
                      </p:childTnLst>
                    </p:cTn>
                  </p:par>
                  <p:par>
                    <p:cTn id="221" fill="hold">
                      <p:stCondLst>
                        <p:cond delay="indefinite"/>
                      </p:stCondLst>
                      <p:childTnLst>
                        <p:par>
                          <p:cTn id="222" fill="hold">
                            <p:stCondLst>
                              <p:cond delay="0"/>
                            </p:stCondLst>
                            <p:childTnLst>
                              <p:par>
                                <p:cTn id="223" presetID="3" presetClass="emph" presetSubtype="2" decel="100000" autoRev="1" fill="hold" grpId="1" nodeType="clickEffect">
                                  <p:stCondLst>
                                    <p:cond delay="0"/>
                                  </p:stCondLst>
                                  <p:childTnLst>
                                    <p:animClr clrSpc="rgb" dir="cw">
                                      <p:cBhvr override="childStyle">
                                        <p:cTn id="224" dur="1000" fill="hold"/>
                                        <p:tgtEl>
                                          <p:spTgt spid="37"/>
                                        </p:tgtEl>
                                        <p:attrNameLst>
                                          <p:attrName>style.color</p:attrName>
                                        </p:attrNameLst>
                                      </p:cBhvr>
                                      <p:to>
                                        <a:srgbClr val="9933FF"/>
                                      </p:to>
                                    </p:animClr>
                                  </p:childTnLst>
                                </p:cTn>
                              </p:par>
                              <p:par>
                                <p:cTn id="225" presetID="3" presetClass="emph" presetSubtype="2" decel="100000" autoRev="1" fill="hold" grpId="3" nodeType="withEffect">
                                  <p:stCondLst>
                                    <p:cond delay="0"/>
                                  </p:stCondLst>
                                  <p:childTnLst>
                                    <p:animClr clrSpc="rgb" dir="cw">
                                      <p:cBhvr override="childStyle">
                                        <p:cTn id="226" dur="1000" fill="hold"/>
                                        <p:tgtEl>
                                          <p:spTgt spid="28"/>
                                        </p:tgtEl>
                                        <p:attrNameLst>
                                          <p:attrName>style.color</p:attrName>
                                        </p:attrNameLst>
                                      </p:cBhvr>
                                      <p:to>
                                        <a:srgbClr val="9933FF"/>
                                      </p:to>
                                    </p:animClr>
                                  </p:childTnLst>
                                </p:cTn>
                              </p:par>
                              <p:par>
                                <p:cTn id="227" presetID="3" presetClass="emph" presetSubtype="2" decel="100000" autoRev="1" fill="hold" grpId="3" nodeType="withEffect">
                                  <p:stCondLst>
                                    <p:cond delay="0"/>
                                  </p:stCondLst>
                                  <p:childTnLst>
                                    <p:animClr clrSpc="rgb" dir="cw">
                                      <p:cBhvr override="childStyle">
                                        <p:cTn id="228" dur="1000" fill="hold"/>
                                        <p:tgtEl>
                                          <p:spTgt spid="32"/>
                                        </p:tgtEl>
                                        <p:attrNameLst>
                                          <p:attrName>style.color</p:attrName>
                                        </p:attrNameLst>
                                      </p:cBhvr>
                                      <p:to>
                                        <a:srgbClr val="9933FF"/>
                                      </p:to>
                                    </p:animClr>
                                  </p:childTnLst>
                                </p:cTn>
                              </p:par>
                            </p:childTnLst>
                          </p:cTn>
                        </p:par>
                      </p:childTnLst>
                    </p:cTn>
                  </p:par>
                  <p:par>
                    <p:cTn id="229" fill="hold">
                      <p:stCondLst>
                        <p:cond delay="indefinite"/>
                      </p:stCondLst>
                      <p:childTnLst>
                        <p:par>
                          <p:cTn id="230" fill="hold">
                            <p:stCondLst>
                              <p:cond delay="0"/>
                            </p:stCondLst>
                            <p:childTnLst>
                              <p:par>
                                <p:cTn id="231" presetID="10" presetClass="entr" presetSubtype="0" fill="hold" grpId="0" nodeType="clickEffect">
                                  <p:stCondLst>
                                    <p:cond delay="0"/>
                                  </p:stCondLst>
                                  <p:childTnLst>
                                    <p:set>
                                      <p:cBhvr>
                                        <p:cTn id="232" dur="1" fill="hold">
                                          <p:stCondLst>
                                            <p:cond delay="0"/>
                                          </p:stCondLst>
                                        </p:cTn>
                                        <p:tgtEl>
                                          <p:spTgt spid="129"/>
                                        </p:tgtEl>
                                        <p:attrNameLst>
                                          <p:attrName>style.visibility</p:attrName>
                                        </p:attrNameLst>
                                      </p:cBhvr>
                                      <p:to>
                                        <p:strVal val="visible"/>
                                      </p:to>
                                    </p:set>
                                    <p:animEffect transition="in" filter="fade">
                                      <p:cBhvr>
                                        <p:cTn id="233" dur="500"/>
                                        <p:tgtEl>
                                          <p:spTgt spid="129"/>
                                        </p:tgtEl>
                                      </p:cBhvr>
                                    </p:animEffect>
                                  </p:childTnLst>
                                </p:cTn>
                              </p:par>
                            </p:childTnLst>
                          </p:cTn>
                        </p:par>
                      </p:childTnLst>
                    </p:cTn>
                  </p:par>
                  <p:par>
                    <p:cTn id="234" fill="hold">
                      <p:stCondLst>
                        <p:cond delay="indefinite"/>
                      </p:stCondLst>
                      <p:childTnLst>
                        <p:par>
                          <p:cTn id="235" fill="hold">
                            <p:stCondLst>
                              <p:cond delay="0"/>
                            </p:stCondLst>
                            <p:childTnLst>
                              <p:par>
                                <p:cTn id="236" presetID="10" presetClass="exit" presetSubtype="0" fill="hold" nodeType="clickEffect">
                                  <p:stCondLst>
                                    <p:cond delay="0"/>
                                  </p:stCondLst>
                                  <p:childTnLst>
                                    <p:animEffect transition="out" filter="fade">
                                      <p:cBhvr>
                                        <p:cTn id="237" dur="500"/>
                                        <p:tgtEl>
                                          <p:spTgt spid="113"/>
                                        </p:tgtEl>
                                      </p:cBhvr>
                                    </p:animEffect>
                                    <p:set>
                                      <p:cBhvr>
                                        <p:cTn id="238" dur="1" fill="hold">
                                          <p:stCondLst>
                                            <p:cond delay="499"/>
                                          </p:stCondLst>
                                        </p:cTn>
                                        <p:tgtEl>
                                          <p:spTgt spid="113"/>
                                        </p:tgtEl>
                                        <p:attrNameLst>
                                          <p:attrName>style.visibility</p:attrName>
                                        </p:attrNameLst>
                                      </p:cBhvr>
                                      <p:to>
                                        <p:strVal val="hidden"/>
                                      </p:to>
                                    </p:set>
                                  </p:childTnLst>
                                </p:cTn>
                              </p:par>
                              <p:par>
                                <p:cTn id="239" presetID="10" presetClass="exit" presetSubtype="0" fill="hold" nodeType="withEffect">
                                  <p:stCondLst>
                                    <p:cond delay="0"/>
                                  </p:stCondLst>
                                  <p:childTnLst>
                                    <p:animEffect transition="out" filter="fade">
                                      <p:cBhvr>
                                        <p:cTn id="240" dur="500"/>
                                        <p:tgtEl>
                                          <p:spTgt spid="117"/>
                                        </p:tgtEl>
                                      </p:cBhvr>
                                    </p:animEffect>
                                    <p:set>
                                      <p:cBhvr>
                                        <p:cTn id="241" dur="1" fill="hold">
                                          <p:stCondLst>
                                            <p:cond delay="499"/>
                                          </p:stCondLst>
                                        </p:cTn>
                                        <p:tgtEl>
                                          <p:spTgt spid="117"/>
                                        </p:tgtEl>
                                        <p:attrNameLst>
                                          <p:attrName>style.visibility</p:attrName>
                                        </p:attrNameLst>
                                      </p:cBhvr>
                                      <p:to>
                                        <p:strVal val="hidden"/>
                                      </p:to>
                                    </p:set>
                                  </p:childTnLst>
                                </p:cTn>
                              </p:par>
                              <p:par>
                                <p:cTn id="242" presetID="10" presetClass="exit" presetSubtype="0" fill="hold" nodeType="withEffect">
                                  <p:stCondLst>
                                    <p:cond delay="0"/>
                                  </p:stCondLst>
                                  <p:childTnLst>
                                    <p:animEffect transition="out" filter="fade">
                                      <p:cBhvr>
                                        <p:cTn id="243" dur="500"/>
                                        <p:tgtEl>
                                          <p:spTgt spid="121"/>
                                        </p:tgtEl>
                                      </p:cBhvr>
                                    </p:animEffect>
                                    <p:set>
                                      <p:cBhvr>
                                        <p:cTn id="244" dur="1" fill="hold">
                                          <p:stCondLst>
                                            <p:cond delay="499"/>
                                          </p:stCondLst>
                                        </p:cTn>
                                        <p:tgtEl>
                                          <p:spTgt spid="121"/>
                                        </p:tgtEl>
                                        <p:attrNameLst>
                                          <p:attrName>style.visibility</p:attrName>
                                        </p:attrNameLst>
                                      </p:cBhvr>
                                      <p:to>
                                        <p:strVal val="hidden"/>
                                      </p:to>
                                    </p:set>
                                  </p:childTnLst>
                                </p:cTn>
                              </p:par>
                              <p:par>
                                <p:cTn id="245" presetID="10" presetClass="exit" presetSubtype="0" fill="hold" nodeType="withEffect">
                                  <p:stCondLst>
                                    <p:cond delay="0"/>
                                  </p:stCondLst>
                                  <p:childTnLst>
                                    <p:animEffect transition="out" filter="fade">
                                      <p:cBhvr>
                                        <p:cTn id="246" dur="500"/>
                                        <p:tgtEl>
                                          <p:spTgt spid="120"/>
                                        </p:tgtEl>
                                      </p:cBhvr>
                                    </p:animEffect>
                                    <p:set>
                                      <p:cBhvr>
                                        <p:cTn id="247" dur="1" fill="hold">
                                          <p:stCondLst>
                                            <p:cond delay="499"/>
                                          </p:stCondLst>
                                        </p:cTn>
                                        <p:tgtEl>
                                          <p:spTgt spid="120"/>
                                        </p:tgtEl>
                                        <p:attrNameLst>
                                          <p:attrName>style.visibility</p:attrName>
                                        </p:attrNameLst>
                                      </p:cBhvr>
                                      <p:to>
                                        <p:strVal val="hidden"/>
                                      </p:to>
                                    </p:set>
                                  </p:childTnLst>
                                </p:cTn>
                              </p:par>
                              <p:par>
                                <p:cTn id="248" presetID="10" presetClass="exit" presetSubtype="0" fill="hold" nodeType="withEffect">
                                  <p:stCondLst>
                                    <p:cond delay="0"/>
                                  </p:stCondLst>
                                  <p:childTnLst>
                                    <p:animEffect transition="out" filter="fade">
                                      <p:cBhvr>
                                        <p:cTn id="249" dur="500"/>
                                        <p:tgtEl>
                                          <p:spTgt spid="116"/>
                                        </p:tgtEl>
                                      </p:cBhvr>
                                    </p:animEffect>
                                    <p:set>
                                      <p:cBhvr>
                                        <p:cTn id="250" dur="1" fill="hold">
                                          <p:stCondLst>
                                            <p:cond delay="499"/>
                                          </p:stCondLst>
                                        </p:cTn>
                                        <p:tgtEl>
                                          <p:spTgt spid="116"/>
                                        </p:tgtEl>
                                        <p:attrNameLst>
                                          <p:attrName>style.visibility</p:attrName>
                                        </p:attrNameLst>
                                      </p:cBhvr>
                                      <p:to>
                                        <p:strVal val="hidden"/>
                                      </p:to>
                                    </p:set>
                                  </p:childTnLst>
                                </p:cTn>
                              </p:par>
                              <p:par>
                                <p:cTn id="251" presetID="10" presetClass="exit" presetSubtype="0" fill="hold" nodeType="withEffect">
                                  <p:stCondLst>
                                    <p:cond delay="0"/>
                                  </p:stCondLst>
                                  <p:childTnLst>
                                    <p:animEffect transition="out" filter="fade">
                                      <p:cBhvr>
                                        <p:cTn id="252" dur="500"/>
                                        <p:tgtEl>
                                          <p:spTgt spid="112"/>
                                        </p:tgtEl>
                                      </p:cBhvr>
                                    </p:animEffect>
                                    <p:set>
                                      <p:cBhvr>
                                        <p:cTn id="253" dur="1" fill="hold">
                                          <p:stCondLst>
                                            <p:cond delay="499"/>
                                          </p:stCondLst>
                                        </p:cTn>
                                        <p:tgtEl>
                                          <p:spTgt spid="112"/>
                                        </p:tgtEl>
                                        <p:attrNameLst>
                                          <p:attrName>style.visibility</p:attrName>
                                        </p:attrNameLst>
                                      </p:cBhvr>
                                      <p:to>
                                        <p:strVal val="hidden"/>
                                      </p:to>
                                    </p:set>
                                  </p:childTnLst>
                                </p:cTn>
                              </p:par>
                              <p:par>
                                <p:cTn id="254" presetID="10" presetClass="exit" presetSubtype="0" fill="hold" nodeType="withEffect">
                                  <p:stCondLst>
                                    <p:cond delay="0"/>
                                  </p:stCondLst>
                                  <p:childTnLst>
                                    <p:animEffect transition="out" filter="fade">
                                      <p:cBhvr>
                                        <p:cTn id="255" dur="500"/>
                                        <p:tgtEl>
                                          <p:spTgt spid="111"/>
                                        </p:tgtEl>
                                      </p:cBhvr>
                                    </p:animEffect>
                                    <p:set>
                                      <p:cBhvr>
                                        <p:cTn id="256" dur="1" fill="hold">
                                          <p:stCondLst>
                                            <p:cond delay="499"/>
                                          </p:stCondLst>
                                        </p:cTn>
                                        <p:tgtEl>
                                          <p:spTgt spid="111"/>
                                        </p:tgtEl>
                                        <p:attrNameLst>
                                          <p:attrName>style.visibility</p:attrName>
                                        </p:attrNameLst>
                                      </p:cBhvr>
                                      <p:to>
                                        <p:strVal val="hidden"/>
                                      </p:to>
                                    </p:set>
                                  </p:childTnLst>
                                </p:cTn>
                              </p:par>
                              <p:par>
                                <p:cTn id="257" presetID="10" presetClass="exit" presetSubtype="0" fill="hold" nodeType="withEffect">
                                  <p:stCondLst>
                                    <p:cond delay="0"/>
                                  </p:stCondLst>
                                  <p:childTnLst>
                                    <p:animEffect transition="out" filter="fade">
                                      <p:cBhvr>
                                        <p:cTn id="258" dur="500"/>
                                        <p:tgtEl>
                                          <p:spTgt spid="115"/>
                                        </p:tgtEl>
                                      </p:cBhvr>
                                    </p:animEffect>
                                    <p:set>
                                      <p:cBhvr>
                                        <p:cTn id="259" dur="1" fill="hold">
                                          <p:stCondLst>
                                            <p:cond delay="499"/>
                                          </p:stCondLst>
                                        </p:cTn>
                                        <p:tgtEl>
                                          <p:spTgt spid="115"/>
                                        </p:tgtEl>
                                        <p:attrNameLst>
                                          <p:attrName>style.visibility</p:attrName>
                                        </p:attrNameLst>
                                      </p:cBhvr>
                                      <p:to>
                                        <p:strVal val="hidden"/>
                                      </p:to>
                                    </p:set>
                                  </p:childTnLst>
                                </p:cTn>
                              </p:par>
                              <p:par>
                                <p:cTn id="260" presetID="10" presetClass="exit" presetSubtype="0" fill="hold" nodeType="withEffect">
                                  <p:stCondLst>
                                    <p:cond delay="0"/>
                                  </p:stCondLst>
                                  <p:childTnLst>
                                    <p:animEffect transition="out" filter="fade">
                                      <p:cBhvr>
                                        <p:cTn id="261" dur="500"/>
                                        <p:tgtEl>
                                          <p:spTgt spid="119"/>
                                        </p:tgtEl>
                                      </p:cBhvr>
                                    </p:animEffect>
                                    <p:set>
                                      <p:cBhvr>
                                        <p:cTn id="262" dur="1" fill="hold">
                                          <p:stCondLst>
                                            <p:cond delay="499"/>
                                          </p:stCondLst>
                                        </p:cTn>
                                        <p:tgtEl>
                                          <p:spTgt spid="119"/>
                                        </p:tgtEl>
                                        <p:attrNameLst>
                                          <p:attrName>style.visibility</p:attrName>
                                        </p:attrNameLst>
                                      </p:cBhvr>
                                      <p:to>
                                        <p:strVal val="hidden"/>
                                      </p:to>
                                    </p:set>
                                  </p:childTnLst>
                                </p:cTn>
                              </p:par>
                              <p:par>
                                <p:cTn id="263" presetID="10" presetClass="exit" presetSubtype="0" fill="hold" nodeType="withEffect">
                                  <p:stCondLst>
                                    <p:cond delay="0"/>
                                  </p:stCondLst>
                                  <p:childTnLst>
                                    <p:animEffect transition="out" filter="fade">
                                      <p:cBhvr>
                                        <p:cTn id="264" dur="500"/>
                                        <p:tgtEl>
                                          <p:spTgt spid="110"/>
                                        </p:tgtEl>
                                      </p:cBhvr>
                                    </p:animEffect>
                                    <p:set>
                                      <p:cBhvr>
                                        <p:cTn id="265" dur="1" fill="hold">
                                          <p:stCondLst>
                                            <p:cond delay="499"/>
                                          </p:stCondLst>
                                        </p:cTn>
                                        <p:tgtEl>
                                          <p:spTgt spid="110"/>
                                        </p:tgtEl>
                                        <p:attrNameLst>
                                          <p:attrName>style.visibility</p:attrName>
                                        </p:attrNameLst>
                                      </p:cBhvr>
                                      <p:to>
                                        <p:strVal val="hidden"/>
                                      </p:to>
                                    </p:set>
                                  </p:childTnLst>
                                </p:cTn>
                              </p:par>
                              <p:par>
                                <p:cTn id="266" presetID="10" presetClass="entr" presetSubtype="0" fill="hold" nodeType="withEffect">
                                  <p:stCondLst>
                                    <p:cond delay="0"/>
                                  </p:stCondLst>
                                  <p:childTnLst>
                                    <p:set>
                                      <p:cBhvr>
                                        <p:cTn id="267" dur="1" fill="hold">
                                          <p:stCondLst>
                                            <p:cond delay="0"/>
                                          </p:stCondLst>
                                        </p:cTn>
                                        <p:tgtEl>
                                          <p:spTgt spid="126"/>
                                        </p:tgtEl>
                                        <p:attrNameLst>
                                          <p:attrName>style.visibility</p:attrName>
                                        </p:attrNameLst>
                                      </p:cBhvr>
                                      <p:to>
                                        <p:strVal val="visible"/>
                                      </p:to>
                                    </p:set>
                                    <p:animEffect transition="in" filter="fade">
                                      <p:cBhvr>
                                        <p:cTn id="268" dur="500"/>
                                        <p:tgtEl>
                                          <p:spTgt spid="126"/>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130"/>
                                        </p:tgtEl>
                                        <p:attrNameLst>
                                          <p:attrName>style.visibility</p:attrName>
                                        </p:attrNameLst>
                                      </p:cBhvr>
                                      <p:to>
                                        <p:strVal val="visible"/>
                                      </p:to>
                                    </p:set>
                                    <p:animEffect transition="in" filter="fade">
                                      <p:cBhvr>
                                        <p:cTn id="271" dur="500"/>
                                        <p:tgtEl>
                                          <p:spTgt spid="130"/>
                                        </p:tgtEl>
                                      </p:cBhvr>
                                    </p:animEffect>
                                  </p:childTnLst>
                                </p:cTn>
                              </p:par>
                            </p:childTnLst>
                          </p:cTn>
                        </p:par>
                      </p:childTnLst>
                    </p:cTn>
                  </p:par>
                  <p:par>
                    <p:cTn id="272" fill="hold">
                      <p:stCondLst>
                        <p:cond delay="indefinite"/>
                      </p:stCondLst>
                      <p:childTnLst>
                        <p:par>
                          <p:cTn id="273" fill="hold">
                            <p:stCondLst>
                              <p:cond delay="0"/>
                            </p:stCondLst>
                            <p:childTnLst>
                              <p:par>
                                <p:cTn id="274" presetID="10" presetClass="entr" presetSubtype="0" fill="hold" grpId="0" nodeType="clickEffect">
                                  <p:stCondLst>
                                    <p:cond delay="0"/>
                                  </p:stCondLst>
                                  <p:childTnLst>
                                    <p:set>
                                      <p:cBhvr>
                                        <p:cTn id="275" dur="1" fill="hold">
                                          <p:stCondLst>
                                            <p:cond delay="0"/>
                                          </p:stCondLst>
                                        </p:cTn>
                                        <p:tgtEl>
                                          <p:spTgt spid="38"/>
                                        </p:tgtEl>
                                        <p:attrNameLst>
                                          <p:attrName>style.visibility</p:attrName>
                                        </p:attrNameLst>
                                      </p:cBhvr>
                                      <p:to>
                                        <p:strVal val="visible"/>
                                      </p:to>
                                    </p:set>
                                    <p:animEffect transition="in" filter="fade">
                                      <p:cBhvr>
                                        <p:cTn id="276" dur="500"/>
                                        <p:tgtEl>
                                          <p:spTgt spid="38"/>
                                        </p:tgtEl>
                                      </p:cBhvr>
                                    </p:animEffect>
                                  </p:childTnLst>
                                </p:cTn>
                              </p:par>
                              <p:par>
                                <p:cTn id="277" presetID="10" presetClass="entr" presetSubtype="0" fill="hold" grpId="0" nodeType="withEffect">
                                  <p:stCondLst>
                                    <p:cond delay="0"/>
                                  </p:stCondLst>
                                  <p:childTnLst>
                                    <p:set>
                                      <p:cBhvr>
                                        <p:cTn id="278" dur="1" fill="hold">
                                          <p:stCondLst>
                                            <p:cond delay="0"/>
                                          </p:stCondLst>
                                        </p:cTn>
                                        <p:tgtEl>
                                          <p:spTgt spid="35"/>
                                        </p:tgtEl>
                                        <p:attrNameLst>
                                          <p:attrName>style.visibility</p:attrName>
                                        </p:attrNameLst>
                                      </p:cBhvr>
                                      <p:to>
                                        <p:strVal val="visible"/>
                                      </p:to>
                                    </p:set>
                                    <p:animEffect transition="in" filter="fade">
                                      <p:cBhvr>
                                        <p:cTn id="279" dur="500"/>
                                        <p:tgtEl>
                                          <p:spTgt spid="35"/>
                                        </p:tgtEl>
                                      </p:cBhvr>
                                    </p:animEffect>
                                  </p:childTnLst>
                                </p:cTn>
                              </p:par>
                              <p:par>
                                <p:cTn id="280" presetID="10" presetClass="entr" presetSubtype="0" fill="hold" grpId="0" nodeType="withEffect">
                                  <p:stCondLst>
                                    <p:cond delay="0"/>
                                  </p:stCondLst>
                                  <p:childTnLst>
                                    <p:set>
                                      <p:cBhvr>
                                        <p:cTn id="281" dur="1" fill="hold">
                                          <p:stCondLst>
                                            <p:cond delay="0"/>
                                          </p:stCondLst>
                                        </p:cTn>
                                        <p:tgtEl>
                                          <p:spTgt spid="34"/>
                                        </p:tgtEl>
                                        <p:attrNameLst>
                                          <p:attrName>style.visibility</p:attrName>
                                        </p:attrNameLst>
                                      </p:cBhvr>
                                      <p:to>
                                        <p:strVal val="visible"/>
                                      </p:to>
                                    </p:set>
                                    <p:animEffect transition="in" filter="fade">
                                      <p:cBhvr>
                                        <p:cTn id="282" dur="500"/>
                                        <p:tgtEl>
                                          <p:spTgt spid="34"/>
                                        </p:tgtEl>
                                      </p:cBhvr>
                                    </p:animEffect>
                                  </p:childTnLst>
                                </p:cTn>
                              </p:par>
                              <p:par>
                                <p:cTn id="283" presetID="10" presetClass="entr" presetSubtype="0" fill="hold" grpId="0" nodeType="withEffect">
                                  <p:stCondLst>
                                    <p:cond delay="0"/>
                                  </p:stCondLst>
                                  <p:childTnLst>
                                    <p:set>
                                      <p:cBhvr>
                                        <p:cTn id="284" dur="1" fill="hold">
                                          <p:stCondLst>
                                            <p:cond delay="0"/>
                                          </p:stCondLst>
                                        </p:cTn>
                                        <p:tgtEl>
                                          <p:spTgt spid="33"/>
                                        </p:tgtEl>
                                        <p:attrNameLst>
                                          <p:attrName>style.visibility</p:attrName>
                                        </p:attrNameLst>
                                      </p:cBhvr>
                                      <p:to>
                                        <p:strVal val="visible"/>
                                      </p:to>
                                    </p:set>
                                    <p:animEffect transition="in" filter="fade">
                                      <p:cBhvr>
                                        <p:cTn id="285" dur="500"/>
                                        <p:tgtEl>
                                          <p:spTgt spid="33"/>
                                        </p:tgtEl>
                                      </p:cBhvr>
                                    </p:animEffect>
                                  </p:childTnLst>
                                </p:cTn>
                              </p:par>
                            </p:childTnLst>
                          </p:cTn>
                        </p:par>
                      </p:childTnLst>
                    </p:cTn>
                  </p:par>
                  <p:par>
                    <p:cTn id="286" fill="hold">
                      <p:stCondLst>
                        <p:cond delay="indefinite"/>
                      </p:stCondLst>
                      <p:childTnLst>
                        <p:par>
                          <p:cTn id="287" fill="hold">
                            <p:stCondLst>
                              <p:cond delay="0"/>
                            </p:stCondLst>
                            <p:childTnLst>
                              <p:par>
                                <p:cTn id="288" presetID="10" presetClass="exit" presetSubtype="0" fill="hold" nodeType="clickEffect">
                                  <p:stCondLst>
                                    <p:cond delay="0"/>
                                  </p:stCondLst>
                                  <p:childTnLst>
                                    <p:animEffect transition="out" filter="fade">
                                      <p:cBhvr>
                                        <p:cTn id="289" dur="500"/>
                                        <p:tgtEl>
                                          <p:spTgt spid="122"/>
                                        </p:tgtEl>
                                      </p:cBhvr>
                                    </p:animEffect>
                                    <p:set>
                                      <p:cBhvr>
                                        <p:cTn id="290" dur="1" fill="hold">
                                          <p:stCondLst>
                                            <p:cond delay="499"/>
                                          </p:stCondLst>
                                        </p:cTn>
                                        <p:tgtEl>
                                          <p:spTgt spid="122"/>
                                        </p:tgtEl>
                                        <p:attrNameLst>
                                          <p:attrName>style.visibility</p:attrName>
                                        </p:attrNameLst>
                                      </p:cBhvr>
                                      <p:to>
                                        <p:strVal val="hidden"/>
                                      </p:to>
                                    </p:set>
                                  </p:childTnLst>
                                </p:cTn>
                              </p:par>
                              <p:par>
                                <p:cTn id="291" presetID="10" presetClass="exit" presetSubtype="0" fill="hold" nodeType="withEffect">
                                  <p:stCondLst>
                                    <p:cond delay="0"/>
                                  </p:stCondLst>
                                  <p:childTnLst>
                                    <p:animEffect transition="out" filter="fade">
                                      <p:cBhvr>
                                        <p:cTn id="292" dur="500"/>
                                        <p:tgtEl>
                                          <p:spTgt spid="123"/>
                                        </p:tgtEl>
                                      </p:cBhvr>
                                    </p:animEffect>
                                    <p:set>
                                      <p:cBhvr>
                                        <p:cTn id="293" dur="1" fill="hold">
                                          <p:stCondLst>
                                            <p:cond delay="499"/>
                                          </p:stCondLst>
                                        </p:cTn>
                                        <p:tgtEl>
                                          <p:spTgt spid="123"/>
                                        </p:tgtEl>
                                        <p:attrNameLst>
                                          <p:attrName>style.visibility</p:attrName>
                                        </p:attrNameLst>
                                      </p:cBhvr>
                                      <p:to>
                                        <p:strVal val="hidden"/>
                                      </p:to>
                                    </p:set>
                                  </p:childTnLst>
                                </p:cTn>
                              </p:par>
                            </p:childTnLst>
                          </p:cTn>
                        </p:par>
                        <p:par>
                          <p:cTn id="294" fill="hold">
                            <p:stCondLst>
                              <p:cond delay="500"/>
                            </p:stCondLst>
                            <p:childTnLst>
                              <p:par>
                                <p:cTn id="295" presetID="10" presetClass="entr" presetSubtype="0" fill="hold" nodeType="afterEffect">
                                  <p:stCondLst>
                                    <p:cond delay="200"/>
                                  </p:stCondLst>
                                  <p:childTnLst>
                                    <p:set>
                                      <p:cBhvr>
                                        <p:cTn id="296" dur="1" fill="hold">
                                          <p:stCondLst>
                                            <p:cond delay="0"/>
                                          </p:stCondLst>
                                        </p:cTn>
                                        <p:tgtEl>
                                          <p:spTgt spid="103"/>
                                        </p:tgtEl>
                                        <p:attrNameLst>
                                          <p:attrName>style.visibility</p:attrName>
                                        </p:attrNameLst>
                                      </p:cBhvr>
                                      <p:to>
                                        <p:strVal val="visible"/>
                                      </p:to>
                                    </p:set>
                                    <p:animEffect transition="in" filter="fade">
                                      <p:cBhvr>
                                        <p:cTn id="297" dur="500"/>
                                        <p:tgtEl>
                                          <p:spTgt spid="103"/>
                                        </p:tgtEl>
                                      </p:cBhvr>
                                    </p:animEffect>
                                  </p:childTnLst>
                                </p:cTn>
                              </p:par>
                              <p:par>
                                <p:cTn id="298" presetID="10" presetClass="entr" presetSubtype="0" fill="hold" nodeType="withEffect">
                                  <p:stCondLst>
                                    <p:cond delay="200"/>
                                  </p:stCondLst>
                                  <p:childTnLst>
                                    <p:set>
                                      <p:cBhvr>
                                        <p:cTn id="299" dur="1" fill="hold">
                                          <p:stCondLst>
                                            <p:cond delay="0"/>
                                          </p:stCondLst>
                                        </p:cTn>
                                        <p:tgtEl>
                                          <p:spTgt spid="107"/>
                                        </p:tgtEl>
                                        <p:attrNameLst>
                                          <p:attrName>style.visibility</p:attrName>
                                        </p:attrNameLst>
                                      </p:cBhvr>
                                      <p:to>
                                        <p:strVal val="visible"/>
                                      </p:to>
                                    </p:set>
                                    <p:animEffect transition="in" filter="fade">
                                      <p:cBhvr>
                                        <p:cTn id="300" dur="500"/>
                                        <p:tgtEl>
                                          <p:spTgt spid="107"/>
                                        </p:tgtEl>
                                      </p:cBhvr>
                                    </p:animEffect>
                                  </p:childTnLst>
                                </p:cTn>
                              </p:par>
                            </p:childTnLst>
                          </p:cTn>
                        </p:par>
                        <p:par>
                          <p:cTn id="301" fill="hold">
                            <p:stCondLst>
                              <p:cond delay="1200"/>
                            </p:stCondLst>
                            <p:childTnLst>
                              <p:par>
                                <p:cTn id="302" presetID="10" presetClass="exit" presetSubtype="0" fill="hold" nodeType="afterEffect">
                                  <p:stCondLst>
                                    <p:cond delay="200"/>
                                  </p:stCondLst>
                                  <p:childTnLst>
                                    <p:animEffect transition="out" filter="fade">
                                      <p:cBhvr>
                                        <p:cTn id="303" dur="500"/>
                                        <p:tgtEl>
                                          <p:spTgt spid="124"/>
                                        </p:tgtEl>
                                      </p:cBhvr>
                                    </p:animEffect>
                                    <p:set>
                                      <p:cBhvr>
                                        <p:cTn id="304" dur="1" fill="hold">
                                          <p:stCondLst>
                                            <p:cond delay="499"/>
                                          </p:stCondLst>
                                        </p:cTn>
                                        <p:tgtEl>
                                          <p:spTgt spid="124"/>
                                        </p:tgtEl>
                                        <p:attrNameLst>
                                          <p:attrName>style.visibility</p:attrName>
                                        </p:attrNameLst>
                                      </p:cBhvr>
                                      <p:to>
                                        <p:strVal val="hidden"/>
                                      </p:to>
                                    </p:set>
                                  </p:childTnLst>
                                </p:cTn>
                              </p:par>
                              <p:par>
                                <p:cTn id="305" presetID="10" presetClass="exit" presetSubtype="0" fill="hold" nodeType="withEffect">
                                  <p:stCondLst>
                                    <p:cond delay="200"/>
                                  </p:stCondLst>
                                  <p:childTnLst>
                                    <p:animEffect transition="out" filter="fade">
                                      <p:cBhvr>
                                        <p:cTn id="306" dur="500"/>
                                        <p:tgtEl>
                                          <p:spTgt spid="127"/>
                                        </p:tgtEl>
                                      </p:cBhvr>
                                    </p:animEffect>
                                    <p:set>
                                      <p:cBhvr>
                                        <p:cTn id="307" dur="1" fill="hold">
                                          <p:stCondLst>
                                            <p:cond delay="499"/>
                                          </p:stCondLst>
                                        </p:cTn>
                                        <p:tgtEl>
                                          <p:spTgt spid="127"/>
                                        </p:tgtEl>
                                        <p:attrNameLst>
                                          <p:attrName>style.visibility</p:attrName>
                                        </p:attrNameLst>
                                      </p:cBhvr>
                                      <p:to>
                                        <p:strVal val="hidden"/>
                                      </p:to>
                                    </p:set>
                                  </p:childTnLst>
                                </p:cTn>
                              </p:par>
                            </p:childTnLst>
                          </p:cTn>
                        </p:par>
                        <p:par>
                          <p:cTn id="308" fill="hold">
                            <p:stCondLst>
                              <p:cond delay="1900"/>
                            </p:stCondLst>
                            <p:childTnLst>
                              <p:par>
                                <p:cTn id="309" presetID="10" presetClass="entr" presetSubtype="0" fill="hold" nodeType="afterEffect">
                                  <p:stCondLst>
                                    <p:cond delay="200"/>
                                  </p:stCondLst>
                                  <p:childTnLst>
                                    <p:set>
                                      <p:cBhvr>
                                        <p:cTn id="310" dur="1" fill="hold">
                                          <p:stCondLst>
                                            <p:cond delay="0"/>
                                          </p:stCondLst>
                                        </p:cTn>
                                        <p:tgtEl>
                                          <p:spTgt spid="119"/>
                                        </p:tgtEl>
                                        <p:attrNameLst>
                                          <p:attrName>style.visibility</p:attrName>
                                        </p:attrNameLst>
                                      </p:cBhvr>
                                      <p:to>
                                        <p:strVal val="visible"/>
                                      </p:to>
                                    </p:set>
                                    <p:animEffect transition="in" filter="fade">
                                      <p:cBhvr>
                                        <p:cTn id="311" dur="500"/>
                                        <p:tgtEl>
                                          <p:spTgt spid="119"/>
                                        </p:tgtEl>
                                      </p:cBhvr>
                                    </p:animEffect>
                                  </p:childTnLst>
                                </p:cTn>
                              </p:par>
                              <p:par>
                                <p:cTn id="312" presetID="10" presetClass="entr" presetSubtype="0" fill="hold" nodeType="withEffect">
                                  <p:stCondLst>
                                    <p:cond delay="200"/>
                                  </p:stCondLst>
                                  <p:childTnLst>
                                    <p:set>
                                      <p:cBhvr>
                                        <p:cTn id="313" dur="1" fill="hold">
                                          <p:stCondLst>
                                            <p:cond delay="0"/>
                                          </p:stCondLst>
                                        </p:cTn>
                                        <p:tgtEl>
                                          <p:spTgt spid="110"/>
                                        </p:tgtEl>
                                        <p:attrNameLst>
                                          <p:attrName>style.visibility</p:attrName>
                                        </p:attrNameLst>
                                      </p:cBhvr>
                                      <p:to>
                                        <p:strVal val="visible"/>
                                      </p:to>
                                    </p:set>
                                    <p:animEffect transition="in" filter="fade">
                                      <p:cBhvr>
                                        <p:cTn id="314" dur="500"/>
                                        <p:tgtEl>
                                          <p:spTgt spid="110"/>
                                        </p:tgtEl>
                                      </p:cBhvr>
                                    </p:animEffect>
                                  </p:childTnLst>
                                </p:cTn>
                              </p:par>
                            </p:childTnLst>
                          </p:cTn>
                        </p:par>
                        <p:par>
                          <p:cTn id="315" fill="hold">
                            <p:stCondLst>
                              <p:cond delay="2600"/>
                            </p:stCondLst>
                            <p:childTnLst>
                              <p:par>
                                <p:cTn id="316" presetID="10" presetClass="exit" presetSubtype="0" fill="hold" nodeType="afterEffect">
                                  <p:stCondLst>
                                    <p:cond delay="200"/>
                                  </p:stCondLst>
                                  <p:childTnLst>
                                    <p:animEffect transition="out" filter="fade">
                                      <p:cBhvr>
                                        <p:cTn id="317" dur="500"/>
                                        <p:tgtEl>
                                          <p:spTgt spid="126"/>
                                        </p:tgtEl>
                                      </p:cBhvr>
                                    </p:animEffect>
                                    <p:set>
                                      <p:cBhvr>
                                        <p:cTn id="318" dur="1" fill="hold">
                                          <p:stCondLst>
                                            <p:cond delay="499"/>
                                          </p:stCondLst>
                                        </p:cTn>
                                        <p:tgtEl>
                                          <p:spTgt spid="126"/>
                                        </p:tgtEl>
                                        <p:attrNameLst>
                                          <p:attrName>style.visibility</p:attrName>
                                        </p:attrNameLst>
                                      </p:cBhvr>
                                      <p:to>
                                        <p:strVal val="hidden"/>
                                      </p:to>
                                    </p:set>
                                  </p:childTnLst>
                                </p:cTn>
                              </p:par>
                            </p:childTnLst>
                          </p:cTn>
                        </p:par>
                        <p:par>
                          <p:cTn id="319" fill="hold">
                            <p:stCondLst>
                              <p:cond delay="3300"/>
                            </p:stCondLst>
                            <p:childTnLst>
                              <p:par>
                                <p:cTn id="320" presetID="10" presetClass="entr" presetSubtype="0" fill="hold" nodeType="afterEffect">
                                  <p:stCondLst>
                                    <p:cond delay="200"/>
                                  </p:stCondLst>
                                  <p:childTnLst>
                                    <p:set>
                                      <p:cBhvr>
                                        <p:cTn id="321" dur="1" fill="hold">
                                          <p:stCondLst>
                                            <p:cond delay="0"/>
                                          </p:stCondLst>
                                        </p:cTn>
                                        <p:tgtEl>
                                          <p:spTgt spid="132"/>
                                        </p:tgtEl>
                                        <p:attrNameLst>
                                          <p:attrName>style.visibility</p:attrName>
                                        </p:attrNameLst>
                                      </p:cBhvr>
                                      <p:to>
                                        <p:strVal val="visible"/>
                                      </p:to>
                                    </p:set>
                                    <p:animEffect transition="in" filter="fade">
                                      <p:cBhvr>
                                        <p:cTn id="322" dur="500"/>
                                        <p:tgtEl>
                                          <p:spTgt spid="132"/>
                                        </p:tgtEl>
                                      </p:cBhvr>
                                    </p:animEffect>
                                  </p:childTnLst>
                                </p:cTn>
                              </p:par>
                            </p:childTnLst>
                          </p:cTn>
                        </p:par>
                      </p:childTnLst>
                    </p:cTn>
                  </p:par>
                  <p:par>
                    <p:cTn id="323" fill="hold">
                      <p:stCondLst>
                        <p:cond delay="indefinite"/>
                      </p:stCondLst>
                      <p:childTnLst>
                        <p:par>
                          <p:cTn id="324" fill="hold">
                            <p:stCondLst>
                              <p:cond delay="0"/>
                            </p:stCondLst>
                            <p:childTnLst>
                              <p:par>
                                <p:cTn id="325" presetID="10" presetClass="entr" presetSubtype="0" fill="hold" grpId="0" nodeType="clickEffect">
                                  <p:stCondLst>
                                    <p:cond delay="0"/>
                                  </p:stCondLst>
                                  <p:childTnLst>
                                    <p:set>
                                      <p:cBhvr>
                                        <p:cTn id="326" dur="1" fill="hold">
                                          <p:stCondLst>
                                            <p:cond delay="0"/>
                                          </p:stCondLst>
                                        </p:cTn>
                                        <p:tgtEl>
                                          <p:spTgt spid="42"/>
                                        </p:tgtEl>
                                        <p:attrNameLst>
                                          <p:attrName>style.visibility</p:attrName>
                                        </p:attrNameLst>
                                      </p:cBhvr>
                                      <p:to>
                                        <p:strVal val="visible"/>
                                      </p:to>
                                    </p:set>
                                    <p:animEffect transition="in" filter="fade">
                                      <p:cBhvr>
                                        <p:cTn id="327" dur="500"/>
                                        <p:tgtEl>
                                          <p:spTgt spid="42"/>
                                        </p:tgtEl>
                                      </p:cBhvr>
                                    </p:animEffect>
                                  </p:childTnLst>
                                </p:cTn>
                              </p:par>
                              <p:par>
                                <p:cTn id="328" presetID="10" presetClass="entr" presetSubtype="0" fill="hold" grpId="0" nodeType="withEffect">
                                  <p:stCondLst>
                                    <p:cond delay="0"/>
                                  </p:stCondLst>
                                  <p:childTnLst>
                                    <p:set>
                                      <p:cBhvr>
                                        <p:cTn id="329" dur="1" fill="hold">
                                          <p:stCondLst>
                                            <p:cond delay="0"/>
                                          </p:stCondLst>
                                        </p:cTn>
                                        <p:tgtEl>
                                          <p:spTgt spid="41"/>
                                        </p:tgtEl>
                                        <p:attrNameLst>
                                          <p:attrName>style.visibility</p:attrName>
                                        </p:attrNameLst>
                                      </p:cBhvr>
                                      <p:to>
                                        <p:strVal val="visible"/>
                                      </p:to>
                                    </p:set>
                                    <p:animEffect transition="in" filter="fade">
                                      <p:cBhvr>
                                        <p:cTn id="330" dur="500"/>
                                        <p:tgtEl>
                                          <p:spTgt spid="41"/>
                                        </p:tgtEl>
                                      </p:cBhvr>
                                    </p:animEffect>
                                  </p:childTnLst>
                                </p:cTn>
                              </p:par>
                              <p:par>
                                <p:cTn id="331" presetID="10" presetClass="entr" presetSubtype="0" fill="hold" grpId="0" nodeType="withEffect">
                                  <p:stCondLst>
                                    <p:cond delay="0"/>
                                  </p:stCondLst>
                                  <p:childTnLst>
                                    <p:set>
                                      <p:cBhvr>
                                        <p:cTn id="332" dur="1" fill="hold">
                                          <p:stCondLst>
                                            <p:cond delay="0"/>
                                          </p:stCondLst>
                                        </p:cTn>
                                        <p:tgtEl>
                                          <p:spTgt spid="40"/>
                                        </p:tgtEl>
                                        <p:attrNameLst>
                                          <p:attrName>style.visibility</p:attrName>
                                        </p:attrNameLst>
                                      </p:cBhvr>
                                      <p:to>
                                        <p:strVal val="visible"/>
                                      </p:to>
                                    </p:set>
                                    <p:animEffect transition="in" filter="fade">
                                      <p:cBhvr>
                                        <p:cTn id="333" dur="500"/>
                                        <p:tgtEl>
                                          <p:spTgt spid="40"/>
                                        </p:tgtEl>
                                      </p:cBhvr>
                                    </p:animEffect>
                                  </p:childTnLst>
                                </p:cTn>
                              </p:par>
                              <p:par>
                                <p:cTn id="334" presetID="10" presetClass="entr" presetSubtype="0" fill="hold" grpId="0" nodeType="withEffect">
                                  <p:stCondLst>
                                    <p:cond delay="0"/>
                                  </p:stCondLst>
                                  <p:childTnLst>
                                    <p:set>
                                      <p:cBhvr>
                                        <p:cTn id="335" dur="1" fill="hold">
                                          <p:stCondLst>
                                            <p:cond delay="0"/>
                                          </p:stCondLst>
                                        </p:cTn>
                                        <p:tgtEl>
                                          <p:spTgt spid="39"/>
                                        </p:tgtEl>
                                        <p:attrNameLst>
                                          <p:attrName>style.visibility</p:attrName>
                                        </p:attrNameLst>
                                      </p:cBhvr>
                                      <p:to>
                                        <p:strVal val="visible"/>
                                      </p:to>
                                    </p:set>
                                    <p:animEffect transition="in" filter="fade">
                                      <p:cBhvr>
                                        <p:cTn id="336" dur="500"/>
                                        <p:tgtEl>
                                          <p:spTgt spid="39"/>
                                        </p:tgtEl>
                                      </p:cBhvr>
                                    </p:animEffect>
                                  </p:childTnLst>
                                </p:cTn>
                              </p:par>
                              <p:par>
                                <p:cTn id="337" presetID="10" presetClass="entr" presetSubtype="0" fill="hold" grpId="0" nodeType="withEffect">
                                  <p:stCondLst>
                                    <p:cond delay="0"/>
                                  </p:stCondLst>
                                  <p:childTnLst>
                                    <p:set>
                                      <p:cBhvr>
                                        <p:cTn id="338" dur="1" fill="hold">
                                          <p:stCondLst>
                                            <p:cond delay="0"/>
                                          </p:stCondLst>
                                        </p:cTn>
                                        <p:tgtEl>
                                          <p:spTgt spid="5"/>
                                        </p:tgtEl>
                                        <p:attrNameLst>
                                          <p:attrName>style.visibility</p:attrName>
                                        </p:attrNameLst>
                                      </p:cBhvr>
                                      <p:to>
                                        <p:strVal val="visible"/>
                                      </p:to>
                                    </p:set>
                                    <p:animEffect transition="in" filter="fade">
                                      <p:cBhvr>
                                        <p:cTn id="3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p:bldP spid="27" grpId="1"/>
      <p:bldP spid="28" grpId="0"/>
      <p:bldP spid="28" grpId="1"/>
      <p:bldP spid="28" grpId="2"/>
      <p:bldP spid="28" grpId="3"/>
      <p:bldP spid="29" grpId="0"/>
      <p:bldP spid="30" grpId="0"/>
      <p:bldP spid="31" grpId="0"/>
      <p:bldP spid="32" grpId="0"/>
      <p:bldP spid="32" grpId="1"/>
      <p:bldP spid="32" grpId="2"/>
      <p:bldP spid="32" grpId="3"/>
      <p:bldP spid="33" grpId="0"/>
      <p:bldP spid="34" grpId="0"/>
      <p:bldP spid="35" grpId="0"/>
      <p:bldP spid="36" grpId="0"/>
      <p:bldP spid="36" grpId="1"/>
      <p:bldP spid="37" grpId="0"/>
      <p:bldP spid="37" grpId="1"/>
      <p:bldP spid="38" grpId="0"/>
      <p:bldP spid="39" grpId="0"/>
      <p:bldP spid="40" grpId="0"/>
      <p:bldP spid="41" grpId="0"/>
      <p:bldP spid="42" grpId="0"/>
      <p:bldP spid="43" grpId="0"/>
      <p:bldP spid="45" grpId="0"/>
      <p:bldP spid="125" grpId="0"/>
      <p:bldP spid="128" grpId="0"/>
      <p:bldP spid="129" grpId="0"/>
      <p:bldP spid="130" grpId="0"/>
      <p:bldP spid="131" grpId="0"/>
      <p:bldP spid="13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BAAE6C-0001-4DE2-AB8D-F3295223BAC0}"/>
              </a:ext>
            </a:extLst>
          </p:cNvPr>
          <p:cNvSpPr>
            <a:spLocks noGrp="1"/>
          </p:cNvSpPr>
          <p:nvPr>
            <p:ph type="body" sz="quarter" idx="11"/>
          </p:nvPr>
        </p:nvSpPr>
        <p:spPr/>
        <p:txBody>
          <a:bodyPr/>
          <a:lstStyle/>
          <a:p>
            <a:r>
              <a:rPr lang="en-GB" dirty="0"/>
              <a:t>2.14 Short Multiplication   </a:t>
            </a:r>
            <a:r>
              <a:rPr lang="en-GB" dirty="0">
                <a:solidFill>
                  <a:srgbClr val="00628C"/>
                </a:solidFill>
              </a:rPr>
              <a:t>Step 4:4</a:t>
            </a:r>
          </a:p>
        </p:txBody>
      </p:sp>
      <p:sp>
        <p:nvSpPr>
          <p:cNvPr id="3" name="TextBox 2">
            <a:extLst>
              <a:ext uri="{FF2B5EF4-FFF2-40B4-BE49-F238E27FC236}">
                <a16:creationId xmlns:a16="http://schemas.microsoft.com/office/drawing/2014/main" id="{D17BC6F9-FF30-44E5-A4DA-534B631AAF00}"/>
              </a:ext>
            </a:extLst>
          </p:cNvPr>
          <p:cNvSpPr txBox="1"/>
          <p:nvPr/>
        </p:nvSpPr>
        <p:spPr bwMode="auto">
          <a:xfrm>
            <a:off x="6314373" y="870512"/>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1,468</a:t>
            </a:r>
          </a:p>
        </p:txBody>
      </p:sp>
      <p:sp>
        <p:nvSpPr>
          <p:cNvPr id="4" name="Rectangle 3">
            <a:extLst>
              <a:ext uri="{FF2B5EF4-FFF2-40B4-BE49-F238E27FC236}">
                <a16:creationId xmlns:a16="http://schemas.microsoft.com/office/drawing/2014/main" id="{5FD329CF-B460-42F5-9758-94574D3275E2}"/>
              </a:ext>
            </a:extLst>
          </p:cNvPr>
          <p:cNvSpPr/>
          <p:nvPr/>
        </p:nvSpPr>
        <p:spPr>
          <a:xfrm>
            <a:off x="4943872" y="851462"/>
            <a:ext cx="1696298" cy="461665"/>
          </a:xfrm>
          <a:prstGeom prst="rect">
            <a:avLst/>
          </a:prstGeom>
        </p:spPr>
        <p:txBody>
          <a:bodyPr wrap="none">
            <a:spAutoFit/>
          </a:bodyPr>
          <a:lstStyle/>
          <a:p>
            <a:pPr>
              <a:buNone/>
            </a:pPr>
            <a:r>
              <a:rPr lang="en-GB" sz="2400" dirty="0">
                <a:latin typeface="Myriad Pro" panose="020B0503030403020204" pitchFamily="34" charset="0"/>
                <a:ea typeface="Myriad Pro Semibold" charset="0"/>
                <a:cs typeface="Times New Roman" panose="02020603050405020304" pitchFamily="18" charset="0"/>
              </a:rPr>
              <a:t>367 </a:t>
            </a:r>
            <a:r>
              <a:rPr lang="en-GB" sz="2400" dirty="0">
                <a:latin typeface="Myriad Pro" panose="020B0503030403020204" pitchFamily="34" charset="0"/>
                <a:ea typeface="Myriad Pro Semibold" charset="0"/>
                <a:cs typeface="Myriad Pro Semibold" charset="0"/>
              </a:rPr>
              <a:t>× 4 = </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latin typeface="Myriad Pro" panose="020B0503030403020204" pitchFamily="34" charset="0"/>
            </a:endParaRPr>
          </a:p>
        </p:txBody>
      </p:sp>
      <p:sp>
        <p:nvSpPr>
          <p:cNvPr id="5" name="Rectangle 4">
            <a:extLst>
              <a:ext uri="{FF2B5EF4-FFF2-40B4-BE49-F238E27FC236}">
                <a16:creationId xmlns:a16="http://schemas.microsoft.com/office/drawing/2014/main" id="{CB8A3DBC-F3F7-4578-9646-6B9FC56F9564}"/>
              </a:ext>
            </a:extLst>
          </p:cNvPr>
          <p:cNvSpPr/>
          <p:nvPr/>
        </p:nvSpPr>
        <p:spPr bwMode="auto">
          <a:xfrm>
            <a:off x="6393557" y="879104"/>
            <a:ext cx="811774"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9" name="Picture 8">
            <a:extLst>
              <a:ext uri="{FF2B5EF4-FFF2-40B4-BE49-F238E27FC236}">
                <a16:creationId xmlns:a16="http://schemas.microsoft.com/office/drawing/2014/main" id="{4AF88092-483F-4F96-B438-56AE7B5C80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51784" y="1959061"/>
            <a:ext cx="3960440" cy="2244544"/>
          </a:xfrm>
          <a:prstGeom prst="rect">
            <a:avLst/>
          </a:prstGeom>
        </p:spPr>
      </p:pic>
      <p:sp>
        <p:nvSpPr>
          <p:cNvPr id="10" name="TextBox 9">
            <a:extLst>
              <a:ext uri="{FF2B5EF4-FFF2-40B4-BE49-F238E27FC236}">
                <a16:creationId xmlns:a16="http://schemas.microsoft.com/office/drawing/2014/main" id="{7833AF64-7A06-497E-8253-F4D90AFBBA2D}"/>
              </a:ext>
            </a:extLst>
          </p:cNvPr>
          <p:cNvSpPr txBox="1"/>
          <p:nvPr/>
        </p:nvSpPr>
        <p:spPr bwMode="auto">
          <a:xfrm>
            <a:off x="6950682" y="3217650"/>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panose="020B0503030403020204" pitchFamily="34" charset="0"/>
                <a:ea typeface="Myriad Pro Semibold" charset="0"/>
                <a:cs typeface="Myriad Pro Semibold" charset="0"/>
              </a:rPr>
              <a:t>8</a:t>
            </a:r>
          </a:p>
        </p:txBody>
      </p:sp>
      <p:sp>
        <p:nvSpPr>
          <p:cNvPr id="11" name="TextBox 10">
            <a:extLst>
              <a:ext uri="{FF2B5EF4-FFF2-40B4-BE49-F238E27FC236}">
                <a16:creationId xmlns:a16="http://schemas.microsoft.com/office/drawing/2014/main" id="{64FB461E-8C98-47C8-96F5-C5A071D92623}"/>
              </a:ext>
            </a:extLst>
          </p:cNvPr>
          <p:cNvSpPr txBox="1"/>
          <p:nvPr/>
        </p:nvSpPr>
        <p:spPr bwMode="auto">
          <a:xfrm>
            <a:off x="6367270" y="3800232"/>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panose="020B0503030403020204" pitchFamily="34" charset="0"/>
                <a:ea typeface="Myriad Pro Semibold" charset="0"/>
                <a:cs typeface="Myriad Pro Semibold" charset="0"/>
              </a:rPr>
              <a:t>2</a:t>
            </a:r>
          </a:p>
        </p:txBody>
      </p:sp>
      <p:sp>
        <p:nvSpPr>
          <p:cNvPr id="12" name="TextBox 11">
            <a:extLst>
              <a:ext uri="{FF2B5EF4-FFF2-40B4-BE49-F238E27FC236}">
                <a16:creationId xmlns:a16="http://schemas.microsoft.com/office/drawing/2014/main" id="{A8F5305B-0D7E-48E6-8F9C-0CC66F7F854E}"/>
              </a:ext>
            </a:extLst>
          </p:cNvPr>
          <p:cNvSpPr txBox="1"/>
          <p:nvPr/>
        </p:nvSpPr>
        <p:spPr bwMode="auto">
          <a:xfrm>
            <a:off x="6336740" y="3217650"/>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panose="020B0503030403020204" pitchFamily="34" charset="0"/>
                <a:ea typeface="Myriad Pro Semibold" charset="0"/>
                <a:cs typeface="Myriad Pro Semibold" charset="0"/>
              </a:rPr>
              <a:t>6</a:t>
            </a:r>
          </a:p>
        </p:txBody>
      </p:sp>
      <p:sp>
        <p:nvSpPr>
          <p:cNvPr id="13" name="TextBox 12">
            <a:extLst>
              <a:ext uri="{FF2B5EF4-FFF2-40B4-BE49-F238E27FC236}">
                <a16:creationId xmlns:a16="http://schemas.microsoft.com/office/drawing/2014/main" id="{86F43D79-A280-441A-A04C-85DFB581C33B}"/>
              </a:ext>
            </a:extLst>
          </p:cNvPr>
          <p:cNvSpPr txBox="1"/>
          <p:nvPr/>
        </p:nvSpPr>
        <p:spPr bwMode="auto">
          <a:xfrm>
            <a:off x="5001822" y="3217650"/>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7030A0"/>
                </a:solidFill>
                <a:latin typeface="Myriad Pro" panose="020B0503030403020204" pitchFamily="34" charset="0"/>
                <a:ea typeface="Myriad Pro Semibold" charset="0"/>
                <a:cs typeface="Myriad Pro Semibold" charset="0"/>
              </a:rPr>
              <a:t>1</a:t>
            </a:r>
          </a:p>
        </p:txBody>
      </p:sp>
      <p:sp>
        <p:nvSpPr>
          <p:cNvPr id="14" name="TextBox 13">
            <a:extLst>
              <a:ext uri="{FF2B5EF4-FFF2-40B4-BE49-F238E27FC236}">
                <a16:creationId xmlns:a16="http://schemas.microsoft.com/office/drawing/2014/main" id="{0BE486A0-8B65-4019-8D2F-1F5A456A65E3}"/>
              </a:ext>
            </a:extLst>
          </p:cNvPr>
          <p:cNvSpPr txBox="1"/>
          <p:nvPr/>
        </p:nvSpPr>
        <p:spPr bwMode="auto">
          <a:xfrm>
            <a:off x="5682312" y="3805947"/>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panose="020B0503030403020204" pitchFamily="34" charset="0"/>
                <a:ea typeface="Myriad Pro Semibold" charset="0"/>
                <a:cs typeface="Myriad Pro Semibold" charset="0"/>
              </a:rPr>
              <a:t>2</a:t>
            </a:r>
          </a:p>
        </p:txBody>
      </p:sp>
      <p:sp>
        <p:nvSpPr>
          <p:cNvPr id="15" name="TextBox 14">
            <a:extLst>
              <a:ext uri="{FF2B5EF4-FFF2-40B4-BE49-F238E27FC236}">
                <a16:creationId xmlns:a16="http://schemas.microsoft.com/office/drawing/2014/main" id="{2ADDB461-E48B-43C0-8CFF-9315D2D52118}"/>
              </a:ext>
            </a:extLst>
          </p:cNvPr>
          <p:cNvSpPr txBox="1"/>
          <p:nvPr/>
        </p:nvSpPr>
        <p:spPr bwMode="auto">
          <a:xfrm>
            <a:off x="5651782" y="3223365"/>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7030A0"/>
                </a:solidFill>
                <a:latin typeface="Myriad Pro" panose="020B0503030403020204" pitchFamily="34" charset="0"/>
                <a:ea typeface="Myriad Pro Semibold" charset="0"/>
                <a:cs typeface="Myriad Pro Semibold" charset="0"/>
              </a:rPr>
              <a:t>4</a:t>
            </a:r>
          </a:p>
        </p:txBody>
      </p:sp>
    </p:spTree>
    <p:extLst>
      <p:ext uri="{BB962C8B-B14F-4D97-AF65-F5344CB8AC3E}">
        <p14:creationId xmlns:p14="http://schemas.microsoft.com/office/powerpoint/2010/main" val="193121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2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500"/>
                            </p:stCondLst>
                            <p:childTnLst>
                              <p:par>
                                <p:cTn id="18" presetID="10" presetClass="entr" presetSubtype="0" fill="hold" grpId="0" nodeType="afterEffect">
                                  <p:stCondLst>
                                    <p:cond delay="2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500"/>
                            </p:stCondLst>
                            <p:childTnLst>
                              <p:par>
                                <p:cTn id="27" presetID="10" presetClass="entr" presetSubtype="0" fill="hold" grpId="0" nodeType="afterEffect">
                                  <p:stCondLst>
                                    <p:cond delay="20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4" grpId="0"/>
      <p:bldP spid="1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0F988CA-70C0-42B2-9F50-994A1477F7EC}"/>
              </a:ext>
            </a:extLst>
          </p:cNvPr>
          <p:cNvSpPr>
            <a:spLocks noGrp="1"/>
          </p:cNvSpPr>
          <p:nvPr>
            <p:ph type="title"/>
          </p:nvPr>
        </p:nvSpPr>
        <p:spPr/>
        <p:txBody>
          <a:bodyPr/>
          <a:lstStyle/>
          <a:p>
            <a:r>
              <a:rPr lang="en-GB" dirty="0"/>
              <a:t>5MD-3 Multiply using a formal written method</a:t>
            </a:r>
          </a:p>
        </p:txBody>
      </p:sp>
      <p:sp>
        <p:nvSpPr>
          <p:cNvPr id="3" name="TextBox 2">
            <a:extLst>
              <a:ext uri="{FF2B5EF4-FFF2-40B4-BE49-F238E27FC236}">
                <a16:creationId xmlns:a16="http://schemas.microsoft.com/office/drawing/2014/main" id="{13A00DFD-5055-4103-AB42-B4EAC535E149}"/>
              </a:ext>
            </a:extLst>
          </p:cNvPr>
          <p:cNvSpPr txBox="1"/>
          <p:nvPr/>
        </p:nvSpPr>
        <p:spPr bwMode="auto">
          <a:xfrm>
            <a:off x="6476297" y="1018743"/>
            <a:ext cx="65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963</a:t>
            </a:r>
          </a:p>
        </p:txBody>
      </p:sp>
      <p:sp>
        <p:nvSpPr>
          <p:cNvPr id="4" name="Rectangle 3">
            <a:extLst>
              <a:ext uri="{FF2B5EF4-FFF2-40B4-BE49-F238E27FC236}">
                <a16:creationId xmlns:a16="http://schemas.microsoft.com/office/drawing/2014/main" id="{76E89552-B8DC-405C-A7B4-9BBC7419E293}"/>
              </a:ext>
            </a:extLst>
          </p:cNvPr>
          <p:cNvSpPr/>
          <p:nvPr/>
        </p:nvSpPr>
        <p:spPr>
          <a:xfrm>
            <a:off x="4943872" y="999693"/>
            <a:ext cx="1534394" cy="461665"/>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Times New Roman" panose="02020603050405020304" pitchFamily="18" charset="0"/>
              </a:rPr>
              <a:t>321 </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3 = </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 </a:t>
            </a:r>
            <a:endPar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p:txBody>
      </p:sp>
      <p:sp>
        <p:nvSpPr>
          <p:cNvPr id="5" name="Rectangle 4">
            <a:extLst>
              <a:ext uri="{FF2B5EF4-FFF2-40B4-BE49-F238E27FC236}">
                <a16:creationId xmlns:a16="http://schemas.microsoft.com/office/drawing/2014/main" id="{F9175E50-4C41-49D7-AAA1-9FA3EBDF1474}"/>
              </a:ext>
            </a:extLst>
          </p:cNvPr>
          <p:cNvSpPr/>
          <p:nvPr/>
        </p:nvSpPr>
        <p:spPr bwMode="auto">
          <a:xfrm>
            <a:off x="6393557" y="1027335"/>
            <a:ext cx="811774"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8" name="Picture 7">
            <a:extLst>
              <a:ext uri="{FF2B5EF4-FFF2-40B4-BE49-F238E27FC236}">
                <a16:creationId xmlns:a16="http://schemas.microsoft.com/office/drawing/2014/main" id="{1789F388-41CE-4940-8FA2-B6CDF99C5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424" y="1690475"/>
            <a:ext cx="4006512" cy="3282023"/>
          </a:xfrm>
          <a:prstGeom prst="rect">
            <a:avLst/>
          </a:prstGeom>
        </p:spPr>
      </p:pic>
      <p:pic>
        <p:nvPicPr>
          <p:cNvPr id="12" name="Picture 11">
            <a:extLst>
              <a:ext uri="{FF2B5EF4-FFF2-40B4-BE49-F238E27FC236}">
                <a16:creationId xmlns:a16="http://schemas.microsoft.com/office/drawing/2014/main" id="{645CCE3A-35A5-4969-84B3-6955CCF80B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57900" y="1660502"/>
            <a:ext cx="2555776" cy="3607898"/>
          </a:xfrm>
          <a:prstGeom prst="rect">
            <a:avLst/>
          </a:prstGeom>
        </p:spPr>
      </p:pic>
      <p:sp>
        <p:nvSpPr>
          <p:cNvPr id="13" name="TextBox 12">
            <a:extLst>
              <a:ext uri="{FF2B5EF4-FFF2-40B4-BE49-F238E27FC236}">
                <a16:creationId xmlns:a16="http://schemas.microsoft.com/office/drawing/2014/main" id="{2FA93482-E2AB-44F7-989E-9DA2B713E58B}"/>
              </a:ext>
            </a:extLst>
          </p:cNvPr>
          <p:cNvSpPr txBox="1"/>
          <p:nvPr/>
        </p:nvSpPr>
        <p:spPr bwMode="auto">
          <a:xfrm>
            <a:off x="7144183" y="2025249"/>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a:t>
            </a:r>
          </a:p>
        </p:txBody>
      </p:sp>
      <p:sp>
        <p:nvSpPr>
          <p:cNvPr id="14" name="TextBox 13">
            <a:extLst>
              <a:ext uri="{FF2B5EF4-FFF2-40B4-BE49-F238E27FC236}">
                <a16:creationId xmlns:a16="http://schemas.microsoft.com/office/drawing/2014/main" id="{C50B82D2-9A09-4D97-83AB-176BC6796306}"/>
              </a:ext>
            </a:extLst>
          </p:cNvPr>
          <p:cNvSpPr txBox="1"/>
          <p:nvPr/>
        </p:nvSpPr>
        <p:spPr bwMode="auto">
          <a:xfrm>
            <a:off x="7675723" y="2025249"/>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a:t>
            </a:r>
          </a:p>
        </p:txBody>
      </p:sp>
      <p:sp>
        <p:nvSpPr>
          <p:cNvPr id="15" name="TextBox 14">
            <a:extLst>
              <a:ext uri="{FF2B5EF4-FFF2-40B4-BE49-F238E27FC236}">
                <a16:creationId xmlns:a16="http://schemas.microsoft.com/office/drawing/2014/main" id="{5856A74E-662F-47D1-B2B1-B039B7B89047}"/>
              </a:ext>
            </a:extLst>
          </p:cNvPr>
          <p:cNvSpPr txBox="1"/>
          <p:nvPr/>
        </p:nvSpPr>
        <p:spPr bwMode="auto">
          <a:xfrm>
            <a:off x="7686882" y="2547765"/>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3</a:t>
            </a:r>
          </a:p>
        </p:txBody>
      </p:sp>
      <p:sp>
        <p:nvSpPr>
          <p:cNvPr id="16" name="TextBox 15">
            <a:extLst>
              <a:ext uri="{FF2B5EF4-FFF2-40B4-BE49-F238E27FC236}">
                <a16:creationId xmlns:a16="http://schemas.microsoft.com/office/drawing/2014/main" id="{D7E4AD6C-56FC-4A5F-B464-EAF1BDF10A3A}"/>
              </a:ext>
            </a:extLst>
          </p:cNvPr>
          <p:cNvSpPr txBox="1"/>
          <p:nvPr/>
        </p:nvSpPr>
        <p:spPr bwMode="auto">
          <a:xfrm>
            <a:off x="7689624" y="3068961"/>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FF0000"/>
                </a:solidFill>
                <a:effectLst/>
                <a:uLnTx/>
                <a:uFillTx/>
                <a:latin typeface="Myriad Pro" panose="020B0503030403020204" pitchFamily="34" charset="0"/>
                <a:ea typeface="Myriad Pro Semibold" charset="0"/>
                <a:cs typeface="Myriad Pro Semibold" charset="0"/>
              </a:rPr>
              <a:t>3</a:t>
            </a:r>
          </a:p>
        </p:txBody>
      </p:sp>
      <p:sp>
        <p:nvSpPr>
          <p:cNvPr id="18" name="TextBox 17">
            <a:extLst>
              <a:ext uri="{FF2B5EF4-FFF2-40B4-BE49-F238E27FC236}">
                <a16:creationId xmlns:a16="http://schemas.microsoft.com/office/drawing/2014/main" id="{E47215B9-4706-4748-A032-46FB30F8A519}"/>
              </a:ext>
            </a:extLst>
          </p:cNvPr>
          <p:cNvSpPr txBox="1"/>
          <p:nvPr/>
        </p:nvSpPr>
        <p:spPr bwMode="auto">
          <a:xfrm>
            <a:off x="7708381" y="3548345"/>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628C"/>
                </a:solidFill>
                <a:effectLst/>
                <a:uLnTx/>
                <a:uFillTx/>
                <a:latin typeface="Myriad Pro" panose="020B0503030403020204" pitchFamily="34" charset="0"/>
                <a:ea typeface="Myriad Pro Semibold" charset="0"/>
                <a:cs typeface="Myriad Pro Semibold" charset="0"/>
              </a:rPr>
              <a:t>0</a:t>
            </a:r>
          </a:p>
        </p:txBody>
      </p:sp>
      <p:sp>
        <p:nvSpPr>
          <p:cNvPr id="19" name="TextBox 18">
            <a:extLst>
              <a:ext uri="{FF2B5EF4-FFF2-40B4-BE49-F238E27FC236}">
                <a16:creationId xmlns:a16="http://schemas.microsoft.com/office/drawing/2014/main" id="{872C3B81-47B8-4FC5-BA0B-EEC2634145EE}"/>
              </a:ext>
            </a:extLst>
          </p:cNvPr>
          <p:cNvSpPr txBox="1"/>
          <p:nvPr/>
        </p:nvSpPr>
        <p:spPr bwMode="auto">
          <a:xfrm>
            <a:off x="7162940" y="3548345"/>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628C"/>
                </a:solidFill>
                <a:effectLst/>
                <a:uLnTx/>
                <a:uFillTx/>
                <a:latin typeface="Myriad Pro" panose="020B0503030403020204" pitchFamily="34" charset="0"/>
                <a:ea typeface="Myriad Pro Semibold" charset="0"/>
                <a:cs typeface="Myriad Pro Semibold" charset="0"/>
              </a:rPr>
              <a:t>6</a:t>
            </a:r>
          </a:p>
        </p:txBody>
      </p:sp>
      <p:sp>
        <p:nvSpPr>
          <p:cNvPr id="20" name="TextBox 19">
            <a:extLst>
              <a:ext uri="{FF2B5EF4-FFF2-40B4-BE49-F238E27FC236}">
                <a16:creationId xmlns:a16="http://schemas.microsoft.com/office/drawing/2014/main" id="{EEE0521F-940F-4402-8A4C-0D7692F86BAB}"/>
              </a:ext>
            </a:extLst>
          </p:cNvPr>
          <p:cNvSpPr txBox="1"/>
          <p:nvPr/>
        </p:nvSpPr>
        <p:spPr bwMode="auto">
          <a:xfrm>
            <a:off x="7708382" y="4078161"/>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7030A0"/>
                </a:solidFill>
                <a:effectLst/>
                <a:uLnTx/>
                <a:uFillTx/>
                <a:latin typeface="Myriad Pro" panose="020B0503030403020204" pitchFamily="34" charset="0"/>
                <a:ea typeface="Myriad Pro Semibold" charset="0"/>
                <a:cs typeface="Myriad Pro Semibold" charset="0"/>
              </a:rPr>
              <a:t>0</a:t>
            </a:r>
          </a:p>
        </p:txBody>
      </p:sp>
      <p:sp>
        <p:nvSpPr>
          <p:cNvPr id="21" name="TextBox 20">
            <a:extLst>
              <a:ext uri="{FF2B5EF4-FFF2-40B4-BE49-F238E27FC236}">
                <a16:creationId xmlns:a16="http://schemas.microsoft.com/office/drawing/2014/main" id="{0B32C1A1-6432-4C0E-A149-185899C915B2}"/>
              </a:ext>
            </a:extLst>
          </p:cNvPr>
          <p:cNvSpPr txBox="1"/>
          <p:nvPr/>
        </p:nvSpPr>
        <p:spPr bwMode="auto">
          <a:xfrm>
            <a:off x="7162941" y="4078161"/>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7030A0"/>
                </a:solidFill>
                <a:effectLst/>
                <a:uLnTx/>
                <a:uFillTx/>
                <a:latin typeface="Myriad Pro" panose="020B0503030403020204" pitchFamily="34" charset="0"/>
                <a:ea typeface="Myriad Pro Semibold" charset="0"/>
                <a:cs typeface="Myriad Pro Semibold" charset="0"/>
              </a:rPr>
              <a:t>0</a:t>
            </a:r>
          </a:p>
        </p:txBody>
      </p:sp>
      <p:sp>
        <p:nvSpPr>
          <p:cNvPr id="22" name="TextBox 21">
            <a:extLst>
              <a:ext uri="{FF2B5EF4-FFF2-40B4-BE49-F238E27FC236}">
                <a16:creationId xmlns:a16="http://schemas.microsoft.com/office/drawing/2014/main" id="{28247D3D-35CE-417A-9A20-2BBEE5CC872B}"/>
              </a:ext>
            </a:extLst>
          </p:cNvPr>
          <p:cNvSpPr txBox="1"/>
          <p:nvPr/>
        </p:nvSpPr>
        <p:spPr bwMode="auto">
          <a:xfrm>
            <a:off x="6641169" y="4078161"/>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7030A0"/>
                </a:solidFill>
                <a:effectLst/>
                <a:uLnTx/>
                <a:uFillTx/>
                <a:latin typeface="Myriad Pro" panose="020B0503030403020204" pitchFamily="34" charset="0"/>
                <a:ea typeface="Myriad Pro Semibold" charset="0"/>
                <a:cs typeface="Myriad Pro Semibold" charset="0"/>
              </a:rPr>
              <a:t>9</a:t>
            </a:r>
          </a:p>
        </p:txBody>
      </p:sp>
      <p:sp>
        <p:nvSpPr>
          <p:cNvPr id="23" name="TextBox 22">
            <a:extLst>
              <a:ext uri="{FF2B5EF4-FFF2-40B4-BE49-F238E27FC236}">
                <a16:creationId xmlns:a16="http://schemas.microsoft.com/office/drawing/2014/main" id="{5C899793-581B-4DB7-B46B-8E55E97CEF41}"/>
              </a:ext>
            </a:extLst>
          </p:cNvPr>
          <p:cNvSpPr txBox="1"/>
          <p:nvPr/>
        </p:nvSpPr>
        <p:spPr bwMode="auto">
          <a:xfrm>
            <a:off x="6114168" y="2541740"/>
            <a:ext cx="2880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a:t>
            </a:r>
          </a:p>
        </p:txBody>
      </p:sp>
      <p:sp>
        <p:nvSpPr>
          <p:cNvPr id="25" name="TextBox 24">
            <a:extLst>
              <a:ext uri="{FF2B5EF4-FFF2-40B4-BE49-F238E27FC236}">
                <a16:creationId xmlns:a16="http://schemas.microsoft.com/office/drawing/2014/main" id="{738D69FF-549C-48AD-90AE-748440218223}"/>
              </a:ext>
            </a:extLst>
          </p:cNvPr>
          <p:cNvSpPr txBox="1"/>
          <p:nvPr/>
        </p:nvSpPr>
        <p:spPr bwMode="auto">
          <a:xfrm>
            <a:off x="6641169" y="2025249"/>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3</a:t>
            </a:r>
          </a:p>
        </p:txBody>
      </p:sp>
      <p:sp>
        <p:nvSpPr>
          <p:cNvPr id="26" name="TextBox 25">
            <a:extLst>
              <a:ext uri="{FF2B5EF4-FFF2-40B4-BE49-F238E27FC236}">
                <a16:creationId xmlns:a16="http://schemas.microsoft.com/office/drawing/2014/main" id="{EC96EC12-247B-4CAF-A819-6A90E56E591F}"/>
              </a:ext>
            </a:extLst>
          </p:cNvPr>
          <p:cNvSpPr txBox="1"/>
          <p:nvPr/>
        </p:nvSpPr>
        <p:spPr bwMode="auto">
          <a:xfrm>
            <a:off x="7712684" y="4584763"/>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3</a:t>
            </a:r>
          </a:p>
        </p:txBody>
      </p:sp>
      <p:sp>
        <p:nvSpPr>
          <p:cNvPr id="27" name="TextBox 26">
            <a:extLst>
              <a:ext uri="{FF2B5EF4-FFF2-40B4-BE49-F238E27FC236}">
                <a16:creationId xmlns:a16="http://schemas.microsoft.com/office/drawing/2014/main" id="{4168C1FA-76D7-477F-B9A1-C51AB7E67EE5}"/>
              </a:ext>
            </a:extLst>
          </p:cNvPr>
          <p:cNvSpPr txBox="1"/>
          <p:nvPr/>
        </p:nvSpPr>
        <p:spPr bwMode="auto">
          <a:xfrm>
            <a:off x="7167243" y="4584763"/>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6</a:t>
            </a:r>
          </a:p>
        </p:txBody>
      </p:sp>
      <p:sp>
        <p:nvSpPr>
          <p:cNvPr id="28" name="TextBox 27">
            <a:extLst>
              <a:ext uri="{FF2B5EF4-FFF2-40B4-BE49-F238E27FC236}">
                <a16:creationId xmlns:a16="http://schemas.microsoft.com/office/drawing/2014/main" id="{3309E03C-39C4-4047-BA91-46018CDFCA6D}"/>
              </a:ext>
            </a:extLst>
          </p:cNvPr>
          <p:cNvSpPr txBox="1"/>
          <p:nvPr/>
        </p:nvSpPr>
        <p:spPr bwMode="auto">
          <a:xfrm>
            <a:off x="6641169" y="4584763"/>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9</a:t>
            </a:r>
          </a:p>
        </p:txBody>
      </p:sp>
      <p:sp>
        <p:nvSpPr>
          <p:cNvPr id="29" name="Rectangle: Rounded Corners 28">
            <a:extLst>
              <a:ext uri="{FF2B5EF4-FFF2-40B4-BE49-F238E27FC236}">
                <a16:creationId xmlns:a16="http://schemas.microsoft.com/office/drawing/2014/main" id="{6BEA7BB1-D971-451C-A3C4-34D7787D9851}"/>
              </a:ext>
            </a:extLst>
          </p:cNvPr>
          <p:cNvSpPr/>
          <p:nvPr/>
        </p:nvSpPr>
        <p:spPr bwMode="auto">
          <a:xfrm>
            <a:off x="1703512" y="1633016"/>
            <a:ext cx="3312700" cy="3406265"/>
          </a:xfrm>
          <a:prstGeom prst="roundRect">
            <a:avLst>
              <a:gd name="adj" fmla="val 576"/>
            </a:avLst>
          </a:prstGeom>
          <a:noFill/>
          <a:ln w="1905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 name="Rectangle: Rounded Corners 29">
            <a:extLst>
              <a:ext uri="{FF2B5EF4-FFF2-40B4-BE49-F238E27FC236}">
                <a16:creationId xmlns:a16="http://schemas.microsoft.com/office/drawing/2014/main" id="{B74DE45B-DC05-444C-99BE-4CE53628A75A}"/>
              </a:ext>
            </a:extLst>
          </p:cNvPr>
          <p:cNvSpPr/>
          <p:nvPr/>
        </p:nvSpPr>
        <p:spPr bwMode="auto">
          <a:xfrm>
            <a:off x="5116082" y="1633016"/>
            <a:ext cx="401106" cy="3413411"/>
          </a:xfrm>
          <a:prstGeom prst="roundRect">
            <a:avLst>
              <a:gd name="adj" fmla="val 4862"/>
            </a:avLst>
          </a:prstGeom>
          <a:noFill/>
          <a:ln w="1905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 name="Rectangle: Rounded Corners 30">
            <a:extLst>
              <a:ext uri="{FF2B5EF4-FFF2-40B4-BE49-F238E27FC236}">
                <a16:creationId xmlns:a16="http://schemas.microsoft.com/office/drawing/2014/main" id="{75370969-7B30-4937-8814-8EB9FAD5D747}"/>
              </a:ext>
            </a:extLst>
          </p:cNvPr>
          <p:cNvSpPr/>
          <p:nvPr/>
        </p:nvSpPr>
        <p:spPr bwMode="auto">
          <a:xfrm>
            <a:off x="5596290" y="1633015"/>
            <a:ext cx="283686" cy="3406264"/>
          </a:xfrm>
          <a:prstGeom prst="roundRect">
            <a:avLst>
              <a:gd name="adj" fmla="val 7347"/>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35" name="Picture 34">
            <a:extLst>
              <a:ext uri="{FF2B5EF4-FFF2-40B4-BE49-F238E27FC236}">
                <a16:creationId xmlns:a16="http://schemas.microsoft.com/office/drawing/2014/main" id="{BA1A8C6C-21A4-4F9F-ABA1-F2E4E541D7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27107" y="5161407"/>
            <a:ext cx="2178224" cy="1596120"/>
          </a:xfrm>
          <a:prstGeom prst="rect">
            <a:avLst/>
          </a:prstGeom>
        </p:spPr>
      </p:pic>
      <p:sp>
        <p:nvSpPr>
          <p:cNvPr id="36" name="TextBox 35">
            <a:extLst>
              <a:ext uri="{FF2B5EF4-FFF2-40B4-BE49-F238E27FC236}">
                <a16:creationId xmlns:a16="http://schemas.microsoft.com/office/drawing/2014/main" id="{36E03293-9424-4099-8FC8-91039723D00A}"/>
              </a:ext>
            </a:extLst>
          </p:cNvPr>
          <p:cNvSpPr txBox="1"/>
          <p:nvPr/>
        </p:nvSpPr>
        <p:spPr bwMode="auto">
          <a:xfrm>
            <a:off x="6631025" y="6127129"/>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3</a:t>
            </a:r>
          </a:p>
        </p:txBody>
      </p:sp>
      <p:sp>
        <p:nvSpPr>
          <p:cNvPr id="37" name="TextBox 36">
            <a:extLst>
              <a:ext uri="{FF2B5EF4-FFF2-40B4-BE49-F238E27FC236}">
                <a16:creationId xmlns:a16="http://schemas.microsoft.com/office/drawing/2014/main" id="{0E7B9C6F-BE86-4DF1-8948-32643C58AC2D}"/>
              </a:ext>
            </a:extLst>
          </p:cNvPr>
          <p:cNvSpPr txBox="1"/>
          <p:nvPr/>
        </p:nvSpPr>
        <p:spPr bwMode="auto">
          <a:xfrm>
            <a:off x="6085584" y="6127129"/>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6</a:t>
            </a:r>
          </a:p>
        </p:txBody>
      </p:sp>
      <p:sp>
        <p:nvSpPr>
          <p:cNvPr id="38" name="TextBox 37">
            <a:extLst>
              <a:ext uri="{FF2B5EF4-FFF2-40B4-BE49-F238E27FC236}">
                <a16:creationId xmlns:a16="http://schemas.microsoft.com/office/drawing/2014/main" id="{AE4B7F49-B941-4587-A24A-DB19D7356E40}"/>
              </a:ext>
            </a:extLst>
          </p:cNvPr>
          <p:cNvSpPr txBox="1"/>
          <p:nvPr/>
        </p:nvSpPr>
        <p:spPr bwMode="auto">
          <a:xfrm>
            <a:off x="5565656" y="6127129"/>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9</a:t>
            </a:r>
          </a:p>
        </p:txBody>
      </p:sp>
      <p:sp>
        <p:nvSpPr>
          <p:cNvPr id="39" name="Rectangle 38">
            <a:extLst>
              <a:ext uri="{FF2B5EF4-FFF2-40B4-BE49-F238E27FC236}">
                <a16:creationId xmlns:a16="http://schemas.microsoft.com/office/drawing/2014/main" id="{EB45F148-5BB7-4C08-BF07-226DCB523C43}"/>
              </a:ext>
            </a:extLst>
          </p:cNvPr>
          <p:cNvSpPr/>
          <p:nvPr/>
        </p:nvSpPr>
        <p:spPr>
          <a:xfrm>
            <a:off x="8011287" y="3068960"/>
            <a:ext cx="2646878" cy="461665"/>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400" b="0" i="0" u="none" strike="noStrike" kern="1200" cap="none" spc="0" normalizeH="0" baseline="0" noProof="0" dirty="0">
                <a:ln>
                  <a:noFill/>
                </a:ln>
                <a:solidFill>
                  <a:srgbClr val="FF0000"/>
                </a:solidFill>
                <a:effectLst/>
                <a:uLnTx/>
                <a:uFillTx/>
                <a:latin typeface="Myriad Pro" panose="020B0503030403020204" pitchFamily="34" charset="0"/>
                <a:ea typeface="+mn-ea"/>
                <a:cs typeface="+mn-cs"/>
              </a:rPr>
              <a:t>3 × 1 ones = 3 ones</a:t>
            </a:r>
            <a:endParaRPr kumimoji="0" lang="en-GB" sz="2400" b="0" i="0" u="none" strike="noStrike" kern="1200" cap="none" spc="0" normalizeH="0" baseline="0" noProof="0" dirty="0">
              <a:ln>
                <a:noFill/>
              </a:ln>
              <a:solidFill>
                <a:srgbClr val="FF0000"/>
              </a:solidFill>
              <a:effectLst/>
              <a:uLnTx/>
              <a:uFillTx/>
              <a:latin typeface="Myriad Pro" panose="020B0503030403020204" pitchFamily="34" charset="0"/>
              <a:ea typeface="+mn-ea"/>
              <a:cs typeface="+mn-cs"/>
            </a:endParaRPr>
          </a:p>
        </p:txBody>
      </p:sp>
      <p:sp>
        <p:nvSpPr>
          <p:cNvPr id="40" name="Rectangle 39">
            <a:extLst>
              <a:ext uri="{FF2B5EF4-FFF2-40B4-BE49-F238E27FC236}">
                <a16:creationId xmlns:a16="http://schemas.microsoft.com/office/drawing/2014/main" id="{EDEB4B8B-266A-416E-9442-34FEC01EF77C}"/>
              </a:ext>
            </a:extLst>
          </p:cNvPr>
          <p:cNvSpPr/>
          <p:nvPr/>
        </p:nvSpPr>
        <p:spPr>
          <a:xfrm>
            <a:off x="8016346" y="3548344"/>
            <a:ext cx="2511713" cy="461665"/>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400" b="0" i="0" u="none" strike="noStrike" kern="1200" cap="none" spc="0" normalizeH="0" baseline="0" noProof="0" dirty="0">
                <a:ln>
                  <a:noFill/>
                </a:ln>
                <a:solidFill>
                  <a:srgbClr val="00628C"/>
                </a:solidFill>
                <a:effectLst/>
                <a:uLnTx/>
                <a:uFillTx/>
                <a:latin typeface="Myriad Pro" panose="020B0503030403020204" pitchFamily="34" charset="0"/>
                <a:ea typeface="+mn-ea"/>
                <a:cs typeface="+mn-cs"/>
              </a:rPr>
              <a:t>3 × 2 tens = 6 tens</a:t>
            </a:r>
            <a:endParaRPr kumimoji="0" lang="en-GB" sz="2400" b="0" i="0" u="none" strike="noStrike" kern="1200" cap="none" spc="0" normalizeH="0" baseline="0" noProof="0" dirty="0">
              <a:ln>
                <a:noFill/>
              </a:ln>
              <a:solidFill>
                <a:srgbClr val="00628C"/>
              </a:solidFill>
              <a:effectLst/>
              <a:uLnTx/>
              <a:uFillTx/>
              <a:latin typeface="Myriad Pro" panose="020B0503030403020204" pitchFamily="34" charset="0"/>
              <a:ea typeface="+mn-ea"/>
              <a:cs typeface="+mn-cs"/>
            </a:endParaRPr>
          </a:p>
        </p:txBody>
      </p:sp>
      <p:sp>
        <p:nvSpPr>
          <p:cNvPr id="41" name="Rectangle 40">
            <a:extLst>
              <a:ext uri="{FF2B5EF4-FFF2-40B4-BE49-F238E27FC236}">
                <a16:creationId xmlns:a16="http://schemas.microsoft.com/office/drawing/2014/main" id="{F88721AB-8629-45E5-BCE4-51C053D4E2E6}"/>
              </a:ext>
            </a:extLst>
          </p:cNvPr>
          <p:cNvSpPr/>
          <p:nvPr/>
        </p:nvSpPr>
        <p:spPr>
          <a:xfrm>
            <a:off x="8011287" y="4062075"/>
            <a:ext cx="4743818" cy="461665"/>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400" b="0" i="0" u="none" strike="noStrike" kern="1200" cap="none" spc="0" normalizeH="0" baseline="0" noProof="0" dirty="0">
                <a:ln>
                  <a:noFill/>
                </a:ln>
                <a:solidFill>
                  <a:srgbClr val="7030A0"/>
                </a:solidFill>
                <a:effectLst/>
                <a:uLnTx/>
                <a:uFillTx/>
                <a:latin typeface="Myriad Pro" panose="020B0503030403020204" pitchFamily="34" charset="0"/>
                <a:ea typeface="+mn-ea"/>
                <a:cs typeface="+mn-cs"/>
              </a:rPr>
              <a:t>3 × 3 hundreds = 9 hundreds</a:t>
            </a:r>
            <a:endParaRPr kumimoji="0" lang="en-GB" sz="2400" b="0" i="0" u="none" strike="noStrike" kern="1200" cap="none" spc="0" normalizeH="0" baseline="0" noProof="0" dirty="0">
              <a:ln>
                <a:noFill/>
              </a:ln>
              <a:solidFill>
                <a:srgbClr val="7030A0"/>
              </a:solidFill>
              <a:effectLst/>
              <a:uLnTx/>
              <a:uFillTx/>
              <a:latin typeface="Myriad Pro" panose="020B0503030403020204" pitchFamily="34" charset="0"/>
              <a:ea typeface="+mn-ea"/>
              <a:cs typeface="+mn-cs"/>
            </a:endParaRPr>
          </a:p>
        </p:txBody>
      </p:sp>
    </p:spTree>
    <p:extLst>
      <p:ext uri="{BB962C8B-B14F-4D97-AF65-F5344CB8AC3E}">
        <p14:creationId xmlns:p14="http://schemas.microsoft.com/office/powerpoint/2010/main" val="108797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mph" presetSubtype="2" decel="100000" autoRev="1" fill="hold" grpId="1" nodeType="clickEffect">
                                  <p:stCondLst>
                                    <p:cond delay="0"/>
                                  </p:stCondLst>
                                  <p:childTnLst>
                                    <p:animClr clrSpc="rgb" dir="cw">
                                      <p:cBhvr override="childStyle">
                                        <p:cTn id="31" dur="1000" fill="hold"/>
                                        <p:tgtEl>
                                          <p:spTgt spid="14"/>
                                        </p:tgtEl>
                                        <p:attrNameLst>
                                          <p:attrName>style.color</p:attrName>
                                        </p:attrNameLst>
                                      </p:cBhvr>
                                      <p:to>
                                        <a:srgbClr val="FF0000"/>
                                      </p:to>
                                    </p:animClr>
                                  </p:childTnLst>
                                </p:cTn>
                              </p:par>
                              <p:par>
                                <p:cTn id="32" presetID="3" presetClass="emph" presetSubtype="2" decel="100000" autoRev="1" fill="hold" grpId="1" nodeType="withEffect">
                                  <p:stCondLst>
                                    <p:cond delay="0"/>
                                  </p:stCondLst>
                                  <p:childTnLst>
                                    <p:animClr clrSpc="rgb" dir="cw">
                                      <p:cBhvr override="childStyle">
                                        <p:cTn id="33" dur="1000" fill="hold"/>
                                        <p:tgtEl>
                                          <p:spTgt spid="15"/>
                                        </p:tgtEl>
                                        <p:attrNameLst>
                                          <p:attrName>style.color</p:attrName>
                                        </p:attrNameLst>
                                      </p:cBhvr>
                                      <p:to>
                                        <a:srgbClr val="FF0000"/>
                                      </p:to>
                                    </p:animClr>
                                  </p:childTnLst>
                                </p:cTn>
                              </p:par>
                              <p:par>
                                <p:cTn id="34" presetID="3" presetClass="emph" presetSubtype="2" decel="100000" autoRev="1" fill="hold" grpId="1" nodeType="withEffect">
                                  <p:stCondLst>
                                    <p:cond delay="0"/>
                                  </p:stCondLst>
                                  <p:childTnLst>
                                    <p:animClr clrSpc="rgb" dir="cw">
                                      <p:cBhvr override="childStyle">
                                        <p:cTn id="35" dur="1000" fill="hold"/>
                                        <p:tgtEl>
                                          <p:spTgt spid="23"/>
                                        </p:tgtEl>
                                        <p:attrNameLst>
                                          <p:attrName>style.color</p:attrName>
                                        </p:attrNameLst>
                                      </p:cBhvr>
                                      <p:to>
                                        <a:srgbClr val="FF0000"/>
                                      </p:to>
                                    </p:animClr>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mph" presetSubtype="2" decel="100000" autoRev="1" fill="hold" grpId="1" nodeType="clickEffect">
                                  <p:stCondLst>
                                    <p:cond delay="0"/>
                                  </p:stCondLst>
                                  <p:childTnLst>
                                    <p:animClr clrSpc="rgb" dir="cw">
                                      <p:cBhvr override="childStyle">
                                        <p:cTn id="54" dur="1000" fill="hold"/>
                                        <p:tgtEl>
                                          <p:spTgt spid="13"/>
                                        </p:tgtEl>
                                        <p:attrNameLst>
                                          <p:attrName>style.color</p:attrName>
                                        </p:attrNameLst>
                                      </p:cBhvr>
                                      <p:to>
                                        <a:srgbClr val="00628C"/>
                                      </p:to>
                                    </p:animClr>
                                  </p:childTnLst>
                                </p:cTn>
                              </p:par>
                              <p:par>
                                <p:cTn id="55" presetID="3" presetClass="emph" presetSubtype="2" decel="100000" autoRev="1" fill="hold" grpId="2" nodeType="withEffect">
                                  <p:stCondLst>
                                    <p:cond delay="0"/>
                                  </p:stCondLst>
                                  <p:childTnLst>
                                    <p:animClr clrSpc="rgb" dir="cw">
                                      <p:cBhvr override="childStyle">
                                        <p:cTn id="56" dur="1000" fill="hold"/>
                                        <p:tgtEl>
                                          <p:spTgt spid="15"/>
                                        </p:tgtEl>
                                        <p:attrNameLst>
                                          <p:attrName>style.color</p:attrName>
                                        </p:attrNameLst>
                                      </p:cBhvr>
                                      <p:to>
                                        <a:srgbClr val="00628C"/>
                                      </p:to>
                                    </p:animClr>
                                  </p:childTnLst>
                                </p:cTn>
                              </p:par>
                              <p:par>
                                <p:cTn id="57" presetID="3" presetClass="emph" presetSubtype="2" decel="100000" autoRev="1" fill="hold" grpId="2" nodeType="withEffect">
                                  <p:stCondLst>
                                    <p:cond delay="0"/>
                                  </p:stCondLst>
                                  <p:childTnLst>
                                    <p:animClr clrSpc="rgb" dir="cw">
                                      <p:cBhvr override="childStyle">
                                        <p:cTn id="58" dur="1000" fill="hold"/>
                                        <p:tgtEl>
                                          <p:spTgt spid="23"/>
                                        </p:tgtEl>
                                        <p:attrNameLst>
                                          <p:attrName>style.color</p:attrName>
                                        </p:attrNameLst>
                                      </p:cBhvr>
                                      <p:to>
                                        <a:srgbClr val="00628C"/>
                                      </p:to>
                                    </p:animClr>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par>
                                <p:cTn id="69" presetID="10" presetClass="entr" presetSubtype="0" fill="hold" grpId="0" nodeType="withEffect">
                                  <p:stCondLst>
                                    <p:cond delay="20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mph" presetSubtype="2" decel="100000" autoRev="1" fill="hold" grpId="3" nodeType="clickEffect">
                                  <p:stCondLst>
                                    <p:cond delay="0"/>
                                  </p:stCondLst>
                                  <p:childTnLst>
                                    <p:animClr clrSpc="rgb" dir="cw">
                                      <p:cBhvr override="childStyle">
                                        <p:cTn id="80" dur="1000" fill="hold"/>
                                        <p:tgtEl>
                                          <p:spTgt spid="15"/>
                                        </p:tgtEl>
                                        <p:attrNameLst>
                                          <p:attrName>style.color</p:attrName>
                                        </p:attrNameLst>
                                      </p:cBhvr>
                                      <p:to>
                                        <a:srgbClr val="7030A0"/>
                                      </p:to>
                                    </p:animClr>
                                  </p:childTnLst>
                                </p:cTn>
                              </p:par>
                              <p:par>
                                <p:cTn id="81" presetID="3" presetClass="emph" presetSubtype="2" decel="100000" autoRev="1" fill="hold" grpId="3" nodeType="withEffect">
                                  <p:stCondLst>
                                    <p:cond delay="0"/>
                                  </p:stCondLst>
                                  <p:childTnLst>
                                    <p:animClr clrSpc="rgb" dir="cw">
                                      <p:cBhvr override="childStyle">
                                        <p:cTn id="82" dur="1000" fill="hold"/>
                                        <p:tgtEl>
                                          <p:spTgt spid="23"/>
                                        </p:tgtEl>
                                        <p:attrNameLst>
                                          <p:attrName>style.color</p:attrName>
                                        </p:attrNameLst>
                                      </p:cBhvr>
                                      <p:to>
                                        <a:srgbClr val="7030A0"/>
                                      </p:to>
                                    </p:animClr>
                                  </p:childTnLst>
                                </p:cTn>
                              </p:par>
                              <p:par>
                                <p:cTn id="83" presetID="3" presetClass="emph" presetSubtype="2" decel="100000" autoRev="1" fill="hold" grpId="1" nodeType="withEffect">
                                  <p:stCondLst>
                                    <p:cond delay="0"/>
                                  </p:stCondLst>
                                  <p:childTnLst>
                                    <p:animClr clrSpc="rgb" dir="cw">
                                      <p:cBhvr override="childStyle">
                                        <p:cTn id="84" dur="1000" fill="hold"/>
                                        <p:tgtEl>
                                          <p:spTgt spid="25"/>
                                        </p:tgtEl>
                                        <p:attrNameLst>
                                          <p:attrName>style.color</p:attrName>
                                        </p:attrNameLst>
                                      </p:cBhvr>
                                      <p:to>
                                        <a:srgbClr val="7030A0"/>
                                      </p:to>
                                    </p:animClr>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fade">
                                      <p:cBhvr>
                                        <p:cTn id="89" dur="500"/>
                                        <p:tgtEl>
                                          <p:spTgt spid="41"/>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fade">
                                      <p:cBhvr>
                                        <p:cTn id="94" dur="500"/>
                                        <p:tgtEl>
                                          <p:spTgt spid="2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500"/>
                                        <p:tgtEl>
                                          <p:spTgt spid="2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fade">
                                      <p:cBhvr>
                                        <p:cTn id="100" dur="500"/>
                                        <p:tgtEl>
                                          <p:spTgt spid="20"/>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fade">
                                      <p:cBhvr>
                                        <p:cTn id="105" dur="500"/>
                                        <p:tgtEl>
                                          <p:spTgt spid="28"/>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fade">
                                      <p:cBhvr>
                                        <p:cTn id="108" dur="500"/>
                                        <p:tgtEl>
                                          <p:spTgt spid="27"/>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fade">
                                      <p:cBhvr>
                                        <p:cTn id="111" dur="500"/>
                                        <p:tgtEl>
                                          <p:spTgt spid="26"/>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fade">
                                      <p:cBhvr>
                                        <p:cTn id="116" dur="500"/>
                                        <p:tgtEl>
                                          <p:spTgt spid="35"/>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36"/>
                                        </p:tgtEl>
                                        <p:attrNameLst>
                                          <p:attrName>style.visibility</p:attrName>
                                        </p:attrNameLst>
                                      </p:cBhvr>
                                      <p:to>
                                        <p:strVal val="visible"/>
                                      </p:to>
                                    </p:set>
                                    <p:animEffect transition="in" filter="fade">
                                      <p:cBhvr>
                                        <p:cTn id="121" dur="500"/>
                                        <p:tgtEl>
                                          <p:spTgt spid="36"/>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500"/>
                                        <p:tgtEl>
                                          <p:spTgt spid="37"/>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fade">
                                      <p:cBhvr>
                                        <p:cTn id="131" dur="500"/>
                                        <p:tgtEl>
                                          <p:spTgt spid="38"/>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3"/>
                                        </p:tgtEl>
                                        <p:attrNameLst>
                                          <p:attrName>style.visibility</p:attrName>
                                        </p:attrNameLst>
                                      </p:cBhvr>
                                      <p:to>
                                        <p:strVal val="visible"/>
                                      </p:to>
                                    </p:set>
                                    <p:animEffect transition="in" filter="fade">
                                      <p:cBhvr>
                                        <p:cTn id="1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3" grpId="1"/>
      <p:bldP spid="14" grpId="0"/>
      <p:bldP spid="14" grpId="1"/>
      <p:bldP spid="15" grpId="0"/>
      <p:bldP spid="15" grpId="1"/>
      <p:bldP spid="15" grpId="2"/>
      <p:bldP spid="15" grpId="3"/>
      <p:bldP spid="16" grpId="0"/>
      <p:bldP spid="18" grpId="0"/>
      <p:bldP spid="19" grpId="0"/>
      <p:bldP spid="20" grpId="0"/>
      <p:bldP spid="21" grpId="0"/>
      <p:bldP spid="22" grpId="0"/>
      <p:bldP spid="23" grpId="0"/>
      <p:bldP spid="23" grpId="1"/>
      <p:bldP spid="23" grpId="2"/>
      <p:bldP spid="23" grpId="3"/>
      <p:bldP spid="25" grpId="0"/>
      <p:bldP spid="25" grpId="1"/>
      <p:bldP spid="26" grpId="0"/>
      <p:bldP spid="27" grpId="0"/>
      <p:bldP spid="28" grpId="0"/>
      <p:bldP spid="29" grpId="0" animBg="1"/>
      <p:bldP spid="30" grpId="0" animBg="1"/>
      <p:bldP spid="31" grpId="0" animBg="1"/>
      <p:bldP spid="36" grpId="0"/>
      <p:bldP spid="37" grpId="0"/>
      <p:bldP spid="38" grpId="0"/>
      <p:bldP spid="39" grpId="0"/>
      <p:bldP spid="40" grpId="0"/>
      <p:bldP spid="4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F5D5B83-82CD-44AE-AFF4-867BD46E92FC}"/>
              </a:ext>
            </a:extLst>
          </p:cNvPr>
          <p:cNvSpPr>
            <a:spLocks noGrp="1"/>
          </p:cNvSpPr>
          <p:nvPr>
            <p:ph type="title"/>
          </p:nvPr>
        </p:nvSpPr>
        <p:spPr/>
        <p:txBody>
          <a:bodyPr/>
          <a:lstStyle/>
          <a:p>
            <a:r>
              <a:rPr lang="en-GB" dirty="0"/>
              <a:t>5MD-3 Multiply using a formal written method</a:t>
            </a:r>
          </a:p>
        </p:txBody>
      </p:sp>
      <p:sp>
        <p:nvSpPr>
          <p:cNvPr id="3" name="TextBox 2">
            <a:extLst>
              <a:ext uri="{FF2B5EF4-FFF2-40B4-BE49-F238E27FC236}">
                <a16:creationId xmlns:a16="http://schemas.microsoft.com/office/drawing/2014/main" id="{D17BC6F9-FF30-44E5-A4DA-534B631AAF00}"/>
              </a:ext>
            </a:extLst>
          </p:cNvPr>
          <p:cNvSpPr txBox="1"/>
          <p:nvPr/>
        </p:nvSpPr>
        <p:spPr bwMode="auto">
          <a:xfrm>
            <a:off x="3598908" y="1692379"/>
            <a:ext cx="877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1,468</a:t>
            </a:r>
          </a:p>
        </p:txBody>
      </p:sp>
      <p:sp>
        <p:nvSpPr>
          <p:cNvPr id="4" name="Rectangle 3">
            <a:extLst>
              <a:ext uri="{FF2B5EF4-FFF2-40B4-BE49-F238E27FC236}">
                <a16:creationId xmlns:a16="http://schemas.microsoft.com/office/drawing/2014/main" id="{5FD329CF-B460-42F5-9758-94574D3275E2}"/>
              </a:ext>
            </a:extLst>
          </p:cNvPr>
          <p:cNvSpPr/>
          <p:nvPr/>
        </p:nvSpPr>
        <p:spPr>
          <a:xfrm>
            <a:off x="2207568" y="1673329"/>
            <a:ext cx="1534394" cy="461665"/>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Times New Roman" panose="02020603050405020304" pitchFamily="18" charset="0"/>
              </a:rPr>
              <a:t>367 </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4 = </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 </a:t>
            </a:r>
            <a:endPar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p:txBody>
      </p:sp>
      <p:sp>
        <p:nvSpPr>
          <p:cNvPr id="5" name="Rectangle 4">
            <a:extLst>
              <a:ext uri="{FF2B5EF4-FFF2-40B4-BE49-F238E27FC236}">
                <a16:creationId xmlns:a16="http://schemas.microsoft.com/office/drawing/2014/main" id="{CB8A3DBC-F3F7-4578-9646-6B9FC56F9564}"/>
              </a:ext>
            </a:extLst>
          </p:cNvPr>
          <p:cNvSpPr/>
          <p:nvPr/>
        </p:nvSpPr>
        <p:spPr bwMode="auto">
          <a:xfrm>
            <a:off x="3657253" y="1700971"/>
            <a:ext cx="811774"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9" name="Picture 8">
            <a:extLst>
              <a:ext uri="{FF2B5EF4-FFF2-40B4-BE49-F238E27FC236}">
                <a16:creationId xmlns:a16="http://schemas.microsoft.com/office/drawing/2014/main" id="{4AF88092-483F-4F96-B438-56AE7B5C80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15480" y="2780928"/>
            <a:ext cx="3960440" cy="2244544"/>
          </a:xfrm>
          <a:prstGeom prst="rect">
            <a:avLst/>
          </a:prstGeom>
        </p:spPr>
      </p:pic>
      <p:sp>
        <p:nvSpPr>
          <p:cNvPr id="10" name="TextBox 9">
            <a:extLst>
              <a:ext uri="{FF2B5EF4-FFF2-40B4-BE49-F238E27FC236}">
                <a16:creationId xmlns:a16="http://schemas.microsoft.com/office/drawing/2014/main" id="{7833AF64-7A06-497E-8253-F4D90AFBBA2D}"/>
              </a:ext>
            </a:extLst>
          </p:cNvPr>
          <p:cNvSpPr txBox="1"/>
          <p:nvPr/>
        </p:nvSpPr>
        <p:spPr bwMode="auto">
          <a:xfrm>
            <a:off x="4214378" y="4039517"/>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FF0000"/>
                </a:solidFill>
                <a:effectLst/>
                <a:uLnTx/>
                <a:uFillTx/>
                <a:latin typeface="Myriad Pro" panose="020B0503030403020204" pitchFamily="34" charset="0"/>
                <a:ea typeface="Myriad Pro Semibold" charset="0"/>
                <a:cs typeface="Myriad Pro Semibold" charset="0"/>
              </a:rPr>
              <a:t>8</a:t>
            </a:r>
          </a:p>
        </p:txBody>
      </p:sp>
      <p:sp>
        <p:nvSpPr>
          <p:cNvPr id="11" name="TextBox 10">
            <a:extLst>
              <a:ext uri="{FF2B5EF4-FFF2-40B4-BE49-F238E27FC236}">
                <a16:creationId xmlns:a16="http://schemas.microsoft.com/office/drawing/2014/main" id="{64FB461E-8C98-47C8-96F5-C5A071D92623}"/>
              </a:ext>
            </a:extLst>
          </p:cNvPr>
          <p:cNvSpPr txBox="1"/>
          <p:nvPr/>
        </p:nvSpPr>
        <p:spPr bwMode="auto">
          <a:xfrm>
            <a:off x="3630966" y="4622099"/>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FF0000"/>
                </a:solidFill>
                <a:effectLst/>
                <a:uLnTx/>
                <a:uFillTx/>
                <a:latin typeface="Myriad Pro" panose="020B0503030403020204" pitchFamily="34" charset="0"/>
                <a:ea typeface="Myriad Pro Semibold" charset="0"/>
                <a:cs typeface="Myriad Pro Semibold" charset="0"/>
              </a:rPr>
              <a:t>2</a:t>
            </a:r>
          </a:p>
        </p:txBody>
      </p:sp>
      <p:sp>
        <p:nvSpPr>
          <p:cNvPr id="12" name="TextBox 11">
            <a:extLst>
              <a:ext uri="{FF2B5EF4-FFF2-40B4-BE49-F238E27FC236}">
                <a16:creationId xmlns:a16="http://schemas.microsoft.com/office/drawing/2014/main" id="{A8F5305B-0D7E-48E6-8F9C-0CC66F7F854E}"/>
              </a:ext>
            </a:extLst>
          </p:cNvPr>
          <p:cNvSpPr txBox="1"/>
          <p:nvPr/>
        </p:nvSpPr>
        <p:spPr bwMode="auto">
          <a:xfrm>
            <a:off x="3600436" y="4039517"/>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628C"/>
                </a:solidFill>
                <a:effectLst/>
                <a:uLnTx/>
                <a:uFillTx/>
                <a:latin typeface="Myriad Pro" panose="020B0503030403020204" pitchFamily="34" charset="0"/>
                <a:ea typeface="Myriad Pro Semibold" charset="0"/>
                <a:cs typeface="Myriad Pro Semibold" charset="0"/>
              </a:rPr>
              <a:t>6</a:t>
            </a:r>
          </a:p>
        </p:txBody>
      </p:sp>
      <p:sp>
        <p:nvSpPr>
          <p:cNvPr id="13" name="TextBox 12">
            <a:extLst>
              <a:ext uri="{FF2B5EF4-FFF2-40B4-BE49-F238E27FC236}">
                <a16:creationId xmlns:a16="http://schemas.microsoft.com/office/drawing/2014/main" id="{86F43D79-A280-441A-A04C-85DFB581C33B}"/>
              </a:ext>
            </a:extLst>
          </p:cNvPr>
          <p:cNvSpPr txBox="1"/>
          <p:nvPr/>
        </p:nvSpPr>
        <p:spPr bwMode="auto">
          <a:xfrm>
            <a:off x="2265518" y="4039517"/>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7030A0"/>
                </a:solidFill>
                <a:effectLst/>
                <a:uLnTx/>
                <a:uFillTx/>
                <a:latin typeface="Myriad Pro" panose="020B0503030403020204" pitchFamily="34" charset="0"/>
                <a:ea typeface="Myriad Pro Semibold" charset="0"/>
                <a:cs typeface="Myriad Pro Semibold" charset="0"/>
              </a:rPr>
              <a:t>1</a:t>
            </a:r>
          </a:p>
        </p:txBody>
      </p:sp>
      <p:sp>
        <p:nvSpPr>
          <p:cNvPr id="14" name="TextBox 13">
            <a:extLst>
              <a:ext uri="{FF2B5EF4-FFF2-40B4-BE49-F238E27FC236}">
                <a16:creationId xmlns:a16="http://schemas.microsoft.com/office/drawing/2014/main" id="{0BE486A0-8B65-4019-8D2F-1F5A456A65E3}"/>
              </a:ext>
            </a:extLst>
          </p:cNvPr>
          <p:cNvSpPr txBox="1"/>
          <p:nvPr/>
        </p:nvSpPr>
        <p:spPr bwMode="auto">
          <a:xfrm>
            <a:off x="2946008" y="4627814"/>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628C"/>
                </a:solidFill>
                <a:effectLst/>
                <a:uLnTx/>
                <a:uFillTx/>
                <a:latin typeface="Myriad Pro" panose="020B0503030403020204" pitchFamily="34" charset="0"/>
                <a:ea typeface="Myriad Pro Semibold" charset="0"/>
                <a:cs typeface="Myriad Pro Semibold" charset="0"/>
              </a:rPr>
              <a:t>2</a:t>
            </a:r>
          </a:p>
        </p:txBody>
      </p:sp>
      <p:sp>
        <p:nvSpPr>
          <p:cNvPr id="15" name="TextBox 14">
            <a:extLst>
              <a:ext uri="{FF2B5EF4-FFF2-40B4-BE49-F238E27FC236}">
                <a16:creationId xmlns:a16="http://schemas.microsoft.com/office/drawing/2014/main" id="{2ADDB461-E48B-43C0-8CFF-9315D2D52118}"/>
              </a:ext>
            </a:extLst>
          </p:cNvPr>
          <p:cNvSpPr txBox="1"/>
          <p:nvPr/>
        </p:nvSpPr>
        <p:spPr bwMode="auto">
          <a:xfrm>
            <a:off x="2915478" y="4045232"/>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7030A0"/>
                </a:solidFill>
                <a:effectLst/>
                <a:uLnTx/>
                <a:uFillTx/>
                <a:latin typeface="Myriad Pro" panose="020B0503030403020204" pitchFamily="34" charset="0"/>
                <a:ea typeface="Myriad Pro Semibold" charset="0"/>
                <a:cs typeface="Myriad Pro Semibold" charset="0"/>
              </a:rPr>
              <a:t>4</a:t>
            </a:r>
          </a:p>
        </p:txBody>
      </p:sp>
      <p:sp>
        <p:nvSpPr>
          <p:cNvPr id="8" name="TextBox 19">
            <a:extLst>
              <a:ext uri="{FF2B5EF4-FFF2-40B4-BE49-F238E27FC236}">
                <a16:creationId xmlns:a16="http://schemas.microsoft.com/office/drawing/2014/main" id="{28195B76-B173-46E8-A1C7-B0C716EFD7B3}"/>
              </a:ext>
            </a:extLst>
          </p:cNvPr>
          <p:cNvSpPr txBox="1"/>
          <p:nvPr/>
        </p:nvSpPr>
        <p:spPr>
          <a:xfrm>
            <a:off x="6128135" y="3362408"/>
            <a:ext cx="5486401" cy="1815882"/>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4 x 7 = 28</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4 times 7 ones = 28 ones.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28 ones = 2 tens and 8 ones.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2 is recorded below the tens column and 8 is recorded in the ones column</a:t>
            </a:r>
            <a:r>
              <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sp>
        <p:nvSpPr>
          <p:cNvPr id="18" name="Content Placeholder 2">
            <a:extLst>
              <a:ext uri="{FF2B5EF4-FFF2-40B4-BE49-F238E27FC236}">
                <a16:creationId xmlns:a16="http://schemas.microsoft.com/office/drawing/2014/main" id="{33C16913-09C5-403C-9FBA-6D7BCB3C36C5}"/>
              </a:ext>
            </a:extLst>
          </p:cNvPr>
          <p:cNvSpPr txBox="1">
            <a:spLocks/>
          </p:cNvSpPr>
          <p:nvPr/>
        </p:nvSpPr>
        <p:spPr>
          <a:xfrm flipH="1">
            <a:off x="5788752" y="950121"/>
            <a:ext cx="6530709" cy="544347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Children should refer to the place value counters used in the previous example throughout the step-by-step progressions shown, circling the appropriate sections of counters as they appear.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Identify what each digit represents and why it has been recorded in certain locations.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Now practise calculating a three-digit number by a single-digit number to develop fluency.</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8583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2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500"/>
                            </p:stCondLst>
                            <p:childTnLst>
                              <p:par>
                                <p:cTn id="18" presetID="10" presetClass="entr" presetSubtype="0" fill="hold" grpId="0" nodeType="afterEffect">
                                  <p:stCondLst>
                                    <p:cond delay="2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500"/>
                            </p:stCondLst>
                            <p:childTnLst>
                              <p:par>
                                <p:cTn id="27" presetID="10" presetClass="entr" presetSubtype="0" fill="hold" grpId="0" nodeType="afterEffect">
                                  <p:stCondLst>
                                    <p:cond delay="20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4" grpId="0"/>
      <p:bldP spid="1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a:t>
            </a:r>
            <a:r>
              <a:rPr lang="en-GB" sz="2400" b="1" dirty="0"/>
              <a:t>4</a:t>
            </a:r>
            <a:r>
              <a:rPr lang="en-GB" sz="2400" b="1" i="0" u="none" strike="noStrike" dirty="0">
                <a:effectLst/>
              </a:rPr>
              <a:t>, Learning Outcome 18	</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002637379"/>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18</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estimation to support accurate calculation</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4271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4, Learning Outcome 18</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 text, application  Description automatically generated">
            <a:extLst>
              <a:ext uri="{FF2B5EF4-FFF2-40B4-BE49-F238E27FC236}">
                <a16:creationId xmlns:a16="http://schemas.microsoft.com/office/drawing/2014/main" id="{496454C0-5CDD-4E37-8791-B1F0141D285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86" b="186"/>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2.14 Multiplication: partitioning leading to short multiplication</a:t>
            </a:r>
            <a:r>
              <a:rPr lang="en-GB" sz="2000" dirty="0"/>
              <a:t> </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4143888290"/>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4:6-4:7</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40-41</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66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21B029-DD9A-4EA4-96FF-11476197CFD5}"/>
              </a:ext>
            </a:extLst>
          </p:cNvPr>
          <p:cNvSpPr/>
          <p:nvPr/>
        </p:nvSpPr>
        <p:spPr>
          <a:xfrm>
            <a:off x="3935090" y="2135114"/>
            <a:ext cx="1279517"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200 </a:t>
            </a:r>
            <a:r>
              <a:rPr lang="en-US" sz="2400" dirty="0">
                <a:latin typeface="Myriad Pro" panose="020B0503030403020204" pitchFamily="34" charset="0"/>
                <a:ea typeface="Times New Roman" panose="02020603050405020304" pitchFamily="18" charset="0"/>
                <a:cs typeface="Times New Roman" panose="02020603050405020304" pitchFamily="18" charset="0"/>
              </a:rPr>
              <a:t>× </a:t>
            </a:r>
            <a:r>
              <a:rPr lang="en-GB" sz="2400" dirty="0">
                <a:solidFill>
                  <a:srgbClr val="000000"/>
                </a:solidFill>
                <a:latin typeface="Myriad Pro" panose="020B0503030403020204" pitchFamily="34" charset="0"/>
              </a:rPr>
              <a:t>3 </a:t>
            </a:r>
            <a:endParaRPr lang="en-GB" dirty="0"/>
          </a:p>
        </p:txBody>
      </p:sp>
      <p:sp>
        <p:nvSpPr>
          <p:cNvPr id="2" name="Text Placeholder 1">
            <a:extLst>
              <a:ext uri="{FF2B5EF4-FFF2-40B4-BE49-F238E27FC236}">
                <a16:creationId xmlns:a16="http://schemas.microsoft.com/office/drawing/2014/main" id="{E0CD2BB8-41F6-4771-816B-EBF5FB0D2AEA}"/>
              </a:ext>
            </a:extLst>
          </p:cNvPr>
          <p:cNvSpPr>
            <a:spLocks noGrp="1"/>
          </p:cNvSpPr>
          <p:nvPr>
            <p:ph type="body" sz="quarter" idx="11"/>
          </p:nvPr>
        </p:nvSpPr>
        <p:spPr/>
        <p:txBody>
          <a:bodyPr/>
          <a:lstStyle/>
          <a:p>
            <a:r>
              <a:rPr lang="en-GB" dirty="0"/>
              <a:t>2.14 Short multiplication   </a:t>
            </a:r>
            <a:r>
              <a:rPr lang="en-GB" dirty="0">
                <a:solidFill>
                  <a:srgbClr val="00628C"/>
                </a:solidFill>
              </a:rPr>
              <a:t>Step 4:6</a:t>
            </a:r>
          </a:p>
        </p:txBody>
      </p:sp>
      <p:sp>
        <p:nvSpPr>
          <p:cNvPr id="3" name="Rectangle 2">
            <a:extLst>
              <a:ext uri="{FF2B5EF4-FFF2-40B4-BE49-F238E27FC236}">
                <a16:creationId xmlns:a16="http://schemas.microsoft.com/office/drawing/2014/main" id="{B493F31E-C02A-4C29-87B7-A16530C53AEA}"/>
              </a:ext>
            </a:extLst>
          </p:cNvPr>
          <p:cNvSpPr/>
          <p:nvPr/>
        </p:nvSpPr>
        <p:spPr>
          <a:xfrm>
            <a:off x="4309431" y="1575843"/>
            <a:ext cx="769763"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200 </a:t>
            </a:r>
            <a:endParaRPr lang="en-GB" dirty="0"/>
          </a:p>
        </p:txBody>
      </p:sp>
      <p:sp>
        <p:nvSpPr>
          <p:cNvPr id="4" name="Rectangle 3">
            <a:extLst>
              <a:ext uri="{FF2B5EF4-FFF2-40B4-BE49-F238E27FC236}">
                <a16:creationId xmlns:a16="http://schemas.microsoft.com/office/drawing/2014/main" id="{C0B9044C-771A-4898-B9D7-F13C334A1103}"/>
              </a:ext>
            </a:extLst>
          </p:cNvPr>
          <p:cNvSpPr/>
          <p:nvPr/>
        </p:nvSpPr>
        <p:spPr>
          <a:xfrm>
            <a:off x="4987489" y="1575843"/>
            <a:ext cx="479618"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&lt; </a:t>
            </a:r>
            <a:endParaRPr lang="en-GB" dirty="0"/>
          </a:p>
        </p:txBody>
      </p:sp>
      <p:sp>
        <p:nvSpPr>
          <p:cNvPr id="5" name="Rectangle 4">
            <a:extLst>
              <a:ext uri="{FF2B5EF4-FFF2-40B4-BE49-F238E27FC236}">
                <a16:creationId xmlns:a16="http://schemas.microsoft.com/office/drawing/2014/main" id="{83FB71F0-F473-4391-867A-B581DAB9E073}"/>
              </a:ext>
            </a:extLst>
          </p:cNvPr>
          <p:cNvSpPr/>
          <p:nvPr/>
        </p:nvSpPr>
        <p:spPr>
          <a:xfrm>
            <a:off x="5850526" y="1575843"/>
            <a:ext cx="684803" cy="461665"/>
          </a:xfrm>
          <a:prstGeom prst="rect">
            <a:avLst/>
          </a:prstGeom>
        </p:spPr>
        <p:txBody>
          <a:bodyPr wrap="none">
            <a:spAutoFit/>
          </a:bodyPr>
          <a:lstStyle/>
          <a:p>
            <a:pPr>
              <a:buNone/>
            </a:pPr>
            <a:r>
              <a:rPr lang="en-GB" sz="2400" dirty="0">
                <a:latin typeface="Myriad Pro" panose="020B0503030403020204" pitchFamily="34" charset="0"/>
              </a:rPr>
              <a:t>242</a:t>
            </a:r>
          </a:p>
        </p:txBody>
      </p:sp>
      <p:sp>
        <p:nvSpPr>
          <p:cNvPr id="6" name="Rectangle 5">
            <a:extLst>
              <a:ext uri="{FF2B5EF4-FFF2-40B4-BE49-F238E27FC236}">
                <a16:creationId xmlns:a16="http://schemas.microsoft.com/office/drawing/2014/main" id="{630319AB-14CD-4874-82CD-BB7DE15B9457}"/>
              </a:ext>
            </a:extLst>
          </p:cNvPr>
          <p:cNvSpPr/>
          <p:nvPr/>
        </p:nvSpPr>
        <p:spPr>
          <a:xfrm>
            <a:off x="7302373" y="1575843"/>
            <a:ext cx="684803"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300</a:t>
            </a:r>
          </a:p>
        </p:txBody>
      </p:sp>
      <p:sp>
        <p:nvSpPr>
          <p:cNvPr id="7" name="Rectangle 6">
            <a:extLst>
              <a:ext uri="{FF2B5EF4-FFF2-40B4-BE49-F238E27FC236}">
                <a16:creationId xmlns:a16="http://schemas.microsoft.com/office/drawing/2014/main" id="{C83BA7D0-8F05-4FE9-A2B1-90DB7BC735CB}"/>
              </a:ext>
            </a:extLst>
          </p:cNvPr>
          <p:cNvSpPr/>
          <p:nvPr/>
        </p:nvSpPr>
        <p:spPr>
          <a:xfrm>
            <a:off x="6765469" y="1575843"/>
            <a:ext cx="479618"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&lt; </a:t>
            </a:r>
            <a:endParaRPr lang="en-GB" dirty="0"/>
          </a:p>
        </p:txBody>
      </p:sp>
      <p:sp>
        <p:nvSpPr>
          <p:cNvPr id="9" name="Rectangle 8">
            <a:extLst>
              <a:ext uri="{FF2B5EF4-FFF2-40B4-BE49-F238E27FC236}">
                <a16:creationId xmlns:a16="http://schemas.microsoft.com/office/drawing/2014/main" id="{52E157CA-C887-4F36-BD50-F67CB4B6FB78}"/>
              </a:ext>
            </a:extLst>
          </p:cNvPr>
          <p:cNvSpPr/>
          <p:nvPr/>
        </p:nvSpPr>
        <p:spPr>
          <a:xfrm>
            <a:off x="5323334" y="2708921"/>
            <a:ext cx="269626"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 </a:t>
            </a:r>
            <a:endParaRPr lang="en-GB" dirty="0"/>
          </a:p>
        </p:txBody>
      </p:sp>
      <p:sp>
        <p:nvSpPr>
          <p:cNvPr id="10" name="Rectangle 9">
            <a:extLst>
              <a:ext uri="{FF2B5EF4-FFF2-40B4-BE49-F238E27FC236}">
                <a16:creationId xmlns:a16="http://schemas.microsoft.com/office/drawing/2014/main" id="{4BBE8DDB-402A-425C-A7B1-74E4662179C2}"/>
              </a:ext>
            </a:extLst>
          </p:cNvPr>
          <p:cNvSpPr/>
          <p:nvPr/>
        </p:nvSpPr>
        <p:spPr>
          <a:xfrm>
            <a:off x="5541145" y="2135114"/>
            <a:ext cx="1194558"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242 </a:t>
            </a:r>
            <a:r>
              <a:rPr lang="en-US" sz="2400" dirty="0">
                <a:latin typeface="Myriad Pro" panose="020B0503030403020204" pitchFamily="34" charset="0"/>
                <a:ea typeface="Times New Roman" panose="02020603050405020304" pitchFamily="18" charset="0"/>
                <a:cs typeface="Times New Roman" panose="02020603050405020304" pitchFamily="18" charset="0"/>
              </a:rPr>
              <a:t>× </a:t>
            </a:r>
            <a:r>
              <a:rPr lang="en-GB" sz="2400" dirty="0">
                <a:solidFill>
                  <a:srgbClr val="000000"/>
                </a:solidFill>
                <a:latin typeface="Myriad Pro" panose="020B0503030403020204" pitchFamily="34" charset="0"/>
              </a:rPr>
              <a:t>3</a:t>
            </a:r>
            <a:endParaRPr lang="en-GB" dirty="0"/>
          </a:p>
        </p:txBody>
      </p:sp>
      <p:sp>
        <p:nvSpPr>
          <p:cNvPr id="11" name="Rectangle 10">
            <a:extLst>
              <a:ext uri="{FF2B5EF4-FFF2-40B4-BE49-F238E27FC236}">
                <a16:creationId xmlns:a16="http://schemas.microsoft.com/office/drawing/2014/main" id="{D9573221-2269-45E0-ABA0-C69BAB8C45D9}"/>
              </a:ext>
            </a:extLst>
          </p:cNvPr>
          <p:cNvSpPr/>
          <p:nvPr/>
        </p:nvSpPr>
        <p:spPr>
          <a:xfrm>
            <a:off x="7156570" y="2135114"/>
            <a:ext cx="1194558" cy="461665"/>
          </a:xfrm>
          <a:prstGeom prst="rect">
            <a:avLst/>
          </a:prstGeom>
        </p:spPr>
        <p:txBody>
          <a:bodyPr wrap="none">
            <a:spAutoFit/>
          </a:bodyPr>
          <a:lstStyle/>
          <a:p>
            <a:pPr>
              <a:buNone/>
            </a:pPr>
            <a:r>
              <a:rPr lang="en-US" sz="2400" dirty="0">
                <a:latin typeface="Myriad Pro" panose="020B0503030403020204" pitchFamily="34" charset="0"/>
                <a:ea typeface="Times New Roman" panose="02020603050405020304" pitchFamily="18" charset="0"/>
                <a:cs typeface="Times New Roman" panose="02020603050405020304" pitchFamily="18" charset="0"/>
              </a:rPr>
              <a:t>300 × </a:t>
            </a: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3</a:t>
            </a:r>
            <a:endParaRPr lang="en-GB" sz="2400" dirty="0">
              <a:solidFill>
                <a:srgbClr val="000000"/>
              </a:solidFill>
              <a:latin typeface="Myriad Pro" panose="020B0503030403020204" pitchFamily="34" charset="0"/>
            </a:endParaRPr>
          </a:p>
        </p:txBody>
      </p:sp>
      <p:sp>
        <p:nvSpPr>
          <p:cNvPr id="12" name="Rectangle 11">
            <a:extLst>
              <a:ext uri="{FF2B5EF4-FFF2-40B4-BE49-F238E27FC236}">
                <a16:creationId xmlns:a16="http://schemas.microsoft.com/office/drawing/2014/main" id="{09DB4C64-62F6-4DD3-83B8-FE391822E1D4}"/>
              </a:ext>
            </a:extLst>
          </p:cNvPr>
          <p:cNvSpPr/>
          <p:nvPr/>
        </p:nvSpPr>
        <p:spPr>
          <a:xfrm>
            <a:off x="6765469" y="2135114"/>
            <a:ext cx="479618"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&lt; </a:t>
            </a:r>
            <a:endParaRPr lang="en-GB" dirty="0"/>
          </a:p>
        </p:txBody>
      </p:sp>
      <p:sp>
        <p:nvSpPr>
          <p:cNvPr id="13" name="Rectangle 12">
            <a:extLst>
              <a:ext uri="{FF2B5EF4-FFF2-40B4-BE49-F238E27FC236}">
                <a16:creationId xmlns:a16="http://schemas.microsoft.com/office/drawing/2014/main" id="{FFA847EB-94BA-484A-A447-5AFA65A25532}"/>
              </a:ext>
            </a:extLst>
          </p:cNvPr>
          <p:cNvSpPr/>
          <p:nvPr/>
        </p:nvSpPr>
        <p:spPr>
          <a:xfrm>
            <a:off x="4230884" y="2698875"/>
            <a:ext cx="769763"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600 </a:t>
            </a:r>
            <a:endParaRPr lang="en-GB" dirty="0"/>
          </a:p>
        </p:txBody>
      </p:sp>
      <p:sp>
        <p:nvSpPr>
          <p:cNvPr id="14" name="Rectangle 13">
            <a:extLst>
              <a:ext uri="{FF2B5EF4-FFF2-40B4-BE49-F238E27FC236}">
                <a16:creationId xmlns:a16="http://schemas.microsoft.com/office/drawing/2014/main" id="{01521C84-23E0-40C3-9FF6-39DAB5D86B73}"/>
              </a:ext>
            </a:extLst>
          </p:cNvPr>
          <p:cNvSpPr/>
          <p:nvPr/>
        </p:nvSpPr>
        <p:spPr>
          <a:xfrm>
            <a:off x="4987489" y="2698875"/>
            <a:ext cx="479618"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&lt; </a:t>
            </a:r>
            <a:endParaRPr lang="en-GB" dirty="0"/>
          </a:p>
        </p:txBody>
      </p:sp>
      <p:sp>
        <p:nvSpPr>
          <p:cNvPr id="15" name="Rectangle 14">
            <a:extLst>
              <a:ext uri="{FF2B5EF4-FFF2-40B4-BE49-F238E27FC236}">
                <a16:creationId xmlns:a16="http://schemas.microsoft.com/office/drawing/2014/main" id="{75932654-D08D-44DA-A837-238AF86FD6CF}"/>
              </a:ext>
            </a:extLst>
          </p:cNvPr>
          <p:cNvSpPr/>
          <p:nvPr/>
        </p:nvSpPr>
        <p:spPr>
          <a:xfrm>
            <a:off x="5644902" y="2708400"/>
            <a:ext cx="1194558"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242 </a:t>
            </a:r>
            <a:r>
              <a:rPr lang="en-US" sz="2400" dirty="0">
                <a:latin typeface="Myriad Pro" panose="020B0503030403020204" pitchFamily="34" charset="0"/>
                <a:ea typeface="Times New Roman" panose="02020603050405020304" pitchFamily="18" charset="0"/>
                <a:cs typeface="Times New Roman" panose="02020603050405020304" pitchFamily="18" charset="0"/>
              </a:rPr>
              <a:t>× </a:t>
            </a:r>
            <a:r>
              <a:rPr lang="en-GB" sz="2400" dirty="0">
                <a:solidFill>
                  <a:srgbClr val="000000"/>
                </a:solidFill>
                <a:latin typeface="Myriad Pro" panose="020B0503030403020204" pitchFamily="34" charset="0"/>
              </a:rPr>
              <a:t>3</a:t>
            </a:r>
            <a:endParaRPr lang="en-GB" dirty="0"/>
          </a:p>
        </p:txBody>
      </p:sp>
      <p:sp>
        <p:nvSpPr>
          <p:cNvPr id="16" name="Rectangle 15">
            <a:extLst>
              <a:ext uri="{FF2B5EF4-FFF2-40B4-BE49-F238E27FC236}">
                <a16:creationId xmlns:a16="http://schemas.microsoft.com/office/drawing/2014/main" id="{9E4532FA-DB8D-4A89-A3E0-8193FD3FD789}"/>
              </a:ext>
            </a:extLst>
          </p:cNvPr>
          <p:cNvSpPr/>
          <p:nvPr/>
        </p:nvSpPr>
        <p:spPr>
          <a:xfrm>
            <a:off x="7223825" y="2698875"/>
            <a:ext cx="684803"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900</a:t>
            </a:r>
          </a:p>
        </p:txBody>
      </p:sp>
      <p:sp>
        <p:nvSpPr>
          <p:cNvPr id="17" name="Rectangle 16">
            <a:extLst>
              <a:ext uri="{FF2B5EF4-FFF2-40B4-BE49-F238E27FC236}">
                <a16:creationId xmlns:a16="http://schemas.microsoft.com/office/drawing/2014/main" id="{DBE4F26A-FB10-494F-8A44-4E625A872CA6}"/>
              </a:ext>
            </a:extLst>
          </p:cNvPr>
          <p:cNvSpPr/>
          <p:nvPr/>
        </p:nvSpPr>
        <p:spPr>
          <a:xfrm>
            <a:off x="6765469" y="2698875"/>
            <a:ext cx="479618"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&lt; </a:t>
            </a:r>
            <a:endParaRPr lang="en-GB" dirty="0"/>
          </a:p>
        </p:txBody>
      </p:sp>
      <p:sp>
        <p:nvSpPr>
          <p:cNvPr id="18" name="Rectangle 17">
            <a:extLst>
              <a:ext uri="{FF2B5EF4-FFF2-40B4-BE49-F238E27FC236}">
                <a16:creationId xmlns:a16="http://schemas.microsoft.com/office/drawing/2014/main" id="{E451B5D2-49EE-440F-A124-C0F077D5119F}"/>
              </a:ext>
            </a:extLst>
          </p:cNvPr>
          <p:cNvSpPr/>
          <p:nvPr/>
        </p:nvSpPr>
        <p:spPr>
          <a:xfrm>
            <a:off x="1937538" y="771775"/>
            <a:ext cx="8316924" cy="461665"/>
          </a:xfrm>
          <a:prstGeom prst="rect">
            <a:avLst/>
          </a:prstGeom>
        </p:spPr>
        <p:txBody>
          <a:bodyPr wrap="square">
            <a:spAutoFit/>
          </a:bodyPr>
          <a:lstStyle/>
          <a:p>
            <a:pPr algn="ctr">
              <a:buNone/>
            </a:pPr>
            <a:r>
              <a:rPr lang="en-US" sz="2400" dirty="0">
                <a:latin typeface="Myriad Pro" panose="020B0503030403020204" pitchFamily="34" charset="0"/>
                <a:ea typeface="Times New Roman" panose="02020603050405020304" pitchFamily="18" charset="0"/>
                <a:cs typeface="Times New Roman" panose="02020603050405020304" pitchFamily="18" charset="0"/>
              </a:rPr>
              <a:t>242 × 3</a:t>
            </a:r>
            <a:endParaRPr lang="en-GB" sz="2400" dirty="0">
              <a:latin typeface="Myriad Pro" panose="020B0503030403020204" pitchFamily="34" charset="0"/>
            </a:endParaRPr>
          </a:p>
        </p:txBody>
      </p:sp>
      <p:sp>
        <p:nvSpPr>
          <p:cNvPr id="19" name="Rectangle 18">
            <a:extLst>
              <a:ext uri="{FF2B5EF4-FFF2-40B4-BE49-F238E27FC236}">
                <a16:creationId xmlns:a16="http://schemas.microsoft.com/office/drawing/2014/main" id="{4AEE86E9-D049-435B-A3B6-3DED2629959B}"/>
              </a:ext>
            </a:extLst>
          </p:cNvPr>
          <p:cNvSpPr/>
          <p:nvPr/>
        </p:nvSpPr>
        <p:spPr>
          <a:xfrm>
            <a:off x="4999908" y="2135114"/>
            <a:ext cx="479618"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&lt; </a:t>
            </a:r>
            <a:endParaRPr lang="en-GB" dirty="0"/>
          </a:p>
        </p:txBody>
      </p:sp>
    </p:spTree>
    <p:extLst>
      <p:ext uri="{BB962C8B-B14F-4D97-AF65-F5344CB8AC3E}">
        <p14:creationId xmlns:p14="http://schemas.microsoft.com/office/powerpoint/2010/main" val="100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4" grpId="0"/>
      <p:bldP spid="5" grpId="0"/>
      <p:bldP spid="6" grpId="0"/>
      <p:bldP spid="7" grpId="0"/>
      <p:bldP spid="9" grpId="0"/>
      <p:bldP spid="10" grpId="0"/>
      <p:bldP spid="11" grpId="0"/>
      <p:bldP spid="12" grpId="0"/>
      <p:bldP spid="13" grpId="0"/>
      <p:bldP spid="14" grpId="0"/>
      <p:bldP spid="15" grpId="0"/>
      <p:bldP spid="16"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a:t>
            </a:r>
            <a:r>
              <a:rPr lang="en-GB" sz="2400" b="1" dirty="0"/>
              <a:t>4</a:t>
            </a:r>
            <a:r>
              <a:rPr lang="en-GB" sz="2400" b="1" i="0" u="none" strike="noStrike" dirty="0">
                <a:effectLst/>
              </a:rPr>
              <a:t>, Learning Outcome 1</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138328300"/>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multiply a two-digit number by a single-digit number using partitioning and representations (no regroups)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329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CAEC8F-51BD-4744-BA9E-0126B3B3E8AC}"/>
              </a:ext>
            </a:extLst>
          </p:cNvPr>
          <p:cNvSpPr>
            <a:spLocks noGrp="1"/>
          </p:cNvSpPr>
          <p:nvPr>
            <p:ph type="body" sz="quarter" idx="11"/>
          </p:nvPr>
        </p:nvSpPr>
        <p:spPr/>
        <p:txBody>
          <a:bodyPr/>
          <a:lstStyle/>
          <a:p>
            <a:r>
              <a:rPr lang="en-GB" dirty="0"/>
              <a:t>2.14 Short multiplication   </a:t>
            </a:r>
            <a:r>
              <a:rPr lang="en-GB" dirty="0">
                <a:solidFill>
                  <a:srgbClr val="00628C"/>
                </a:solidFill>
              </a:rPr>
              <a:t>Step 4:6</a:t>
            </a:r>
          </a:p>
        </p:txBody>
      </p:sp>
      <p:sp>
        <p:nvSpPr>
          <p:cNvPr id="3" name="Rectangle 2">
            <a:extLst>
              <a:ext uri="{FF2B5EF4-FFF2-40B4-BE49-F238E27FC236}">
                <a16:creationId xmlns:a16="http://schemas.microsoft.com/office/drawing/2014/main" id="{4FA61AE7-252D-4571-B004-124D9A1466DD}"/>
              </a:ext>
            </a:extLst>
          </p:cNvPr>
          <p:cNvSpPr/>
          <p:nvPr/>
        </p:nvSpPr>
        <p:spPr>
          <a:xfrm>
            <a:off x="4309431" y="1589659"/>
            <a:ext cx="769763"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300 </a:t>
            </a:r>
            <a:endParaRPr lang="en-GB" dirty="0"/>
          </a:p>
        </p:txBody>
      </p:sp>
      <p:sp>
        <p:nvSpPr>
          <p:cNvPr id="4" name="Rectangle 3">
            <a:extLst>
              <a:ext uri="{FF2B5EF4-FFF2-40B4-BE49-F238E27FC236}">
                <a16:creationId xmlns:a16="http://schemas.microsoft.com/office/drawing/2014/main" id="{162C2581-E5C8-4B82-B1D6-FDE839ED1E91}"/>
              </a:ext>
            </a:extLst>
          </p:cNvPr>
          <p:cNvSpPr/>
          <p:nvPr/>
        </p:nvSpPr>
        <p:spPr>
          <a:xfrm>
            <a:off x="4987489" y="1589659"/>
            <a:ext cx="479618"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&lt; </a:t>
            </a:r>
            <a:endParaRPr lang="en-GB" dirty="0"/>
          </a:p>
        </p:txBody>
      </p:sp>
      <p:sp>
        <p:nvSpPr>
          <p:cNvPr id="5" name="Rectangle 4">
            <a:extLst>
              <a:ext uri="{FF2B5EF4-FFF2-40B4-BE49-F238E27FC236}">
                <a16:creationId xmlns:a16="http://schemas.microsoft.com/office/drawing/2014/main" id="{AD720E66-E699-44C5-8137-C1B886B20B82}"/>
              </a:ext>
            </a:extLst>
          </p:cNvPr>
          <p:cNvSpPr/>
          <p:nvPr/>
        </p:nvSpPr>
        <p:spPr>
          <a:xfrm>
            <a:off x="5774933" y="1589659"/>
            <a:ext cx="684803" cy="461665"/>
          </a:xfrm>
          <a:prstGeom prst="rect">
            <a:avLst/>
          </a:prstGeom>
        </p:spPr>
        <p:txBody>
          <a:bodyPr wrap="none">
            <a:spAutoFit/>
          </a:bodyPr>
          <a:lstStyle/>
          <a:p>
            <a:pPr>
              <a:buNone/>
            </a:pPr>
            <a:r>
              <a:rPr lang="en-GB" sz="2400" dirty="0">
                <a:latin typeface="Myriad Pro" panose="020B0503030403020204" pitchFamily="34" charset="0"/>
              </a:rPr>
              <a:t>383</a:t>
            </a:r>
          </a:p>
        </p:txBody>
      </p:sp>
      <p:sp>
        <p:nvSpPr>
          <p:cNvPr id="6" name="Rectangle 5">
            <a:extLst>
              <a:ext uri="{FF2B5EF4-FFF2-40B4-BE49-F238E27FC236}">
                <a16:creationId xmlns:a16="http://schemas.microsoft.com/office/drawing/2014/main" id="{5C26569B-48D9-4710-A064-D944B2922CE5}"/>
              </a:ext>
            </a:extLst>
          </p:cNvPr>
          <p:cNvSpPr/>
          <p:nvPr/>
        </p:nvSpPr>
        <p:spPr>
          <a:xfrm>
            <a:off x="7302373" y="1589659"/>
            <a:ext cx="684803"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400</a:t>
            </a:r>
          </a:p>
        </p:txBody>
      </p:sp>
      <p:sp>
        <p:nvSpPr>
          <p:cNvPr id="7" name="Rectangle 6">
            <a:extLst>
              <a:ext uri="{FF2B5EF4-FFF2-40B4-BE49-F238E27FC236}">
                <a16:creationId xmlns:a16="http://schemas.microsoft.com/office/drawing/2014/main" id="{BEB5A820-5B91-4D10-A97E-C377EA59BBD2}"/>
              </a:ext>
            </a:extLst>
          </p:cNvPr>
          <p:cNvSpPr/>
          <p:nvPr/>
        </p:nvSpPr>
        <p:spPr>
          <a:xfrm>
            <a:off x="6765469" y="1589659"/>
            <a:ext cx="479618"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&lt; </a:t>
            </a:r>
            <a:endParaRPr lang="en-GB" dirty="0"/>
          </a:p>
        </p:txBody>
      </p:sp>
      <p:sp>
        <p:nvSpPr>
          <p:cNvPr id="8" name="Rectangle 7">
            <a:extLst>
              <a:ext uri="{FF2B5EF4-FFF2-40B4-BE49-F238E27FC236}">
                <a16:creationId xmlns:a16="http://schemas.microsoft.com/office/drawing/2014/main" id="{6CFFC01F-CA7D-4840-AE9D-D700462CD878}"/>
              </a:ext>
            </a:extLst>
          </p:cNvPr>
          <p:cNvSpPr/>
          <p:nvPr/>
        </p:nvSpPr>
        <p:spPr>
          <a:xfrm>
            <a:off x="3858604" y="2131815"/>
            <a:ext cx="1279517"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4 </a:t>
            </a:r>
            <a:r>
              <a:rPr lang="en-US" sz="2400" dirty="0">
                <a:latin typeface="Myriad Pro" panose="020B0503030403020204" pitchFamily="34" charset="0"/>
                <a:ea typeface="Times New Roman" panose="02020603050405020304" pitchFamily="18" charset="0"/>
                <a:cs typeface="Times New Roman" panose="02020603050405020304" pitchFamily="18" charset="0"/>
              </a:rPr>
              <a:t>× </a:t>
            </a:r>
            <a:r>
              <a:rPr lang="en-GB" sz="2400" dirty="0">
                <a:solidFill>
                  <a:srgbClr val="000000"/>
                </a:solidFill>
                <a:latin typeface="Myriad Pro" panose="020B0503030403020204" pitchFamily="34" charset="0"/>
              </a:rPr>
              <a:t>300 </a:t>
            </a:r>
            <a:endParaRPr lang="en-GB" dirty="0"/>
          </a:p>
        </p:txBody>
      </p:sp>
      <p:sp>
        <p:nvSpPr>
          <p:cNvPr id="10" name="Rectangle 9">
            <a:extLst>
              <a:ext uri="{FF2B5EF4-FFF2-40B4-BE49-F238E27FC236}">
                <a16:creationId xmlns:a16="http://schemas.microsoft.com/office/drawing/2014/main" id="{77AB8A90-899E-496B-826D-B255C6026D79}"/>
              </a:ext>
            </a:extLst>
          </p:cNvPr>
          <p:cNvSpPr/>
          <p:nvPr/>
        </p:nvSpPr>
        <p:spPr>
          <a:xfrm>
            <a:off x="5544099" y="2131815"/>
            <a:ext cx="1194558"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4 </a:t>
            </a:r>
            <a:r>
              <a:rPr lang="en-US" sz="2400" dirty="0">
                <a:latin typeface="Myriad Pro" panose="020B0503030403020204" pitchFamily="34" charset="0"/>
                <a:ea typeface="Times New Roman" panose="02020603050405020304" pitchFamily="18" charset="0"/>
                <a:cs typeface="Times New Roman" panose="02020603050405020304" pitchFamily="18" charset="0"/>
              </a:rPr>
              <a:t>× </a:t>
            </a:r>
            <a:r>
              <a:rPr lang="en-GB" sz="2400" dirty="0">
                <a:solidFill>
                  <a:srgbClr val="000000"/>
                </a:solidFill>
                <a:latin typeface="Myriad Pro" panose="020B0503030403020204" pitchFamily="34" charset="0"/>
              </a:rPr>
              <a:t>383</a:t>
            </a:r>
            <a:endParaRPr lang="en-GB" dirty="0"/>
          </a:p>
        </p:txBody>
      </p:sp>
      <p:sp>
        <p:nvSpPr>
          <p:cNvPr id="11" name="Rectangle 10">
            <a:extLst>
              <a:ext uri="{FF2B5EF4-FFF2-40B4-BE49-F238E27FC236}">
                <a16:creationId xmlns:a16="http://schemas.microsoft.com/office/drawing/2014/main" id="{56F74589-5317-4B4B-86B5-B7B333186D74}"/>
              </a:ext>
            </a:extLst>
          </p:cNvPr>
          <p:cNvSpPr/>
          <p:nvPr/>
        </p:nvSpPr>
        <p:spPr>
          <a:xfrm>
            <a:off x="7156570" y="2131815"/>
            <a:ext cx="1183336" cy="461665"/>
          </a:xfrm>
          <a:prstGeom prst="rect">
            <a:avLst/>
          </a:prstGeom>
        </p:spPr>
        <p:txBody>
          <a:bodyPr wrap="square">
            <a:spAutoFit/>
          </a:bodyPr>
          <a:lstStyle/>
          <a:p>
            <a:pPr>
              <a:buNone/>
            </a:pPr>
            <a:r>
              <a:rPr lang="en-US" sz="2400" dirty="0">
                <a:latin typeface="Myriad Pro" panose="020B0503030403020204" pitchFamily="34" charset="0"/>
                <a:ea typeface="Times New Roman" panose="02020603050405020304" pitchFamily="18" charset="0"/>
                <a:cs typeface="Times New Roman" panose="02020603050405020304" pitchFamily="18" charset="0"/>
              </a:rPr>
              <a:t>4 × </a:t>
            </a:r>
            <a:r>
              <a:rPr lang="en-GB" sz="2400" dirty="0">
                <a:solidFill>
                  <a:srgbClr val="000000"/>
                </a:solidFill>
                <a:latin typeface="Myriad Pro" panose="020B0503030403020204" pitchFamily="34" charset="0"/>
                <a:cs typeface="Times New Roman" panose="02020603050405020304" pitchFamily="18" charset="0"/>
              </a:rPr>
              <a:t>400</a:t>
            </a:r>
            <a:endParaRPr lang="en-GB" sz="2400" dirty="0">
              <a:solidFill>
                <a:srgbClr val="000000"/>
              </a:solidFill>
              <a:latin typeface="Myriad Pro" panose="020B0503030403020204" pitchFamily="34" charset="0"/>
            </a:endParaRPr>
          </a:p>
        </p:txBody>
      </p:sp>
      <p:sp>
        <p:nvSpPr>
          <p:cNvPr id="12" name="Rectangle 11">
            <a:extLst>
              <a:ext uri="{FF2B5EF4-FFF2-40B4-BE49-F238E27FC236}">
                <a16:creationId xmlns:a16="http://schemas.microsoft.com/office/drawing/2014/main" id="{06543306-0FB8-4F8E-98B4-66E1FF6D2C1E}"/>
              </a:ext>
            </a:extLst>
          </p:cNvPr>
          <p:cNvSpPr/>
          <p:nvPr/>
        </p:nvSpPr>
        <p:spPr>
          <a:xfrm>
            <a:off x="6765469" y="2131815"/>
            <a:ext cx="479618"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&lt; </a:t>
            </a:r>
            <a:endParaRPr lang="en-GB" dirty="0"/>
          </a:p>
        </p:txBody>
      </p:sp>
      <p:sp>
        <p:nvSpPr>
          <p:cNvPr id="13" name="Rectangle 12">
            <a:extLst>
              <a:ext uri="{FF2B5EF4-FFF2-40B4-BE49-F238E27FC236}">
                <a16:creationId xmlns:a16="http://schemas.microsoft.com/office/drawing/2014/main" id="{0C328C95-8C55-4C19-B5A8-95560C1C8FB9}"/>
              </a:ext>
            </a:extLst>
          </p:cNvPr>
          <p:cNvSpPr/>
          <p:nvPr/>
        </p:nvSpPr>
        <p:spPr>
          <a:xfrm>
            <a:off x="4163174" y="2699396"/>
            <a:ext cx="1003801"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1,200 </a:t>
            </a:r>
            <a:endParaRPr lang="en-GB" dirty="0"/>
          </a:p>
        </p:txBody>
      </p:sp>
      <p:sp>
        <p:nvSpPr>
          <p:cNvPr id="14" name="Rectangle 13">
            <a:extLst>
              <a:ext uri="{FF2B5EF4-FFF2-40B4-BE49-F238E27FC236}">
                <a16:creationId xmlns:a16="http://schemas.microsoft.com/office/drawing/2014/main" id="{0884CF61-ABF4-4C5E-AFE6-D4E62FD2595F}"/>
              </a:ext>
            </a:extLst>
          </p:cNvPr>
          <p:cNvSpPr/>
          <p:nvPr/>
        </p:nvSpPr>
        <p:spPr>
          <a:xfrm>
            <a:off x="4987489" y="2699396"/>
            <a:ext cx="479618"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&lt; </a:t>
            </a:r>
            <a:endParaRPr lang="en-GB" dirty="0"/>
          </a:p>
        </p:txBody>
      </p:sp>
      <p:sp>
        <p:nvSpPr>
          <p:cNvPr id="15" name="Rectangle 14">
            <a:extLst>
              <a:ext uri="{FF2B5EF4-FFF2-40B4-BE49-F238E27FC236}">
                <a16:creationId xmlns:a16="http://schemas.microsoft.com/office/drawing/2014/main" id="{88F6C941-28B1-4782-A7DE-C2A111F4BC98}"/>
              </a:ext>
            </a:extLst>
          </p:cNvPr>
          <p:cNvSpPr/>
          <p:nvPr/>
        </p:nvSpPr>
        <p:spPr>
          <a:xfrm>
            <a:off x="5544099" y="2708921"/>
            <a:ext cx="1194558"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4 </a:t>
            </a:r>
            <a:r>
              <a:rPr lang="en-US" sz="2400" dirty="0">
                <a:latin typeface="Myriad Pro" panose="020B0503030403020204" pitchFamily="34" charset="0"/>
                <a:ea typeface="Times New Roman" panose="02020603050405020304" pitchFamily="18" charset="0"/>
                <a:cs typeface="Times New Roman" panose="02020603050405020304" pitchFamily="18" charset="0"/>
              </a:rPr>
              <a:t>× </a:t>
            </a:r>
            <a:r>
              <a:rPr lang="en-GB" sz="2400" dirty="0">
                <a:solidFill>
                  <a:srgbClr val="000000"/>
                </a:solidFill>
                <a:latin typeface="Myriad Pro" panose="020B0503030403020204" pitchFamily="34" charset="0"/>
              </a:rPr>
              <a:t>38</a:t>
            </a:r>
            <a:r>
              <a:rPr lang="en-GB" sz="2400" dirty="0">
                <a:latin typeface="Myriad Pro" panose="020B0503030403020204" pitchFamily="34" charset="0"/>
              </a:rPr>
              <a:t>3</a:t>
            </a:r>
            <a:endParaRPr lang="en-GB" sz="2400" dirty="0">
              <a:solidFill>
                <a:srgbClr val="000000"/>
              </a:solidFill>
              <a:latin typeface="Myriad Pro" panose="020B0503030403020204" pitchFamily="34" charset="0"/>
            </a:endParaRPr>
          </a:p>
        </p:txBody>
      </p:sp>
      <p:sp>
        <p:nvSpPr>
          <p:cNvPr id="16" name="Rectangle 15">
            <a:extLst>
              <a:ext uri="{FF2B5EF4-FFF2-40B4-BE49-F238E27FC236}">
                <a16:creationId xmlns:a16="http://schemas.microsoft.com/office/drawing/2014/main" id="{86784520-96D2-41B7-B98A-DD57ED927501}"/>
              </a:ext>
            </a:extLst>
          </p:cNvPr>
          <p:cNvSpPr/>
          <p:nvPr/>
        </p:nvSpPr>
        <p:spPr>
          <a:xfrm>
            <a:off x="7223825" y="2699396"/>
            <a:ext cx="918841"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1,600</a:t>
            </a:r>
          </a:p>
        </p:txBody>
      </p:sp>
      <p:sp>
        <p:nvSpPr>
          <p:cNvPr id="17" name="Rectangle 16">
            <a:extLst>
              <a:ext uri="{FF2B5EF4-FFF2-40B4-BE49-F238E27FC236}">
                <a16:creationId xmlns:a16="http://schemas.microsoft.com/office/drawing/2014/main" id="{10A190BF-5C77-4829-8D48-605C005F4DDB}"/>
              </a:ext>
            </a:extLst>
          </p:cNvPr>
          <p:cNvSpPr/>
          <p:nvPr/>
        </p:nvSpPr>
        <p:spPr>
          <a:xfrm>
            <a:off x="6765469" y="2699396"/>
            <a:ext cx="479618"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&lt; </a:t>
            </a:r>
            <a:endParaRPr lang="en-GB" dirty="0"/>
          </a:p>
        </p:txBody>
      </p:sp>
      <p:sp>
        <p:nvSpPr>
          <p:cNvPr id="18" name="Rectangle 17">
            <a:extLst>
              <a:ext uri="{FF2B5EF4-FFF2-40B4-BE49-F238E27FC236}">
                <a16:creationId xmlns:a16="http://schemas.microsoft.com/office/drawing/2014/main" id="{52206B59-23B4-42C4-95CF-20E5310B8C7C}"/>
              </a:ext>
            </a:extLst>
          </p:cNvPr>
          <p:cNvSpPr/>
          <p:nvPr/>
        </p:nvSpPr>
        <p:spPr>
          <a:xfrm>
            <a:off x="1937538" y="771775"/>
            <a:ext cx="8316924" cy="461665"/>
          </a:xfrm>
          <a:prstGeom prst="rect">
            <a:avLst/>
          </a:prstGeom>
        </p:spPr>
        <p:txBody>
          <a:bodyPr wrap="square">
            <a:spAutoFit/>
          </a:bodyPr>
          <a:lstStyle/>
          <a:p>
            <a:pPr algn="ctr">
              <a:buNone/>
            </a:pPr>
            <a:r>
              <a:rPr lang="en-US" sz="2400" dirty="0">
                <a:latin typeface="Myriad Pro" panose="020B0503030403020204" pitchFamily="34" charset="0"/>
                <a:ea typeface="Times New Roman" panose="02020603050405020304" pitchFamily="18" charset="0"/>
                <a:cs typeface="Times New Roman" panose="02020603050405020304" pitchFamily="18" charset="0"/>
              </a:rPr>
              <a:t>4 × 383</a:t>
            </a:r>
            <a:endParaRPr lang="en-GB" sz="2400" dirty="0">
              <a:latin typeface="Myriad Pro" panose="020B0503030403020204" pitchFamily="34" charset="0"/>
            </a:endParaRPr>
          </a:p>
        </p:txBody>
      </p:sp>
      <p:sp>
        <p:nvSpPr>
          <p:cNvPr id="19" name="Rectangle 18">
            <a:extLst>
              <a:ext uri="{FF2B5EF4-FFF2-40B4-BE49-F238E27FC236}">
                <a16:creationId xmlns:a16="http://schemas.microsoft.com/office/drawing/2014/main" id="{7F07ECB7-B9AD-45DB-BD2B-02C0456D7606}"/>
              </a:ext>
            </a:extLst>
          </p:cNvPr>
          <p:cNvSpPr/>
          <p:nvPr/>
        </p:nvSpPr>
        <p:spPr>
          <a:xfrm>
            <a:off x="4999908" y="2131815"/>
            <a:ext cx="479618" cy="461665"/>
          </a:xfrm>
          <a:prstGeom prst="rect">
            <a:avLst/>
          </a:prstGeom>
        </p:spPr>
        <p:txBody>
          <a:bodyPr wrap="none">
            <a:spAutoFit/>
          </a:bodyPr>
          <a:lstStyle/>
          <a:p>
            <a:pPr>
              <a:buNone/>
            </a:pPr>
            <a:r>
              <a:rPr lang="en-GB" sz="2400" dirty="0">
                <a:solidFill>
                  <a:srgbClr val="000000"/>
                </a:solidFill>
                <a:latin typeface="Myriad Pro" panose="020B0503030403020204" pitchFamily="34" charset="0"/>
              </a:rPr>
              <a:t>&lt; </a:t>
            </a:r>
            <a:endParaRPr lang="en-GB" dirty="0"/>
          </a:p>
        </p:txBody>
      </p:sp>
    </p:spTree>
    <p:extLst>
      <p:ext uri="{BB962C8B-B14F-4D97-AF65-F5344CB8AC3E}">
        <p14:creationId xmlns:p14="http://schemas.microsoft.com/office/powerpoint/2010/main" val="369019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p:bldP spid="11" grpId="0"/>
      <p:bldP spid="12" grpId="0"/>
      <p:bldP spid="13" grpId="0"/>
      <p:bldP spid="14" grpId="0"/>
      <p:bldP spid="15" grpId="0"/>
      <p:bldP spid="16" grpId="0"/>
      <p:bldP spid="17" grpId="0"/>
      <p:bldP spid="19"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a:t>
            </a:r>
            <a:r>
              <a:rPr lang="en-GB" sz="2400" b="1" dirty="0"/>
              <a:t>4</a:t>
            </a:r>
            <a:r>
              <a:rPr lang="en-GB" sz="2400" b="1" i="0" u="none" strike="noStrike" dirty="0">
                <a:effectLst/>
              </a:rPr>
              <a:t>, Learning Outcome 19	</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403009885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19</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divide a two-digit number by a single-digit number using partitioning and representations (no remainders, no exchanging)</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88532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4, Learning Outcome 19</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2.15 Division: partitioning leading to short division</a:t>
            </a:r>
            <a:r>
              <a:rPr lang="en-GB" sz="2000" dirty="0"/>
              <a:t> </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567922355"/>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1:1-1:2 and 1:7</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 and 12-13</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Graphical user interface, text  Description automatically generated">
            <a:extLst>
              <a:ext uri="{FF2B5EF4-FFF2-40B4-BE49-F238E27FC236}">
                <a16:creationId xmlns:a16="http://schemas.microsoft.com/office/drawing/2014/main" id="{BD085091-AC14-4984-BEA2-73E9409C32A5}"/>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63" b="63"/>
          <a:stretch>
            <a:fillRect/>
          </a:stretch>
        </p:blipFill>
        <p:spPr/>
      </p:pic>
    </p:spTree>
    <p:extLst>
      <p:ext uri="{BB962C8B-B14F-4D97-AF65-F5344CB8AC3E}">
        <p14:creationId xmlns:p14="http://schemas.microsoft.com/office/powerpoint/2010/main" val="2523874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1:1</a:t>
            </a:r>
          </a:p>
        </p:txBody>
      </p:sp>
      <p:sp>
        <p:nvSpPr>
          <p:cNvPr id="3" name="TextBox 2">
            <a:extLst>
              <a:ext uri="{FF2B5EF4-FFF2-40B4-BE49-F238E27FC236}">
                <a16:creationId xmlns:a16="http://schemas.microsoft.com/office/drawing/2014/main" id="{3A9CEA85-D219-4028-A1D2-ADF51E0A4EC3}"/>
              </a:ext>
            </a:extLst>
          </p:cNvPr>
          <p:cNvSpPr txBox="1"/>
          <p:nvPr/>
        </p:nvSpPr>
        <p:spPr bwMode="auto">
          <a:xfrm>
            <a:off x="3116626" y="920310"/>
            <a:ext cx="59587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 sticks shared equally between 4 children.</a:t>
            </a:r>
          </a:p>
          <a:p>
            <a:pPr algn="ctr">
              <a:buClr>
                <a:srgbClr val="82CBDD"/>
              </a:buClr>
              <a:buNone/>
            </a:pPr>
            <a:r>
              <a:rPr lang="en-GB" sz="2400" dirty="0">
                <a:latin typeface="Myriad Pro Semibold" charset="0"/>
                <a:ea typeface="Myriad Pro Semibold" charset="0"/>
                <a:cs typeface="Myriad Pro Semibold" charset="0"/>
              </a:rPr>
              <a:t>How many sticks each?</a:t>
            </a:r>
            <a:endParaRPr lang="en-GB" sz="2400" dirty="0">
              <a:solidFill>
                <a:srgbClr val="FF0000"/>
              </a:solidFill>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95DA689B-E106-4A80-A2AA-C29EFF1A5B81}"/>
              </a:ext>
            </a:extLst>
          </p:cNvPr>
          <p:cNvSpPr txBox="1"/>
          <p:nvPr/>
        </p:nvSpPr>
        <p:spPr bwMode="auto">
          <a:xfrm>
            <a:off x="5065921" y="5723445"/>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  ÷  4  =</a:t>
            </a:r>
            <a:endParaRPr lang="en-GB" sz="2400" dirty="0">
              <a:solidFill>
                <a:srgbClr val="C00000"/>
              </a:solidFill>
              <a:latin typeface="Myriad Pro Semibold" charset="0"/>
              <a:ea typeface="Myriad Pro Semibold" charset="0"/>
              <a:cs typeface="Myriad Pro Semibold" charset="0"/>
            </a:endParaRPr>
          </a:p>
        </p:txBody>
      </p:sp>
      <p:sp>
        <p:nvSpPr>
          <p:cNvPr id="7" name="Rectangle 6">
            <a:extLst>
              <a:ext uri="{FF2B5EF4-FFF2-40B4-BE49-F238E27FC236}">
                <a16:creationId xmlns:a16="http://schemas.microsoft.com/office/drawing/2014/main" id="{CE7C54CE-114F-4202-A678-5CF44A8562EF}"/>
              </a:ext>
            </a:extLst>
          </p:cNvPr>
          <p:cNvSpPr/>
          <p:nvPr/>
        </p:nvSpPr>
        <p:spPr bwMode="auto">
          <a:xfrm>
            <a:off x="6636201" y="5723445"/>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8" name="TextBox 7">
            <a:extLst>
              <a:ext uri="{FF2B5EF4-FFF2-40B4-BE49-F238E27FC236}">
                <a16:creationId xmlns:a16="http://schemas.microsoft.com/office/drawing/2014/main" id="{1622F36A-F87C-4DFE-9C49-0ACA187A2D74}"/>
              </a:ext>
            </a:extLst>
          </p:cNvPr>
          <p:cNvSpPr txBox="1"/>
          <p:nvPr/>
        </p:nvSpPr>
        <p:spPr bwMode="auto">
          <a:xfrm>
            <a:off x="6691344" y="572344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pic>
        <p:nvPicPr>
          <p:cNvPr id="11" name="Picture 10">
            <a:extLst>
              <a:ext uri="{FF2B5EF4-FFF2-40B4-BE49-F238E27FC236}">
                <a16:creationId xmlns:a16="http://schemas.microsoft.com/office/drawing/2014/main" id="{F9AEF2D2-6D19-4304-858F-F924335182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9938" y="2809718"/>
            <a:ext cx="404017" cy="2521372"/>
          </a:xfrm>
          <a:prstGeom prst="rect">
            <a:avLst/>
          </a:prstGeom>
        </p:spPr>
      </p:pic>
      <p:pic>
        <p:nvPicPr>
          <p:cNvPr id="13" name="Picture 12" descr="A picture containing object  Description automatically generated">
            <a:extLst>
              <a:ext uri="{FF2B5EF4-FFF2-40B4-BE49-F238E27FC236}">
                <a16:creationId xmlns:a16="http://schemas.microsoft.com/office/drawing/2014/main" id="{A24EE053-A7F3-477A-B617-7393A3CCBE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4324" y="2019586"/>
            <a:ext cx="426463" cy="411500"/>
          </a:xfrm>
          <a:prstGeom prst="rect">
            <a:avLst/>
          </a:prstGeom>
        </p:spPr>
      </p:pic>
      <p:pic>
        <p:nvPicPr>
          <p:cNvPr id="14" name="Picture 13" descr="A picture containing object  Description automatically generated">
            <a:extLst>
              <a:ext uri="{FF2B5EF4-FFF2-40B4-BE49-F238E27FC236}">
                <a16:creationId xmlns:a16="http://schemas.microsoft.com/office/drawing/2014/main" id="{897834DC-B8B0-442B-B4F7-9E2589B3A4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4041" y="2019586"/>
            <a:ext cx="426463" cy="411500"/>
          </a:xfrm>
          <a:prstGeom prst="rect">
            <a:avLst/>
          </a:prstGeom>
        </p:spPr>
      </p:pic>
      <p:pic>
        <p:nvPicPr>
          <p:cNvPr id="15" name="Picture 14" descr="A picture containing object  Description automatically generated">
            <a:extLst>
              <a:ext uri="{FF2B5EF4-FFF2-40B4-BE49-F238E27FC236}">
                <a16:creationId xmlns:a16="http://schemas.microsoft.com/office/drawing/2014/main" id="{A4E9E59E-C903-48FB-8F80-DC6AB230AF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758" y="2019586"/>
            <a:ext cx="426463" cy="411500"/>
          </a:xfrm>
          <a:prstGeom prst="rect">
            <a:avLst/>
          </a:prstGeom>
        </p:spPr>
      </p:pic>
      <p:pic>
        <p:nvPicPr>
          <p:cNvPr id="16" name="Picture 15" descr="A picture containing object  Description automatically generated">
            <a:extLst>
              <a:ext uri="{FF2B5EF4-FFF2-40B4-BE49-F238E27FC236}">
                <a16:creationId xmlns:a16="http://schemas.microsoft.com/office/drawing/2014/main" id="{49CBECE5-56AF-4B49-97C7-EB8FB716FD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3475" y="2019586"/>
            <a:ext cx="426463" cy="411500"/>
          </a:xfrm>
          <a:prstGeom prst="rect">
            <a:avLst/>
          </a:prstGeom>
        </p:spPr>
      </p:pic>
      <p:pic>
        <p:nvPicPr>
          <p:cNvPr id="17" name="Picture 16" descr="A picture containing object  Description automatically generated">
            <a:extLst>
              <a:ext uri="{FF2B5EF4-FFF2-40B4-BE49-F238E27FC236}">
                <a16:creationId xmlns:a16="http://schemas.microsoft.com/office/drawing/2014/main" id="{B64471A4-D1C7-4DAD-9311-DA76DC23C5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3192" y="2019586"/>
            <a:ext cx="426463" cy="411500"/>
          </a:xfrm>
          <a:prstGeom prst="rect">
            <a:avLst/>
          </a:prstGeom>
        </p:spPr>
      </p:pic>
      <p:pic>
        <p:nvPicPr>
          <p:cNvPr id="18" name="Picture 17" descr="A picture containing object  Description automatically generated">
            <a:extLst>
              <a:ext uri="{FF2B5EF4-FFF2-40B4-BE49-F238E27FC236}">
                <a16:creationId xmlns:a16="http://schemas.microsoft.com/office/drawing/2014/main" id="{10043B12-B18F-4F34-82F4-CED49C1190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2909" y="2019586"/>
            <a:ext cx="426463" cy="411500"/>
          </a:xfrm>
          <a:prstGeom prst="rect">
            <a:avLst/>
          </a:prstGeom>
        </p:spPr>
      </p:pic>
      <p:pic>
        <p:nvPicPr>
          <p:cNvPr id="19" name="Picture 18" descr="A picture containing object  Description automatically generated">
            <a:extLst>
              <a:ext uri="{FF2B5EF4-FFF2-40B4-BE49-F238E27FC236}">
                <a16:creationId xmlns:a16="http://schemas.microsoft.com/office/drawing/2014/main" id="{D66254D7-4FF4-43DA-9210-230D0ED3BF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2626" y="2019586"/>
            <a:ext cx="426463" cy="411500"/>
          </a:xfrm>
          <a:prstGeom prst="rect">
            <a:avLst/>
          </a:prstGeom>
        </p:spPr>
      </p:pic>
      <p:pic>
        <p:nvPicPr>
          <p:cNvPr id="20" name="Picture 19" descr="A picture containing object  Description automatically generated">
            <a:extLst>
              <a:ext uri="{FF2B5EF4-FFF2-40B4-BE49-F238E27FC236}">
                <a16:creationId xmlns:a16="http://schemas.microsoft.com/office/drawing/2014/main" id="{07D555CC-B2D1-4851-B5AB-BC1673E002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2341" y="2019586"/>
            <a:ext cx="426463" cy="411500"/>
          </a:xfrm>
          <a:prstGeom prst="rect">
            <a:avLst/>
          </a:prstGeom>
        </p:spPr>
      </p:pic>
      <p:grpSp>
        <p:nvGrpSpPr>
          <p:cNvPr id="29" name="Group 28">
            <a:extLst>
              <a:ext uri="{FF2B5EF4-FFF2-40B4-BE49-F238E27FC236}">
                <a16:creationId xmlns:a16="http://schemas.microsoft.com/office/drawing/2014/main" id="{706439B0-4E12-4F0F-B769-ED859D929A91}"/>
              </a:ext>
            </a:extLst>
          </p:cNvPr>
          <p:cNvGrpSpPr/>
          <p:nvPr/>
        </p:nvGrpSpPr>
        <p:grpSpPr>
          <a:xfrm>
            <a:off x="3677393" y="2892653"/>
            <a:ext cx="426463" cy="2391269"/>
            <a:chOff x="3321352" y="2892652"/>
            <a:chExt cx="426463" cy="2391269"/>
          </a:xfrm>
        </p:grpSpPr>
        <p:pic>
          <p:nvPicPr>
            <p:cNvPr id="21" name="Picture 20" descr="A picture containing object  Description automatically generated">
              <a:extLst>
                <a:ext uri="{FF2B5EF4-FFF2-40B4-BE49-F238E27FC236}">
                  <a16:creationId xmlns:a16="http://schemas.microsoft.com/office/drawing/2014/main" id="{0D0D2C10-58D7-4B1B-9EF3-039C304856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1352" y="2892652"/>
              <a:ext cx="426463" cy="411500"/>
            </a:xfrm>
            <a:prstGeom prst="rect">
              <a:avLst/>
            </a:prstGeom>
          </p:spPr>
        </p:pic>
        <p:pic>
          <p:nvPicPr>
            <p:cNvPr id="22" name="Picture 21" descr="A picture containing object  Description automatically generated">
              <a:extLst>
                <a:ext uri="{FF2B5EF4-FFF2-40B4-BE49-F238E27FC236}">
                  <a16:creationId xmlns:a16="http://schemas.microsoft.com/office/drawing/2014/main" id="{806435BD-F666-4511-ADE9-FE7C412A2E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1352" y="3552575"/>
              <a:ext cx="426463" cy="411500"/>
            </a:xfrm>
            <a:prstGeom prst="rect">
              <a:avLst/>
            </a:prstGeom>
          </p:spPr>
        </p:pic>
        <p:pic>
          <p:nvPicPr>
            <p:cNvPr id="23" name="Picture 22" descr="A picture containing object  Description automatically generated">
              <a:extLst>
                <a:ext uri="{FF2B5EF4-FFF2-40B4-BE49-F238E27FC236}">
                  <a16:creationId xmlns:a16="http://schemas.microsoft.com/office/drawing/2014/main" id="{741FEA9E-062C-4753-B234-65304FEE34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1352" y="4212498"/>
              <a:ext cx="426463" cy="411500"/>
            </a:xfrm>
            <a:prstGeom prst="rect">
              <a:avLst/>
            </a:prstGeom>
          </p:spPr>
        </p:pic>
        <p:pic>
          <p:nvPicPr>
            <p:cNvPr id="24" name="Picture 23" descr="A picture containing object  Description automatically generated">
              <a:extLst>
                <a:ext uri="{FF2B5EF4-FFF2-40B4-BE49-F238E27FC236}">
                  <a16:creationId xmlns:a16="http://schemas.microsoft.com/office/drawing/2014/main" id="{C4A27BF3-9945-4AD0-BCAF-F2E1AF252D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1352" y="4872421"/>
              <a:ext cx="426463" cy="411500"/>
            </a:xfrm>
            <a:prstGeom prst="rect">
              <a:avLst/>
            </a:prstGeom>
          </p:spPr>
        </p:pic>
      </p:grpSp>
      <p:grpSp>
        <p:nvGrpSpPr>
          <p:cNvPr id="30" name="Group 29">
            <a:extLst>
              <a:ext uri="{FF2B5EF4-FFF2-40B4-BE49-F238E27FC236}">
                <a16:creationId xmlns:a16="http://schemas.microsoft.com/office/drawing/2014/main" id="{C2BB9DF4-816F-4452-879D-13ACD5323A24}"/>
              </a:ext>
            </a:extLst>
          </p:cNvPr>
          <p:cNvGrpSpPr/>
          <p:nvPr/>
        </p:nvGrpSpPr>
        <p:grpSpPr>
          <a:xfrm>
            <a:off x="4314062" y="2892653"/>
            <a:ext cx="426463" cy="2391269"/>
            <a:chOff x="4237895" y="2892652"/>
            <a:chExt cx="426463" cy="2391269"/>
          </a:xfrm>
        </p:grpSpPr>
        <p:pic>
          <p:nvPicPr>
            <p:cNvPr id="25" name="Picture 24" descr="A picture containing object  Description automatically generated">
              <a:extLst>
                <a:ext uri="{FF2B5EF4-FFF2-40B4-BE49-F238E27FC236}">
                  <a16:creationId xmlns:a16="http://schemas.microsoft.com/office/drawing/2014/main" id="{13CC8E0B-1F60-4F11-8B23-DB080172CD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7895" y="2892652"/>
              <a:ext cx="426463" cy="411500"/>
            </a:xfrm>
            <a:prstGeom prst="rect">
              <a:avLst/>
            </a:prstGeom>
          </p:spPr>
        </p:pic>
        <p:pic>
          <p:nvPicPr>
            <p:cNvPr id="26" name="Picture 25" descr="A picture containing object  Description automatically generated">
              <a:extLst>
                <a:ext uri="{FF2B5EF4-FFF2-40B4-BE49-F238E27FC236}">
                  <a16:creationId xmlns:a16="http://schemas.microsoft.com/office/drawing/2014/main" id="{81A7E4BF-0E2C-4E22-8906-C14443AB70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7895" y="3552575"/>
              <a:ext cx="426463" cy="411500"/>
            </a:xfrm>
            <a:prstGeom prst="rect">
              <a:avLst/>
            </a:prstGeom>
          </p:spPr>
        </p:pic>
        <p:pic>
          <p:nvPicPr>
            <p:cNvPr id="27" name="Picture 26" descr="A picture containing object  Description automatically generated">
              <a:extLst>
                <a:ext uri="{FF2B5EF4-FFF2-40B4-BE49-F238E27FC236}">
                  <a16:creationId xmlns:a16="http://schemas.microsoft.com/office/drawing/2014/main" id="{CAA08830-A9AE-41D2-8F20-5032BC9CEE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7895" y="4212498"/>
              <a:ext cx="426463" cy="411500"/>
            </a:xfrm>
            <a:prstGeom prst="rect">
              <a:avLst/>
            </a:prstGeom>
          </p:spPr>
        </p:pic>
        <p:pic>
          <p:nvPicPr>
            <p:cNvPr id="28" name="Picture 27" descr="A picture containing object  Description automatically generated">
              <a:extLst>
                <a:ext uri="{FF2B5EF4-FFF2-40B4-BE49-F238E27FC236}">
                  <a16:creationId xmlns:a16="http://schemas.microsoft.com/office/drawing/2014/main" id="{E7CFAFC1-07BB-430C-971A-1AF4348C89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7895" y="4872421"/>
              <a:ext cx="426463" cy="411500"/>
            </a:xfrm>
            <a:prstGeom prst="rect">
              <a:avLst/>
            </a:prstGeom>
          </p:spPr>
        </p:pic>
      </p:grpSp>
      <p:sp>
        <p:nvSpPr>
          <p:cNvPr id="31" name="TextBox 30">
            <a:extLst>
              <a:ext uri="{FF2B5EF4-FFF2-40B4-BE49-F238E27FC236}">
                <a16:creationId xmlns:a16="http://schemas.microsoft.com/office/drawing/2014/main" id="{4286980D-CA54-43D2-9268-AFFB842B8358}"/>
              </a:ext>
            </a:extLst>
          </p:cNvPr>
          <p:cNvSpPr txBox="1">
            <a:spLocks noChangeArrowheads="1"/>
          </p:cNvSpPr>
          <p:nvPr/>
        </p:nvSpPr>
        <p:spPr bwMode="auto">
          <a:xfrm>
            <a:off x="3730625" y="5373688"/>
            <a:ext cx="350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2800">
                <a:solidFill>
                  <a:schemeClr val="tx1"/>
                </a:solidFill>
                <a:latin typeface="Myriad Pro" panose="020B0503030403020204" pitchFamily="34" charset="0"/>
                <a:ea typeface="Myriad Pro" panose="020B0503030403020204" pitchFamily="34" charset="0"/>
                <a:cs typeface="Myriad Pro" panose="020B0503030403020204" pitchFamily="34" charset="0"/>
              </a:defRPr>
            </a:lvl1pPr>
            <a:lvl2pPr marL="742950" indent="-285750">
              <a:spcBef>
                <a:spcPct val="20000"/>
              </a:spcBef>
              <a:buClr>
                <a:srgbClr val="82CBDD"/>
              </a:buClr>
              <a:buFont typeface="Arial" panose="020B0604020202020204" pitchFamily="34" charset="0"/>
              <a:buChar char="●"/>
              <a:defRPr sz="2400">
                <a:solidFill>
                  <a:schemeClr val="tx1"/>
                </a:solidFill>
                <a:latin typeface="Myriad Pro" panose="020B0503030403020204" pitchFamily="34" charset="0"/>
                <a:ea typeface="Myriad Pro" panose="020B0503030403020204" pitchFamily="34" charset="0"/>
                <a:cs typeface="Myriad Pro" panose="020B0503030403020204" pitchFamily="34" charset="0"/>
              </a:defRPr>
            </a:lvl2pPr>
            <a:lvl3pPr marL="1143000" indent="-228600">
              <a:spcBef>
                <a:spcPct val="20000"/>
              </a:spcBef>
              <a:buClr>
                <a:srgbClr val="00628C"/>
              </a:buClr>
              <a:buFont typeface="Arial" panose="020B0604020202020204" pitchFamily="34" charset="0"/>
              <a:buChar char="–"/>
              <a:defRPr sz="2000">
                <a:solidFill>
                  <a:schemeClr val="tx1"/>
                </a:solidFill>
                <a:latin typeface="Myriad Pro" panose="020B0503030403020204" pitchFamily="34" charset="0"/>
                <a:ea typeface="Myriad Pro" panose="020B0503030403020204" pitchFamily="34" charset="0"/>
                <a:cs typeface="Myriad Pro" panose="020B0503030403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9pPr>
          </a:lstStyle>
          <a:p>
            <a:pPr algn="ctr" eaLnBrk="1" hangingPunct="1">
              <a:buClr>
                <a:srgbClr val="82CBDD"/>
              </a:buClr>
              <a:buNone/>
            </a:pPr>
            <a:r>
              <a:rPr lang="en-GB" altLang="en-US" sz="2400" dirty="0">
                <a:latin typeface="Myriad Pro Semibold"/>
                <a:ea typeface="Myriad Pro Semibold"/>
                <a:cs typeface="Myriad Pro Semibold"/>
              </a:rPr>
              <a:t>4</a:t>
            </a:r>
          </a:p>
        </p:txBody>
      </p:sp>
      <p:sp>
        <p:nvSpPr>
          <p:cNvPr id="32" name="TextBox 31">
            <a:extLst>
              <a:ext uri="{FF2B5EF4-FFF2-40B4-BE49-F238E27FC236}">
                <a16:creationId xmlns:a16="http://schemas.microsoft.com/office/drawing/2014/main" id="{A89D4A46-0696-4DD9-B11C-2FC83050583F}"/>
              </a:ext>
            </a:extLst>
          </p:cNvPr>
          <p:cNvSpPr txBox="1">
            <a:spLocks noChangeArrowheads="1"/>
          </p:cNvSpPr>
          <p:nvPr/>
        </p:nvSpPr>
        <p:spPr bwMode="auto">
          <a:xfrm>
            <a:off x="4411664" y="5373688"/>
            <a:ext cx="352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2800">
                <a:solidFill>
                  <a:schemeClr val="tx1"/>
                </a:solidFill>
                <a:latin typeface="Myriad Pro" panose="020B0503030403020204" pitchFamily="34" charset="0"/>
                <a:ea typeface="Myriad Pro" panose="020B0503030403020204" pitchFamily="34" charset="0"/>
                <a:cs typeface="Myriad Pro" panose="020B0503030403020204" pitchFamily="34" charset="0"/>
              </a:defRPr>
            </a:lvl1pPr>
            <a:lvl2pPr marL="742950" indent="-285750">
              <a:spcBef>
                <a:spcPct val="20000"/>
              </a:spcBef>
              <a:buClr>
                <a:srgbClr val="82CBDD"/>
              </a:buClr>
              <a:buFont typeface="Arial" panose="020B0604020202020204" pitchFamily="34" charset="0"/>
              <a:buChar char="●"/>
              <a:defRPr sz="2400">
                <a:solidFill>
                  <a:schemeClr val="tx1"/>
                </a:solidFill>
                <a:latin typeface="Myriad Pro" panose="020B0503030403020204" pitchFamily="34" charset="0"/>
                <a:ea typeface="Myriad Pro" panose="020B0503030403020204" pitchFamily="34" charset="0"/>
                <a:cs typeface="Myriad Pro" panose="020B0503030403020204" pitchFamily="34" charset="0"/>
              </a:defRPr>
            </a:lvl2pPr>
            <a:lvl3pPr marL="1143000" indent="-228600">
              <a:spcBef>
                <a:spcPct val="20000"/>
              </a:spcBef>
              <a:buClr>
                <a:srgbClr val="00628C"/>
              </a:buClr>
              <a:buFont typeface="Arial" panose="020B0604020202020204" pitchFamily="34" charset="0"/>
              <a:buChar char="–"/>
              <a:defRPr sz="2000">
                <a:solidFill>
                  <a:schemeClr val="tx1"/>
                </a:solidFill>
                <a:latin typeface="Myriad Pro" panose="020B0503030403020204" pitchFamily="34" charset="0"/>
                <a:ea typeface="Myriad Pro" panose="020B0503030403020204" pitchFamily="34" charset="0"/>
                <a:cs typeface="Myriad Pro" panose="020B0503030403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9pPr>
          </a:lstStyle>
          <a:p>
            <a:pPr algn="ctr" eaLnBrk="1" hangingPunct="1">
              <a:buClr>
                <a:srgbClr val="82CBDD"/>
              </a:buClr>
              <a:buNone/>
            </a:pPr>
            <a:r>
              <a:rPr lang="en-GB" altLang="en-US" sz="2400" dirty="0">
                <a:latin typeface="Myriad Pro Semibold"/>
                <a:ea typeface="Myriad Pro Semibold"/>
                <a:cs typeface="Myriad Pro Semibold"/>
              </a:rPr>
              <a:t>4</a:t>
            </a:r>
          </a:p>
        </p:txBody>
      </p:sp>
      <p:sp>
        <p:nvSpPr>
          <p:cNvPr id="33" name="TextBox 32">
            <a:extLst>
              <a:ext uri="{FF2B5EF4-FFF2-40B4-BE49-F238E27FC236}">
                <a16:creationId xmlns:a16="http://schemas.microsoft.com/office/drawing/2014/main" id="{47C444CB-5433-45FC-A0D3-E73C175D53CE}"/>
              </a:ext>
            </a:extLst>
          </p:cNvPr>
          <p:cNvSpPr txBox="1">
            <a:spLocks noChangeArrowheads="1"/>
          </p:cNvSpPr>
          <p:nvPr/>
        </p:nvSpPr>
        <p:spPr bwMode="auto">
          <a:xfrm>
            <a:off x="5873750" y="4902201"/>
            <a:ext cx="350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2800">
                <a:solidFill>
                  <a:schemeClr val="tx1"/>
                </a:solidFill>
                <a:latin typeface="Myriad Pro" panose="020B0503030403020204" pitchFamily="34" charset="0"/>
                <a:ea typeface="Myriad Pro" panose="020B0503030403020204" pitchFamily="34" charset="0"/>
                <a:cs typeface="Myriad Pro" panose="020B0503030403020204" pitchFamily="34" charset="0"/>
              </a:defRPr>
            </a:lvl1pPr>
            <a:lvl2pPr marL="742950" indent="-285750">
              <a:spcBef>
                <a:spcPct val="20000"/>
              </a:spcBef>
              <a:buClr>
                <a:srgbClr val="82CBDD"/>
              </a:buClr>
              <a:buFont typeface="Arial" panose="020B0604020202020204" pitchFamily="34" charset="0"/>
              <a:buChar char="●"/>
              <a:defRPr sz="2400">
                <a:solidFill>
                  <a:schemeClr val="tx1"/>
                </a:solidFill>
                <a:latin typeface="Myriad Pro" panose="020B0503030403020204" pitchFamily="34" charset="0"/>
                <a:ea typeface="Myriad Pro" panose="020B0503030403020204" pitchFamily="34" charset="0"/>
                <a:cs typeface="Myriad Pro" panose="020B0503030403020204" pitchFamily="34" charset="0"/>
              </a:defRPr>
            </a:lvl2pPr>
            <a:lvl3pPr marL="1143000" indent="-228600">
              <a:spcBef>
                <a:spcPct val="20000"/>
              </a:spcBef>
              <a:buClr>
                <a:srgbClr val="00628C"/>
              </a:buClr>
              <a:buFont typeface="Arial" panose="020B0604020202020204" pitchFamily="34" charset="0"/>
              <a:buChar char="–"/>
              <a:defRPr sz="2000">
                <a:solidFill>
                  <a:schemeClr val="tx1"/>
                </a:solidFill>
                <a:latin typeface="Myriad Pro" panose="020B0503030403020204" pitchFamily="34" charset="0"/>
                <a:ea typeface="Myriad Pro" panose="020B0503030403020204" pitchFamily="34" charset="0"/>
                <a:cs typeface="Myriad Pro" panose="020B0503030403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9pPr>
          </a:lstStyle>
          <a:p>
            <a:pPr algn="ctr" eaLnBrk="1" hangingPunct="1">
              <a:buClr>
                <a:srgbClr val="82CBDD"/>
              </a:buClr>
              <a:buNone/>
            </a:pPr>
            <a:r>
              <a:rPr lang="en-GB" altLang="en-US" sz="2400" dirty="0">
                <a:latin typeface="Myriad Pro Semibold"/>
                <a:ea typeface="Myriad Pro Semibold"/>
                <a:cs typeface="Myriad Pro Semibold"/>
              </a:rPr>
              <a:t>4</a:t>
            </a:r>
          </a:p>
        </p:txBody>
      </p:sp>
      <p:sp>
        <p:nvSpPr>
          <p:cNvPr id="34" name="TextBox 33">
            <a:extLst>
              <a:ext uri="{FF2B5EF4-FFF2-40B4-BE49-F238E27FC236}">
                <a16:creationId xmlns:a16="http://schemas.microsoft.com/office/drawing/2014/main" id="{68E5C37A-73F4-44A2-9673-6B0A6312649B}"/>
              </a:ext>
            </a:extLst>
          </p:cNvPr>
          <p:cNvSpPr txBox="1">
            <a:spLocks noChangeArrowheads="1"/>
          </p:cNvSpPr>
          <p:nvPr/>
        </p:nvSpPr>
        <p:spPr bwMode="auto">
          <a:xfrm>
            <a:off x="6556375" y="4902201"/>
            <a:ext cx="350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2800">
                <a:solidFill>
                  <a:schemeClr val="tx1"/>
                </a:solidFill>
                <a:latin typeface="Myriad Pro" panose="020B0503030403020204" pitchFamily="34" charset="0"/>
                <a:ea typeface="Myriad Pro" panose="020B0503030403020204" pitchFamily="34" charset="0"/>
                <a:cs typeface="Myriad Pro" panose="020B0503030403020204" pitchFamily="34" charset="0"/>
              </a:defRPr>
            </a:lvl1pPr>
            <a:lvl2pPr marL="742950" indent="-285750">
              <a:spcBef>
                <a:spcPct val="20000"/>
              </a:spcBef>
              <a:buClr>
                <a:srgbClr val="82CBDD"/>
              </a:buClr>
              <a:buFont typeface="Arial" panose="020B0604020202020204" pitchFamily="34" charset="0"/>
              <a:buChar char="●"/>
              <a:defRPr sz="2400">
                <a:solidFill>
                  <a:schemeClr val="tx1"/>
                </a:solidFill>
                <a:latin typeface="Myriad Pro" panose="020B0503030403020204" pitchFamily="34" charset="0"/>
                <a:ea typeface="Myriad Pro" panose="020B0503030403020204" pitchFamily="34" charset="0"/>
                <a:cs typeface="Myriad Pro" panose="020B0503030403020204" pitchFamily="34" charset="0"/>
              </a:defRPr>
            </a:lvl2pPr>
            <a:lvl3pPr marL="1143000" indent="-228600">
              <a:spcBef>
                <a:spcPct val="20000"/>
              </a:spcBef>
              <a:buClr>
                <a:srgbClr val="00628C"/>
              </a:buClr>
              <a:buFont typeface="Arial" panose="020B0604020202020204" pitchFamily="34" charset="0"/>
              <a:buChar char="–"/>
              <a:defRPr sz="2000">
                <a:solidFill>
                  <a:schemeClr val="tx1"/>
                </a:solidFill>
                <a:latin typeface="Myriad Pro" panose="020B0503030403020204" pitchFamily="34" charset="0"/>
                <a:ea typeface="Myriad Pro" panose="020B0503030403020204" pitchFamily="34" charset="0"/>
                <a:cs typeface="Myriad Pro" panose="020B0503030403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ea typeface="Myriad Pro" panose="020B0503030403020204" pitchFamily="34" charset="0"/>
                <a:cs typeface="Myriad Pro" panose="020B0503030403020204" pitchFamily="34" charset="0"/>
              </a:defRPr>
            </a:lvl9pPr>
          </a:lstStyle>
          <a:p>
            <a:pPr algn="ctr" eaLnBrk="1" hangingPunct="1">
              <a:buClr>
                <a:srgbClr val="82CBDD"/>
              </a:buClr>
              <a:buNone/>
            </a:pPr>
            <a:r>
              <a:rPr lang="en-GB" altLang="en-US" sz="2400">
                <a:latin typeface="Myriad Pro Semibold"/>
                <a:ea typeface="Myriad Pro Semibold"/>
                <a:cs typeface="Myriad Pro Semibold"/>
              </a:rPr>
              <a:t>4</a:t>
            </a:r>
          </a:p>
        </p:txBody>
      </p:sp>
    </p:spTree>
    <p:extLst>
      <p:ext uri="{BB962C8B-B14F-4D97-AF65-F5344CB8AC3E}">
        <p14:creationId xmlns:p14="http://schemas.microsoft.com/office/powerpoint/2010/main" val="148731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fill="hold" nodeType="clickEffect">
                                  <p:stCondLst>
                                    <p:cond delay="0"/>
                                  </p:stCondLst>
                                  <p:childTnLst>
                                    <p:animMotion origin="layout" path="M -5.55112E-17 4.44444E-6 L 0.00226 0.12777 " pathEditMode="relative" rAng="0" ptsTypes="AA">
                                      <p:cBhvr>
                                        <p:cTn id="43" dur="1250" fill="hold"/>
                                        <p:tgtEl>
                                          <p:spTgt spid="13"/>
                                        </p:tgtEl>
                                        <p:attrNameLst>
                                          <p:attrName>ppt_x</p:attrName>
                                          <p:attrName>ppt_y</p:attrName>
                                        </p:attrNameLst>
                                      </p:cBhvr>
                                      <p:rCtr x="104" y="6389"/>
                                    </p:animMotion>
                                  </p:childTnLst>
                                </p:cTn>
                              </p:par>
                              <p:par>
                                <p:cTn id="44" presetID="42" presetClass="path" presetSubtype="0" accel="50000" fill="hold" nodeType="withEffect">
                                  <p:stCondLst>
                                    <p:cond delay="0"/>
                                  </p:stCondLst>
                                  <p:childTnLst>
                                    <p:animMotion origin="layout" path="M -2.70833E-6 4.44444E-6 L -0.05013 0.22291 " pathEditMode="relative" rAng="0" ptsTypes="AA">
                                      <p:cBhvr>
                                        <p:cTn id="45" dur="1250" fill="hold"/>
                                        <p:tgtEl>
                                          <p:spTgt spid="14"/>
                                        </p:tgtEl>
                                        <p:attrNameLst>
                                          <p:attrName>ppt_x</p:attrName>
                                          <p:attrName>ppt_y</p:attrName>
                                        </p:attrNameLst>
                                      </p:cBhvr>
                                      <p:rCtr x="-2513" y="11134"/>
                                    </p:animMotion>
                                  </p:childTnLst>
                                </p:cTn>
                              </p:par>
                              <p:par>
                                <p:cTn id="46" presetID="42" presetClass="path" presetSubtype="0" accel="50000" fill="hold" nodeType="withEffect">
                                  <p:stCondLst>
                                    <p:cond delay="0"/>
                                  </p:stCondLst>
                                  <p:childTnLst>
                                    <p:animMotion origin="layout" path="M 2.08333E-6 4.44444E-6 L -0.10417 0.32129 " pathEditMode="relative" rAng="0" ptsTypes="AA">
                                      <p:cBhvr>
                                        <p:cTn id="47" dur="1250" fill="hold"/>
                                        <p:tgtEl>
                                          <p:spTgt spid="15"/>
                                        </p:tgtEl>
                                        <p:attrNameLst>
                                          <p:attrName>ppt_x</p:attrName>
                                          <p:attrName>ppt_y</p:attrName>
                                        </p:attrNameLst>
                                      </p:cBhvr>
                                      <p:rCtr x="-5208" y="16065"/>
                                    </p:animMotion>
                                  </p:childTnLst>
                                </p:cTn>
                              </p:par>
                              <p:par>
                                <p:cTn id="48" presetID="42" presetClass="path" presetSubtype="0" accel="50000" fill="hold" nodeType="withEffect">
                                  <p:stCondLst>
                                    <p:cond delay="0"/>
                                  </p:stCondLst>
                                  <p:childTnLst>
                                    <p:animMotion origin="layout" path="M -4.16667E-6 2.96296E-6 L -0.15755 0.41574 " pathEditMode="relative" rAng="0" ptsTypes="AA">
                                      <p:cBhvr>
                                        <p:cTn id="49" dur="1250" fill="hold"/>
                                        <p:tgtEl>
                                          <p:spTgt spid="16"/>
                                        </p:tgtEl>
                                        <p:attrNameLst>
                                          <p:attrName>ppt_x</p:attrName>
                                          <p:attrName>ppt_y</p:attrName>
                                        </p:attrNameLst>
                                      </p:cBhvr>
                                      <p:rCtr x="-7904" y="20764"/>
                                    </p:animMotion>
                                  </p:childTnLst>
                                </p:cTn>
                              </p:par>
                            </p:childTnLst>
                          </p:cTn>
                        </p:par>
                        <p:par>
                          <p:cTn id="50" fill="hold">
                            <p:stCondLst>
                              <p:cond delay="1250"/>
                            </p:stCondLst>
                            <p:childTnLst>
                              <p:par>
                                <p:cTn id="51" presetID="1" presetClass="exit" presetSubtype="0" fill="hold" nodeType="afterEffect">
                                  <p:stCondLst>
                                    <p:cond delay="0"/>
                                  </p:stCondLst>
                                  <p:childTnLst>
                                    <p:set>
                                      <p:cBhvr>
                                        <p:cTn id="52" dur="1" fill="hold">
                                          <p:stCondLst>
                                            <p:cond delay="0"/>
                                          </p:stCondLst>
                                        </p:cTn>
                                        <p:tgtEl>
                                          <p:spTgt spid="13"/>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4"/>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5"/>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6"/>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par>
                          <p:cTn id="61" fill="hold">
                            <p:stCondLst>
                              <p:cond delay="1250"/>
                            </p:stCondLst>
                            <p:childTnLst>
                              <p:par>
                                <p:cTn id="62" presetID="10" presetClass="entr" presetSubtype="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fill="hold" nodeType="clickEffect">
                                  <p:stCondLst>
                                    <p:cond delay="0"/>
                                  </p:stCondLst>
                                  <p:childTnLst>
                                    <p:animMotion origin="layout" path="M 1.45833E-6 4.44444E-6 L -0.15938 0.12777 " pathEditMode="relative" rAng="0" ptsTypes="AA">
                                      <p:cBhvr>
                                        <p:cTn id="68" dur="1250" fill="hold"/>
                                        <p:tgtEl>
                                          <p:spTgt spid="17"/>
                                        </p:tgtEl>
                                        <p:attrNameLst>
                                          <p:attrName>ppt_x</p:attrName>
                                          <p:attrName>ppt_y</p:attrName>
                                        </p:attrNameLst>
                                      </p:cBhvr>
                                      <p:rCtr x="-7969" y="6389"/>
                                    </p:animMotion>
                                  </p:childTnLst>
                                </p:cTn>
                              </p:par>
                              <p:par>
                                <p:cTn id="69" presetID="42" presetClass="path" presetSubtype="0" accel="50000" fill="hold" nodeType="withEffect">
                                  <p:stCondLst>
                                    <p:cond delay="0"/>
                                  </p:stCondLst>
                                  <p:childTnLst>
                                    <p:animMotion origin="layout" path="M -3.75E-6 4.44444E-6 L -0.21224 0.22199 " pathEditMode="relative" rAng="0" ptsTypes="AA">
                                      <p:cBhvr>
                                        <p:cTn id="70" dur="1250" fill="hold"/>
                                        <p:tgtEl>
                                          <p:spTgt spid="18"/>
                                        </p:tgtEl>
                                        <p:attrNameLst>
                                          <p:attrName>ppt_x</p:attrName>
                                          <p:attrName>ppt_y</p:attrName>
                                        </p:attrNameLst>
                                      </p:cBhvr>
                                      <p:rCtr x="-10612" y="11088"/>
                                    </p:animMotion>
                                  </p:childTnLst>
                                </p:cTn>
                              </p:par>
                              <p:par>
                                <p:cTn id="71" presetID="42" presetClass="path" presetSubtype="0" accel="50000" fill="hold" nodeType="withEffect">
                                  <p:stCondLst>
                                    <p:cond delay="0"/>
                                  </p:stCondLst>
                                  <p:childTnLst>
                                    <p:animMotion origin="layout" path="M 8.33333E-7 4.44444E-6 L -0.26563 0.32129 " pathEditMode="relative" rAng="0" ptsTypes="AA">
                                      <p:cBhvr>
                                        <p:cTn id="72" dur="1250" fill="hold"/>
                                        <p:tgtEl>
                                          <p:spTgt spid="19"/>
                                        </p:tgtEl>
                                        <p:attrNameLst>
                                          <p:attrName>ppt_x</p:attrName>
                                          <p:attrName>ppt_y</p:attrName>
                                        </p:attrNameLst>
                                      </p:cBhvr>
                                      <p:rCtr x="-13281" y="16065"/>
                                    </p:animMotion>
                                  </p:childTnLst>
                                </p:cTn>
                              </p:par>
                              <p:par>
                                <p:cTn id="73" presetID="42" presetClass="path" presetSubtype="0" accel="50000" fill="hold" nodeType="withEffect">
                                  <p:stCondLst>
                                    <p:cond delay="0"/>
                                  </p:stCondLst>
                                  <p:childTnLst>
                                    <p:animMotion origin="layout" path="M -4.375E-6 4.44444E-6 L -0.31888 0.41527 " pathEditMode="relative" rAng="0" ptsTypes="AA">
                                      <p:cBhvr>
                                        <p:cTn id="74" dur="1250" fill="hold"/>
                                        <p:tgtEl>
                                          <p:spTgt spid="20"/>
                                        </p:tgtEl>
                                        <p:attrNameLst>
                                          <p:attrName>ppt_x</p:attrName>
                                          <p:attrName>ppt_y</p:attrName>
                                        </p:attrNameLst>
                                      </p:cBhvr>
                                      <p:rCtr x="-15951" y="20764"/>
                                    </p:animMotion>
                                  </p:childTnLst>
                                </p:cTn>
                              </p:par>
                            </p:childTnLst>
                          </p:cTn>
                        </p:par>
                        <p:par>
                          <p:cTn id="75" fill="hold">
                            <p:stCondLst>
                              <p:cond delay="1250"/>
                            </p:stCondLst>
                            <p:childTnLst>
                              <p:par>
                                <p:cTn id="76" presetID="1" presetClass="exit" presetSubtype="0" fill="hold" nodeType="afterEffect">
                                  <p:stCondLst>
                                    <p:cond delay="0"/>
                                  </p:stCondLst>
                                  <p:childTnLst>
                                    <p:set>
                                      <p:cBhvr>
                                        <p:cTn id="77" dur="1" fill="hold">
                                          <p:stCondLst>
                                            <p:cond delay="0"/>
                                          </p:stCondLst>
                                        </p:cTn>
                                        <p:tgtEl>
                                          <p:spTgt spid="17"/>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18"/>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19"/>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20"/>
                                        </p:tgtEl>
                                        <p:attrNameLst>
                                          <p:attrName>style.visibility</p:attrName>
                                        </p:attrNameLst>
                                      </p:cBhvr>
                                      <p:to>
                                        <p:strVal val="hidden"/>
                                      </p:to>
                                    </p:set>
                                  </p:childTnLst>
                                </p:cTn>
                              </p:par>
                              <p:par>
                                <p:cTn id="84" presetID="1" presetClass="entr" presetSubtype="0" fill="hold" nodeType="withEffect">
                                  <p:stCondLst>
                                    <p:cond delay="0"/>
                                  </p:stCondLst>
                                  <p:childTnLst>
                                    <p:set>
                                      <p:cBhvr>
                                        <p:cTn id="85" dur="1" fill="hold">
                                          <p:stCondLst>
                                            <p:cond delay="0"/>
                                          </p:stCondLst>
                                        </p:cTn>
                                        <p:tgtEl>
                                          <p:spTgt spid="30"/>
                                        </p:tgtEl>
                                        <p:attrNameLst>
                                          <p:attrName>style.visibility</p:attrName>
                                        </p:attrNameLst>
                                      </p:cBhvr>
                                      <p:to>
                                        <p:strVal val="visible"/>
                                      </p:to>
                                    </p:set>
                                  </p:childTnLst>
                                </p:cTn>
                              </p:par>
                            </p:childTnLst>
                          </p:cTn>
                        </p:par>
                        <p:par>
                          <p:cTn id="86" fill="hold">
                            <p:stCondLst>
                              <p:cond delay="1250"/>
                            </p:stCondLst>
                            <p:childTnLst>
                              <p:par>
                                <p:cTn id="87" presetID="10" presetClass="entr" presetSubtype="0" fill="hold" grpId="0"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childTnLst>
                          </p:cTn>
                        </p:par>
                        <p:par>
                          <p:cTn id="90" fill="hold">
                            <p:stCondLst>
                              <p:cond delay="1750"/>
                            </p:stCondLst>
                            <p:childTnLst>
                              <p:par>
                                <p:cTn id="91" presetID="63" presetClass="path" presetSubtype="0" accel="50000" fill="hold" nodeType="afterEffect">
                                  <p:stCondLst>
                                    <p:cond delay="500"/>
                                  </p:stCondLst>
                                  <p:childTnLst>
                                    <p:animMotion origin="layout" path="M 1.04167E-6 -1.85185E-6 L 0.19479 -0.06736 " pathEditMode="relative" rAng="0" ptsTypes="AA">
                                      <p:cBhvr>
                                        <p:cTn id="92" dur="1500" fill="hold"/>
                                        <p:tgtEl>
                                          <p:spTgt spid="11"/>
                                        </p:tgtEl>
                                        <p:attrNameLst>
                                          <p:attrName>ppt_x</p:attrName>
                                          <p:attrName>ppt_y</p:attrName>
                                        </p:attrNameLst>
                                      </p:cBhvr>
                                      <p:rCtr x="9466" y="-4421"/>
                                    </p:animMotion>
                                  </p:childTnLst>
                                </p:cTn>
                              </p:par>
                              <p:par>
                                <p:cTn id="93" presetID="63" presetClass="path" presetSubtype="0" accel="50000" fill="hold" nodeType="withEffect">
                                  <p:stCondLst>
                                    <p:cond delay="500"/>
                                  </p:stCondLst>
                                  <p:childTnLst>
                                    <p:animMotion origin="layout" path="M -3.54167E-6 -4.81481E-6 L 0.18815 -0.06736 " pathEditMode="relative" rAng="0" ptsTypes="AA">
                                      <p:cBhvr>
                                        <p:cTn id="94" dur="1500" fill="hold"/>
                                        <p:tgtEl>
                                          <p:spTgt spid="29"/>
                                        </p:tgtEl>
                                        <p:attrNameLst>
                                          <p:attrName>ppt_x</p:attrName>
                                          <p:attrName>ppt_y</p:attrName>
                                        </p:attrNameLst>
                                      </p:cBhvr>
                                      <p:rCtr x="9310" y="-3380"/>
                                    </p:animMotion>
                                  </p:childTnLst>
                                </p:cTn>
                              </p:par>
                              <p:par>
                                <p:cTn id="95" presetID="63" presetClass="path" presetSubtype="0" accel="50000" fill="hold" nodeType="withEffect">
                                  <p:stCondLst>
                                    <p:cond delay="500"/>
                                  </p:stCondLst>
                                  <p:childTnLst>
                                    <p:animMotion origin="layout" path="M -0.05455 -4.81481E-6 L 0.18646 -0.06689 " pathEditMode="relative" rAng="0" ptsTypes="AA">
                                      <p:cBhvr>
                                        <p:cTn id="96" dur="1500" fill="hold"/>
                                        <p:tgtEl>
                                          <p:spTgt spid="30"/>
                                        </p:tgtEl>
                                        <p:attrNameLst>
                                          <p:attrName>ppt_x</p:attrName>
                                          <p:attrName>ppt_y</p:attrName>
                                        </p:attrNameLst>
                                      </p:cBhvr>
                                      <p:rCtr x="12044" y="-3356"/>
                                    </p:animMotion>
                                  </p:childTnLst>
                                </p:cTn>
                              </p:par>
                              <p:par>
                                <p:cTn id="97" presetID="63" presetClass="path" presetSubtype="0" accel="50000" fill="hold" grpId="1" nodeType="withEffect">
                                  <p:stCondLst>
                                    <p:cond delay="500"/>
                                  </p:stCondLst>
                                  <p:childTnLst>
                                    <p:animMotion origin="layout" path="M -2.08333E-6 7.40741E-7 L 0.25443 -0.06898 " pathEditMode="relative" rAng="0" ptsTypes="AA">
                                      <p:cBhvr>
                                        <p:cTn id="98" dur="1500" fill="hold"/>
                                        <p:tgtEl>
                                          <p:spTgt spid="31"/>
                                        </p:tgtEl>
                                        <p:attrNameLst>
                                          <p:attrName>ppt_x</p:attrName>
                                          <p:attrName>ppt_y</p:attrName>
                                        </p:attrNameLst>
                                      </p:cBhvr>
                                      <p:rCtr x="12734" y="-3380"/>
                                    </p:animMotion>
                                  </p:childTnLst>
                                </p:cTn>
                              </p:par>
                              <p:par>
                                <p:cTn id="99" presetID="63" presetClass="path" presetSubtype="0" accel="50000" fill="hold" grpId="1" nodeType="withEffect">
                                  <p:stCondLst>
                                    <p:cond delay="500"/>
                                  </p:stCondLst>
                                  <p:childTnLst>
                                    <p:animMotion origin="layout" path="M -3.33333E-6 -2.22222E-6 L 0.27748 -0.06852 " pathEditMode="relative" rAng="0" ptsTypes="AA">
                                      <p:cBhvr>
                                        <p:cTn id="100" dur="1500" fill="hold"/>
                                        <p:tgtEl>
                                          <p:spTgt spid="32"/>
                                        </p:tgtEl>
                                        <p:attrNameLst>
                                          <p:attrName>ppt_x</p:attrName>
                                          <p:attrName>ppt_y</p:attrName>
                                        </p:attrNameLst>
                                      </p:cBhvr>
                                      <p:rCtr x="13828" y="-3380"/>
                                    </p:animMotion>
                                  </p:childTnLst>
                                </p:cTn>
                              </p:par>
                            </p:childTnLst>
                          </p:cTn>
                        </p:par>
                        <p:par>
                          <p:cTn id="101" fill="hold">
                            <p:stCondLst>
                              <p:cond delay="3750"/>
                            </p:stCondLst>
                            <p:childTnLst>
                              <p:par>
                                <p:cTn id="102" presetID="1" presetClass="exit" presetSubtype="0" fill="hold" grpId="2" nodeType="afterEffect">
                                  <p:stCondLst>
                                    <p:cond delay="0"/>
                                  </p:stCondLst>
                                  <p:childTnLst>
                                    <p:set>
                                      <p:cBhvr>
                                        <p:cTn id="103" dur="1" fill="hold">
                                          <p:stCondLst>
                                            <p:cond delay="0"/>
                                          </p:stCondLst>
                                        </p:cTn>
                                        <p:tgtEl>
                                          <p:spTgt spid="31"/>
                                        </p:tgtEl>
                                        <p:attrNameLst>
                                          <p:attrName>style.visibility</p:attrName>
                                        </p:attrNameLst>
                                      </p:cBhvr>
                                      <p:to>
                                        <p:strVal val="hidden"/>
                                      </p:to>
                                    </p:set>
                                  </p:childTnLst>
                                </p:cTn>
                              </p:par>
                              <p:par>
                                <p:cTn id="104" presetID="1" presetClass="exit" presetSubtype="0" fill="hold" grpId="2" nodeType="withEffect">
                                  <p:stCondLst>
                                    <p:cond delay="0"/>
                                  </p:stCondLst>
                                  <p:childTnLst>
                                    <p:set>
                                      <p:cBhvr>
                                        <p:cTn id="105" dur="1" fill="hold">
                                          <p:stCondLst>
                                            <p:cond delay="0"/>
                                          </p:stCondLst>
                                        </p:cTn>
                                        <p:tgtEl>
                                          <p:spTgt spid="32"/>
                                        </p:tgtEl>
                                        <p:attrNameLst>
                                          <p:attrName>style.visibility</p:attrName>
                                        </p:attrNameLst>
                                      </p:cBhvr>
                                      <p:to>
                                        <p:strVal val="hidden"/>
                                      </p:to>
                                    </p:set>
                                  </p:childTnLst>
                                </p:cTn>
                              </p:par>
                              <p:par>
                                <p:cTn id="106" presetID="1" presetClass="entr" presetSubtype="0" fill="hold" grpId="0" nodeType="withEffect">
                                  <p:stCondLst>
                                    <p:cond delay="0"/>
                                  </p:stCondLst>
                                  <p:childTnLst>
                                    <p:set>
                                      <p:cBhvr>
                                        <p:cTn id="107" dur="1" fill="hold">
                                          <p:stCondLst>
                                            <p:cond delay="0"/>
                                          </p:stCondLst>
                                        </p:cTn>
                                        <p:tgtEl>
                                          <p:spTgt spid="33"/>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34"/>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fade">
                                      <p:cBhvr>
                                        <p:cTn id="1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31" grpId="0"/>
      <p:bldP spid="31" grpId="1"/>
      <p:bldP spid="31" grpId="2"/>
      <p:bldP spid="32" grpId="0"/>
      <p:bldP spid="32" grpId="1"/>
      <p:bldP spid="32" grpId="2"/>
      <p:bldP spid="33" grpId="0"/>
      <p:bldP spid="3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1:2</a:t>
            </a:r>
          </a:p>
        </p:txBody>
      </p:sp>
      <p:sp>
        <p:nvSpPr>
          <p:cNvPr id="3" name="TextBox 2">
            <a:extLst>
              <a:ext uri="{FF2B5EF4-FFF2-40B4-BE49-F238E27FC236}">
                <a16:creationId xmlns:a16="http://schemas.microsoft.com/office/drawing/2014/main" id="{B17601F2-FCE9-48FB-BDC9-BA8216DC3EC2}"/>
              </a:ext>
            </a:extLst>
          </p:cNvPr>
          <p:cNvSpPr txBox="1"/>
          <p:nvPr/>
        </p:nvSpPr>
        <p:spPr bwMode="auto">
          <a:xfrm>
            <a:off x="1809795" y="920310"/>
            <a:ext cx="85724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84 sticks shared equally between 4 children. How many sticks each?</a:t>
            </a:r>
            <a:endParaRPr lang="en-GB" sz="2200" dirty="0">
              <a:solidFill>
                <a:srgbClr val="FF0000"/>
              </a:solidFill>
              <a:latin typeface="Myriad Pro Semibold" charset="0"/>
              <a:ea typeface="Myriad Pro Semibold" charset="0"/>
              <a:cs typeface="Myriad Pro Semibold" charset="0"/>
            </a:endParaRPr>
          </a:p>
        </p:txBody>
      </p:sp>
      <p:sp>
        <p:nvSpPr>
          <p:cNvPr id="4" name="TextBox 3">
            <a:extLst>
              <a:ext uri="{FF2B5EF4-FFF2-40B4-BE49-F238E27FC236}">
                <a16:creationId xmlns:a16="http://schemas.microsoft.com/office/drawing/2014/main" id="{4E52A4EB-E684-448D-8D93-717F9AFC698C}"/>
              </a:ext>
            </a:extLst>
          </p:cNvPr>
          <p:cNvSpPr txBox="1"/>
          <p:nvPr/>
        </p:nvSpPr>
        <p:spPr bwMode="auto">
          <a:xfrm>
            <a:off x="5053785" y="1524946"/>
            <a:ext cx="1487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84  ÷  4  =</a:t>
            </a:r>
            <a:endParaRPr lang="en-GB" sz="2200" dirty="0">
              <a:solidFill>
                <a:srgbClr val="C00000"/>
              </a:solidFill>
              <a:latin typeface="Myriad Pro Semibold" charset="0"/>
              <a:ea typeface="Myriad Pro Semibold" charset="0"/>
              <a:cs typeface="Myriad Pro Semibold" charset="0"/>
            </a:endParaRPr>
          </a:p>
        </p:txBody>
      </p:sp>
      <p:sp>
        <p:nvSpPr>
          <p:cNvPr id="5" name="Rectangle 4">
            <a:extLst>
              <a:ext uri="{FF2B5EF4-FFF2-40B4-BE49-F238E27FC236}">
                <a16:creationId xmlns:a16="http://schemas.microsoft.com/office/drawing/2014/main" id="{139276A6-E088-4AC8-9EEE-9F4FC1751274}"/>
              </a:ext>
            </a:extLst>
          </p:cNvPr>
          <p:cNvSpPr/>
          <p:nvPr/>
        </p:nvSpPr>
        <p:spPr bwMode="auto">
          <a:xfrm>
            <a:off x="6727641" y="151542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3" name="TextBox 12">
            <a:extLst>
              <a:ext uri="{FF2B5EF4-FFF2-40B4-BE49-F238E27FC236}">
                <a16:creationId xmlns:a16="http://schemas.microsoft.com/office/drawing/2014/main" id="{ACC6A942-18CB-47E9-8EAB-110F3D223E53}"/>
              </a:ext>
            </a:extLst>
          </p:cNvPr>
          <p:cNvSpPr txBox="1"/>
          <p:nvPr/>
        </p:nvSpPr>
        <p:spPr bwMode="auto">
          <a:xfrm>
            <a:off x="4830044" y="5128144"/>
            <a:ext cx="25319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solidFill>
                  <a:srgbClr val="0070C0"/>
                </a:solidFill>
                <a:latin typeface="Myriad Pro Semibold" charset="0"/>
                <a:ea typeface="Myriad Pro Semibold" charset="0"/>
                <a:cs typeface="Myriad Pro Semibold" charset="0"/>
              </a:rPr>
              <a:t>8 tens </a:t>
            </a:r>
            <a:r>
              <a:rPr lang="en-GB" sz="2200" dirty="0">
                <a:latin typeface="Myriad Pro Semibold" charset="0"/>
                <a:ea typeface="Myriad Pro Semibold" charset="0"/>
                <a:cs typeface="Myriad Pro Semibold" charset="0"/>
              </a:rPr>
              <a:t>÷ 4 = </a:t>
            </a:r>
            <a:r>
              <a:rPr lang="en-GB" sz="2200" dirty="0">
                <a:solidFill>
                  <a:srgbClr val="0070C0"/>
                </a:solidFill>
                <a:latin typeface="Myriad Pro Semibold" charset="0"/>
                <a:ea typeface="Myriad Pro Semibold" charset="0"/>
                <a:cs typeface="Myriad Pro Semibold" charset="0"/>
              </a:rPr>
              <a:t>2 tens</a:t>
            </a:r>
          </a:p>
        </p:txBody>
      </p:sp>
      <p:pic>
        <p:nvPicPr>
          <p:cNvPr id="23" name="Picture 22" descr="A picture containing object  Description automatically generated">
            <a:extLst>
              <a:ext uri="{FF2B5EF4-FFF2-40B4-BE49-F238E27FC236}">
                <a16:creationId xmlns:a16="http://schemas.microsoft.com/office/drawing/2014/main" id="{DC52B5C4-57BF-4C41-B505-2E43926F3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8911" y="2274370"/>
            <a:ext cx="355386" cy="342917"/>
          </a:xfrm>
          <a:prstGeom prst="rect">
            <a:avLst/>
          </a:prstGeom>
        </p:spPr>
      </p:pic>
      <p:pic>
        <p:nvPicPr>
          <p:cNvPr id="25" name="Picture 24" descr="A close up of a logo  Description automatically generated">
            <a:extLst>
              <a:ext uri="{FF2B5EF4-FFF2-40B4-BE49-F238E27FC236}">
                <a16:creationId xmlns:a16="http://schemas.microsoft.com/office/drawing/2014/main" id="{1D0D3638-4435-4104-A398-6CDCCE6A11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2075" y="2158345"/>
            <a:ext cx="498788" cy="498788"/>
          </a:xfrm>
          <a:prstGeom prst="rect">
            <a:avLst/>
          </a:prstGeom>
        </p:spPr>
      </p:pic>
      <p:pic>
        <p:nvPicPr>
          <p:cNvPr id="26" name="Picture 25" descr="A close up of a logo  Description automatically generated">
            <a:extLst>
              <a:ext uri="{FF2B5EF4-FFF2-40B4-BE49-F238E27FC236}">
                <a16:creationId xmlns:a16="http://schemas.microsoft.com/office/drawing/2014/main" id="{29A12462-561B-40F5-BD0A-9521CBD585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0099" y="2158345"/>
            <a:ext cx="498788" cy="498788"/>
          </a:xfrm>
          <a:prstGeom prst="rect">
            <a:avLst/>
          </a:prstGeom>
        </p:spPr>
      </p:pic>
      <p:pic>
        <p:nvPicPr>
          <p:cNvPr id="27" name="Picture 26" descr="A close up of a logo  Description automatically generated">
            <a:extLst>
              <a:ext uri="{FF2B5EF4-FFF2-40B4-BE49-F238E27FC236}">
                <a16:creationId xmlns:a16="http://schemas.microsoft.com/office/drawing/2014/main" id="{620FCB93-72A3-4BE9-B7DC-D1567D8743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123" y="2158345"/>
            <a:ext cx="498788" cy="498788"/>
          </a:xfrm>
          <a:prstGeom prst="rect">
            <a:avLst/>
          </a:prstGeom>
        </p:spPr>
      </p:pic>
      <p:pic>
        <p:nvPicPr>
          <p:cNvPr id="28" name="Picture 27" descr="A close up of a logo  Description automatically generated">
            <a:extLst>
              <a:ext uri="{FF2B5EF4-FFF2-40B4-BE49-F238E27FC236}">
                <a16:creationId xmlns:a16="http://schemas.microsoft.com/office/drawing/2014/main" id="{1D3FA4C8-0D49-46E9-B136-062FE7DF11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6147" y="2158345"/>
            <a:ext cx="498788" cy="498788"/>
          </a:xfrm>
          <a:prstGeom prst="rect">
            <a:avLst/>
          </a:prstGeom>
        </p:spPr>
      </p:pic>
      <p:pic>
        <p:nvPicPr>
          <p:cNvPr id="29" name="Picture 28" descr="A close up of a logo  Description automatically generated">
            <a:extLst>
              <a:ext uri="{FF2B5EF4-FFF2-40B4-BE49-F238E27FC236}">
                <a16:creationId xmlns:a16="http://schemas.microsoft.com/office/drawing/2014/main" id="{92158111-5EFC-436E-9CE8-54C39D29FD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4171" y="2158345"/>
            <a:ext cx="498788" cy="498788"/>
          </a:xfrm>
          <a:prstGeom prst="rect">
            <a:avLst/>
          </a:prstGeom>
        </p:spPr>
      </p:pic>
      <p:pic>
        <p:nvPicPr>
          <p:cNvPr id="30" name="Picture 29" descr="A close up of a logo  Description automatically generated">
            <a:extLst>
              <a:ext uri="{FF2B5EF4-FFF2-40B4-BE49-F238E27FC236}">
                <a16:creationId xmlns:a16="http://schemas.microsoft.com/office/drawing/2014/main" id="{0DAEB159-E39E-4919-AAF8-4C7A546923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2195" y="2158345"/>
            <a:ext cx="498788" cy="498788"/>
          </a:xfrm>
          <a:prstGeom prst="rect">
            <a:avLst/>
          </a:prstGeom>
        </p:spPr>
      </p:pic>
      <p:pic>
        <p:nvPicPr>
          <p:cNvPr id="31" name="Picture 30" descr="A close up of a logo  Description automatically generated">
            <a:extLst>
              <a:ext uri="{FF2B5EF4-FFF2-40B4-BE49-F238E27FC236}">
                <a16:creationId xmlns:a16="http://schemas.microsoft.com/office/drawing/2014/main" id="{074B5431-F20D-465C-B4E2-269815A7DD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0219" y="2158345"/>
            <a:ext cx="498788" cy="498788"/>
          </a:xfrm>
          <a:prstGeom prst="rect">
            <a:avLst/>
          </a:prstGeom>
        </p:spPr>
      </p:pic>
      <p:pic>
        <p:nvPicPr>
          <p:cNvPr id="32" name="Picture 31" descr="A close up of a logo  Description automatically generated">
            <a:extLst>
              <a:ext uri="{FF2B5EF4-FFF2-40B4-BE49-F238E27FC236}">
                <a16:creationId xmlns:a16="http://schemas.microsoft.com/office/drawing/2014/main" id="{1F765B80-1D0F-4261-9E4F-22C4C192AD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8246" y="2158345"/>
            <a:ext cx="498788" cy="498788"/>
          </a:xfrm>
          <a:prstGeom prst="rect">
            <a:avLst/>
          </a:prstGeom>
        </p:spPr>
      </p:pic>
      <p:pic>
        <p:nvPicPr>
          <p:cNvPr id="33" name="Picture 32" descr="A picture containing object  Description automatically generated">
            <a:extLst>
              <a:ext uri="{FF2B5EF4-FFF2-40B4-BE49-F238E27FC236}">
                <a16:creationId xmlns:a16="http://schemas.microsoft.com/office/drawing/2014/main" id="{3DA6B4BC-44CE-4B5F-B9E3-0BC5316343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7108" y="2274370"/>
            <a:ext cx="355386" cy="342917"/>
          </a:xfrm>
          <a:prstGeom prst="rect">
            <a:avLst/>
          </a:prstGeom>
        </p:spPr>
      </p:pic>
      <p:pic>
        <p:nvPicPr>
          <p:cNvPr id="34" name="Picture 33" descr="A picture containing object  Description automatically generated">
            <a:extLst>
              <a:ext uri="{FF2B5EF4-FFF2-40B4-BE49-F238E27FC236}">
                <a16:creationId xmlns:a16="http://schemas.microsoft.com/office/drawing/2014/main" id="{15DD6E3C-78D4-4F59-B878-47F43B8CA9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5305" y="2274370"/>
            <a:ext cx="355386" cy="342917"/>
          </a:xfrm>
          <a:prstGeom prst="rect">
            <a:avLst/>
          </a:prstGeom>
        </p:spPr>
      </p:pic>
      <p:pic>
        <p:nvPicPr>
          <p:cNvPr id="35" name="Picture 34" descr="A picture containing object  Description automatically generated">
            <a:extLst>
              <a:ext uri="{FF2B5EF4-FFF2-40B4-BE49-F238E27FC236}">
                <a16:creationId xmlns:a16="http://schemas.microsoft.com/office/drawing/2014/main" id="{AC47B8FF-F1AA-40EB-9AFF-AE5DD79AFB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3502" y="2274370"/>
            <a:ext cx="355386" cy="342917"/>
          </a:xfrm>
          <a:prstGeom prst="rect">
            <a:avLst/>
          </a:prstGeom>
        </p:spPr>
      </p:pic>
      <p:grpSp>
        <p:nvGrpSpPr>
          <p:cNvPr id="50" name="Group 49">
            <a:extLst>
              <a:ext uri="{FF2B5EF4-FFF2-40B4-BE49-F238E27FC236}">
                <a16:creationId xmlns:a16="http://schemas.microsoft.com/office/drawing/2014/main" id="{CD2E811C-1019-4713-BEB6-DF9DF781EAFA}"/>
              </a:ext>
            </a:extLst>
          </p:cNvPr>
          <p:cNvGrpSpPr/>
          <p:nvPr/>
        </p:nvGrpSpPr>
        <p:grpSpPr>
          <a:xfrm>
            <a:off x="4207508" y="2915470"/>
            <a:ext cx="498788" cy="2129211"/>
            <a:chOff x="2683508" y="2915469"/>
            <a:chExt cx="498788" cy="2129211"/>
          </a:xfrm>
        </p:grpSpPr>
        <p:pic>
          <p:nvPicPr>
            <p:cNvPr id="36" name="Picture 35" descr="A close up of a logo  Description automatically generated">
              <a:extLst>
                <a:ext uri="{FF2B5EF4-FFF2-40B4-BE49-F238E27FC236}">
                  <a16:creationId xmlns:a16="http://schemas.microsoft.com/office/drawing/2014/main" id="{8E906E3B-4B87-4632-8978-7DDCC48528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3508" y="2915469"/>
              <a:ext cx="498788" cy="498788"/>
            </a:xfrm>
            <a:prstGeom prst="rect">
              <a:avLst/>
            </a:prstGeom>
          </p:spPr>
        </p:pic>
        <p:pic>
          <p:nvPicPr>
            <p:cNvPr id="37" name="Picture 36" descr="A close up of a logo  Description automatically generated">
              <a:extLst>
                <a:ext uri="{FF2B5EF4-FFF2-40B4-BE49-F238E27FC236}">
                  <a16:creationId xmlns:a16="http://schemas.microsoft.com/office/drawing/2014/main" id="{3C1A872B-AB85-4EAD-9B5E-FFD3F4D5B9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3508" y="3458943"/>
              <a:ext cx="498788" cy="498788"/>
            </a:xfrm>
            <a:prstGeom prst="rect">
              <a:avLst/>
            </a:prstGeom>
          </p:spPr>
        </p:pic>
        <p:pic>
          <p:nvPicPr>
            <p:cNvPr id="38" name="Picture 37" descr="A close up of a logo  Description automatically generated">
              <a:extLst>
                <a:ext uri="{FF2B5EF4-FFF2-40B4-BE49-F238E27FC236}">
                  <a16:creationId xmlns:a16="http://schemas.microsoft.com/office/drawing/2014/main" id="{0B4414F6-93E5-4284-895A-379FEBFE0F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3508" y="4002417"/>
              <a:ext cx="498788" cy="498788"/>
            </a:xfrm>
            <a:prstGeom prst="rect">
              <a:avLst/>
            </a:prstGeom>
          </p:spPr>
        </p:pic>
        <p:pic>
          <p:nvPicPr>
            <p:cNvPr id="39" name="Picture 38" descr="A close up of a logo  Description automatically generated">
              <a:extLst>
                <a:ext uri="{FF2B5EF4-FFF2-40B4-BE49-F238E27FC236}">
                  <a16:creationId xmlns:a16="http://schemas.microsoft.com/office/drawing/2014/main" id="{6BEEA3C8-5321-422D-AD74-4883F46758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3508" y="4545892"/>
              <a:ext cx="498788" cy="498788"/>
            </a:xfrm>
            <a:prstGeom prst="rect">
              <a:avLst/>
            </a:prstGeom>
          </p:spPr>
        </p:pic>
      </p:grpSp>
      <p:grpSp>
        <p:nvGrpSpPr>
          <p:cNvPr id="51" name="Group 50">
            <a:extLst>
              <a:ext uri="{FF2B5EF4-FFF2-40B4-BE49-F238E27FC236}">
                <a16:creationId xmlns:a16="http://schemas.microsoft.com/office/drawing/2014/main" id="{C9B9C70F-F01F-4A93-BF85-E5E8D99BB0AA}"/>
              </a:ext>
            </a:extLst>
          </p:cNvPr>
          <p:cNvGrpSpPr/>
          <p:nvPr/>
        </p:nvGrpSpPr>
        <p:grpSpPr>
          <a:xfrm>
            <a:off x="4759343" y="2915470"/>
            <a:ext cx="498788" cy="2129211"/>
            <a:chOff x="3235343" y="2915469"/>
            <a:chExt cx="498788" cy="2129211"/>
          </a:xfrm>
        </p:grpSpPr>
        <p:pic>
          <p:nvPicPr>
            <p:cNvPr id="40" name="Picture 39" descr="A close up of a logo  Description automatically generated">
              <a:extLst>
                <a:ext uri="{FF2B5EF4-FFF2-40B4-BE49-F238E27FC236}">
                  <a16:creationId xmlns:a16="http://schemas.microsoft.com/office/drawing/2014/main" id="{915147CF-9139-4ED9-9150-93867A0532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343" y="2915469"/>
              <a:ext cx="498788" cy="498788"/>
            </a:xfrm>
            <a:prstGeom prst="rect">
              <a:avLst/>
            </a:prstGeom>
          </p:spPr>
        </p:pic>
        <p:pic>
          <p:nvPicPr>
            <p:cNvPr id="41" name="Picture 40" descr="A close up of a logo  Description automatically generated">
              <a:extLst>
                <a:ext uri="{FF2B5EF4-FFF2-40B4-BE49-F238E27FC236}">
                  <a16:creationId xmlns:a16="http://schemas.microsoft.com/office/drawing/2014/main" id="{E8B48688-362E-456A-B466-CF7CC877F3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343" y="3458943"/>
              <a:ext cx="498788" cy="498788"/>
            </a:xfrm>
            <a:prstGeom prst="rect">
              <a:avLst/>
            </a:prstGeom>
          </p:spPr>
        </p:pic>
        <p:pic>
          <p:nvPicPr>
            <p:cNvPr id="42" name="Picture 41" descr="A close up of a logo  Description automatically generated">
              <a:extLst>
                <a:ext uri="{FF2B5EF4-FFF2-40B4-BE49-F238E27FC236}">
                  <a16:creationId xmlns:a16="http://schemas.microsoft.com/office/drawing/2014/main" id="{E2C808E0-A716-481A-9069-9ABD7CDED8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343" y="4002417"/>
              <a:ext cx="498788" cy="498788"/>
            </a:xfrm>
            <a:prstGeom prst="rect">
              <a:avLst/>
            </a:prstGeom>
          </p:spPr>
        </p:pic>
        <p:pic>
          <p:nvPicPr>
            <p:cNvPr id="43" name="Picture 42" descr="A close up of a logo  Description automatically generated">
              <a:extLst>
                <a:ext uri="{FF2B5EF4-FFF2-40B4-BE49-F238E27FC236}">
                  <a16:creationId xmlns:a16="http://schemas.microsoft.com/office/drawing/2014/main" id="{E41EF02B-F3AC-498C-8CF1-1E3F2D8F7C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343" y="4545892"/>
              <a:ext cx="498788" cy="498788"/>
            </a:xfrm>
            <a:prstGeom prst="rect">
              <a:avLst/>
            </a:prstGeom>
          </p:spPr>
        </p:pic>
      </p:grpSp>
      <p:pic>
        <p:nvPicPr>
          <p:cNvPr id="49" name="Picture 48">
            <a:extLst>
              <a:ext uri="{FF2B5EF4-FFF2-40B4-BE49-F238E27FC236}">
                <a16:creationId xmlns:a16="http://schemas.microsoft.com/office/drawing/2014/main" id="{FAA4F94E-87BB-4F87-8279-A1A8DDE852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2317" y="2925938"/>
            <a:ext cx="336681" cy="2101143"/>
          </a:xfrm>
          <a:prstGeom prst="rect">
            <a:avLst/>
          </a:prstGeom>
        </p:spPr>
      </p:pic>
    </p:spTree>
    <p:extLst>
      <p:ext uri="{BB962C8B-B14F-4D97-AF65-F5344CB8AC3E}">
        <p14:creationId xmlns:p14="http://schemas.microsoft.com/office/powerpoint/2010/main" val="180085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par>
                                <p:cTn id="16" presetID="10"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par>
                                <p:cTn id="40" presetID="10"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par>
                                <p:cTn id="46" presetID="10" presetClass="entr" presetSubtype="0"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par>
                                <p:cTn id="49" presetID="10" presetClass="entr" presetSubtype="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30000" fill="hold" nodeType="clickEffect">
                                  <p:stCondLst>
                                    <p:cond delay="0"/>
                                  </p:stCondLst>
                                  <p:childTnLst>
                                    <p:animMotion origin="layout" path="M 1.04167E-6 2.59259E-6 L 0.05325 0.11088 " pathEditMode="relative" rAng="0" ptsTypes="AA">
                                      <p:cBhvr>
                                        <p:cTn id="55" dur="1500" fill="hold"/>
                                        <p:tgtEl>
                                          <p:spTgt spid="25"/>
                                        </p:tgtEl>
                                        <p:attrNameLst>
                                          <p:attrName>ppt_x</p:attrName>
                                          <p:attrName>ppt_y</p:attrName>
                                        </p:attrNameLst>
                                      </p:cBhvr>
                                      <p:rCtr x="2656" y="5532"/>
                                    </p:animMotion>
                                  </p:childTnLst>
                                </p:cTn>
                              </p:par>
                              <p:par>
                                <p:cTn id="56" presetID="42" presetClass="path" presetSubtype="0" accel="30000" fill="hold" nodeType="withEffect">
                                  <p:stCondLst>
                                    <p:cond delay="0"/>
                                  </p:stCondLst>
                                  <p:childTnLst>
                                    <p:animMotion origin="layout" path="M -3.75E-6 2.59259E-6 L 0.02045 0.19143 " pathEditMode="relative" rAng="0" ptsTypes="AA">
                                      <p:cBhvr>
                                        <p:cTn id="57" dur="1500" fill="hold"/>
                                        <p:tgtEl>
                                          <p:spTgt spid="26"/>
                                        </p:tgtEl>
                                        <p:attrNameLst>
                                          <p:attrName>ppt_x</p:attrName>
                                          <p:attrName>ppt_y</p:attrName>
                                        </p:attrNameLst>
                                      </p:cBhvr>
                                      <p:rCtr x="1016" y="9560"/>
                                    </p:animMotion>
                                  </p:childTnLst>
                                </p:cTn>
                              </p:par>
                              <p:par>
                                <p:cTn id="58" presetID="42" presetClass="path" presetSubtype="0" accel="30000" fill="hold" nodeType="withEffect">
                                  <p:stCondLst>
                                    <p:cond delay="0"/>
                                  </p:stCondLst>
                                  <p:childTnLst>
                                    <p:animMotion origin="layout" path="M 1.45833E-6 2.59259E-6 L -0.01524 0.26852 " pathEditMode="relative" rAng="0" ptsTypes="AA">
                                      <p:cBhvr>
                                        <p:cTn id="59" dur="1500" fill="hold"/>
                                        <p:tgtEl>
                                          <p:spTgt spid="27"/>
                                        </p:tgtEl>
                                        <p:attrNameLst>
                                          <p:attrName>ppt_x</p:attrName>
                                          <p:attrName>ppt_y</p:attrName>
                                        </p:attrNameLst>
                                      </p:cBhvr>
                                      <p:rCtr x="-768" y="13426"/>
                                    </p:animMotion>
                                  </p:childTnLst>
                                </p:cTn>
                              </p:par>
                              <p:par>
                                <p:cTn id="60" presetID="42" presetClass="path" presetSubtype="0" accel="30000" fill="hold" nodeType="withEffect">
                                  <p:stCondLst>
                                    <p:cond delay="0"/>
                                  </p:stCondLst>
                                  <p:childTnLst>
                                    <p:animMotion origin="layout" path="M -3.33333E-6 2.59259E-6 L -0.04948 0.34745 " pathEditMode="relative" rAng="0" ptsTypes="AA">
                                      <p:cBhvr>
                                        <p:cTn id="61" dur="1500" fill="hold"/>
                                        <p:tgtEl>
                                          <p:spTgt spid="28"/>
                                        </p:tgtEl>
                                        <p:attrNameLst>
                                          <p:attrName>ppt_x</p:attrName>
                                          <p:attrName>ppt_y</p:attrName>
                                        </p:attrNameLst>
                                      </p:cBhvr>
                                      <p:rCtr x="-2474" y="17361"/>
                                    </p:animMotion>
                                  </p:childTnLst>
                                </p:cTn>
                              </p:par>
                            </p:childTnLst>
                          </p:cTn>
                        </p:par>
                        <p:par>
                          <p:cTn id="62" fill="hold">
                            <p:stCondLst>
                              <p:cond delay="1500"/>
                            </p:stCondLst>
                            <p:childTnLst>
                              <p:par>
                                <p:cTn id="63" presetID="1" presetClass="exit" presetSubtype="0" fill="hold" nodeType="afterEffect">
                                  <p:stCondLst>
                                    <p:cond delay="0"/>
                                  </p:stCondLst>
                                  <p:childTnLst>
                                    <p:set>
                                      <p:cBhvr>
                                        <p:cTn id="64" dur="1" fill="hold">
                                          <p:stCondLst>
                                            <p:cond delay="0"/>
                                          </p:stCondLst>
                                        </p:cTn>
                                        <p:tgtEl>
                                          <p:spTgt spid="25"/>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26"/>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27"/>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28"/>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5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30000" fill="hold" nodeType="clickEffect">
                                  <p:stCondLst>
                                    <p:cond delay="0"/>
                                  </p:stCondLst>
                                  <p:childTnLst>
                                    <p:animMotion origin="layout" path="M 1.66667E-6 2.59259E-6 L -0.03763 0.1118 " pathEditMode="relative" rAng="0" ptsTypes="AA">
                                      <p:cBhvr>
                                        <p:cTn id="76" dur="1500" fill="hold"/>
                                        <p:tgtEl>
                                          <p:spTgt spid="29"/>
                                        </p:tgtEl>
                                        <p:attrNameLst>
                                          <p:attrName>ppt_x</p:attrName>
                                          <p:attrName>ppt_y</p:attrName>
                                        </p:attrNameLst>
                                      </p:cBhvr>
                                      <p:rCtr x="-1888" y="5579"/>
                                    </p:animMotion>
                                  </p:childTnLst>
                                </p:cTn>
                              </p:par>
                              <p:par>
                                <p:cTn id="77" presetID="42" presetClass="path" presetSubtype="0" accel="30000" fill="hold" nodeType="withEffect">
                                  <p:stCondLst>
                                    <p:cond delay="0"/>
                                  </p:stCondLst>
                                  <p:childTnLst>
                                    <p:animMotion origin="layout" path="M -3.125E-6 2.59259E-6 L -0.07161 0.19051 " pathEditMode="relative" rAng="0" ptsTypes="AA">
                                      <p:cBhvr>
                                        <p:cTn id="78" dur="1500" fill="hold"/>
                                        <p:tgtEl>
                                          <p:spTgt spid="30"/>
                                        </p:tgtEl>
                                        <p:attrNameLst>
                                          <p:attrName>ppt_x</p:attrName>
                                          <p:attrName>ppt_y</p:attrName>
                                        </p:attrNameLst>
                                      </p:cBhvr>
                                      <p:rCtr x="-3581" y="9514"/>
                                    </p:animMotion>
                                  </p:childTnLst>
                                </p:cTn>
                              </p:par>
                              <p:par>
                                <p:cTn id="79" presetID="42" presetClass="path" presetSubtype="0" accel="30000" fill="hold" nodeType="withEffect">
                                  <p:stCondLst>
                                    <p:cond delay="0"/>
                                  </p:stCondLst>
                                  <p:childTnLst>
                                    <p:animMotion origin="layout" path="M 2.08333E-6 2.59259E-6 L -0.10638 0.26852 " pathEditMode="relative" rAng="0" ptsTypes="AA">
                                      <p:cBhvr>
                                        <p:cTn id="80" dur="1500" fill="hold"/>
                                        <p:tgtEl>
                                          <p:spTgt spid="31"/>
                                        </p:tgtEl>
                                        <p:attrNameLst>
                                          <p:attrName>ppt_x</p:attrName>
                                          <p:attrName>ppt_y</p:attrName>
                                        </p:attrNameLst>
                                      </p:cBhvr>
                                      <p:rCtr x="-5326" y="13426"/>
                                    </p:animMotion>
                                  </p:childTnLst>
                                </p:cTn>
                              </p:par>
                              <p:par>
                                <p:cTn id="81" presetID="42" presetClass="path" presetSubtype="0" accel="30000" fill="hold" nodeType="withEffect">
                                  <p:stCondLst>
                                    <p:cond delay="0"/>
                                  </p:stCondLst>
                                  <p:childTnLst>
                                    <p:animMotion origin="layout" path="M -2.91667E-6 2.59259E-6 L -0.14049 0.34861 " pathEditMode="relative" rAng="0" ptsTypes="AA">
                                      <p:cBhvr>
                                        <p:cTn id="82" dur="1500" fill="hold"/>
                                        <p:tgtEl>
                                          <p:spTgt spid="32"/>
                                        </p:tgtEl>
                                        <p:attrNameLst>
                                          <p:attrName>ppt_x</p:attrName>
                                          <p:attrName>ppt_y</p:attrName>
                                        </p:attrNameLst>
                                      </p:cBhvr>
                                      <p:rCtr x="-7031" y="17431"/>
                                    </p:animMotion>
                                  </p:childTnLst>
                                </p:cTn>
                              </p:par>
                            </p:childTnLst>
                          </p:cTn>
                        </p:par>
                        <p:par>
                          <p:cTn id="83" fill="hold">
                            <p:stCondLst>
                              <p:cond delay="1500"/>
                            </p:stCondLst>
                            <p:childTnLst>
                              <p:par>
                                <p:cTn id="84" presetID="1" presetClass="exit" presetSubtype="0" fill="hold" nodeType="afterEffect">
                                  <p:stCondLst>
                                    <p:cond delay="0"/>
                                  </p:stCondLst>
                                  <p:childTnLst>
                                    <p:set>
                                      <p:cBhvr>
                                        <p:cTn id="85" dur="1" fill="hold">
                                          <p:stCondLst>
                                            <p:cond delay="0"/>
                                          </p:stCondLst>
                                        </p:cTn>
                                        <p:tgtEl>
                                          <p:spTgt spid="29"/>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30"/>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31"/>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32"/>
                                        </p:tgtEl>
                                        <p:attrNameLst>
                                          <p:attrName>style.visibility</p:attrName>
                                        </p:attrNameLst>
                                      </p:cBhvr>
                                      <p:to>
                                        <p:strVal val="hidden"/>
                                      </p:to>
                                    </p:set>
                                  </p:childTnLst>
                                </p:cTn>
                              </p:par>
                              <p:par>
                                <p:cTn id="92" presetID="1" presetClass="entr" presetSubtype="0" fill="hold" nodeType="withEffect">
                                  <p:stCondLst>
                                    <p:cond delay="0"/>
                                  </p:stCondLst>
                                  <p:childTnLst>
                                    <p:set>
                                      <p:cBhvr>
                                        <p:cTn id="93" dur="1" fill="hold">
                                          <p:stCondLst>
                                            <p:cond delay="0"/>
                                          </p:stCondLst>
                                        </p:cTn>
                                        <p:tgtEl>
                                          <p:spTgt spid="51"/>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fade">
                                      <p:cBhvr>
                                        <p:cTn id="9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9466A6A-27FE-48D1-92A1-BFDF5419C259}"/>
              </a:ext>
            </a:extLst>
          </p:cNvPr>
          <p:cNvGrpSpPr/>
          <p:nvPr/>
        </p:nvGrpSpPr>
        <p:grpSpPr>
          <a:xfrm>
            <a:off x="3592317" y="2915470"/>
            <a:ext cx="1665815" cy="2129211"/>
            <a:chOff x="2068316" y="2915469"/>
            <a:chExt cx="1665815" cy="2129211"/>
          </a:xfrm>
        </p:grpSpPr>
        <p:pic>
          <p:nvPicPr>
            <p:cNvPr id="49" name="Picture 48">
              <a:extLst>
                <a:ext uri="{FF2B5EF4-FFF2-40B4-BE49-F238E27FC236}">
                  <a16:creationId xmlns:a16="http://schemas.microsoft.com/office/drawing/2014/main" id="{FAA4F94E-87BB-4F87-8279-A1A8DDE852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316" y="2925937"/>
              <a:ext cx="336681" cy="2101143"/>
            </a:xfrm>
            <a:prstGeom prst="rect">
              <a:avLst/>
            </a:prstGeom>
          </p:spPr>
        </p:pic>
        <p:grpSp>
          <p:nvGrpSpPr>
            <p:cNvPr id="63" name="Group 62">
              <a:extLst>
                <a:ext uri="{FF2B5EF4-FFF2-40B4-BE49-F238E27FC236}">
                  <a16:creationId xmlns:a16="http://schemas.microsoft.com/office/drawing/2014/main" id="{5CEA2A99-FF28-4C50-A17B-7663C20AD8F0}"/>
                </a:ext>
              </a:extLst>
            </p:cNvPr>
            <p:cNvGrpSpPr/>
            <p:nvPr/>
          </p:nvGrpSpPr>
          <p:grpSpPr>
            <a:xfrm>
              <a:off x="2683508" y="2915469"/>
              <a:ext cx="498788" cy="2129211"/>
              <a:chOff x="2683508" y="2915469"/>
              <a:chExt cx="498788" cy="2129211"/>
            </a:xfrm>
          </p:grpSpPr>
          <p:pic>
            <p:nvPicPr>
              <p:cNvPr id="64" name="Picture 63" descr="A close up of a logo  Description automatically generated">
                <a:extLst>
                  <a:ext uri="{FF2B5EF4-FFF2-40B4-BE49-F238E27FC236}">
                    <a16:creationId xmlns:a16="http://schemas.microsoft.com/office/drawing/2014/main" id="{278588AF-C672-4FC5-9E46-79CD8405C6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3508" y="2915469"/>
                <a:ext cx="498788" cy="498788"/>
              </a:xfrm>
              <a:prstGeom prst="rect">
                <a:avLst/>
              </a:prstGeom>
            </p:spPr>
          </p:pic>
          <p:pic>
            <p:nvPicPr>
              <p:cNvPr id="65" name="Picture 64" descr="A close up of a logo  Description automatically generated">
                <a:extLst>
                  <a:ext uri="{FF2B5EF4-FFF2-40B4-BE49-F238E27FC236}">
                    <a16:creationId xmlns:a16="http://schemas.microsoft.com/office/drawing/2014/main" id="{0672D2F4-0E7C-4A16-8A28-85F4656F26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3508" y="3458943"/>
                <a:ext cx="498788" cy="498788"/>
              </a:xfrm>
              <a:prstGeom prst="rect">
                <a:avLst/>
              </a:prstGeom>
            </p:spPr>
          </p:pic>
          <p:pic>
            <p:nvPicPr>
              <p:cNvPr id="66" name="Picture 65" descr="A close up of a logo  Description automatically generated">
                <a:extLst>
                  <a:ext uri="{FF2B5EF4-FFF2-40B4-BE49-F238E27FC236}">
                    <a16:creationId xmlns:a16="http://schemas.microsoft.com/office/drawing/2014/main" id="{2DCF10EC-69FA-4467-A31E-7CE06C820B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3508" y="4002417"/>
                <a:ext cx="498788" cy="498788"/>
              </a:xfrm>
              <a:prstGeom prst="rect">
                <a:avLst/>
              </a:prstGeom>
            </p:spPr>
          </p:pic>
          <p:pic>
            <p:nvPicPr>
              <p:cNvPr id="67" name="Picture 66" descr="A close up of a logo  Description automatically generated">
                <a:extLst>
                  <a:ext uri="{FF2B5EF4-FFF2-40B4-BE49-F238E27FC236}">
                    <a16:creationId xmlns:a16="http://schemas.microsoft.com/office/drawing/2014/main" id="{BAE91F13-C071-468F-97C2-251387DF6C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3508" y="4545892"/>
                <a:ext cx="498788" cy="498788"/>
              </a:xfrm>
              <a:prstGeom prst="rect">
                <a:avLst/>
              </a:prstGeom>
            </p:spPr>
          </p:pic>
        </p:grpSp>
        <p:grpSp>
          <p:nvGrpSpPr>
            <p:cNvPr id="68" name="Group 67">
              <a:extLst>
                <a:ext uri="{FF2B5EF4-FFF2-40B4-BE49-F238E27FC236}">
                  <a16:creationId xmlns:a16="http://schemas.microsoft.com/office/drawing/2014/main" id="{5BD0AEBA-70C2-4926-9DC9-2B5D78F46A34}"/>
                </a:ext>
              </a:extLst>
            </p:cNvPr>
            <p:cNvGrpSpPr/>
            <p:nvPr/>
          </p:nvGrpSpPr>
          <p:grpSpPr>
            <a:xfrm>
              <a:off x="3235343" y="2915469"/>
              <a:ext cx="498788" cy="2129211"/>
              <a:chOff x="3235343" y="2915469"/>
              <a:chExt cx="498788" cy="2129211"/>
            </a:xfrm>
          </p:grpSpPr>
          <p:pic>
            <p:nvPicPr>
              <p:cNvPr id="69" name="Picture 68" descr="A close up of a logo  Description automatically generated">
                <a:extLst>
                  <a:ext uri="{FF2B5EF4-FFF2-40B4-BE49-F238E27FC236}">
                    <a16:creationId xmlns:a16="http://schemas.microsoft.com/office/drawing/2014/main" id="{E18FE96C-B8CF-4941-9085-622B8B2BF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343" y="2915469"/>
                <a:ext cx="498788" cy="498788"/>
              </a:xfrm>
              <a:prstGeom prst="rect">
                <a:avLst/>
              </a:prstGeom>
            </p:spPr>
          </p:pic>
          <p:pic>
            <p:nvPicPr>
              <p:cNvPr id="70" name="Picture 69" descr="A close up of a logo  Description automatically generated">
                <a:extLst>
                  <a:ext uri="{FF2B5EF4-FFF2-40B4-BE49-F238E27FC236}">
                    <a16:creationId xmlns:a16="http://schemas.microsoft.com/office/drawing/2014/main" id="{5651B554-8D9B-44F6-86DE-ABB0C41D1F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343" y="3458943"/>
                <a:ext cx="498788" cy="498788"/>
              </a:xfrm>
              <a:prstGeom prst="rect">
                <a:avLst/>
              </a:prstGeom>
            </p:spPr>
          </p:pic>
          <p:pic>
            <p:nvPicPr>
              <p:cNvPr id="71" name="Picture 70" descr="A close up of a logo  Description automatically generated">
                <a:extLst>
                  <a:ext uri="{FF2B5EF4-FFF2-40B4-BE49-F238E27FC236}">
                    <a16:creationId xmlns:a16="http://schemas.microsoft.com/office/drawing/2014/main" id="{64C18B6E-29A4-43C3-B139-07DC55EBF1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343" y="4002417"/>
                <a:ext cx="498788" cy="498788"/>
              </a:xfrm>
              <a:prstGeom prst="rect">
                <a:avLst/>
              </a:prstGeom>
            </p:spPr>
          </p:pic>
          <p:pic>
            <p:nvPicPr>
              <p:cNvPr id="72" name="Picture 71" descr="A close up of a logo  Description automatically generated">
                <a:extLst>
                  <a:ext uri="{FF2B5EF4-FFF2-40B4-BE49-F238E27FC236}">
                    <a16:creationId xmlns:a16="http://schemas.microsoft.com/office/drawing/2014/main" id="{CDE3A3FF-73D7-4BDD-AB17-79543E84AE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343" y="4545892"/>
                <a:ext cx="498788" cy="498788"/>
              </a:xfrm>
              <a:prstGeom prst="rect">
                <a:avLst/>
              </a:prstGeom>
            </p:spPr>
          </p:pic>
        </p:grpSp>
      </p:gr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1:2</a:t>
            </a:r>
          </a:p>
        </p:txBody>
      </p:sp>
      <p:sp>
        <p:nvSpPr>
          <p:cNvPr id="3" name="TextBox 2">
            <a:extLst>
              <a:ext uri="{FF2B5EF4-FFF2-40B4-BE49-F238E27FC236}">
                <a16:creationId xmlns:a16="http://schemas.microsoft.com/office/drawing/2014/main" id="{B17601F2-FCE9-48FB-BDC9-BA8216DC3EC2}"/>
              </a:ext>
            </a:extLst>
          </p:cNvPr>
          <p:cNvSpPr txBox="1"/>
          <p:nvPr/>
        </p:nvSpPr>
        <p:spPr bwMode="auto">
          <a:xfrm>
            <a:off x="1809795" y="920310"/>
            <a:ext cx="85724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84 sticks shared equally between 4 children. How many sticks each?</a:t>
            </a:r>
            <a:endParaRPr lang="en-GB" sz="2200" dirty="0">
              <a:solidFill>
                <a:srgbClr val="FF0000"/>
              </a:solidFill>
              <a:latin typeface="Myriad Pro Semibold" charset="0"/>
              <a:ea typeface="Myriad Pro Semibold" charset="0"/>
              <a:cs typeface="Myriad Pro Semibold" charset="0"/>
            </a:endParaRPr>
          </a:p>
        </p:txBody>
      </p:sp>
      <p:sp>
        <p:nvSpPr>
          <p:cNvPr id="4" name="TextBox 3">
            <a:extLst>
              <a:ext uri="{FF2B5EF4-FFF2-40B4-BE49-F238E27FC236}">
                <a16:creationId xmlns:a16="http://schemas.microsoft.com/office/drawing/2014/main" id="{4E52A4EB-E684-448D-8D93-717F9AFC698C}"/>
              </a:ext>
            </a:extLst>
          </p:cNvPr>
          <p:cNvSpPr txBox="1"/>
          <p:nvPr/>
        </p:nvSpPr>
        <p:spPr bwMode="auto">
          <a:xfrm>
            <a:off x="5053785" y="1524946"/>
            <a:ext cx="1487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84  ÷  4  =</a:t>
            </a:r>
            <a:endParaRPr lang="en-GB" sz="2200" dirty="0">
              <a:solidFill>
                <a:srgbClr val="C00000"/>
              </a:solidFill>
              <a:latin typeface="Myriad Pro Semibold" charset="0"/>
              <a:ea typeface="Myriad Pro Semibold" charset="0"/>
              <a:cs typeface="Myriad Pro Semibold" charset="0"/>
            </a:endParaRPr>
          </a:p>
        </p:txBody>
      </p:sp>
      <p:sp>
        <p:nvSpPr>
          <p:cNvPr id="5" name="Rectangle 4">
            <a:extLst>
              <a:ext uri="{FF2B5EF4-FFF2-40B4-BE49-F238E27FC236}">
                <a16:creationId xmlns:a16="http://schemas.microsoft.com/office/drawing/2014/main" id="{139276A6-E088-4AC8-9EEE-9F4FC1751274}"/>
              </a:ext>
            </a:extLst>
          </p:cNvPr>
          <p:cNvSpPr/>
          <p:nvPr/>
        </p:nvSpPr>
        <p:spPr bwMode="auto">
          <a:xfrm>
            <a:off x="6727641" y="151542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3" name="TextBox 12">
            <a:extLst>
              <a:ext uri="{FF2B5EF4-FFF2-40B4-BE49-F238E27FC236}">
                <a16:creationId xmlns:a16="http://schemas.microsoft.com/office/drawing/2014/main" id="{ACC6A942-18CB-47E9-8EAB-110F3D223E53}"/>
              </a:ext>
            </a:extLst>
          </p:cNvPr>
          <p:cNvSpPr txBox="1"/>
          <p:nvPr/>
        </p:nvSpPr>
        <p:spPr bwMode="auto">
          <a:xfrm>
            <a:off x="4830044" y="5128144"/>
            <a:ext cx="25319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solidFill>
                  <a:srgbClr val="0070C0"/>
                </a:solidFill>
                <a:latin typeface="Myriad Pro Semibold" charset="0"/>
                <a:ea typeface="Myriad Pro Semibold" charset="0"/>
                <a:cs typeface="Myriad Pro Semibold" charset="0"/>
              </a:rPr>
              <a:t>8 tens </a:t>
            </a:r>
            <a:r>
              <a:rPr lang="en-GB" sz="2200" dirty="0">
                <a:latin typeface="Myriad Pro Semibold" charset="0"/>
                <a:ea typeface="Myriad Pro Semibold" charset="0"/>
                <a:cs typeface="Myriad Pro Semibold" charset="0"/>
              </a:rPr>
              <a:t>÷ 4 = </a:t>
            </a:r>
            <a:r>
              <a:rPr lang="en-GB" sz="2200" dirty="0">
                <a:solidFill>
                  <a:srgbClr val="0070C0"/>
                </a:solidFill>
                <a:latin typeface="Myriad Pro Semibold" charset="0"/>
                <a:ea typeface="Myriad Pro Semibold" charset="0"/>
                <a:cs typeface="Myriad Pro Semibold" charset="0"/>
              </a:rPr>
              <a:t>2 tens</a:t>
            </a:r>
          </a:p>
        </p:txBody>
      </p:sp>
      <p:sp>
        <p:nvSpPr>
          <p:cNvPr id="14" name="TextBox 13">
            <a:extLst>
              <a:ext uri="{FF2B5EF4-FFF2-40B4-BE49-F238E27FC236}">
                <a16:creationId xmlns:a16="http://schemas.microsoft.com/office/drawing/2014/main" id="{6B4B97DA-0EB1-4323-A21C-4C564621C8A5}"/>
              </a:ext>
            </a:extLst>
          </p:cNvPr>
          <p:cNvSpPr txBox="1"/>
          <p:nvPr/>
        </p:nvSpPr>
        <p:spPr bwMode="auto">
          <a:xfrm>
            <a:off x="4819048" y="5537746"/>
            <a:ext cx="25539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solidFill>
                  <a:srgbClr val="FF0000"/>
                </a:solidFill>
                <a:latin typeface="Myriad Pro Semibold" charset="0"/>
                <a:ea typeface="Myriad Pro Semibold" charset="0"/>
                <a:cs typeface="Myriad Pro Semibold" charset="0"/>
              </a:rPr>
              <a:t>4 ones </a:t>
            </a:r>
            <a:r>
              <a:rPr lang="en-GB" sz="2200" dirty="0">
                <a:latin typeface="Myriad Pro Semibold" charset="0"/>
                <a:ea typeface="Myriad Pro Semibold" charset="0"/>
                <a:cs typeface="Myriad Pro Semibold" charset="0"/>
              </a:rPr>
              <a:t>÷ 4 = </a:t>
            </a:r>
            <a:r>
              <a:rPr lang="en-GB" sz="2200" dirty="0">
                <a:solidFill>
                  <a:srgbClr val="FF0000"/>
                </a:solidFill>
                <a:latin typeface="Myriad Pro Semibold" charset="0"/>
                <a:ea typeface="Myriad Pro Semibold" charset="0"/>
                <a:cs typeface="Myriad Pro Semibold" charset="0"/>
              </a:rPr>
              <a:t>1 one</a:t>
            </a:r>
          </a:p>
        </p:txBody>
      </p:sp>
      <p:pic>
        <p:nvPicPr>
          <p:cNvPr id="23" name="Picture 22" descr="A picture containing object  Description automatically generated">
            <a:extLst>
              <a:ext uri="{FF2B5EF4-FFF2-40B4-BE49-F238E27FC236}">
                <a16:creationId xmlns:a16="http://schemas.microsoft.com/office/drawing/2014/main" id="{DC52B5C4-57BF-4C41-B505-2E43926F3E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8911" y="2274370"/>
            <a:ext cx="355386" cy="342917"/>
          </a:xfrm>
          <a:prstGeom prst="rect">
            <a:avLst/>
          </a:prstGeom>
        </p:spPr>
      </p:pic>
      <p:pic>
        <p:nvPicPr>
          <p:cNvPr id="33" name="Picture 32" descr="A picture containing object  Description automatically generated">
            <a:extLst>
              <a:ext uri="{FF2B5EF4-FFF2-40B4-BE49-F238E27FC236}">
                <a16:creationId xmlns:a16="http://schemas.microsoft.com/office/drawing/2014/main" id="{3DA6B4BC-44CE-4B5F-B9E3-0BC5316343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7108" y="2274370"/>
            <a:ext cx="355386" cy="342917"/>
          </a:xfrm>
          <a:prstGeom prst="rect">
            <a:avLst/>
          </a:prstGeom>
        </p:spPr>
      </p:pic>
      <p:pic>
        <p:nvPicPr>
          <p:cNvPr id="34" name="Picture 33" descr="A picture containing object  Description automatically generated">
            <a:extLst>
              <a:ext uri="{FF2B5EF4-FFF2-40B4-BE49-F238E27FC236}">
                <a16:creationId xmlns:a16="http://schemas.microsoft.com/office/drawing/2014/main" id="{15DD6E3C-78D4-4F59-B878-47F43B8CA9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5305" y="2274370"/>
            <a:ext cx="355386" cy="342917"/>
          </a:xfrm>
          <a:prstGeom prst="rect">
            <a:avLst/>
          </a:prstGeom>
        </p:spPr>
      </p:pic>
      <p:pic>
        <p:nvPicPr>
          <p:cNvPr id="35" name="Picture 34" descr="A picture containing object  Description automatically generated">
            <a:extLst>
              <a:ext uri="{FF2B5EF4-FFF2-40B4-BE49-F238E27FC236}">
                <a16:creationId xmlns:a16="http://schemas.microsoft.com/office/drawing/2014/main" id="{AC47B8FF-F1AA-40EB-9AFF-AE5DD79AFB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3502" y="2274370"/>
            <a:ext cx="355386" cy="342917"/>
          </a:xfrm>
          <a:prstGeom prst="rect">
            <a:avLst/>
          </a:prstGeom>
        </p:spPr>
      </p:pic>
      <p:grpSp>
        <p:nvGrpSpPr>
          <p:cNvPr id="10" name="Group 9">
            <a:extLst>
              <a:ext uri="{FF2B5EF4-FFF2-40B4-BE49-F238E27FC236}">
                <a16:creationId xmlns:a16="http://schemas.microsoft.com/office/drawing/2014/main" id="{9AE70A71-BD2A-4C7F-A570-C7E4E6C3AF49}"/>
              </a:ext>
            </a:extLst>
          </p:cNvPr>
          <p:cNvGrpSpPr/>
          <p:nvPr/>
        </p:nvGrpSpPr>
        <p:grpSpPr>
          <a:xfrm>
            <a:off x="5383338" y="2993405"/>
            <a:ext cx="355386" cy="1973340"/>
            <a:chOff x="3859338" y="2993405"/>
            <a:chExt cx="355386" cy="1973340"/>
          </a:xfrm>
        </p:grpSpPr>
        <p:pic>
          <p:nvPicPr>
            <p:cNvPr id="44" name="Picture 43" descr="A picture containing object  Description automatically generated">
              <a:extLst>
                <a:ext uri="{FF2B5EF4-FFF2-40B4-BE49-F238E27FC236}">
                  <a16:creationId xmlns:a16="http://schemas.microsoft.com/office/drawing/2014/main" id="{7FFC5C29-40C5-47B4-95AB-5D9882E757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9338" y="2993405"/>
              <a:ext cx="355386" cy="342917"/>
            </a:xfrm>
            <a:prstGeom prst="rect">
              <a:avLst/>
            </a:prstGeom>
          </p:spPr>
        </p:pic>
        <p:pic>
          <p:nvPicPr>
            <p:cNvPr id="45" name="Picture 44" descr="A picture containing object  Description automatically generated">
              <a:extLst>
                <a:ext uri="{FF2B5EF4-FFF2-40B4-BE49-F238E27FC236}">
                  <a16:creationId xmlns:a16="http://schemas.microsoft.com/office/drawing/2014/main" id="{8F9F13C7-0F4A-4FC1-B2C8-5640FEB09B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9338" y="3536879"/>
              <a:ext cx="355386" cy="342917"/>
            </a:xfrm>
            <a:prstGeom prst="rect">
              <a:avLst/>
            </a:prstGeom>
          </p:spPr>
        </p:pic>
        <p:pic>
          <p:nvPicPr>
            <p:cNvPr id="46" name="Picture 45" descr="A picture containing object  Description automatically generated">
              <a:extLst>
                <a:ext uri="{FF2B5EF4-FFF2-40B4-BE49-F238E27FC236}">
                  <a16:creationId xmlns:a16="http://schemas.microsoft.com/office/drawing/2014/main" id="{F06557FF-40BC-46DC-A03A-2834CA6732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9338" y="4080353"/>
              <a:ext cx="355386" cy="342917"/>
            </a:xfrm>
            <a:prstGeom prst="rect">
              <a:avLst/>
            </a:prstGeom>
          </p:spPr>
        </p:pic>
        <p:pic>
          <p:nvPicPr>
            <p:cNvPr id="47" name="Picture 46" descr="A picture containing object  Description automatically generated">
              <a:extLst>
                <a:ext uri="{FF2B5EF4-FFF2-40B4-BE49-F238E27FC236}">
                  <a16:creationId xmlns:a16="http://schemas.microsoft.com/office/drawing/2014/main" id="{86C6D6FF-DCC4-4F82-A142-E0B445AF9D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9338" y="4623828"/>
              <a:ext cx="355386" cy="342917"/>
            </a:xfrm>
            <a:prstGeom prst="rect">
              <a:avLst/>
            </a:prstGeom>
          </p:spPr>
        </p:pic>
      </p:grpSp>
      <p:sp>
        <p:nvSpPr>
          <p:cNvPr id="7" name="Rectangle 6">
            <a:extLst>
              <a:ext uri="{FF2B5EF4-FFF2-40B4-BE49-F238E27FC236}">
                <a16:creationId xmlns:a16="http://schemas.microsoft.com/office/drawing/2014/main" id="{7C257A05-28B5-4FAB-92CC-3E1C07327A61}"/>
              </a:ext>
            </a:extLst>
          </p:cNvPr>
          <p:cNvSpPr/>
          <p:nvPr/>
        </p:nvSpPr>
        <p:spPr bwMode="auto">
          <a:xfrm>
            <a:off x="4123068" y="2867675"/>
            <a:ext cx="1152381" cy="2269484"/>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153753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path" presetSubtype="0" accel="50000" fill="hold" nodeType="afterEffect">
                                  <p:stCondLst>
                                    <p:cond delay="0"/>
                                  </p:stCondLst>
                                  <p:childTnLst>
                                    <p:animMotion origin="layout" path="M 3.54167E-6 -2.96296E-6 L -0.12943 0.10625 " pathEditMode="relative" rAng="0" ptsTypes="AA">
                                      <p:cBhvr>
                                        <p:cTn id="10" dur="1500" fill="hold"/>
                                        <p:tgtEl>
                                          <p:spTgt spid="23"/>
                                        </p:tgtEl>
                                        <p:attrNameLst>
                                          <p:attrName>ppt_x</p:attrName>
                                          <p:attrName>ppt_y</p:attrName>
                                        </p:attrNameLst>
                                      </p:cBhvr>
                                      <p:rCtr x="-6471" y="5301"/>
                                    </p:animMotion>
                                  </p:childTnLst>
                                </p:cTn>
                              </p:par>
                              <p:par>
                                <p:cTn id="11" presetID="42" presetClass="path" presetSubtype="0" accel="50000" fill="hold" nodeType="withEffect">
                                  <p:stCondLst>
                                    <p:cond delay="0"/>
                                  </p:stCondLst>
                                  <p:childTnLst>
                                    <p:animMotion origin="layout" path="M -1.45833E-6 -2.96296E-6 L -0.16328 0.18148 " pathEditMode="relative" rAng="0" ptsTypes="AA">
                                      <p:cBhvr>
                                        <p:cTn id="12" dur="1500" fill="hold"/>
                                        <p:tgtEl>
                                          <p:spTgt spid="33"/>
                                        </p:tgtEl>
                                        <p:attrNameLst>
                                          <p:attrName>ppt_x</p:attrName>
                                          <p:attrName>ppt_y</p:attrName>
                                        </p:attrNameLst>
                                      </p:cBhvr>
                                      <p:rCtr x="-8164" y="9074"/>
                                    </p:animMotion>
                                  </p:childTnLst>
                                </p:cTn>
                              </p:par>
                              <p:par>
                                <p:cTn id="13" presetID="42" presetClass="path" presetSubtype="0" accel="50000" fill="hold" nodeType="withEffect">
                                  <p:stCondLst>
                                    <p:cond delay="0"/>
                                  </p:stCondLst>
                                  <p:childTnLst>
                                    <p:animMotion origin="layout" path="M 3.75E-6 -2.96296E-6 L -0.19727 0.26111 " pathEditMode="relative" rAng="0" ptsTypes="AA">
                                      <p:cBhvr>
                                        <p:cTn id="14" dur="1500" fill="hold"/>
                                        <p:tgtEl>
                                          <p:spTgt spid="34"/>
                                        </p:tgtEl>
                                        <p:attrNameLst>
                                          <p:attrName>ppt_x</p:attrName>
                                          <p:attrName>ppt_y</p:attrName>
                                        </p:attrNameLst>
                                      </p:cBhvr>
                                      <p:rCtr x="-9870" y="13056"/>
                                    </p:animMotion>
                                  </p:childTnLst>
                                </p:cTn>
                              </p:par>
                              <p:par>
                                <p:cTn id="15" presetID="42" presetClass="path" presetSubtype="0" accel="50000" fill="hold" nodeType="withEffect">
                                  <p:stCondLst>
                                    <p:cond delay="0"/>
                                  </p:stCondLst>
                                  <p:childTnLst>
                                    <p:animMotion origin="layout" path="M -1.25E-6 -2.96296E-6 L -0.23216 0.34144 " pathEditMode="relative" rAng="0" ptsTypes="AA">
                                      <p:cBhvr>
                                        <p:cTn id="16" dur="1500" fill="hold"/>
                                        <p:tgtEl>
                                          <p:spTgt spid="35"/>
                                        </p:tgtEl>
                                        <p:attrNameLst>
                                          <p:attrName>ppt_x</p:attrName>
                                          <p:attrName>ppt_y</p:attrName>
                                        </p:attrNameLst>
                                      </p:cBhvr>
                                      <p:rCtr x="-11615" y="17060"/>
                                    </p:animMotion>
                                  </p:childTnLst>
                                </p:cTn>
                              </p:par>
                            </p:childTnLst>
                          </p:cTn>
                        </p:par>
                        <p:par>
                          <p:cTn id="17" fill="hold">
                            <p:stCondLst>
                              <p:cond delay="2000"/>
                            </p:stCondLst>
                            <p:childTnLst>
                              <p:par>
                                <p:cTn id="18" presetID="1" presetClass="exit" presetSubtype="0" fill="hold" nodeType="afterEffect">
                                  <p:stCondLst>
                                    <p:cond delay="0"/>
                                  </p:stCondLst>
                                  <p:childTnLst>
                                    <p:set>
                                      <p:cBhvr>
                                        <p:cTn id="19" dur="1" fill="hold">
                                          <p:stCondLst>
                                            <p:cond delay="0"/>
                                          </p:stCondLst>
                                        </p:cTn>
                                        <p:tgtEl>
                                          <p:spTgt spid="23"/>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33"/>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34"/>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35"/>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2000"/>
                            </p:stCondLst>
                            <p:childTnLst>
                              <p:par>
                                <p:cTn id="29" presetID="63" presetClass="path" presetSubtype="0" accel="50000" decel="50000" fill="hold" grpId="1" nodeType="afterEffect">
                                  <p:stCondLst>
                                    <p:cond delay="500"/>
                                  </p:stCondLst>
                                  <p:childTnLst>
                                    <p:animMotion origin="layout" path="M -2.22222E-6 -4.81481E-6 L 0.16528 -0.04791 " pathEditMode="relative" rAng="0" ptsTypes="AA">
                                      <p:cBhvr>
                                        <p:cTn id="30" dur="1500" fill="hold"/>
                                        <p:tgtEl>
                                          <p:spTgt spid="7"/>
                                        </p:tgtEl>
                                        <p:attrNameLst>
                                          <p:attrName>ppt_x</p:attrName>
                                          <p:attrName>ppt_y</p:attrName>
                                        </p:attrNameLst>
                                      </p:cBhvr>
                                      <p:rCtr x="8264" y="-2407"/>
                                    </p:animMotion>
                                  </p:childTnLst>
                                </p:cTn>
                              </p:par>
                              <p:par>
                                <p:cTn id="31" presetID="63" presetClass="path" presetSubtype="0" accel="50000" decel="50000" fill="hold" nodeType="withEffect">
                                  <p:stCondLst>
                                    <p:cond delay="500"/>
                                  </p:stCondLst>
                                  <p:childTnLst>
                                    <p:animMotion origin="layout" path="M -3.05556E-6 -4.07407E-6 L 0.15747 -0.05185 " pathEditMode="relative" rAng="0" ptsTypes="AA">
                                      <p:cBhvr>
                                        <p:cTn id="32" dur="1500" fill="hold"/>
                                        <p:tgtEl>
                                          <p:spTgt spid="10"/>
                                        </p:tgtEl>
                                        <p:attrNameLst>
                                          <p:attrName>ppt_x</p:attrName>
                                          <p:attrName>ppt_y</p:attrName>
                                        </p:attrNameLst>
                                      </p:cBhvr>
                                      <p:rCtr x="7865" y="-2593"/>
                                    </p:animMotion>
                                  </p:childTnLst>
                                </p:cTn>
                              </p:par>
                              <p:par>
                                <p:cTn id="33" presetID="63" presetClass="path" presetSubtype="0" accel="50000" decel="50000" fill="hold" nodeType="withEffect">
                                  <p:stCondLst>
                                    <p:cond delay="500"/>
                                  </p:stCondLst>
                                  <p:childTnLst>
                                    <p:animMotion origin="layout" path="M -6.25E-7 -4.07407E-6 L 0.16641 -0.05324 " pathEditMode="relative" rAng="0" ptsTypes="AA">
                                      <p:cBhvr>
                                        <p:cTn id="34" dur="1500" fill="hold"/>
                                        <p:tgtEl>
                                          <p:spTgt spid="9"/>
                                        </p:tgtEl>
                                        <p:attrNameLst>
                                          <p:attrName>ppt_x</p:attrName>
                                          <p:attrName>ppt_y</p:attrName>
                                        </p:attrNameLst>
                                      </p:cBhvr>
                                      <p:rCtr x="8320" y="-2662"/>
                                    </p:animMotion>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P spid="7" grpId="1"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C2F9344-32E0-4EA6-BBB7-89580C37B0D0}"/>
              </a:ext>
            </a:extLst>
          </p:cNvPr>
          <p:cNvGrpSpPr/>
          <p:nvPr/>
        </p:nvGrpSpPr>
        <p:grpSpPr>
          <a:xfrm>
            <a:off x="5029160" y="2558563"/>
            <a:ext cx="2146408" cy="2129211"/>
            <a:chOff x="3505160" y="2558562"/>
            <a:chExt cx="2146408" cy="2129211"/>
          </a:xfrm>
        </p:grpSpPr>
        <p:pic>
          <p:nvPicPr>
            <p:cNvPr id="48" name="Picture 47" descr="A close up of a logo  Description automatically generated">
              <a:extLst>
                <a:ext uri="{FF2B5EF4-FFF2-40B4-BE49-F238E27FC236}">
                  <a16:creationId xmlns:a16="http://schemas.microsoft.com/office/drawing/2014/main" id="{F3DB1AA7-C3E6-42F4-8CF5-A12084DB6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0352" y="2558562"/>
              <a:ext cx="498788" cy="498788"/>
            </a:xfrm>
            <a:prstGeom prst="rect">
              <a:avLst/>
            </a:prstGeom>
          </p:spPr>
        </p:pic>
        <p:pic>
          <p:nvPicPr>
            <p:cNvPr id="50" name="Picture 49" descr="A close up of a logo  Description automatically generated">
              <a:extLst>
                <a:ext uri="{FF2B5EF4-FFF2-40B4-BE49-F238E27FC236}">
                  <a16:creationId xmlns:a16="http://schemas.microsoft.com/office/drawing/2014/main" id="{F2140E13-A7E4-49DE-8EC9-8CF0C466E4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0352" y="3102036"/>
              <a:ext cx="498788" cy="498788"/>
            </a:xfrm>
            <a:prstGeom prst="rect">
              <a:avLst/>
            </a:prstGeom>
          </p:spPr>
        </p:pic>
        <p:pic>
          <p:nvPicPr>
            <p:cNvPr id="51" name="Picture 50" descr="A close up of a logo  Description automatically generated">
              <a:extLst>
                <a:ext uri="{FF2B5EF4-FFF2-40B4-BE49-F238E27FC236}">
                  <a16:creationId xmlns:a16="http://schemas.microsoft.com/office/drawing/2014/main" id="{62D33DA7-1247-423C-8FEB-DFB16BB06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0352" y="3645510"/>
              <a:ext cx="498788" cy="498788"/>
            </a:xfrm>
            <a:prstGeom prst="rect">
              <a:avLst/>
            </a:prstGeom>
          </p:spPr>
        </p:pic>
        <p:pic>
          <p:nvPicPr>
            <p:cNvPr id="52" name="Picture 51" descr="A close up of a logo  Description automatically generated">
              <a:extLst>
                <a:ext uri="{FF2B5EF4-FFF2-40B4-BE49-F238E27FC236}">
                  <a16:creationId xmlns:a16="http://schemas.microsoft.com/office/drawing/2014/main" id="{3251A70C-7E1C-4ADD-80D3-B64D752C7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0352" y="4188985"/>
              <a:ext cx="498788" cy="498788"/>
            </a:xfrm>
            <a:prstGeom prst="rect">
              <a:avLst/>
            </a:prstGeom>
          </p:spPr>
        </p:pic>
        <p:pic>
          <p:nvPicPr>
            <p:cNvPr id="53" name="Picture 52" descr="A close up of a logo  Description automatically generated">
              <a:extLst>
                <a:ext uri="{FF2B5EF4-FFF2-40B4-BE49-F238E27FC236}">
                  <a16:creationId xmlns:a16="http://schemas.microsoft.com/office/drawing/2014/main" id="{9F9B9E5F-2DA0-478F-BCBB-613BD1DC9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2187" y="2558562"/>
              <a:ext cx="498788" cy="498788"/>
            </a:xfrm>
            <a:prstGeom prst="rect">
              <a:avLst/>
            </a:prstGeom>
          </p:spPr>
        </p:pic>
        <p:pic>
          <p:nvPicPr>
            <p:cNvPr id="54" name="Picture 53" descr="A close up of a logo  Description automatically generated">
              <a:extLst>
                <a:ext uri="{FF2B5EF4-FFF2-40B4-BE49-F238E27FC236}">
                  <a16:creationId xmlns:a16="http://schemas.microsoft.com/office/drawing/2014/main" id="{C5DD19BB-C965-4574-B99D-EF2B73CA2A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2187" y="3102036"/>
              <a:ext cx="498788" cy="498788"/>
            </a:xfrm>
            <a:prstGeom prst="rect">
              <a:avLst/>
            </a:prstGeom>
          </p:spPr>
        </p:pic>
        <p:pic>
          <p:nvPicPr>
            <p:cNvPr id="55" name="Picture 54" descr="A close up of a logo  Description automatically generated">
              <a:extLst>
                <a:ext uri="{FF2B5EF4-FFF2-40B4-BE49-F238E27FC236}">
                  <a16:creationId xmlns:a16="http://schemas.microsoft.com/office/drawing/2014/main" id="{D049A18B-176E-417B-B068-EEB4E1B02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2187" y="3645510"/>
              <a:ext cx="498788" cy="498788"/>
            </a:xfrm>
            <a:prstGeom prst="rect">
              <a:avLst/>
            </a:prstGeom>
          </p:spPr>
        </p:pic>
        <p:pic>
          <p:nvPicPr>
            <p:cNvPr id="56" name="Picture 55" descr="A close up of a logo  Description automatically generated">
              <a:extLst>
                <a:ext uri="{FF2B5EF4-FFF2-40B4-BE49-F238E27FC236}">
                  <a16:creationId xmlns:a16="http://schemas.microsoft.com/office/drawing/2014/main" id="{1866DF04-A421-40DB-8BF7-5F15A4DD18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2187" y="4188985"/>
              <a:ext cx="498788" cy="498788"/>
            </a:xfrm>
            <a:prstGeom prst="rect">
              <a:avLst/>
            </a:prstGeom>
          </p:spPr>
        </p:pic>
        <p:pic>
          <p:nvPicPr>
            <p:cNvPr id="57" name="Picture 56" descr="A picture containing object  Description automatically generated">
              <a:extLst>
                <a:ext uri="{FF2B5EF4-FFF2-40B4-BE49-F238E27FC236}">
                  <a16:creationId xmlns:a16="http://schemas.microsoft.com/office/drawing/2014/main" id="{2CA90F45-81B1-44FA-A18F-BE248D808E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6182" y="2636498"/>
              <a:ext cx="355386" cy="342917"/>
            </a:xfrm>
            <a:prstGeom prst="rect">
              <a:avLst/>
            </a:prstGeom>
          </p:spPr>
        </p:pic>
        <p:pic>
          <p:nvPicPr>
            <p:cNvPr id="58" name="Picture 57" descr="A picture containing object  Description automatically generated">
              <a:extLst>
                <a:ext uri="{FF2B5EF4-FFF2-40B4-BE49-F238E27FC236}">
                  <a16:creationId xmlns:a16="http://schemas.microsoft.com/office/drawing/2014/main" id="{534547C8-4348-4C37-8A1A-7408166C93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6182" y="3179972"/>
              <a:ext cx="355386" cy="342917"/>
            </a:xfrm>
            <a:prstGeom prst="rect">
              <a:avLst/>
            </a:prstGeom>
          </p:spPr>
        </p:pic>
        <p:pic>
          <p:nvPicPr>
            <p:cNvPr id="59" name="Picture 58" descr="A picture containing object  Description automatically generated">
              <a:extLst>
                <a:ext uri="{FF2B5EF4-FFF2-40B4-BE49-F238E27FC236}">
                  <a16:creationId xmlns:a16="http://schemas.microsoft.com/office/drawing/2014/main" id="{8E728F98-2252-40E2-BD1E-07DD433826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6182" y="3723446"/>
              <a:ext cx="355386" cy="342917"/>
            </a:xfrm>
            <a:prstGeom prst="rect">
              <a:avLst/>
            </a:prstGeom>
          </p:spPr>
        </p:pic>
        <p:pic>
          <p:nvPicPr>
            <p:cNvPr id="60" name="Picture 59" descr="A picture containing object  Description automatically generated">
              <a:extLst>
                <a:ext uri="{FF2B5EF4-FFF2-40B4-BE49-F238E27FC236}">
                  <a16:creationId xmlns:a16="http://schemas.microsoft.com/office/drawing/2014/main" id="{5999EA45-EE2F-4A69-93DD-4EE47CAF63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6182" y="4266921"/>
              <a:ext cx="355386" cy="342917"/>
            </a:xfrm>
            <a:prstGeom prst="rect">
              <a:avLst/>
            </a:prstGeom>
          </p:spPr>
        </p:pic>
        <p:pic>
          <p:nvPicPr>
            <p:cNvPr id="61" name="Picture 60">
              <a:extLst>
                <a:ext uri="{FF2B5EF4-FFF2-40B4-BE49-F238E27FC236}">
                  <a16:creationId xmlns:a16="http://schemas.microsoft.com/office/drawing/2014/main" id="{FAFEB0B9-180A-4AF1-B6BC-5224F9F945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5160" y="2569030"/>
              <a:ext cx="336681" cy="2101143"/>
            </a:xfrm>
            <a:prstGeom prst="rect">
              <a:avLst/>
            </a:prstGeom>
          </p:spPr>
        </p:pic>
      </p:gr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1:2</a:t>
            </a:r>
          </a:p>
        </p:txBody>
      </p:sp>
      <p:sp>
        <p:nvSpPr>
          <p:cNvPr id="3" name="TextBox 2">
            <a:extLst>
              <a:ext uri="{FF2B5EF4-FFF2-40B4-BE49-F238E27FC236}">
                <a16:creationId xmlns:a16="http://schemas.microsoft.com/office/drawing/2014/main" id="{B17601F2-FCE9-48FB-BDC9-BA8216DC3EC2}"/>
              </a:ext>
            </a:extLst>
          </p:cNvPr>
          <p:cNvSpPr txBox="1"/>
          <p:nvPr/>
        </p:nvSpPr>
        <p:spPr bwMode="auto">
          <a:xfrm>
            <a:off x="1809795" y="920310"/>
            <a:ext cx="85724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84 sticks shared equally between 4 children. How many sticks each?</a:t>
            </a:r>
            <a:endParaRPr lang="en-GB" sz="2200" dirty="0">
              <a:solidFill>
                <a:srgbClr val="FF0000"/>
              </a:solidFill>
              <a:latin typeface="Myriad Pro Semibold" charset="0"/>
              <a:ea typeface="Myriad Pro Semibold" charset="0"/>
              <a:cs typeface="Myriad Pro Semibold" charset="0"/>
            </a:endParaRPr>
          </a:p>
        </p:txBody>
      </p:sp>
      <p:sp>
        <p:nvSpPr>
          <p:cNvPr id="4" name="TextBox 3">
            <a:extLst>
              <a:ext uri="{FF2B5EF4-FFF2-40B4-BE49-F238E27FC236}">
                <a16:creationId xmlns:a16="http://schemas.microsoft.com/office/drawing/2014/main" id="{4E52A4EB-E684-448D-8D93-717F9AFC698C}"/>
              </a:ext>
            </a:extLst>
          </p:cNvPr>
          <p:cNvSpPr txBox="1"/>
          <p:nvPr/>
        </p:nvSpPr>
        <p:spPr bwMode="auto">
          <a:xfrm>
            <a:off x="5053785" y="1524946"/>
            <a:ext cx="1487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84  ÷  4  =</a:t>
            </a:r>
            <a:endParaRPr lang="en-GB" sz="2200" dirty="0">
              <a:solidFill>
                <a:srgbClr val="C00000"/>
              </a:solidFill>
              <a:latin typeface="Myriad Pro Semibold" charset="0"/>
              <a:ea typeface="Myriad Pro Semibold" charset="0"/>
              <a:cs typeface="Myriad Pro Semibold" charset="0"/>
            </a:endParaRPr>
          </a:p>
        </p:txBody>
      </p:sp>
      <p:sp>
        <p:nvSpPr>
          <p:cNvPr id="5" name="Rectangle 4">
            <a:extLst>
              <a:ext uri="{FF2B5EF4-FFF2-40B4-BE49-F238E27FC236}">
                <a16:creationId xmlns:a16="http://schemas.microsoft.com/office/drawing/2014/main" id="{139276A6-E088-4AC8-9EEE-9F4FC1751274}"/>
              </a:ext>
            </a:extLst>
          </p:cNvPr>
          <p:cNvSpPr/>
          <p:nvPr/>
        </p:nvSpPr>
        <p:spPr bwMode="auto">
          <a:xfrm>
            <a:off x="6727641" y="151542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3" name="TextBox 12">
            <a:extLst>
              <a:ext uri="{FF2B5EF4-FFF2-40B4-BE49-F238E27FC236}">
                <a16:creationId xmlns:a16="http://schemas.microsoft.com/office/drawing/2014/main" id="{ACC6A942-18CB-47E9-8EAB-110F3D223E53}"/>
              </a:ext>
            </a:extLst>
          </p:cNvPr>
          <p:cNvSpPr txBox="1"/>
          <p:nvPr/>
        </p:nvSpPr>
        <p:spPr bwMode="auto">
          <a:xfrm>
            <a:off x="4830044" y="5128144"/>
            <a:ext cx="25319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solidFill>
                  <a:srgbClr val="0070C0"/>
                </a:solidFill>
                <a:latin typeface="Myriad Pro Semibold" charset="0"/>
                <a:ea typeface="Myriad Pro Semibold" charset="0"/>
                <a:cs typeface="Myriad Pro Semibold" charset="0"/>
              </a:rPr>
              <a:t>8 tens </a:t>
            </a:r>
            <a:r>
              <a:rPr lang="en-GB" sz="2200" dirty="0">
                <a:latin typeface="Myriad Pro Semibold" charset="0"/>
                <a:ea typeface="Myriad Pro Semibold" charset="0"/>
                <a:cs typeface="Myriad Pro Semibold" charset="0"/>
              </a:rPr>
              <a:t>÷ 4 = </a:t>
            </a:r>
            <a:r>
              <a:rPr lang="en-GB" sz="2200" dirty="0">
                <a:solidFill>
                  <a:srgbClr val="0070C0"/>
                </a:solidFill>
                <a:latin typeface="Myriad Pro Semibold" charset="0"/>
                <a:ea typeface="Myriad Pro Semibold" charset="0"/>
                <a:cs typeface="Myriad Pro Semibold" charset="0"/>
              </a:rPr>
              <a:t>2 tens</a:t>
            </a:r>
          </a:p>
        </p:txBody>
      </p:sp>
      <p:sp>
        <p:nvSpPr>
          <p:cNvPr id="14" name="TextBox 13">
            <a:extLst>
              <a:ext uri="{FF2B5EF4-FFF2-40B4-BE49-F238E27FC236}">
                <a16:creationId xmlns:a16="http://schemas.microsoft.com/office/drawing/2014/main" id="{6B4B97DA-0EB1-4323-A21C-4C564621C8A5}"/>
              </a:ext>
            </a:extLst>
          </p:cNvPr>
          <p:cNvSpPr txBox="1"/>
          <p:nvPr/>
        </p:nvSpPr>
        <p:spPr bwMode="auto">
          <a:xfrm>
            <a:off x="4819048" y="5537746"/>
            <a:ext cx="25539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solidFill>
                  <a:srgbClr val="FF0000"/>
                </a:solidFill>
                <a:latin typeface="Myriad Pro Semibold" charset="0"/>
                <a:ea typeface="Myriad Pro Semibold" charset="0"/>
                <a:cs typeface="Myriad Pro Semibold" charset="0"/>
              </a:rPr>
              <a:t>4 ones </a:t>
            </a:r>
            <a:r>
              <a:rPr lang="en-GB" sz="2200" dirty="0">
                <a:latin typeface="Myriad Pro Semibold" charset="0"/>
                <a:ea typeface="Myriad Pro Semibold" charset="0"/>
                <a:cs typeface="Myriad Pro Semibold" charset="0"/>
              </a:rPr>
              <a:t>÷ 4 = </a:t>
            </a:r>
            <a:r>
              <a:rPr lang="en-GB" sz="2200" dirty="0">
                <a:solidFill>
                  <a:srgbClr val="FF0000"/>
                </a:solidFill>
                <a:latin typeface="Myriad Pro Semibold" charset="0"/>
                <a:ea typeface="Myriad Pro Semibold" charset="0"/>
                <a:cs typeface="Myriad Pro Semibold" charset="0"/>
              </a:rPr>
              <a:t>1 one</a:t>
            </a:r>
          </a:p>
        </p:txBody>
      </p:sp>
      <p:sp>
        <p:nvSpPr>
          <p:cNvPr id="73" name="TextBox 72">
            <a:extLst>
              <a:ext uri="{FF2B5EF4-FFF2-40B4-BE49-F238E27FC236}">
                <a16:creationId xmlns:a16="http://schemas.microsoft.com/office/drawing/2014/main" id="{D64AB1D8-B6F9-4672-9701-105C55D1D205}"/>
              </a:ext>
            </a:extLst>
          </p:cNvPr>
          <p:cNvSpPr txBox="1"/>
          <p:nvPr/>
        </p:nvSpPr>
        <p:spPr bwMode="auto">
          <a:xfrm>
            <a:off x="6717030" y="1524945"/>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21</a:t>
            </a:r>
          </a:p>
        </p:txBody>
      </p:sp>
      <p:sp>
        <p:nvSpPr>
          <p:cNvPr id="74" name="TextBox 73">
            <a:extLst>
              <a:ext uri="{FF2B5EF4-FFF2-40B4-BE49-F238E27FC236}">
                <a16:creationId xmlns:a16="http://schemas.microsoft.com/office/drawing/2014/main" id="{C3FB477C-0ECD-494E-B5DC-B46FD6394997}"/>
              </a:ext>
            </a:extLst>
          </p:cNvPr>
          <p:cNvSpPr txBox="1"/>
          <p:nvPr/>
        </p:nvSpPr>
        <p:spPr bwMode="auto">
          <a:xfrm>
            <a:off x="5276707" y="5947348"/>
            <a:ext cx="16385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solidFill>
                  <a:srgbClr val="0070C0"/>
                </a:solidFill>
                <a:latin typeface="Myriad Pro Semibold" charset="0"/>
                <a:ea typeface="Myriad Pro Semibold" charset="0"/>
                <a:cs typeface="Myriad Pro Semibold" charset="0"/>
              </a:rPr>
              <a:t>8</a:t>
            </a:r>
            <a:r>
              <a:rPr lang="en-GB" sz="2200" dirty="0">
                <a:solidFill>
                  <a:srgbClr val="FF0000"/>
                </a:solidFill>
                <a:latin typeface="Myriad Pro Semibold" charset="0"/>
                <a:ea typeface="Myriad Pro Semibold" charset="0"/>
                <a:cs typeface="Myriad Pro Semibold" charset="0"/>
              </a:rPr>
              <a:t>4</a:t>
            </a:r>
            <a:r>
              <a:rPr lang="en-GB" sz="2200" dirty="0">
                <a:latin typeface="Myriad Pro Semibold" charset="0"/>
                <a:ea typeface="Myriad Pro Semibold" charset="0"/>
                <a:cs typeface="Myriad Pro Semibold" charset="0"/>
              </a:rPr>
              <a:t> ÷ 4 = </a:t>
            </a:r>
            <a:r>
              <a:rPr lang="en-GB" sz="2200" dirty="0">
                <a:solidFill>
                  <a:srgbClr val="0070C0"/>
                </a:solidFill>
                <a:latin typeface="Myriad Pro Semibold" charset="0"/>
                <a:ea typeface="Myriad Pro Semibold" charset="0"/>
                <a:cs typeface="Myriad Pro Semibold" charset="0"/>
              </a:rPr>
              <a:t>2</a:t>
            </a:r>
            <a:r>
              <a:rPr lang="en-GB" sz="2200" dirty="0">
                <a:solidFill>
                  <a:srgbClr val="FF0000"/>
                </a:solidFill>
                <a:latin typeface="Myriad Pro Semibold" charset="0"/>
                <a:ea typeface="Myriad Pro Semibold" charset="0"/>
                <a:cs typeface="Myriad Pro Semibold" charset="0"/>
              </a:rPr>
              <a:t>1</a:t>
            </a:r>
          </a:p>
        </p:txBody>
      </p:sp>
      <p:sp>
        <p:nvSpPr>
          <p:cNvPr id="75" name="Rectangle 74">
            <a:extLst>
              <a:ext uri="{FF2B5EF4-FFF2-40B4-BE49-F238E27FC236}">
                <a16:creationId xmlns:a16="http://schemas.microsoft.com/office/drawing/2014/main" id="{C32F8D8B-9F93-4C95-BEB4-C659277ACC1C}"/>
              </a:ext>
            </a:extLst>
          </p:cNvPr>
          <p:cNvSpPr/>
          <p:nvPr/>
        </p:nvSpPr>
        <p:spPr bwMode="auto">
          <a:xfrm>
            <a:off x="5573075" y="2510768"/>
            <a:ext cx="1152381" cy="2269484"/>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Tree>
    <p:extLst>
      <p:ext uri="{BB962C8B-B14F-4D97-AF65-F5344CB8AC3E}">
        <p14:creationId xmlns:p14="http://schemas.microsoft.com/office/powerpoint/2010/main" val="270199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75"/>
                                        </p:tgtEl>
                                      </p:cBhvr>
                                    </p:animEffect>
                                    <p:set>
                                      <p:cBhvr>
                                        <p:cTn id="7" dur="1" fill="hold">
                                          <p:stCondLst>
                                            <p:cond delay="499"/>
                                          </p:stCondLst>
                                        </p:cTn>
                                        <p:tgtEl>
                                          <p:spTgt spid="7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1:7</a:t>
            </a:r>
          </a:p>
        </p:txBody>
      </p:sp>
      <p:pic>
        <p:nvPicPr>
          <p:cNvPr id="9" name="Picture 8" descr="A close up of a logo  Description automatically generated">
            <a:extLst>
              <a:ext uri="{FF2B5EF4-FFF2-40B4-BE49-F238E27FC236}">
                <a16:creationId xmlns:a16="http://schemas.microsoft.com/office/drawing/2014/main" id="{E1F9899A-84D8-4443-86FA-48086D1520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9715" y="1608334"/>
            <a:ext cx="5112573" cy="4127468"/>
          </a:xfrm>
          <a:prstGeom prst="rect">
            <a:avLst/>
          </a:prstGeom>
        </p:spPr>
      </p:pic>
    </p:spTree>
    <p:extLst>
      <p:ext uri="{BB962C8B-B14F-4D97-AF65-F5344CB8AC3E}">
        <p14:creationId xmlns:p14="http://schemas.microsoft.com/office/powerpoint/2010/main" val="9673271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a:t>
            </a:r>
            <a:r>
              <a:rPr lang="en-GB" sz="2400" b="1" dirty="0"/>
              <a:t>4</a:t>
            </a:r>
            <a:r>
              <a:rPr lang="en-GB" sz="2400" b="1" i="0" u="none" strike="noStrike" dirty="0">
                <a:effectLst/>
              </a:rPr>
              <a:t>, Learning Outcome </a:t>
            </a:r>
            <a:r>
              <a:rPr lang="en-GB" sz="2400" b="1" dirty="0"/>
              <a:t>20</a:t>
            </a:r>
            <a:r>
              <a:rPr lang="en-GB" sz="2400" b="1" i="0" u="none" strike="noStrike" dirty="0">
                <a:effectLst/>
              </a:rPr>
              <a:t>	</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904839944"/>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20</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divide a two-digit number by a single-digit number using partitioning and representations (with exchanging)</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35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4, Learning Outcome 20</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2.15 Division: partitioning leading to short division</a:t>
            </a:r>
            <a:r>
              <a:rPr lang="en-GB" sz="2000" dirty="0"/>
              <a:t> </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69935705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1:3-1:4 and 1:7</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4-9 and 12-13</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Graphical user interface, text  Description automatically generated">
            <a:extLst>
              <a:ext uri="{FF2B5EF4-FFF2-40B4-BE49-F238E27FC236}">
                <a16:creationId xmlns:a16="http://schemas.microsoft.com/office/drawing/2014/main" id="{BD085091-AC14-4984-BEA2-73E9409C32A5}"/>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63" b="63"/>
          <a:stretch>
            <a:fillRect/>
          </a:stretch>
        </p:blipFill>
        <p:spPr/>
      </p:pic>
    </p:spTree>
    <p:extLst>
      <p:ext uri="{BB962C8B-B14F-4D97-AF65-F5344CB8AC3E}">
        <p14:creationId xmlns:p14="http://schemas.microsoft.com/office/powerpoint/2010/main" val="2935321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4, Learning Outcome 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 text, application  Description automatically generated">
            <a:extLst>
              <a:ext uri="{FF2B5EF4-FFF2-40B4-BE49-F238E27FC236}">
                <a16:creationId xmlns:a16="http://schemas.microsoft.com/office/drawing/2014/main" id="{496454C0-5CDD-4E37-8791-B1F0141D285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86" b="186"/>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2.14 Multiplication: partitioning leading to short multiplication</a:t>
            </a:r>
            <a:r>
              <a:rPr lang="en-GB" sz="2000" dirty="0"/>
              <a:t> </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616745666"/>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1:1-1:2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955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1:3</a:t>
            </a:r>
          </a:p>
        </p:txBody>
      </p:sp>
      <p:sp>
        <p:nvSpPr>
          <p:cNvPr id="3" name="TextBox 2">
            <a:extLst>
              <a:ext uri="{FF2B5EF4-FFF2-40B4-BE49-F238E27FC236}">
                <a16:creationId xmlns:a16="http://schemas.microsoft.com/office/drawing/2014/main" id="{9DD085CD-E760-4ACF-962D-D57D7A6A85FE}"/>
              </a:ext>
            </a:extLst>
          </p:cNvPr>
          <p:cNvSpPr txBox="1"/>
          <p:nvPr/>
        </p:nvSpPr>
        <p:spPr bwMode="auto">
          <a:xfrm>
            <a:off x="1809795" y="920310"/>
            <a:ext cx="85724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72 sticks shared equally between 3 children. How many sticks each?</a:t>
            </a:r>
            <a:endParaRPr lang="en-GB" sz="2200" dirty="0">
              <a:solidFill>
                <a:srgbClr val="FF0000"/>
              </a:solidFill>
              <a:latin typeface="Myriad Pro Semibold" charset="0"/>
              <a:ea typeface="Myriad Pro Semibold" charset="0"/>
              <a:cs typeface="Myriad Pro Semibold" charset="0"/>
            </a:endParaRPr>
          </a:p>
        </p:txBody>
      </p:sp>
      <p:sp>
        <p:nvSpPr>
          <p:cNvPr id="4" name="TextBox 3">
            <a:extLst>
              <a:ext uri="{FF2B5EF4-FFF2-40B4-BE49-F238E27FC236}">
                <a16:creationId xmlns:a16="http://schemas.microsoft.com/office/drawing/2014/main" id="{F902695F-9515-4988-8B96-D93AD415AFA3}"/>
              </a:ext>
            </a:extLst>
          </p:cNvPr>
          <p:cNvSpPr txBox="1"/>
          <p:nvPr/>
        </p:nvSpPr>
        <p:spPr bwMode="auto">
          <a:xfrm>
            <a:off x="5053785" y="1524946"/>
            <a:ext cx="1487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72  ÷  3  =</a:t>
            </a:r>
            <a:endParaRPr lang="en-GB" sz="2200" dirty="0">
              <a:solidFill>
                <a:srgbClr val="C00000"/>
              </a:solidFill>
              <a:latin typeface="Myriad Pro Semibold" charset="0"/>
              <a:ea typeface="Myriad Pro Semibold" charset="0"/>
              <a:cs typeface="Myriad Pro Semibold" charset="0"/>
            </a:endParaRPr>
          </a:p>
        </p:txBody>
      </p:sp>
      <p:sp>
        <p:nvSpPr>
          <p:cNvPr id="5" name="Rectangle 4">
            <a:extLst>
              <a:ext uri="{FF2B5EF4-FFF2-40B4-BE49-F238E27FC236}">
                <a16:creationId xmlns:a16="http://schemas.microsoft.com/office/drawing/2014/main" id="{5B38BC50-49A3-4226-9FE0-CE42BFB81FA6}"/>
              </a:ext>
            </a:extLst>
          </p:cNvPr>
          <p:cNvSpPr/>
          <p:nvPr/>
        </p:nvSpPr>
        <p:spPr bwMode="auto">
          <a:xfrm>
            <a:off x="6727641" y="151542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7" name="TextBox 6">
            <a:extLst>
              <a:ext uri="{FF2B5EF4-FFF2-40B4-BE49-F238E27FC236}">
                <a16:creationId xmlns:a16="http://schemas.microsoft.com/office/drawing/2014/main" id="{0FFFFC1F-C9CB-46D5-BD75-C0D7522922DC}"/>
              </a:ext>
            </a:extLst>
          </p:cNvPr>
          <p:cNvSpPr txBox="1"/>
          <p:nvPr/>
        </p:nvSpPr>
        <p:spPr bwMode="auto">
          <a:xfrm>
            <a:off x="4388707" y="5128144"/>
            <a:ext cx="34145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070C0"/>
                </a:solidFill>
                <a:latin typeface="Myriad Pro Semibold" charset="0"/>
                <a:ea typeface="Myriad Pro Semibold" charset="0"/>
                <a:cs typeface="Myriad Pro Semibold" charset="0"/>
              </a:rPr>
              <a:t>7 tens ÷ 3 = 2 tens r 1 ten</a:t>
            </a:r>
          </a:p>
        </p:txBody>
      </p:sp>
      <p:pic>
        <p:nvPicPr>
          <p:cNvPr id="28" name="Picture 27" descr="A picture containing object  Description automatically generated">
            <a:extLst>
              <a:ext uri="{FF2B5EF4-FFF2-40B4-BE49-F238E27FC236}">
                <a16:creationId xmlns:a16="http://schemas.microsoft.com/office/drawing/2014/main" id="{F9509C5B-DAA8-4346-98D7-31CF2CC638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770" y="2560638"/>
            <a:ext cx="355386" cy="342917"/>
          </a:xfrm>
          <a:prstGeom prst="rect">
            <a:avLst/>
          </a:prstGeom>
        </p:spPr>
      </p:pic>
      <p:pic>
        <p:nvPicPr>
          <p:cNvPr id="29" name="Picture 28" descr="A close up of a logo  Description automatically generated">
            <a:extLst>
              <a:ext uri="{FF2B5EF4-FFF2-40B4-BE49-F238E27FC236}">
                <a16:creationId xmlns:a16="http://schemas.microsoft.com/office/drawing/2014/main" id="{28499D03-AAB4-4217-95CE-BA12C0AE89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9726" y="2456509"/>
            <a:ext cx="498788" cy="498788"/>
          </a:xfrm>
          <a:prstGeom prst="rect">
            <a:avLst/>
          </a:prstGeom>
        </p:spPr>
      </p:pic>
      <p:pic>
        <p:nvPicPr>
          <p:cNvPr id="30" name="Picture 29" descr="A close up of a logo  Description automatically generated">
            <a:extLst>
              <a:ext uri="{FF2B5EF4-FFF2-40B4-BE49-F238E27FC236}">
                <a16:creationId xmlns:a16="http://schemas.microsoft.com/office/drawing/2014/main" id="{C0326904-62C5-44D1-B038-45B73349FF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7206" y="2456509"/>
            <a:ext cx="498788" cy="498788"/>
          </a:xfrm>
          <a:prstGeom prst="rect">
            <a:avLst/>
          </a:prstGeom>
        </p:spPr>
      </p:pic>
      <p:pic>
        <p:nvPicPr>
          <p:cNvPr id="31" name="Picture 30" descr="A close up of a logo  Description automatically generated">
            <a:extLst>
              <a:ext uri="{FF2B5EF4-FFF2-40B4-BE49-F238E27FC236}">
                <a16:creationId xmlns:a16="http://schemas.microsoft.com/office/drawing/2014/main" id="{835E219C-BB9D-4536-B1D5-E53FDD7B54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4686" y="2456509"/>
            <a:ext cx="498788" cy="498788"/>
          </a:xfrm>
          <a:prstGeom prst="rect">
            <a:avLst/>
          </a:prstGeom>
        </p:spPr>
      </p:pic>
      <p:pic>
        <p:nvPicPr>
          <p:cNvPr id="32" name="Picture 31" descr="A close up of a logo  Description automatically generated">
            <a:extLst>
              <a:ext uri="{FF2B5EF4-FFF2-40B4-BE49-F238E27FC236}">
                <a16:creationId xmlns:a16="http://schemas.microsoft.com/office/drawing/2014/main" id="{B0C4180E-D2A6-4343-A373-2B8A703DD6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2167" y="2456509"/>
            <a:ext cx="498788" cy="498788"/>
          </a:xfrm>
          <a:prstGeom prst="rect">
            <a:avLst/>
          </a:prstGeom>
        </p:spPr>
      </p:pic>
      <p:pic>
        <p:nvPicPr>
          <p:cNvPr id="33" name="Picture 32" descr="A close up of a logo  Description automatically generated">
            <a:extLst>
              <a:ext uri="{FF2B5EF4-FFF2-40B4-BE49-F238E27FC236}">
                <a16:creationId xmlns:a16="http://schemas.microsoft.com/office/drawing/2014/main" id="{B564807C-DF1B-402B-A17C-E5BA86EE3D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9648" y="2456509"/>
            <a:ext cx="498788" cy="498788"/>
          </a:xfrm>
          <a:prstGeom prst="rect">
            <a:avLst/>
          </a:prstGeom>
        </p:spPr>
      </p:pic>
      <p:pic>
        <p:nvPicPr>
          <p:cNvPr id="34" name="Picture 33" descr="A close up of a logo  Description automatically generated">
            <a:extLst>
              <a:ext uri="{FF2B5EF4-FFF2-40B4-BE49-F238E27FC236}">
                <a16:creationId xmlns:a16="http://schemas.microsoft.com/office/drawing/2014/main" id="{1EAD58EE-0738-4463-B583-09A5460184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129" y="2456509"/>
            <a:ext cx="498788" cy="498788"/>
          </a:xfrm>
          <a:prstGeom prst="rect">
            <a:avLst/>
          </a:prstGeom>
        </p:spPr>
      </p:pic>
      <p:pic>
        <p:nvPicPr>
          <p:cNvPr id="37" name="Picture 36" descr="A picture containing object  Description automatically generated">
            <a:extLst>
              <a:ext uri="{FF2B5EF4-FFF2-40B4-BE49-F238E27FC236}">
                <a16:creationId xmlns:a16="http://schemas.microsoft.com/office/drawing/2014/main" id="{A53FF118-B85B-45A6-B822-04D292471F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8953" y="2560638"/>
            <a:ext cx="355386" cy="342917"/>
          </a:xfrm>
          <a:prstGeom prst="rect">
            <a:avLst/>
          </a:prstGeom>
        </p:spPr>
      </p:pic>
      <p:pic>
        <p:nvPicPr>
          <p:cNvPr id="41" name="Picture 40">
            <a:extLst>
              <a:ext uri="{FF2B5EF4-FFF2-40B4-BE49-F238E27FC236}">
                <a16:creationId xmlns:a16="http://schemas.microsoft.com/office/drawing/2014/main" id="{1E82E8BD-5AD3-4762-B6F4-FFB6DC1AD2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3215" y="3169077"/>
            <a:ext cx="311742" cy="1533773"/>
          </a:xfrm>
          <a:prstGeom prst="rect">
            <a:avLst/>
          </a:prstGeom>
        </p:spPr>
      </p:pic>
      <p:grpSp>
        <p:nvGrpSpPr>
          <p:cNvPr id="74" name="Group 73">
            <a:extLst>
              <a:ext uri="{FF2B5EF4-FFF2-40B4-BE49-F238E27FC236}">
                <a16:creationId xmlns:a16="http://schemas.microsoft.com/office/drawing/2014/main" id="{869EC15B-4B12-4190-A536-367F1DB47948}"/>
              </a:ext>
            </a:extLst>
          </p:cNvPr>
          <p:cNvGrpSpPr/>
          <p:nvPr/>
        </p:nvGrpSpPr>
        <p:grpSpPr>
          <a:xfrm>
            <a:off x="4198820" y="3145688"/>
            <a:ext cx="498788" cy="1592792"/>
            <a:chOff x="2674820" y="3145688"/>
            <a:chExt cx="498788" cy="1592792"/>
          </a:xfrm>
        </p:grpSpPr>
        <p:pic>
          <p:nvPicPr>
            <p:cNvPr id="44" name="Picture 43" descr="A close up of a logo  Description automatically generated">
              <a:extLst>
                <a:ext uri="{FF2B5EF4-FFF2-40B4-BE49-F238E27FC236}">
                  <a16:creationId xmlns:a16="http://schemas.microsoft.com/office/drawing/2014/main" id="{D9930135-CFA6-4483-B244-1496CD211E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4820" y="3145688"/>
              <a:ext cx="498788" cy="498788"/>
            </a:xfrm>
            <a:prstGeom prst="rect">
              <a:avLst/>
            </a:prstGeom>
          </p:spPr>
        </p:pic>
        <p:pic>
          <p:nvPicPr>
            <p:cNvPr id="45" name="Picture 44" descr="A close up of a logo  Description automatically generated">
              <a:extLst>
                <a:ext uri="{FF2B5EF4-FFF2-40B4-BE49-F238E27FC236}">
                  <a16:creationId xmlns:a16="http://schemas.microsoft.com/office/drawing/2014/main" id="{4F29139E-2478-4B41-9069-D4788B6960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4820" y="3692690"/>
              <a:ext cx="498788" cy="498788"/>
            </a:xfrm>
            <a:prstGeom prst="rect">
              <a:avLst/>
            </a:prstGeom>
          </p:spPr>
        </p:pic>
        <p:pic>
          <p:nvPicPr>
            <p:cNvPr id="46" name="Picture 45" descr="A close up of a logo  Description automatically generated">
              <a:extLst>
                <a:ext uri="{FF2B5EF4-FFF2-40B4-BE49-F238E27FC236}">
                  <a16:creationId xmlns:a16="http://schemas.microsoft.com/office/drawing/2014/main" id="{CD821D25-FFE3-4C29-B6F9-8ACF68D27A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4820" y="4239692"/>
              <a:ext cx="498788" cy="498788"/>
            </a:xfrm>
            <a:prstGeom prst="rect">
              <a:avLst/>
            </a:prstGeom>
          </p:spPr>
        </p:pic>
      </p:grpSp>
      <p:grpSp>
        <p:nvGrpSpPr>
          <p:cNvPr id="75" name="Group 74">
            <a:extLst>
              <a:ext uri="{FF2B5EF4-FFF2-40B4-BE49-F238E27FC236}">
                <a16:creationId xmlns:a16="http://schemas.microsoft.com/office/drawing/2014/main" id="{330603D2-6FD6-419E-8390-8F136FC0AF2B}"/>
              </a:ext>
            </a:extLst>
          </p:cNvPr>
          <p:cNvGrpSpPr/>
          <p:nvPr/>
        </p:nvGrpSpPr>
        <p:grpSpPr>
          <a:xfrm>
            <a:off x="4750291" y="3145688"/>
            <a:ext cx="498788" cy="1592792"/>
            <a:chOff x="3226291" y="3145688"/>
            <a:chExt cx="498788" cy="1592792"/>
          </a:xfrm>
        </p:grpSpPr>
        <p:pic>
          <p:nvPicPr>
            <p:cNvPr id="47" name="Picture 46" descr="A close up of a logo  Description automatically generated">
              <a:extLst>
                <a:ext uri="{FF2B5EF4-FFF2-40B4-BE49-F238E27FC236}">
                  <a16:creationId xmlns:a16="http://schemas.microsoft.com/office/drawing/2014/main" id="{61604A6F-9777-4CDD-A71D-486A8E8EAE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6291" y="3145688"/>
              <a:ext cx="498788" cy="498788"/>
            </a:xfrm>
            <a:prstGeom prst="rect">
              <a:avLst/>
            </a:prstGeom>
          </p:spPr>
        </p:pic>
        <p:pic>
          <p:nvPicPr>
            <p:cNvPr id="48" name="Picture 47" descr="A close up of a logo  Description automatically generated">
              <a:extLst>
                <a:ext uri="{FF2B5EF4-FFF2-40B4-BE49-F238E27FC236}">
                  <a16:creationId xmlns:a16="http://schemas.microsoft.com/office/drawing/2014/main" id="{4E443599-3769-4D88-9927-F51D60887B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6291" y="3692690"/>
              <a:ext cx="498788" cy="498788"/>
            </a:xfrm>
            <a:prstGeom prst="rect">
              <a:avLst/>
            </a:prstGeom>
          </p:spPr>
        </p:pic>
        <p:pic>
          <p:nvPicPr>
            <p:cNvPr id="49" name="Picture 48" descr="A close up of a logo  Description automatically generated">
              <a:extLst>
                <a:ext uri="{FF2B5EF4-FFF2-40B4-BE49-F238E27FC236}">
                  <a16:creationId xmlns:a16="http://schemas.microsoft.com/office/drawing/2014/main" id="{BA772434-1C96-4522-98E9-8A5B79C616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6291" y="4239692"/>
              <a:ext cx="498788" cy="498788"/>
            </a:xfrm>
            <a:prstGeom prst="rect">
              <a:avLst/>
            </a:prstGeom>
          </p:spPr>
        </p:pic>
      </p:grpSp>
      <p:grpSp>
        <p:nvGrpSpPr>
          <p:cNvPr id="73" name="Group 72">
            <a:extLst>
              <a:ext uri="{FF2B5EF4-FFF2-40B4-BE49-F238E27FC236}">
                <a16:creationId xmlns:a16="http://schemas.microsoft.com/office/drawing/2014/main" id="{38A7CF44-6237-46EF-9B96-6F2DEFE18CD4}"/>
              </a:ext>
            </a:extLst>
          </p:cNvPr>
          <p:cNvGrpSpPr/>
          <p:nvPr/>
        </p:nvGrpSpPr>
        <p:grpSpPr>
          <a:xfrm>
            <a:off x="7274115" y="2454674"/>
            <a:ext cx="512044" cy="497231"/>
            <a:chOff x="5750115" y="2454673"/>
            <a:chExt cx="512044" cy="497231"/>
          </a:xfrm>
        </p:grpSpPr>
        <p:pic>
          <p:nvPicPr>
            <p:cNvPr id="62" name="Picture 61" descr="A picture containing object  Description automatically generated">
              <a:extLst>
                <a:ext uri="{FF2B5EF4-FFF2-40B4-BE49-F238E27FC236}">
                  <a16:creationId xmlns:a16="http://schemas.microsoft.com/office/drawing/2014/main" id="{00E95F56-3F21-4CE3-A573-5D48DBA99F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115" y="2533526"/>
              <a:ext cx="355386" cy="342917"/>
            </a:xfrm>
            <a:prstGeom prst="rect">
              <a:avLst/>
            </a:prstGeom>
          </p:spPr>
        </p:pic>
        <p:pic>
          <p:nvPicPr>
            <p:cNvPr id="63" name="Picture 62" descr="A picture containing object  Description automatically generated">
              <a:extLst>
                <a:ext uri="{FF2B5EF4-FFF2-40B4-BE49-F238E27FC236}">
                  <a16:creationId xmlns:a16="http://schemas.microsoft.com/office/drawing/2014/main" id="{16D7E270-3242-4BFC-8337-40B3C9E098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0195" y="2569794"/>
              <a:ext cx="355386" cy="342917"/>
            </a:xfrm>
            <a:prstGeom prst="rect">
              <a:avLst/>
            </a:prstGeom>
          </p:spPr>
        </p:pic>
        <p:pic>
          <p:nvPicPr>
            <p:cNvPr id="64" name="Picture 63" descr="A picture containing object  Description automatically generated">
              <a:extLst>
                <a:ext uri="{FF2B5EF4-FFF2-40B4-BE49-F238E27FC236}">
                  <a16:creationId xmlns:a16="http://schemas.microsoft.com/office/drawing/2014/main" id="{3D0FEC85-B833-48D9-A4C2-73058FFBC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082" y="2608987"/>
              <a:ext cx="355386" cy="342917"/>
            </a:xfrm>
            <a:prstGeom prst="rect">
              <a:avLst/>
            </a:prstGeom>
          </p:spPr>
        </p:pic>
        <p:pic>
          <p:nvPicPr>
            <p:cNvPr id="65" name="Picture 64" descr="A picture containing object  Description automatically generated">
              <a:extLst>
                <a:ext uri="{FF2B5EF4-FFF2-40B4-BE49-F238E27FC236}">
                  <a16:creationId xmlns:a16="http://schemas.microsoft.com/office/drawing/2014/main" id="{3AEF4666-DB09-461C-9F86-FEB49DD63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4665" y="2480349"/>
              <a:ext cx="355386" cy="342917"/>
            </a:xfrm>
            <a:prstGeom prst="rect">
              <a:avLst/>
            </a:prstGeom>
          </p:spPr>
        </p:pic>
        <p:pic>
          <p:nvPicPr>
            <p:cNvPr id="66" name="Picture 65" descr="A picture containing object  Description automatically generated">
              <a:extLst>
                <a:ext uri="{FF2B5EF4-FFF2-40B4-BE49-F238E27FC236}">
                  <a16:creationId xmlns:a16="http://schemas.microsoft.com/office/drawing/2014/main" id="{0A6C8BB4-28C9-4471-92EA-3B3E7C12F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7515" y="2519776"/>
              <a:ext cx="355386" cy="342917"/>
            </a:xfrm>
            <a:prstGeom prst="rect">
              <a:avLst/>
            </a:prstGeom>
          </p:spPr>
        </p:pic>
        <p:pic>
          <p:nvPicPr>
            <p:cNvPr id="67" name="Picture 66" descr="A picture containing object  Description automatically generated">
              <a:extLst>
                <a:ext uri="{FF2B5EF4-FFF2-40B4-BE49-F238E27FC236}">
                  <a16:creationId xmlns:a16="http://schemas.microsoft.com/office/drawing/2014/main" id="{5AF9AEB1-7F6F-4B41-8CA7-BB7BCC7928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1767" y="2593356"/>
              <a:ext cx="355386" cy="342917"/>
            </a:xfrm>
            <a:prstGeom prst="rect">
              <a:avLst/>
            </a:prstGeom>
          </p:spPr>
        </p:pic>
        <p:pic>
          <p:nvPicPr>
            <p:cNvPr id="68" name="Picture 67" descr="A picture containing object  Description automatically generated">
              <a:extLst>
                <a:ext uri="{FF2B5EF4-FFF2-40B4-BE49-F238E27FC236}">
                  <a16:creationId xmlns:a16="http://schemas.microsoft.com/office/drawing/2014/main" id="{BC7969EF-6247-430F-94D2-8F85C794F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9992" y="2560014"/>
              <a:ext cx="355386" cy="342917"/>
            </a:xfrm>
            <a:prstGeom prst="rect">
              <a:avLst/>
            </a:prstGeom>
          </p:spPr>
        </p:pic>
        <p:pic>
          <p:nvPicPr>
            <p:cNvPr id="69" name="Picture 68" descr="A picture containing object  Description automatically generated">
              <a:extLst>
                <a:ext uri="{FF2B5EF4-FFF2-40B4-BE49-F238E27FC236}">
                  <a16:creationId xmlns:a16="http://schemas.microsoft.com/office/drawing/2014/main" id="{21328A14-F598-4781-B078-44CE4FBE8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7206" y="2454673"/>
              <a:ext cx="355386" cy="342917"/>
            </a:xfrm>
            <a:prstGeom prst="rect">
              <a:avLst/>
            </a:prstGeom>
          </p:spPr>
        </p:pic>
        <p:pic>
          <p:nvPicPr>
            <p:cNvPr id="70" name="Picture 69" descr="A picture containing object  Description automatically generated">
              <a:extLst>
                <a:ext uri="{FF2B5EF4-FFF2-40B4-BE49-F238E27FC236}">
                  <a16:creationId xmlns:a16="http://schemas.microsoft.com/office/drawing/2014/main" id="{62C8CDB5-0C7E-46BE-A701-28F53ACD43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0200" y="2492777"/>
              <a:ext cx="355386" cy="342917"/>
            </a:xfrm>
            <a:prstGeom prst="rect">
              <a:avLst/>
            </a:prstGeom>
          </p:spPr>
        </p:pic>
        <p:pic>
          <p:nvPicPr>
            <p:cNvPr id="71" name="Picture 70" descr="A picture containing object  Description automatically generated">
              <a:extLst>
                <a:ext uri="{FF2B5EF4-FFF2-40B4-BE49-F238E27FC236}">
                  <a16:creationId xmlns:a16="http://schemas.microsoft.com/office/drawing/2014/main" id="{51CA976C-8105-4CF3-B60C-4B8EED71A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6773" y="2533526"/>
              <a:ext cx="355386" cy="342917"/>
            </a:xfrm>
            <a:prstGeom prst="rect">
              <a:avLst/>
            </a:prstGeom>
          </p:spPr>
        </p:pic>
        <p:pic>
          <p:nvPicPr>
            <p:cNvPr id="72" name="Picture 71">
              <a:extLst>
                <a:ext uri="{FF2B5EF4-FFF2-40B4-BE49-F238E27FC236}">
                  <a16:creationId xmlns:a16="http://schemas.microsoft.com/office/drawing/2014/main" id="{28669F69-7736-40F5-8970-B857E02C65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0041" y="2633002"/>
              <a:ext cx="180810" cy="180810"/>
            </a:xfrm>
            <a:prstGeom prst="rect">
              <a:avLst/>
            </a:prstGeom>
          </p:spPr>
        </p:pic>
      </p:grpSp>
    </p:spTree>
    <p:extLst>
      <p:ext uri="{BB962C8B-B14F-4D97-AF65-F5344CB8AC3E}">
        <p14:creationId xmlns:p14="http://schemas.microsoft.com/office/powerpoint/2010/main" val="69323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10" presetClass="entr" presetSubtype="0" fill="hold" nodeType="with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par>
                                <p:cTn id="37" presetID="10"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par>
                                <p:cTn id="40" presetID="10" presetClass="entr" presetSubtype="0"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fill="hold" nodeType="clickEffect">
                                  <p:stCondLst>
                                    <p:cond delay="0"/>
                                  </p:stCondLst>
                                  <p:childTnLst>
                                    <p:animMotion origin="layout" path="M 1.25E-6 -4.44444E-6 L -0.0457 0.1 " pathEditMode="relative" rAng="0" ptsTypes="AA">
                                      <p:cBhvr>
                                        <p:cTn id="46" dur="1500" fill="hold"/>
                                        <p:tgtEl>
                                          <p:spTgt spid="29"/>
                                        </p:tgtEl>
                                        <p:attrNameLst>
                                          <p:attrName>ppt_x</p:attrName>
                                          <p:attrName>ppt_y</p:attrName>
                                        </p:attrNameLst>
                                      </p:cBhvr>
                                      <p:rCtr x="-2292" y="5000"/>
                                    </p:animMotion>
                                  </p:childTnLst>
                                </p:cTn>
                              </p:par>
                              <p:par>
                                <p:cTn id="47" presetID="42" presetClass="path" presetSubtype="0" accel="50000" fill="hold" nodeType="withEffect">
                                  <p:stCondLst>
                                    <p:cond delay="0"/>
                                  </p:stCondLst>
                                  <p:childTnLst>
                                    <p:animMotion origin="layout" path="M -3.54167E-6 -4.44444E-6 L -0.08125 0.17963 " pathEditMode="relative" rAng="0" ptsTypes="AA">
                                      <p:cBhvr>
                                        <p:cTn id="48" dur="1500" fill="hold"/>
                                        <p:tgtEl>
                                          <p:spTgt spid="30"/>
                                        </p:tgtEl>
                                        <p:attrNameLst>
                                          <p:attrName>ppt_x</p:attrName>
                                          <p:attrName>ppt_y</p:attrName>
                                        </p:attrNameLst>
                                      </p:cBhvr>
                                      <p:rCtr x="-4062" y="8981"/>
                                    </p:animMotion>
                                  </p:childTnLst>
                                </p:cTn>
                              </p:par>
                              <p:par>
                                <p:cTn id="49" presetID="42" presetClass="path" presetSubtype="0" accel="50000" fill="hold" nodeType="withEffect">
                                  <p:stCondLst>
                                    <p:cond delay="0"/>
                                  </p:stCondLst>
                                  <p:childTnLst>
                                    <p:animMotion origin="layout" path="M 1.66667E-6 -4.44444E-6 L -0.11602 0.25926 " pathEditMode="relative" rAng="0" ptsTypes="AA">
                                      <p:cBhvr>
                                        <p:cTn id="50" dur="1500" fill="hold"/>
                                        <p:tgtEl>
                                          <p:spTgt spid="31"/>
                                        </p:tgtEl>
                                        <p:attrNameLst>
                                          <p:attrName>ppt_x</p:attrName>
                                          <p:attrName>ppt_y</p:attrName>
                                        </p:attrNameLst>
                                      </p:cBhvr>
                                      <p:rCtr x="-5807" y="12963"/>
                                    </p:animMotion>
                                  </p:childTnLst>
                                </p:cTn>
                              </p:par>
                            </p:childTnLst>
                          </p:cTn>
                        </p:par>
                        <p:par>
                          <p:cTn id="51" fill="hold">
                            <p:stCondLst>
                              <p:cond delay="1500"/>
                            </p:stCondLst>
                            <p:childTnLst>
                              <p:par>
                                <p:cTn id="52" presetID="1" presetClass="exit" presetSubtype="0" fill="hold" nodeType="afterEffect">
                                  <p:stCondLst>
                                    <p:cond delay="0"/>
                                  </p:stCondLst>
                                  <p:childTnLst>
                                    <p:set>
                                      <p:cBhvr>
                                        <p:cTn id="53" dur="1" fill="hold">
                                          <p:stCondLst>
                                            <p:cond delay="0"/>
                                          </p:stCondLst>
                                        </p:cTn>
                                        <p:tgtEl>
                                          <p:spTgt spid="29"/>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30"/>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31"/>
                                        </p:tgtEl>
                                        <p:attrNameLst>
                                          <p:attrName>style.visibility</p:attrName>
                                        </p:attrNameLst>
                                      </p:cBhvr>
                                      <p:to>
                                        <p:strVal val="hidden"/>
                                      </p:to>
                                    </p:set>
                                  </p:childTnLst>
                                </p:cTn>
                              </p:par>
                              <p:par>
                                <p:cTn id="58" presetID="1" presetClass="entr" presetSubtype="0" fill="hold" nodeType="withEffect">
                                  <p:stCondLst>
                                    <p:cond delay="0"/>
                                  </p:stCondLst>
                                  <p:childTnLst>
                                    <p:set>
                                      <p:cBhvr>
                                        <p:cTn id="59" dur="1" fill="hold">
                                          <p:stCondLst>
                                            <p:cond delay="0"/>
                                          </p:stCondLst>
                                        </p:cTn>
                                        <p:tgtEl>
                                          <p:spTgt spid="74"/>
                                        </p:tgtEl>
                                        <p:attrNameLst>
                                          <p:attrName>style.visibility</p:attrName>
                                        </p:attrNameLst>
                                      </p:cBhvr>
                                      <p:to>
                                        <p:strVal val="visible"/>
                                      </p:to>
                                    </p:set>
                                  </p:childTnLst>
                                </p:cTn>
                              </p:par>
                            </p:childTnLst>
                          </p:cTn>
                        </p:par>
                        <p:par>
                          <p:cTn id="60" fill="hold">
                            <p:stCondLst>
                              <p:cond delay="1500"/>
                            </p:stCondLst>
                            <p:childTnLst>
                              <p:par>
                                <p:cTn id="61" presetID="42" presetClass="path" presetSubtype="0" accel="50000" fill="hold" nodeType="afterEffect">
                                  <p:stCondLst>
                                    <p:cond delay="0"/>
                                  </p:stCondLst>
                                  <p:childTnLst>
                                    <p:animMotion origin="layout" path="M -2.91667E-6 -4.44444E-6 L -0.10429 0.09954 " pathEditMode="relative" rAng="0" ptsTypes="AA">
                                      <p:cBhvr>
                                        <p:cTn id="62" dur="1500" fill="hold"/>
                                        <p:tgtEl>
                                          <p:spTgt spid="32"/>
                                        </p:tgtEl>
                                        <p:attrNameLst>
                                          <p:attrName>ppt_x</p:attrName>
                                          <p:attrName>ppt_y</p:attrName>
                                        </p:attrNameLst>
                                      </p:cBhvr>
                                      <p:rCtr x="-5221" y="4977"/>
                                    </p:animMotion>
                                  </p:childTnLst>
                                </p:cTn>
                              </p:par>
                              <p:par>
                                <p:cTn id="63" presetID="42" presetClass="path" presetSubtype="0" accel="50000" fill="hold" nodeType="withEffect">
                                  <p:stCondLst>
                                    <p:cond delay="0"/>
                                  </p:stCondLst>
                                  <p:childTnLst>
                                    <p:animMotion origin="layout" path="M 2.29167E-6 -4.44444E-6 L -0.13568 0.18056 " pathEditMode="relative" rAng="0" ptsTypes="AA">
                                      <p:cBhvr>
                                        <p:cTn id="64" dur="1500" fill="hold"/>
                                        <p:tgtEl>
                                          <p:spTgt spid="33"/>
                                        </p:tgtEl>
                                        <p:attrNameLst>
                                          <p:attrName>ppt_x</p:attrName>
                                          <p:attrName>ppt_y</p:attrName>
                                        </p:attrNameLst>
                                      </p:cBhvr>
                                      <p:rCtr x="-6784" y="9028"/>
                                    </p:animMotion>
                                  </p:childTnLst>
                                </p:cTn>
                              </p:par>
                              <p:par>
                                <p:cTn id="65" presetID="42" presetClass="path" presetSubtype="0" accel="50000" fill="hold" nodeType="withEffect">
                                  <p:stCondLst>
                                    <p:cond delay="0"/>
                                  </p:stCondLst>
                                  <p:childTnLst>
                                    <p:animMotion origin="layout" path="M -2.5E-6 -4.44444E-6 L -0.17343 0.25926 " pathEditMode="relative" rAng="0" ptsTypes="AA">
                                      <p:cBhvr>
                                        <p:cTn id="66" dur="1500" fill="hold"/>
                                        <p:tgtEl>
                                          <p:spTgt spid="34"/>
                                        </p:tgtEl>
                                        <p:attrNameLst>
                                          <p:attrName>ppt_x</p:attrName>
                                          <p:attrName>ppt_y</p:attrName>
                                        </p:attrNameLst>
                                      </p:cBhvr>
                                      <p:rCtr x="-8672" y="12963"/>
                                    </p:animMotion>
                                  </p:childTnLst>
                                </p:cTn>
                              </p:par>
                            </p:childTnLst>
                          </p:cTn>
                        </p:par>
                        <p:par>
                          <p:cTn id="67" fill="hold">
                            <p:stCondLst>
                              <p:cond delay="3000"/>
                            </p:stCondLst>
                            <p:childTnLst>
                              <p:par>
                                <p:cTn id="68" presetID="1" presetClass="exit" presetSubtype="0" fill="hold" nodeType="afterEffect">
                                  <p:stCondLst>
                                    <p:cond delay="0"/>
                                  </p:stCondLst>
                                  <p:childTnLst>
                                    <p:set>
                                      <p:cBhvr>
                                        <p:cTn id="69" dur="1" fill="hold">
                                          <p:stCondLst>
                                            <p:cond delay="0"/>
                                          </p:stCondLst>
                                        </p:cTn>
                                        <p:tgtEl>
                                          <p:spTgt spid="32"/>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33"/>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34"/>
                                        </p:tgtEl>
                                        <p:attrNameLst>
                                          <p:attrName>style.visibility</p:attrName>
                                        </p:attrNameLst>
                                      </p:cBhvr>
                                      <p:to>
                                        <p:strVal val="hidden"/>
                                      </p:to>
                                    </p:set>
                                  </p:childTnLst>
                                </p:cTn>
                              </p:par>
                              <p:par>
                                <p:cTn id="74" presetID="1" presetClass="entr" presetSubtype="0" fill="hold" nodeType="withEffect">
                                  <p:stCondLst>
                                    <p:cond delay="0"/>
                                  </p:stCondLst>
                                  <p:childTnLst>
                                    <p:set>
                                      <p:cBhvr>
                                        <p:cTn id="75" dur="1" fill="hold">
                                          <p:stCondLst>
                                            <p:cond delay="0"/>
                                          </p:stCondLst>
                                        </p:cTn>
                                        <p:tgtEl>
                                          <p:spTgt spid="75"/>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fade">
                                      <p:cBhvr>
                                        <p:cTn id="8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EC6658A-A536-479A-BC23-B978087A1E11}"/>
              </a:ext>
            </a:extLst>
          </p:cNvPr>
          <p:cNvGrpSpPr/>
          <p:nvPr/>
        </p:nvGrpSpPr>
        <p:grpSpPr>
          <a:xfrm>
            <a:off x="4207482" y="2748379"/>
            <a:ext cx="3777039" cy="1592792"/>
            <a:chOff x="2221615" y="3298088"/>
            <a:chExt cx="3777039" cy="1592792"/>
          </a:xfrm>
        </p:grpSpPr>
        <p:pic>
          <p:nvPicPr>
            <p:cNvPr id="79" name="Picture 78">
              <a:extLst>
                <a:ext uri="{FF2B5EF4-FFF2-40B4-BE49-F238E27FC236}">
                  <a16:creationId xmlns:a16="http://schemas.microsoft.com/office/drawing/2014/main" id="{5205264B-64CF-478E-A2F1-369386C18A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1615" y="3321476"/>
              <a:ext cx="311742" cy="1533773"/>
            </a:xfrm>
            <a:prstGeom prst="rect">
              <a:avLst/>
            </a:prstGeom>
          </p:spPr>
        </p:pic>
        <p:pic>
          <p:nvPicPr>
            <p:cNvPr id="80" name="Picture 79" descr="A close up of a logo  Description automatically generated">
              <a:extLst>
                <a:ext uri="{FF2B5EF4-FFF2-40B4-BE49-F238E27FC236}">
                  <a16:creationId xmlns:a16="http://schemas.microsoft.com/office/drawing/2014/main" id="{0D4AA297-C2E5-4028-AF21-5349D8568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7220" y="3298088"/>
              <a:ext cx="498788" cy="498788"/>
            </a:xfrm>
            <a:prstGeom prst="rect">
              <a:avLst/>
            </a:prstGeom>
          </p:spPr>
        </p:pic>
        <p:pic>
          <p:nvPicPr>
            <p:cNvPr id="81" name="Picture 80" descr="A close up of a logo  Description automatically generated">
              <a:extLst>
                <a:ext uri="{FF2B5EF4-FFF2-40B4-BE49-F238E27FC236}">
                  <a16:creationId xmlns:a16="http://schemas.microsoft.com/office/drawing/2014/main" id="{1718E2F0-BBCC-4D91-B91E-7524F0757E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7220" y="3845090"/>
              <a:ext cx="498788" cy="498788"/>
            </a:xfrm>
            <a:prstGeom prst="rect">
              <a:avLst/>
            </a:prstGeom>
          </p:spPr>
        </p:pic>
        <p:pic>
          <p:nvPicPr>
            <p:cNvPr id="82" name="Picture 81" descr="A close up of a logo  Description automatically generated">
              <a:extLst>
                <a:ext uri="{FF2B5EF4-FFF2-40B4-BE49-F238E27FC236}">
                  <a16:creationId xmlns:a16="http://schemas.microsoft.com/office/drawing/2014/main" id="{EA4C6607-54A8-49B0-BF39-632BAE2214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7220" y="4392092"/>
              <a:ext cx="498788" cy="498788"/>
            </a:xfrm>
            <a:prstGeom prst="rect">
              <a:avLst/>
            </a:prstGeom>
          </p:spPr>
        </p:pic>
        <p:pic>
          <p:nvPicPr>
            <p:cNvPr id="83" name="Picture 82" descr="A close up of a logo  Description automatically generated">
              <a:extLst>
                <a:ext uri="{FF2B5EF4-FFF2-40B4-BE49-F238E27FC236}">
                  <a16:creationId xmlns:a16="http://schemas.microsoft.com/office/drawing/2014/main" id="{27E77EFB-D52B-41A7-8DAE-EFB8D8C2EE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691" y="3298088"/>
              <a:ext cx="498788" cy="498788"/>
            </a:xfrm>
            <a:prstGeom prst="rect">
              <a:avLst/>
            </a:prstGeom>
          </p:spPr>
        </p:pic>
        <p:pic>
          <p:nvPicPr>
            <p:cNvPr id="84" name="Picture 83" descr="A close up of a logo  Description automatically generated">
              <a:extLst>
                <a:ext uri="{FF2B5EF4-FFF2-40B4-BE49-F238E27FC236}">
                  <a16:creationId xmlns:a16="http://schemas.microsoft.com/office/drawing/2014/main" id="{1623A866-6C5B-4373-8E3A-4A6D8CEDB9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691" y="3845090"/>
              <a:ext cx="498788" cy="498788"/>
            </a:xfrm>
            <a:prstGeom prst="rect">
              <a:avLst/>
            </a:prstGeom>
          </p:spPr>
        </p:pic>
        <p:pic>
          <p:nvPicPr>
            <p:cNvPr id="85" name="Picture 84" descr="A close up of a logo  Description automatically generated">
              <a:extLst>
                <a:ext uri="{FF2B5EF4-FFF2-40B4-BE49-F238E27FC236}">
                  <a16:creationId xmlns:a16="http://schemas.microsoft.com/office/drawing/2014/main" id="{4B835F8E-9914-4D98-A221-C10490F43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691" y="4392092"/>
              <a:ext cx="498788" cy="498788"/>
            </a:xfrm>
            <a:prstGeom prst="rect">
              <a:avLst/>
            </a:prstGeom>
          </p:spPr>
        </p:pic>
        <p:pic>
          <p:nvPicPr>
            <p:cNvPr id="86" name="Picture 85" descr="A picture containing object  Description automatically generated">
              <a:extLst>
                <a:ext uri="{FF2B5EF4-FFF2-40B4-BE49-F238E27FC236}">
                  <a16:creationId xmlns:a16="http://schemas.microsoft.com/office/drawing/2014/main" id="{6E971C44-0886-4877-81F8-3167D18943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6563" y="3376024"/>
              <a:ext cx="355386" cy="342917"/>
            </a:xfrm>
            <a:prstGeom prst="rect">
              <a:avLst/>
            </a:prstGeom>
          </p:spPr>
        </p:pic>
        <p:pic>
          <p:nvPicPr>
            <p:cNvPr id="87" name="Picture 86" descr="A picture containing object  Description automatically generated">
              <a:extLst>
                <a:ext uri="{FF2B5EF4-FFF2-40B4-BE49-F238E27FC236}">
                  <a16:creationId xmlns:a16="http://schemas.microsoft.com/office/drawing/2014/main" id="{3A61957D-68C1-4985-B17A-1E0058D24C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6563" y="3923026"/>
              <a:ext cx="355386" cy="342917"/>
            </a:xfrm>
            <a:prstGeom prst="rect">
              <a:avLst/>
            </a:prstGeom>
          </p:spPr>
        </p:pic>
        <p:pic>
          <p:nvPicPr>
            <p:cNvPr id="88" name="Picture 87" descr="A picture containing object  Description automatically generated">
              <a:extLst>
                <a:ext uri="{FF2B5EF4-FFF2-40B4-BE49-F238E27FC236}">
                  <a16:creationId xmlns:a16="http://schemas.microsoft.com/office/drawing/2014/main" id="{C47C9E4A-EBD7-40FC-BADD-E36770EFCF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6563" y="4470028"/>
              <a:ext cx="355386" cy="342917"/>
            </a:xfrm>
            <a:prstGeom prst="rect">
              <a:avLst/>
            </a:prstGeom>
          </p:spPr>
        </p:pic>
        <p:pic>
          <p:nvPicPr>
            <p:cNvPr id="89" name="Picture 88" descr="A picture containing object  Description automatically generated">
              <a:extLst>
                <a:ext uri="{FF2B5EF4-FFF2-40B4-BE49-F238E27FC236}">
                  <a16:creationId xmlns:a16="http://schemas.microsoft.com/office/drawing/2014/main" id="{4B4E7FE4-D56D-42E9-9624-50A274D218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2131" y="3376024"/>
              <a:ext cx="355386" cy="342917"/>
            </a:xfrm>
            <a:prstGeom prst="rect">
              <a:avLst/>
            </a:prstGeom>
          </p:spPr>
        </p:pic>
        <p:pic>
          <p:nvPicPr>
            <p:cNvPr id="90" name="Picture 89" descr="A picture containing object  Description automatically generated">
              <a:extLst>
                <a:ext uri="{FF2B5EF4-FFF2-40B4-BE49-F238E27FC236}">
                  <a16:creationId xmlns:a16="http://schemas.microsoft.com/office/drawing/2014/main" id="{6FB2AF3F-EFAF-4F55-8FB6-53FE76450C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2131" y="3923026"/>
              <a:ext cx="355386" cy="342917"/>
            </a:xfrm>
            <a:prstGeom prst="rect">
              <a:avLst/>
            </a:prstGeom>
          </p:spPr>
        </p:pic>
        <p:pic>
          <p:nvPicPr>
            <p:cNvPr id="91" name="Picture 90" descr="A picture containing object  Description automatically generated">
              <a:extLst>
                <a:ext uri="{FF2B5EF4-FFF2-40B4-BE49-F238E27FC236}">
                  <a16:creationId xmlns:a16="http://schemas.microsoft.com/office/drawing/2014/main" id="{5FA5EE9A-1D46-4DD4-A548-0E0921160C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2131" y="4470028"/>
              <a:ext cx="355386" cy="342917"/>
            </a:xfrm>
            <a:prstGeom prst="rect">
              <a:avLst/>
            </a:prstGeom>
          </p:spPr>
        </p:pic>
        <p:pic>
          <p:nvPicPr>
            <p:cNvPr id="92" name="Picture 91" descr="A picture containing object  Description automatically generated">
              <a:extLst>
                <a:ext uri="{FF2B5EF4-FFF2-40B4-BE49-F238E27FC236}">
                  <a16:creationId xmlns:a16="http://schemas.microsoft.com/office/drawing/2014/main" id="{A849D988-4AB1-4FC2-85E5-1232761D5F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7699" y="3376024"/>
              <a:ext cx="355386" cy="342917"/>
            </a:xfrm>
            <a:prstGeom prst="rect">
              <a:avLst/>
            </a:prstGeom>
          </p:spPr>
        </p:pic>
        <p:pic>
          <p:nvPicPr>
            <p:cNvPr id="93" name="Picture 92" descr="A picture containing object  Description automatically generated">
              <a:extLst>
                <a:ext uri="{FF2B5EF4-FFF2-40B4-BE49-F238E27FC236}">
                  <a16:creationId xmlns:a16="http://schemas.microsoft.com/office/drawing/2014/main" id="{09E29C9E-F0AC-4A05-AD95-F13B555517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7699" y="3923026"/>
              <a:ext cx="355386" cy="342917"/>
            </a:xfrm>
            <a:prstGeom prst="rect">
              <a:avLst/>
            </a:prstGeom>
          </p:spPr>
        </p:pic>
        <p:pic>
          <p:nvPicPr>
            <p:cNvPr id="94" name="Picture 93" descr="A picture containing object  Description automatically generated">
              <a:extLst>
                <a:ext uri="{FF2B5EF4-FFF2-40B4-BE49-F238E27FC236}">
                  <a16:creationId xmlns:a16="http://schemas.microsoft.com/office/drawing/2014/main" id="{5F318B23-A1A3-46C4-BF8D-27B393643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7699" y="4470028"/>
              <a:ext cx="355386" cy="342917"/>
            </a:xfrm>
            <a:prstGeom prst="rect">
              <a:avLst/>
            </a:prstGeom>
          </p:spPr>
        </p:pic>
        <p:pic>
          <p:nvPicPr>
            <p:cNvPr id="95" name="Picture 94" descr="A picture containing object  Description automatically generated">
              <a:extLst>
                <a:ext uri="{FF2B5EF4-FFF2-40B4-BE49-F238E27FC236}">
                  <a16:creationId xmlns:a16="http://schemas.microsoft.com/office/drawing/2014/main" id="{19059F23-5636-4400-9374-8DB1ED7894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3268" y="3376024"/>
              <a:ext cx="355386" cy="342917"/>
            </a:xfrm>
            <a:prstGeom prst="rect">
              <a:avLst/>
            </a:prstGeom>
          </p:spPr>
        </p:pic>
        <p:pic>
          <p:nvPicPr>
            <p:cNvPr id="96" name="Picture 95" descr="A picture containing object  Description automatically generated">
              <a:extLst>
                <a:ext uri="{FF2B5EF4-FFF2-40B4-BE49-F238E27FC236}">
                  <a16:creationId xmlns:a16="http://schemas.microsoft.com/office/drawing/2014/main" id="{3E9A2E05-A62D-458E-815B-DAAE38CCA4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3268" y="3923026"/>
              <a:ext cx="355386" cy="342917"/>
            </a:xfrm>
            <a:prstGeom prst="rect">
              <a:avLst/>
            </a:prstGeom>
          </p:spPr>
        </p:pic>
        <p:pic>
          <p:nvPicPr>
            <p:cNvPr id="97" name="Picture 96" descr="A picture containing object  Description automatically generated">
              <a:extLst>
                <a:ext uri="{FF2B5EF4-FFF2-40B4-BE49-F238E27FC236}">
                  <a16:creationId xmlns:a16="http://schemas.microsoft.com/office/drawing/2014/main" id="{981BB53F-3CCD-491C-AA94-893EADE82C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3268" y="4470028"/>
              <a:ext cx="355386" cy="342917"/>
            </a:xfrm>
            <a:prstGeom prst="rect">
              <a:avLst/>
            </a:prstGeom>
          </p:spPr>
        </p:pic>
      </p:gr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1:3</a:t>
            </a:r>
          </a:p>
        </p:txBody>
      </p:sp>
      <p:sp>
        <p:nvSpPr>
          <p:cNvPr id="3" name="TextBox 2">
            <a:extLst>
              <a:ext uri="{FF2B5EF4-FFF2-40B4-BE49-F238E27FC236}">
                <a16:creationId xmlns:a16="http://schemas.microsoft.com/office/drawing/2014/main" id="{9DD085CD-E760-4ACF-962D-D57D7A6A85FE}"/>
              </a:ext>
            </a:extLst>
          </p:cNvPr>
          <p:cNvSpPr txBox="1"/>
          <p:nvPr/>
        </p:nvSpPr>
        <p:spPr bwMode="auto">
          <a:xfrm>
            <a:off x="1809795" y="920310"/>
            <a:ext cx="85724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72 sticks shared equally between 3 children. How many sticks each?</a:t>
            </a:r>
            <a:endParaRPr lang="en-GB" sz="2200" dirty="0">
              <a:solidFill>
                <a:srgbClr val="FF0000"/>
              </a:solidFill>
              <a:latin typeface="Myriad Pro Semibold" charset="0"/>
              <a:ea typeface="Myriad Pro Semibold" charset="0"/>
              <a:cs typeface="Myriad Pro Semibold" charset="0"/>
            </a:endParaRPr>
          </a:p>
        </p:txBody>
      </p:sp>
      <p:sp>
        <p:nvSpPr>
          <p:cNvPr id="4" name="TextBox 3">
            <a:extLst>
              <a:ext uri="{FF2B5EF4-FFF2-40B4-BE49-F238E27FC236}">
                <a16:creationId xmlns:a16="http://schemas.microsoft.com/office/drawing/2014/main" id="{F902695F-9515-4988-8B96-D93AD415AFA3}"/>
              </a:ext>
            </a:extLst>
          </p:cNvPr>
          <p:cNvSpPr txBox="1"/>
          <p:nvPr/>
        </p:nvSpPr>
        <p:spPr bwMode="auto">
          <a:xfrm>
            <a:off x="5053785" y="1524946"/>
            <a:ext cx="1487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72  ÷  3  =</a:t>
            </a:r>
            <a:endParaRPr lang="en-GB" sz="2200" dirty="0">
              <a:solidFill>
                <a:srgbClr val="C00000"/>
              </a:solidFill>
              <a:latin typeface="Myriad Pro Semibold" charset="0"/>
              <a:ea typeface="Myriad Pro Semibold" charset="0"/>
              <a:cs typeface="Myriad Pro Semibold" charset="0"/>
            </a:endParaRPr>
          </a:p>
        </p:txBody>
      </p:sp>
      <p:sp>
        <p:nvSpPr>
          <p:cNvPr id="5" name="Rectangle 4">
            <a:extLst>
              <a:ext uri="{FF2B5EF4-FFF2-40B4-BE49-F238E27FC236}">
                <a16:creationId xmlns:a16="http://schemas.microsoft.com/office/drawing/2014/main" id="{5B38BC50-49A3-4226-9FE0-CE42BFB81FA6}"/>
              </a:ext>
            </a:extLst>
          </p:cNvPr>
          <p:cNvSpPr/>
          <p:nvPr/>
        </p:nvSpPr>
        <p:spPr bwMode="auto">
          <a:xfrm>
            <a:off x="6727641" y="151542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7" name="TextBox 6">
            <a:extLst>
              <a:ext uri="{FF2B5EF4-FFF2-40B4-BE49-F238E27FC236}">
                <a16:creationId xmlns:a16="http://schemas.microsoft.com/office/drawing/2014/main" id="{0FFFFC1F-C9CB-46D5-BD75-C0D7522922DC}"/>
              </a:ext>
            </a:extLst>
          </p:cNvPr>
          <p:cNvSpPr txBox="1"/>
          <p:nvPr/>
        </p:nvSpPr>
        <p:spPr bwMode="auto">
          <a:xfrm>
            <a:off x="4388707" y="5128144"/>
            <a:ext cx="34145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070C0"/>
                </a:solidFill>
                <a:latin typeface="Myriad Pro Semibold" charset="0"/>
                <a:ea typeface="Myriad Pro Semibold" charset="0"/>
                <a:cs typeface="Myriad Pro Semibold" charset="0"/>
              </a:rPr>
              <a:t>7 tens ÷ 3 = 2 tens r 1 ten</a:t>
            </a:r>
          </a:p>
        </p:txBody>
      </p:sp>
      <p:sp>
        <p:nvSpPr>
          <p:cNvPr id="8" name="TextBox 7">
            <a:extLst>
              <a:ext uri="{FF2B5EF4-FFF2-40B4-BE49-F238E27FC236}">
                <a16:creationId xmlns:a16="http://schemas.microsoft.com/office/drawing/2014/main" id="{44416EAC-6C7E-41D1-BEE0-B0B64A1B6AB9}"/>
              </a:ext>
            </a:extLst>
          </p:cNvPr>
          <p:cNvSpPr txBox="1"/>
          <p:nvPr/>
        </p:nvSpPr>
        <p:spPr bwMode="auto">
          <a:xfrm>
            <a:off x="4682792" y="5537746"/>
            <a:ext cx="28264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FF0000"/>
                </a:solidFill>
                <a:latin typeface="Myriad Pro Semibold" charset="0"/>
                <a:ea typeface="Myriad Pro Semibold" charset="0"/>
                <a:cs typeface="Myriad Pro Semibold" charset="0"/>
              </a:rPr>
              <a:t>12 ones ÷ 3 = 4 ones</a:t>
            </a:r>
          </a:p>
        </p:txBody>
      </p:sp>
      <p:pic>
        <p:nvPicPr>
          <p:cNvPr id="28" name="Picture 27" descr="A picture containing object  Description automatically generated">
            <a:extLst>
              <a:ext uri="{FF2B5EF4-FFF2-40B4-BE49-F238E27FC236}">
                <a16:creationId xmlns:a16="http://schemas.microsoft.com/office/drawing/2014/main" id="{F9509C5B-DAA8-4346-98D7-31CF2CC638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3770" y="2560638"/>
            <a:ext cx="355386" cy="342917"/>
          </a:xfrm>
          <a:prstGeom prst="rect">
            <a:avLst/>
          </a:prstGeom>
        </p:spPr>
      </p:pic>
      <p:pic>
        <p:nvPicPr>
          <p:cNvPr id="37" name="Picture 36" descr="A picture containing object  Description automatically generated">
            <a:extLst>
              <a:ext uri="{FF2B5EF4-FFF2-40B4-BE49-F238E27FC236}">
                <a16:creationId xmlns:a16="http://schemas.microsoft.com/office/drawing/2014/main" id="{A53FF118-B85B-45A6-B822-04D292471F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8953" y="2560638"/>
            <a:ext cx="355386" cy="342917"/>
          </a:xfrm>
          <a:prstGeom prst="rect">
            <a:avLst/>
          </a:prstGeom>
        </p:spPr>
      </p:pic>
      <p:pic>
        <p:nvPicPr>
          <p:cNvPr id="41" name="Picture 40">
            <a:extLst>
              <a:ext uri="{FF2B5EF4-FFF2-40B4-BE49-F238E27FC236}">
                <a16:creationId xmlns:a16="http://schemas.microsoft.com/office/drawing/2014/main" id="{1E82E8BD-5AD3-4762-B6F4-FFB6DC1AD2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3215" y="3169077"/>
            <a:ext cx="311742" cy="1533773"/>
          </a:xfrm>
          <a:prstGeom prst="rect">
            <a:avLst/>
          </a:prstGeom>
        </p:spPr>
      </p:pic>
      <p:grpSp>
        <p:nvGrpSpPr>
          <p:cNvPr id="20" name="Group 19">
            <a:extLst>
              <a:ext uri="{FF2B5EF4-FFF2-40B4-BE49-F238E27FC236}">
                <a16:creationId xmlns:a16="http://schemas.microsoft.com/office/drawing/2014/main" id="{16ABF4D7-57C8-489F-A89A-A8DF2686F08B}"/>
              </a:ext>
            </a:extLst>
          </p:cNvPr>
          <p:cNvGrpSpPr/>
          <p:nvPr/>
        </p:nvGrpSpPr>
        <p:grpSpPr>
          <a:xfrm>
            <a:off x="4198821" y="3145688"/>
            <a:ext cx="1050259" cy="1592792"/>
            <a:chOff x="2674820" y="3145688"/>
            <a:chExt cx="1050259" cy="1592792"/>
          </a:xfrm>
        </p:grpSpPr>
        <p:pic>
          <p:nvPicPr>
            <p:cNvPr id="44" name="Picture 43" descr="A close up of a logo  Description automatically generated">
              <a:extLst>
                <a:ext uri="{FF2B5EF4-FFF2-40B4-BE49-F238E27FC236}">
                  <a16:creationId xmlns:a16="http://schemas.microsoft.com/office/drawing/2014/main" id="{D9930135-CFA6-4483-B244-1496CD211E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4820" y="3145688"/>
              <a:ext cx="498788" cy="498788"/>
            </a:xfrm>
            <a:prstGeom prst="rect">
              <a:avLst/>
            </a:prstGeom>
          </p:spPr>
        </p:pic>
        <p:pic>
          <p:nvPicPr>
            <p:cNvPr id="45" name="Picture 44" descr="A close up of a logo  Description automatically generated">
              <a:extLst>
                <a:ext uri="{FF2B5EF4-FFF2-40B4-BE49-F238E27FC236}">
                  <a16:creationId xmlns:a16="http://schemas.microsoft.com/office/drawing/2014/main" id="{4F29139E-2478-4B41-9069-D4788B6960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4820" y="3692690"/>
              <a:ext cx="498788" cy="498788"/>
            </a:xfrm>
            <a:prstGeom prst="rect">
              <a:avLst/>
            </a:prstGeom>
          </p:spPr>
        </p:pic>
        <p:pic>
          <p:nvPicPr>
            <p:cNvPr id="46" name="Picture 45" descr="A close up of a logo  Description automatically generated">
              <a:extLst>
                <a:ext uri="{FF2B5EF4-FFF2-40B4-BE49-F238E27FC236}">
                  <a16:creationId xmlns:a16="http://schemas.microsoft.com/office/drawing/2014/main" id="{CD821D25-FFE3-4C29-B6F9-8ACF68D27A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4820" y="4239692"/>
              <a:ext cx="498788" cy="498788"/>
            </a:xfrm>
            <a:prstGeom prst="rect">
              <a:avLst/>
            </a:prstGeom>
          </p:spPr>
        </p:pic>
        <p:pic>
          <p:nvPicPr>
            <p:cNvPr id="47" name="Picture 46" descr="A close up of a logo  Description automatically generated">
              <a:extLst>
                <a:ext uri="{FF2B5EF4-FFF2-40B4-BE49-F238E27FC236}">
                  <a16:creationId xmlns:a16="http://schemas.microsoft.com/office/drawing/2014/main" id="{61604A6F-9777-4CDD-A71D-486A8E8EAE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6291" y="3145688"/>
              <a:ext cx="498788" cy="498788"/>
            </a:xfrm>
            <a:prstGeom prst="rect">
              <a:avLst/>
            </a:prstGeom>
          </p:spPr>
        </p:pic>
        <p:pic>
          <p:nvPicPr>
            <p:cNvPr id="48" name="Picture 47" descr="A close up of a logo  Description automatically generated">
              <a:extLst>
                <a:ext uri="{FF2B5EF4-FFF2-40B4-BE49-F238E27FC236}">
                  <a16:creationId xmlns:a16="http://schemas.microsoft.com/office/drawing/2014/main" id="{4E443599-3769-4D88-9927-F51D60887B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6291" y="3692690"/>
              <a:ext cx="498788" cy="498788"/>
            </a:xfrm>
            <a:prstGeom prst="rect">
              <a:avLst/>
            </a:prstGeom>
          </p:spPr>
        </p:pic>
        <p:pic>
          <p:nvPicPr>
            <p:cNvPr id="49" name="Picture 48" descr="A close up of a logo  Description automatically generated">
              <a:extLst>
                <a:ext uri="{FF2B5EF4-FFF2-40B4-BE49-F238E27FC236}">
                  <a16:creationId xmlns:a16="http://schemas.microsoft.com/office/drawing/2014/main" id="{BA772434-1C96-4522-98E9-8A5B79C616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6291" y="4239692"/>
              <a:ext cx="498788" cy="498788"/>
            </a:xfrm>
            <a:prstGeom prst="rect">
              <a:avLst/>
            </a:prstGeom>
          </p:spPr>
        </p:pic>
      </p:grpSp>
      <p:grpSp>
        <p:nvGrpSpPr>
          <p:cNvPr id="16" name="Group 15">
            <a:extLst>
              <a:ext uri="{FF2B5EF4-FFF2-40B4-BE49-F238E27FC236}">
                <a16:creationId xmlns:a16="http://schemas.microsoft.com/office/drawing/2014/main" id="{CBA52F82-BA98-41ED-8303-19D3EE05194D}"/>
              </a:ext>
            </a:extLst>
          </p:cNvPr>
          <p:cNvGrpSpPr/>
          <p:nvPr/>
        </p:nvGrpSpPr>
        <p:grpSpPr>
          <a:xfrm>
            <a:off x="5378163" y="3223625"/>
            <a:ext cx="355386" cy="1436921"/>
            <a:chOff x="3854163" y="3223624"/>
            <a:chExt cx="355386" cy="1436921"/>
          </a:xfrm>
        </p:grpSpPr>
        <p:pic>
          <p:nvPicPr>
            <p:cNvPr id="50" name="Picture 49" descr="A picture containing object  Description automatically generated">
              <a:extLst>
                <a:ext uri="{FF2B5EF4-FFF2-40B4-BE49-F238E27FC236}">
                  <a16:creationId xmlns:a16="http://schemas.microsoft.com/office/drawing/2014/main" id="{FCC097A1-367A-4621-AAFF-D8688EC6F3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4163" y="3223624"/>
              <a:ext cx="355386" cy="342917"/>
            </a:xfrm>
            <a:prstGeom prst="rect">
              <a:avLst/>
            </a:prstGeom>
          </p:spPr>
        </p:pic>
        <p:pic>
          <p:nvPicPr>
            <p:cNvPr id="51" name="Picture 50" descr="A picture containing object  Description automatically generated">
              <a:extLst>
                <a:ext uri="{FF2B5EF4-FFF2-40B4-BE49-F238E27FC236}">
                  <a16:creationId xmlns:a16="http://schemas.microsoft.com/office/drawing/2014/main" id="{6DFF8507-6501-43A6-B89B-757DC51CD6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4163" y="3770626"/>
              <a:ext cx="355386" cy="342917"/>
            </a:xfrm>
            <a:prstGeom prst="rect">
              <a:avLst/>
            </a:prstGeom>
          </p:spPr>
        </p:pic>
        <p:pic>
          <p:nvPicPr>
            <p:cNvPr id="52" name="Picture 51" descr="A picture containing object  Description automatically generated">
              <a:extLst>
                <a:ext uri="{FF2B5EF4-FFF2-40B4-BE49-F238E27FC236}">
                  <a16:creationId xmlns:a16="http://schemas.microsoft.com/office/drawing/2014/main" id="{F8F4EB76-9778-433D-8F67-90048DA349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4163" y="4317628"/>
              <a:ext cx="355386" cy="342917"/>
            </a:xfrm>
            <a:prstGeom prst="rect">
              <a:avLst/>
            </a:prstGeom>
          </p:spPr>
        </p:pic>
      </p:grpSp>
      <p:grpSp>
        <p:nvGrpSpPr>
          <p:cNvPr id="17" name="Group 16">
            <a:extLst>
              <a:ext uri="{FF2B5EF4-FFF2-40B4-BE49-F238E27FC236}">
                <a16:creationId xmlns:a16="http://schemas.microsoft.com/office/drawing/2014/main" id="{16630C9C-D87D-4B6A-AA28-28B800B91628}"/>
              </a:ext>
            </a:extLst>
          </p:cNvPr>
          <p:cNvGrpSpPr/>
          <p:nvPr/>
        </p:nvGrpSpPr>
        <p:grpSpPr>
          <a:xfrm>
            <a:off x="5923731" y="3223625"/>
            <a:ext cx="355386" cy="1436921"/>
            <a:chOff x="4399731" y="3223624"/>
            <a:chExt cx="355386" cy="1436921"/>
          </a:xfrm>
        </p:grpSpPr>
        <p:pic>
          <p:nvPicPr>
            <p:cNvPr id="53" name="Picture 52" descr="A picture containing object  Description automatically generated">
              <a:extLst>
                <a:ext uri="{FF2B5EF4-FFF2-40B4-BE49-F238E27FC236}">
                  <a16:creationId xmlns:a16="http://schemas.microsoft.com/office/drawing/2014/main" id="{0C641654-471C-42F6-B967-4A01EA53F5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9731" y="3223624"/>
              <a:ext cx="355386" cy="342917"/>
            </a:xfrm>
            <a:prstGeom prst="rect">
              <a:avLst/>
            </a:prstGeom>
          </p:spPr>
        </p:pic>
        <p:pic>
          <p:nvPicPr>
            <p:cNvPr id="54" name="Picture 53" descr="A picture containing object  Description automatically generated">
              <a:extLst>
                <a:ext uri="{FF2B5EF4-FFF2-40B4-BE49-F238E27FC236}">
                  <a16:creationId xmlns:a16="http://schemas.microsoft.com/office/drawing/2014/main" id="{0EC53B78-1D9F-4483-91F2-79A1034CE0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9731" y="3770626"/>
              <a:ext cx="355386" cy="342917"/>
            </a:xfrm>
            <a:prstGeom prst="rect">
              <a:avLst/>
            </a:prstGeom>
          </p:spPr>
        </p:pic>
        <p:pic>
          <p:nvPicPr>
            <p:cNvPr id="55" name="Picture 54" descr="A picture containing object  Description automatically generated">
              <a:extLst>
                <a:ext uri="{FF2B5EF4-FFF2-40B4-BE49-F238E27FC236}">
                  <a16:creationId xmlns:a16="http://schemas.microsoft.com/office/drawing/2014/main" id="{F092018C-3254-454B-81A9-B8A8EEE74B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9731" y="4317628"/>
              <a:ext cx="355386" cy="342917"/>
            </a:xfrm>
            <a:prstGeom prst="rect">
              <a:avLst/>
            </a:prstGeom>
          </p:spPr>
        </p:pic>
      </p:grpSp>
      <p:grpSp>
        <p:nvGrpSpPr>
          <p:cNvPr id="18" name="Group 17">
            <a:extLst>
              <a:ext uri="{FF2B5EF4-FFF2-40B4-BE49-F238E27FC236}">
                <a16:creationId xmlns:a16="http://schemas.microsoft.com/office/drawing/2014/main" id="{3AFAA02C-6132-47E5-A571-7426B94DAF34}"/>
              </a:ext>
            </a:extLst>
          </p:cNvPr>
          <p:cNvGrpSpPr/>
          <p:nvPr/>
        </p:nvGrpSpPr>
        <p:grpSpPr>
          <a:xfrm>
            <a:off x="6469299" y="3223625"/>
            <a:ext cx="355386" cy="1436921"/>
            <a:chOff x="4945299" y="3223624"/>
            <a:chExt cx="355386" cy="1436921"/>
          </a:xfrm>
        </p:grpSpPr>
        <p:pic>
          <p:nvPicPr>
            <p:cNvPr id="56" name="Picture 55" descr="A picture containing object  Description automatically generated">
              <a:extLst>
                <a:ext uri="{FF2B5EF4-FFF2-40B4-BE49-F238E27FC236}">
                  <a16:creationId xmlns:a16="http://schemas.microsoft.com/office/drawing/2014/main" id="{DCCBDB38-CA78-48FD-B28E-EAAD6CD483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5299" y="3223624"/>
              <a:ext cx="355386" cy="342917"/>
            </a:xfrm>
            <a:prstGeom prst="rect">
              <a:avLst/>
            </a:prstGeom>
          </p:spPr>
        </p:pic>
        <p:pic>
          <p:nvPicPr>
            <p:cNvPr id="57" name="Picture 56" descr="A picture containing object  Description automatically generated">
              <a:extLst>
                <a:ext uri="{FF2B5EF4-FFF2-40B4-BE49-F238E27FC236}">
                  <a16:creationId xmlns:a16="http://schemas.microsoft.com/office/drawing/2014/main" id="{BE502891-783E-4E24-B2EA-FEE4E8E30C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5299" y="3770626"/>
              <a:ext cx="355386" cy="342917"/>
            </a:xfrm>
            <a:prstGeom prst="rect">
              <a:avLst/>
            </a:prstGeom>
          </p:spPr>
        </p:pic>
        <p:pic>
          <p:nvPicPr>
            <p:cNvPr id="58" name="Picture 57" descr="A picture containing object  Description automatically generated">
              <a:extLst>
                <a:ext uri="{FF2B5EF4-FFF2-40B4-BE49-F238E27FC236}">
                  <a16:creationId xmlns:a16="http://schemas.microsoft.com/office/drawing/2014/main" id="{0079B865-2195-468C-9D22-9C558496F8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5299" y="4317628"/>
              <a:ext cx="355386" cy="342917"/>
            </a:xfrm>
            <a:prstGeom prst="rect">
              <a:avLst/>
            </a:prstGeom>
          </p:spPr>
        </p:pic>
      </p:grpSp>
      <p:grpSp>
        <p:nvGrpSpPr>
          <p:cNvPr id="19" name="Group 18">
            <a:extLst>
              <a:ext uri="{FF2B5EF4-FFF2-40B4-BE49-F238E27FC236}">
                <a16:creationId xmlns:a16="http://schemas.microsoft.com/office/drawing/2014/main" id="{E18A3C3C-1C88-4A4F-8878-99337F968708}"/>
              </a:ext>
            </a:extLst>
          </p:cNvPr>
          <p:cNvGrpSpPr/>
          <p:nvPr/>
        </p:nvGrpSpPr>
        <p:grpSpPr>
          <a:xfrm>
            <a:off x="7014868" y="3223625"/>
            <a:ext cx="355386" cy="1436921"/>
            <a:chOff x="5490868" y="3223624"/>
            <a:chExt cx="355386" cy="1436921"/>
          </a:xfrm>
        </p:grpSpPr>
        <p:pic>
          <p:nvPicPr>
            <p:cNvPr id="59" name="Picture 58" descr="A picture containing object  Description automatically generated">
              <a:extLst>
                <a:ext uri="{FF2B5EF4-FFF2-40B4-BE49-F238E27FC236}">
                  <a16:creationId xmlns:a16="http://schemas.microsoft.com/office/drawing/2014/main" id="{1FE34D42-9A9D-47E7-9685-5835048F3F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0868" y="3223624"/>
              <a:ext cx="355386" cy="342917"/>
            </a:xfrm>
            <a:prstGeom prst="rect">
              <a:avLst/>
            </a:prstGeom>
          </p:spPr>
        </p:pic>
        <p:pic>
          <p:nvPicPr>
            <p:cNvPr id="60" name="Picture 59" descr="A picture containing object  Description automatically generated">
              <a:extLst>
                <a:ext uri="{FF2B5EF4-FFF2-40B4-BE49-F238E27FC236}">
                  <a16:creationId xmlns:a16="http://schemas.microsoft.com/office/drawing/2014/main" id="{B55E67E6-DAAC-48C6-8F4A-EE47F4CB86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0868" y="3770626"/>
              <a:ext cx="355386" cy="342917"/>
            </a:xfrm>
            <a:prstGeom prst="rect">
              <a:avLst/>
            </a:prstGeom>
          </p:spPr>
        </p:pic>
        <p:pic>
          <p:nvPicPr>
            <p:cNvPr id="61" name="Picture 60" descr="A picture containing object  Description automatically generated">
              <a:extLst>
                <a:ext uri="{FF2B5EF4-FFF2-40B4-BE49-F238E27FC236}">
                  <a16:creationId xmlns:a16="http://schemas.microsoft.com/office/drawing/2014/main" id="{1342CA5F-ED95-4206-A0A4-59E0FD867F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0868" y="4317628"/>
              <a:ext cx="355386" cy="342917"/>
            </a:xfrm>
            <a:prstGeom prst="rect">
              <a:avLst/>
            </a:prstGeom>
          </p:spPr>
        </p:pic>
      </p:grpSp>
      <p:sp>
        <p:nvSpPr>
          <p:cNvPr id="39" name="Rectangle 38">
            <a:extLst>
              <a:ext uri="{FF2B5EF4-FFF2-40B4-BE49-F238E27FC236}">
                <a16:creationId xmlns:a16="http://schemas.microsoft.com/office/drawing/2014/main" id="{34DC53A5-4A53-4830-B38F-A3FA3BDCE06A}"/>
              </a:ext>
            </a:extLst>
          </p:cNvPr>
          <p:cNvSpPr/>
          <p:nvPr/>
        </p:nvSpPr>
        <p:spPr bwMode="auto">
          <a:xfrm>
            <a:off x="959244" y="4071586"/>
            <a:ext cx="1152381" cy="1777555"/>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40" name="Picture 39" descr="A picture containing object  Description automatically generated">
            <a:extLst>
              <a:ext uri="{FF2B5EF4-FFF2-40B4-BE49-F238E27FC236}">
                <a16:creationId xmlns:a16="http://schemas.microsoft.com/office/drawing/2014/main" id="{9AE79292-1E7A-4A72-B8EA-DA6E82E98F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4115" y="2533527"/>
            <a:ext cx="355386" cy="342917"/>
          </a:xfrm>
          <a:prstGeom prst="rect">
            <a:avLst/>
          </a:prstGeom>
        </p:spPr>
      </p:pic>
      <p:pic>
        <p:nvPicPr>
          <p:cNvPr id="42" name="Picture 41" descr="A picture containing object  Description automatically generated">
            <a:extLst>
              <a:ext uri="{FF2B5EF4-FFF2-40B4-BE49-F238E27FC236}">
                <a16:creationId xmlns:a16="http://schemas.microsoft.com/office/drawing/2014/main" id="{2028C1DF-321F-4A8E-9208-4E97F8EF96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3921" y="2576042"/>
            <a:ext cx="355386" cy="342917"/>
          </a:xfrm>
          <a:prstGeom prst="rect">
            <a:avLst/>
          </a:prstGeom>
        </p:spPr>
      </p:pic>
      <p:pic>
        <p:nvPicPr>
          <p:cNvPr id="43" name="Picture 42" descr="A picture containing object  Description automatically generated">
            <a:extLst>
              <a:ext uri="{FF2B5EF4-FFF2-40B4-BE49-F238E27FC236}">
                <a16:creationId xmlns:a16="http://schemas.microsoft.com/office/drawing/2014/main" id="{DBE429F6-86DB-4C16-B5C8-0093E28DE2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3082" y="2608988"/>
            <a:ext cx="355386" cy="342917"/>
          </a:xfrm>
          <a:prstGeom prst="rect">
            <a:avLst/>
          </a:prstGeom>
        </p:spPr>
      </p:pic>
      <p:pic>
        <p:nvPicPr>
          <p:cNvPr id="62" name="Picture 61" descr="A picture containing object  Description automatically generated">
            <a:extLst>
              <a:ext uri="{FF2B5EF4-FFF2-40B4-BE49-F238E27FC236}">
                <a16:creationId xmlns:a16="http://schemas.microsoft.com/office/drawing/2014/main" id="{EDA1161C-295B-473C-95D7-71EA10D763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8665" y="2480350"/>
            <a:ext cx="355386" cy="342917"/>
          </a:xfrm>
          <a:prstGeom prst="rect">
            <a:avLst/>
          </a:prstGeom>
        </p:spPr>
      </p:pic>
      <p:pic>
        <p:nvPicPr>
          <p:cNvPr id="63" name="Picture 62" descr="A picture containing object  Description automatically generated">
            <a:extLst>
              <a:ext uri="{FF2B5EF4-FFF2-40B4-BE49-F238E27FC236}">
                <a16:creationId xmlns:a16="http://schemas.microsoft.com/office/drawing/2014/main" id="{6D2FE68F-7CC8-4240-95AC-67BB52B016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1515" y="2519777"/>
            <a:ext cx="355386" cy="342917"/>
          </a:xfrm>
          <a:prstGeom prst="rect">
            <a:avLst/>
          </a:prstGeom>
        </p:spPr>
      </p:pic>
      <p:pic>
        <p:nvPicPr>
          <p:cNvPr id="64" name="Picture 63" descr="A picture containing object  Description automatically generated">
            <a:extLst>
              <a:ext uri="{FF2B5EF4-FFF2-40B4-BE49-F238E27FC236}">
                <a16:creationId xmlns:a16="http://schemas.microsoft.com/office/drawing/2014/main" id="{930033B8-6A26-4062-81CE-FC62E20251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5767" y="2593357"/>
            <a:ext cx="355386" cy="342917"/>
          </a:xfrm>
          <a:prstGeom prst="rect">
            <a:avLst/>
          </a:prstGeom>
        </p:spPr>
      </p:pic>
      <p:pic>
        <p:nvPicPr>
          <p:cNvPr id="65" name="Picture 64" descr="A picture containing object  Description automatically generated">
            <a:extLst>
              <a:ext uri="{FF2B5EF4-FFF2-40B4-BE49-F238E27FC236}">
                <a16:creationId xmlns:a16="http://schemas.microsoft.com/office/drawing/2014/main" id="{382BDA06-D4F1-4DD4-8EA0-4D2B51F318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3992" y="2560015"/>
            <a:ext cx="355386" cy="342917"/>
          </a:xfrm>
          <a:prstGeom prst="rect">
            <a:avLst/>
          </a:prstGeom>
        </p:spPr>
      </p:pic>
      <p:pic>
        <p:nvPicPr>
          <p:cNvPr id="66" name="Picture 65" descr="A picture containing object  Description automatically generated">
            <a:extLst>
              <a:ext uri="{FF2B5EF4-FFF2-40B4-BE49-F238E27FC236}">
                <a16:creationId xmlns:a16="http://schemas.microsoft.com/office/drawing/2014/main" id="{632DE405-02D8-4B2E-BCF9-75A95AEC90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1206" y="2454674"/>
            <a:ext cx="355386" cy="342917"/>
          </a:xfrm>
          <a:prstGeom prst="rect">
            <a:avLst/>
          </a:prstGeom>
        </p:spPr>
      </p:pic>
      <p:pic>
        <p:nvPicPr>
          <p:cNvPr id="67" name="Picture 66" descr="A picture containing object  Description automatically generated">
            <a:extLst>
              <a:ext uri="{FF2B5EF4-FFF2-40B4-BE49-F238E27FC236}">
                <a16:creationId xmlns:a16="http://schemas.microsoft.com/office/drawing/2014/main" id="{E31DD650-D7FD-4422-BF5D-DE2815A69A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4200" y="2492778"/>
            <a:ext cx="355386" cy="342917"/>
          </a:xfrm>
          <a:prstGeom prst="rect">
            <a:avLst/>
          </a:prstGeom>
        </p:spPr>
      </p:pic>
      <p:pic>
        <p:nvPicPr>
          <p:cNvPr id="68" name="Picture 67" descr="A picture containing object  Description automatically generated">
            <a:extLst>
              <a:ext uri="{FF2B5EF4-FFF2-40B4-BE49-F238E27FC236}">
                <a16:creationId xmlns:a16="http://schemas.microsoft.com/office/drawing/2014/main" id="{BCBC7CCE-1729-40A3-A073-8578871139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0773" y="2533527"/>
            <a:ext cx="355386" cy="342917"/>
          </a:xfrm>
          <a:prstGeom prst="rect">
            <a:avLst/>
          </a:prstGeom>
        </p:spPr>
      </p:pic>
      <p:pic>
        <p:nvPicPr>
          <p:cNvPr id="10" name="Picture 9">
            <a:extLst>
              <a:ext uri="{FF2B5EF4-FFF2-40B4-BE49-F238E27FC236}">
                <a16:creationId xmlns:a16="http://schemas.microsoft.com/office/drawing/2014/main" id="{508EFAAA-B6B2-472D-AACA-316FB016E2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041" y="2633002"/>
            <a:ext cx="180810" cy="180810"/>
          </a:xfrm>
          <a:prstGeom prst="rect">
            <a:avLst/>
          </a:prstGeom>
        </p:spPr>
      </p:pic>
      <p:pic>
        <p:nvPicPr>
          <p:cNvPr id="69" name="Picture 68" descr="A picture containing object  Description automatically generated">
            <a:extLst>
              <a:ext uri="{FF2B5EF4-FFF2-40B4-BE49-F238E27FC236}">
                <a16:creationId xmlns:a16="http://schemas.microsoft.com/office/drawing/2014/main" id="{7B482169-68AB-4B98-88E2-C02250864E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4884" y="2560638"/>
            <a:ext cx="355386" cy="342917"/>
          </a:xfrm>
          <a:prstGeom prst="rect">
            <a:avLst/>
          </a:prstGeom>
        </p:spPr>
      </p:pic>
      <p:pic>
        <p:nvPicPr>
          <p:cNvPr id="70" name="Picture 69" descr="A picture containing object  Description automatically generated">
            <a:extLst>
              <a:ext uri="{FF2B5EF4-FFF2-40B4-BE49-F238E27FC236}">
                <a16:creationId xmlns:a16="http://schemas.microsoft.com/office/drawing/2014/main" id="{F9BE7285-38E1-4E1E-90CA-BB7FEA4977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0773" y="2560638"/>
            <a:ext cx="355386" cy="342917"/>
          </a:xfrm>
          <a:prstGeom prst="rect">
            <a:avLst/>
          </a:prstGeom>
        </p:spPr>
      </p:pic>
      <p:pic>
        <p:nvPicPr>
          <p:cNvPr id="71" name="Picture 70" descr="A picture containing object  Description automatically generated">
            <a:extLst>
              <a:ext uri="{FF2B5EF4-FFF2-40B4-BE49-F238E27FC236}">
                <a16:creationId xmlns:a16="http://schemas.microsoft.com/office/drawing/2014/main" id="{E834381A-212F-4F80-822E-D1D07BB156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6662" y="2560638"/>
            <a:ext cx="355386" cy="342917"/>
          </a:xfrm>
          <a:prstGeom prst="rect">
            <a:avLst/>
          </a:prstGeom>
        </p:spPr>
      </p:pic>
      <p:pic>
        <p:nvPicPr>
          <p:cNvPr id="72" name="Picture 71" descr="A picture containing object  Description automatically generated">
            <a:extLst>
              <a:ext uri="{FF2B5EF4-FFF2-40B4-BE49-F238E27FC236}">
                <a16:creationId xmlns:a16="http://schemas.microsoft.com/office/drawing/2014/main" id="{AA4C7C59-8631-4774-9FBE-5292EAEA45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2551" y="2560638"/>
            <a:ext cx="355386" cy="342917"/>
          </a:xfrm>
          <a:prstGeom prst="rect">
            <a:avLst/>
          </a:prstGeom>
        </p:spPr>
      </p:pic>
      <p:pic>
        <p:nvPicPr>
          <p:cNvPr id="73" name="Picture 72" descr="A picture containing object  Description automatically generated">
            <a:extLst>
              <a:ext uri="{FF2B5EF4-FFF2-40B4-BE49-F238E27FC236}">
                <a16:creationId xmlns:a16="http://schemas.microsoft.com/office/drawing/2014/main" id="{B83DE020-EC66-40F8-AB5F-AF459F9D8F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8440" y="2560638"/>
            <a:ext cx="355386" cy="342917"/>
          </a:xfrm>
          <a:prstGeom prst="rect">
            <a:avLst/>
          </a:prstGeom>
        </p:spPr>
      </p:pic>
      <p:pic>
        <p:nvPicPr>
          <p:cNvPr id="74" name="Picture 73" descr="A picture containing object  Description automatically generated">
            <a:extLst>
              <a:ext uri="{FF2B5EF4-FFF2-40B4-BE49-F238E27FC236}">
                <a16:creationId xmlns:a16="http://schemas.microsoft.com/office/drawing/2014/main" id="{FC692BC7-C527-4CE8-A9F7-1A06B5BD24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4329" y="2560638"/>
            <a:ext cx="355386" cy="342917"/>
          </a:xfrm>
          <a:prstGeom prst="rect">
            <a:avLst/>
          </a:prstGeom>
        </p:spPr>
      </p:pic>
      <p:pic>
        <p:nvPicPr>
          <p:cNvPr id="75" name="Picture 74" descr="A picture containing object  Description automatically generated">
            <a:extLst>
              <a:ext uri="{FF2B5EF4-FFF2-40B4-BE49-F238E27FC236}">
                <a16:creationId xmlns:a16="http://schemas.microsoft.com/office/drawing/2014/main" id="{80FB9B77-4005-4D8C-9CE9-F4BC8BCBB0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0218" y="2560638"/>
            <a:ext cx="355386" cy="342917"/>
          </a:xfrm>
          <a:prstGeom prst="rect">
            <a:avLst/>
          </a:prstGeom>
        </p:spPr>
      </p:pic>
      <p:pic>
        <p:nvPicPr>
          <p:cNvPr id="76" name="Picture 75" descr="A picture containing object  Description automatically generated">
            <a:extLst>
              <a:ext uri="{FF2B5EF4-FFF2-40B4-BE49-F238E27FC236}">
                <a16:creationId xmlns:a16="http://schemas.microsoft.com/office/drawing/2014/main" id="{B0C699BC-5394-4D36-B8A1-3765802FCC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6107" y="2560638"/>
            <a:ext cx="355386" cy="342917"/>
          </a:xfrm>
          <a:prstGeom prst="rect">
            <a:avLst/>
          </a:prstGeom>
        </p:spPr>
      </p:pic>
      <p:pic>
        <p:nvPicPr>
          <p:cNvPr id="77" name="Picture 76" descr="A picture containing object  Description automatically generated">
            <a:extLst>
              <a:ext uri="{FF2B5EF4-FFF2-40B4-BE49-F238E27FC236}">
                <a16:creationId xmlns:a16="http://schemas.microsoft.com/office/drawing/2014/main" id="{AE745897-F5E1-4B9B-AF0A-613414A181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1996" y="2560638"/>
            <a:ext cx="355386" cy="342917"/>
          </a:xfrm>
          <a:prstGeom prst="rect">
            <a:avLst/>
          </a:prstGeom>
        </p:spPr>
      </p:pic>
      <p:pic>
        <p:nvPicPr>
          <p:cNvPr id="78" name="Picture 77" descr="A picture containing object  Description automatically generated">
            <a:extLst>
              <a:ext uri="{FF2B5EF4-FFF2-40B4-BE49-F238E27FC236}">
                <a16:creationId xmlns:a16="http://schemas.microsoft.com/office/drawing/2014/main" id="{7488DFED-B245-4280-B3D6-81541035AE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7885" y="2560638"/>
            <a:ext cx="355386" cy="342917"/>
          </a:xfrm>
          <a:prstGeom prst="rect">
            <a:avLst/>
          </a:prstGeom>
        </p:spPr>
      </p:pic>
    </p:spTree>
    <p:extLst>
      <p:ext uri="{BB962C8B-B14F-4D97-AF65-F5344CB8AC3E}">
        <p14:creationId xmlns:p14="http://schemas.microsoft.com/office/powerpoint/2010/main" val="4365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par>
                          <p:cTn id="12" fill="hold">
                            <p:stCondLst>
                              <p:cond delay="1000"/>
                            </p:stCondLst>
                            <p:childTnLst>
                              <p:par>
                                <p:cTn id="13" presetID="35" presetClass="path" presetSubtype="0" accel="50000" fill="hold" nodeType="afterEffect">
                                  <p:stCondLst>
                                    <p:cond delay="0"/>
                                  </p:stCondLst>
                                  <p:childTnLst>
                                    <p:animMotion origin="layout" path="M 2.08333E-6 -4.44444E-6 L -0.29024 0.00394 " pathEditMode="relative" rAng="0" ptsTypes="AA">
                                      <p:cBhvr>
                                        <p:cTn id="14" dur="1500" fill="hold"/>
                                        <p:tgtEl>
                                          <p:spTgt spid="40"/>
                                        </p:tgtEl>
                                        <p:attrNameLst>
                                          <p:attrName>ppt_x</p:attrName>
                                          <p:attrName>ppt_y</p:attrName>
                                        </p:attrNameLst>
                                      </p:cBhvr>
                                      <p:rCtr x="-14544" y="93"/>
                                    </p:animMotion>
                                  </p:childTnLst>
                                </p:cTn>
                              </p:par>
                              <p:par>
                                <p:cTn id="15" presetID="35" presetClass="path" presetSubtype="0" accel="50000" fill="hold" nodeType="withEffect">
                                  <p:stCondLst>
                                    <p:cond delay="0"/>
                                  </p:stCondLst>
                                  <p:childTnLst>
                                    <p:animMotion origin="layout" path="M -3.125E-6 -4.44444E-6 L -0.26028 -0.00232 " pathEditMode="relative" rAng="0" ptsTypes="AA">
                                      <p:cBhvr>
                                        <p:cTn id="16" dur="1500" fill="hold"/>
                                        <p:tgtEl>
                                          <p:spTgt spid="42"/>
                                        </p:tgtEl>
                                        <p:attrNameLst>
                                          <p:attrName>ppt_x</p:attrName>
                                          <p:attrName>ppt_y</p:attrName>
                                        </p:attrNameLst>
                                      </p:cBhvr>
                                      <p:rCtr x="-13008" y="-185"/>
                                    </p:animMotion>
                                  </p:childTnLst>
                                </p:cTn>
                              </p:par>
                              <p:par>
                                <p:cTn id="17" presetID="35" presetClass="path" presetSubtype="0" accel="50000" fill="hold" nodeType="withEffect">
                                  <p:stCondLst>
                                    <p:cond delay="0"/>
                                  </p:stCondLst>
                                  <p:childTnLst>
                                    <p:animMotion origin="layout" path="M 1.66667E-6 -4.07407E-6 L -0.23021 -0.00695 " pathEditMode="relative" rAng="0" ptsTypes="AA">
                                      <p:cBhvr>
                                        <p:cTn id="18" dur="1500" fill="hold"/>
                                        <p:tgtEl>
                                          <p:spTgt spid="43"/>
                                        </p:tgtEl>
                                        <p:attrNameLst>
                                          <p:attrName>ppt_x</p:attrName>
                                          <p:attrName>ppt_y</p:attrName>
                                        </p:attrNameLst>
                                      </p:cBhvr>
                                      <p:rCtr x="-11510" y="-324"/>
                                    </p:animMotion>
                                  </p:childTnLst>
                                </p:cTn>
                              </p:par>
                              <p:par>
                                <p:cTn id="19" presetID="35" presetClass="path" presetSubtype="0" accel="50000" fill="hold" nodeType="withEffect">
                                  <p:stCondLst>
                                    <p:cond delay="0"/>
                                  </p:stCondLst>
                                  <p:childTnLst>
                                    <p:animMotion origin="layout" path="M 2.08333E-7 -4.07407E-6 L -0.2582 0.0118 " pathEditMode="relative" rAng="0" ptsTypes="AA">
                                      <p:cBhvr>
                                        <p:cTn id="20" dur="1500" fill="hold"/>
                                        <p:tgtEl>
                                          <p:spTgt spid="62"/>
                                        </p:tgtEl>
                                        <p:attrNameLst>
                                          <p:attrName>ppt_x</p:attrName>
                                          <p:attrName>ppt_y</p:attrName>
                                        </p:attrNameLst>
                                      </p:cBhvr>
                                      <p:rCtr x="-12904" y="602"/>
                                    </p:animMotion>
                                  </p:childTnLst>
                                </p:cTn>
                              </p:par>
                              <p:par>
                                <p:cTn id="21" presetID="35" presetClass="path" presetSubtype="0" accel="50000" fill="hold" nodeType="withEffect">
                                  <p:stCondLst>
                                    <p:cond delay="0"/>
                                  </p:stCondLst>
                                  <p:childTnLst>
                                    <p:animMotion origin="layout" path="M 4.58333E-6 -1.11111E-6 L -0.19506 0.00602 " pathEditMode="relative" rAng="0" ptsTypes="AA">
                                      <p:cBhvr>
                                        <p:cTn id="22" dur="1500" fill="hold"/>
                                        <p:tgtEl>
                                          <p:spTgt spid="63"/>
                                        </p:tgtEl>
                                        <p:attrNameLst>
                                          <p:attrName>ppt_x</p:attrName>
                                          <p:attrName>ppt_y</p:attrName>
                                        </p:attrNameLst>
                                      </p:cBhvr>
                                      <p:rCtr x="-9753" y="278"/>
                                    </p:animMotion>
                                  </p:childTnLst>
                                </p:cTn>
                              </p:par>
                              <p:par>
                                <p:cTn id="23" presetID="35" presetClass="path" presetSubtype="0" accel="50000" fill="hold" nodeType="withEffect">
                                  <p:stCondLst>
                                    <p:cond delay="0"/>
                                  </p:stCondLst>
                                  <p:childTnLst>
                                    <p:animMotion origin="layout" path="M 3.54167E-6 -7.40741E-7 L -0.16875 -0.00486 " pathEditMode="relative" rAng="0" ptsTypes="AA">
                                      <p:cBhvr>
                                        <p:cTn id="24" dur="1500" fill="hold"/>
                                        <p:tgtEl>
                                          <p:spTgt spid="64"/>
                                        </p:tgtEl>
                                        <p:attrNameLst>
                                          <p:attrName>ppt_x</p:attrName>
                                          <p:attrName>ppt_y</p:attrName>
                                        </p:attrNameLst>
                                      </p:cBhvr>
                                      <p:rCtr x="-8424" y="-162"/>
                                    </p:animMotion>
                                  </p:childTnLst>
                                </p:cTn>
                              </p:par>
                              <p:par>
                                <p:cTn id="25" presetID="35" presetClass="path" presetSubtype="0" accel="50000" fill="hold" nodeType="withEffect">
                                  <p:stCondLst>
                                    <p:cond delay="0"/>
                                  </p:stCondLst>
                                  <p:childTnLst>
                                    <p:animMotion origin="layout" path="M -1.38889E-6 3.7037E-7 L -0.1316 -0.00046 " pathEditMode="relative" rAng="0" ptsTypes="AA">
                                      <p:cBhvr>
                                        <p:cTn id="26" dur="1500" fill="hold"/>
                                        <p:tgtEl>
                                          <p:spTgt spid="65"/>
                                        </p:tgtEl>
                                        <p:attrNameLst>
                                          <p:attrName>ppt_x</p:attrName>
                                          <p:attrName>ppt_y</p:attrName>
                                        </p:attrNameLst>
                                      </p:cBhvr>
                                      <p:rCtr x="-6580" y="-23"/>
                                    </p:animMotion>
                                  </p:childTnLst>
                                </p:cTn>
                              </p:par>
                              <p:par>
                                <p:cTn id="27" presetID="35" presetClass="path" presetSubtype="0" accel="50000" fill="hold" nodeType="withEffect">
                                  <p:stCondLst>
                                    <p:cond delay="0"/>
                                  </p:stCondLst>
                                  <p:childTnLst>
                                    <p:animMotion origin="layout" path="M -8.33333E-7 -3.7037E-7 L -0.08472 0.01574 " pathEditMode="relative" rAng="0" ptsTypes="AA">
                                      <p:cBhvr>
                                        <p:cTn id="28" dur="1500" fill="hold"/>
                                        <p:tgtEl>
                                          <p:spTgt spid="66"/>
                                        </p:tgtEl>
                                        <p:attrNameLst>
                                          <p:attrName>ppt_x</p:attrName>
                                          <p:attrName>ppt_y</p:attrName>
                                        </p:attrNameLst>
                                      </p:cBhvr>
                                      <p:rCtr x="-4236" y="787"/>
                                    </p:animMotion>
                                  </p:childTnLst>
                                </p:cTn>
                              </p:par>
                              <p:par>
                                <p:cTn id="29" presetID="35" presetClass="path" presetSubtype="0" accel="50000" fill="hold" nodeType="withEffect">
                                  <p:stCondLst>
                                    <p:cond delay="0"/>
                                  </p:stCondLst>
                                  <p:childTnLst>
                                    <p:animMotion origin="layout" path="M 1.66667E-6 4.07407E-6 L -0.04497 0.00926 " pathEditMode="relative" rAng="0" ptsTypes="AA">
                                      <p:cBhvr>
                                        <p:cTn id="30" dur="1500" fill="hold"/>
                                        <p:tgtEl>
                                          <p:spTgt spid="67"/>
                                        </p:tgtEl>
                                        <p:attrNameLst>
                                          <p:attrName>ppt_x</p:attrName>
                                          <p:attrName>ppt_y</p:attrName>
                                        </p:attrNameLst>
                                      </p:cBhvr>
                                      <p:rCtr x="-2257" y="463"/>
                                    </p:animMotion>
                                  </p:childTnLst>
                                </p:cTn>
                              </p:par>
                              <p:par>
                                <p:cTn id="31" presetID="35" presetClass="path" presetSubtype="0" accel="50000" fill="hold" nodeType="withEffect">
                                  <p:stCondLst>
                                    <p:cond delay="0"/>
                                  </p:stCondLst>
                                  <p:childTnLst>
                                    <p:animMotion origin="layout" path="M -1.38889E-6 -4.44444E-6 L -0.00521 0.00417 " pathEditMode="relative" rAng="0" ptsTypes="AA">
                                      <p:cBhvr>
                                        <p:cTn id="32" dur="1500" fill="hold"/>
                                        <p:tgtEl>
                                          <p:spTgt spid="68"/>
                                        </p:tgtEl>
                                        <p:attrNameLst>
                                          <p:attrName>ppt_x</p:attrName>
                                          <p:attrName>ppt_y</p:attrName>
                                        </p:attrNameLst>
                                      </p:cBhvr>
                                      <p:rCtr x="-260" y="208"/>
                                    </p:animMotion>
                                  </p:childTnLst>
                                </p:cTn>
                              </p:par>
                            </p:childTnLst>
                          </p:cTn>
                        </p:par>
                        <p:par>
                          <p:cTn id="33" fill="hold">
                            <p:stCondLst>
                              <p:cond delay="2500"/>
                            </p:stCondLst>
                            <p:childTnLst>
                              <p:par>
                                <p:cTn id="34" presetID="1" presetClass="exit" presetSubtype="0" fill="hold" nodeType="afterEffect">
                                  <p:stCondLst>
                                    <p:cond delay="0"/>
                                  </p:stCondLst>
                                  <p:childTnLst>
                                    <p:set>
                                      <p:cBhvr>
                                        <p:cTn id="35" dur="1" fill="hold">
                                          <p:stCondLst>
                                            <p:cond delay="0"/>
                                          </p:stCondLst>
                                        </p:cTn>
                                        <p:tgtEl>
                                          <p:spTgt spid="40"/>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42"/>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43"/>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62"/>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63"/>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64"/>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65"/>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66"/>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67"/>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68"/>
                                        </p:tgtEl>
                                        <p:attrNameLst>
                                          <p:attrName>style.visibility</p:attrName>
                                        </p:attrNameLst>
                                      </p:cBhvr>
                                      <p:to>
                                        <p:strVal val="hidden"/>
                                      </p:to>
                                    </p:set>
                                  </p:childTnLst>
                                </p:cTn>
                              </p:par>
                            </p:childTnLst>
                          </p:cTn>
                        </p:par>
                        <p:par>
                          <p:cTn id="54" fill="hold">
                            <p:stCondLst>
                              <p:cond delay="2500"/>
                            </p:stCondLst>
                            <p:childTnLst>
                              <p:par>
                                <p:cTn id="55" presetID="1"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42" presetClass="path" presetSubtype="0" accel="50000" fill="hold" nodeType="clickEffect">
                                  <p:stCondLst>
                                    <p:cond delay="0"/>
                                  </p:stCondLst>
                                  <p:childTnLst>
                                    <p:animMotion origin="layout" path="M -3.54167E-6 3.7037E-7 L 0.13438 0.09884 " pathEditMode="relative" rAng="0" ptsTypes="AA">
                                      <p:cBhvr>
                                        <p:cTn id="78" dur="1500" fill="hold"/>
                                        <p:tgtEl>
                                          <p:spTgt spid="69"/>
                                        </p:tgtEl>
                                        <p:attrNameLst>
                                          <p:attrName>ppt_x</p:attrName>
                                          <p:attrName>ppt_y</p:attrName>
                                        </p:attrNameLst>
                                      </p:cBhvr>
                                      <p:rCtr x="6719" y="4931"/>
                                    </p:animMotion>
                                  </p:childTnLst>
                                </p:cTn>
                              </p:par>
                              <p:par>
                                <p:cTn id="79" presetID="42" presetClass="path" presetSubtype="0" accel="50000" fill="hold" nodeType="withEffect">
                                  <p:stCondLst>
                                    <p:cond delay="0"/>
                                  </p:stCondLst>
                                  <p:childTnLst>
                                    <p:animMotion origin="layout" path="M 3.33333E-6 3.7037E-7 L 0.10156 0.17639 " pathEditMode="relative" rAng="0" ptsTypes="AA">
                                      <p:cBhvr>
                                        <p:cTn id="80" dur="1500" fill="hold"/>
                                        <p:tgtEl>
                                          <p:spTgt spid="70"/>
                                        </p:tgtEl>
                                        <p:attrNameLst>
                                          <p:attrName>ppt_x</p:attrName>
                                          <p:attrName>ppt_y</p:attrName>
                                        </p:attrNameLst>
                                      </p:cBhvr>
                                      <p:rCtr x="5130" y="8912"/>
                                    </p:animMotion>
                                  </p:childTnLst>
                                </p:cTn>
                              </p:par>
                              <p:par>
                                <p:cTn id="81" presetID="42" presetClass="path" presetSubtype="0" accel="50000" fill="hold" nodeType="withEffect">
                                  <p:stCondLst>
                                    <p:cond delay="0"/>
                                  </p:stCondLst>
                                  <p:childTnLst>
                                    <p:animMotion origin="layout" path="M 5.55112E-17 3.7037E-7 L 0.06927 0.2581 " pathEditMode="relative" rAng="0" ptsTypes="AA">
                                      <p:cBhvr>
                                        <p:cTn id="82" dur="1500" fill="hold"/>
                                        <p:tgtEl>
                                          <p:spTgt spid="71"/>
                                        </p:tgtEl>
                                        <p:attrNameLst>
                                          <p:attrName>ppt_x</p:attrName>
                                          <p:attrName>ppt_y</p:attrName>
                                        </p:attrNameLst>
                                      </p:cBhvr>
                                      <p:rCtr x="3464" y="12894"/>
                                    </p:animMotion>
                                  </p:childTnLst>
                                </p:cTn>
                              </p:par>
                            </p:childTnLst>
                          </p:cTn>
                        </p:par>
                        <p:par>
                          <p:cTn id="83" fill="hold">
                            <p:stCondLst>
                              <p:cond delay="1500"/>
                            </p:stCondLst>
                            <p:childTnLst>
                              <p:par>
                                <p:cTn id="84" presetID="1" presetClass="exit" presetSubtype="0" fill="hold" nodeType="afterEffect">
                                  <p:stCondLst>
                                    <p:cond delay="0"/>
                                  </p:stCondLst>
                                  <p:childTnLst>
                                    <p:set>
                                      <p:cBhvr>
                                        <p:cTn id="85" dur="1" fill="hold">
                                          <p:stCondLst>
                                            <p:cond delay="0"/>
                                          </p:stCondLst>
                                        </p:cTn>
                                        <p:tgtEl>
                                          <p:spTgt spid="69"/>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70"/>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71"/>
                                        </p:tgtEl>
                                        <p:attrNameLst>
                                          <p:attrName>style.visibility</p:attrName>
                                        </p:attrNameLst>
                                      </p:cBhvr>
                                      <p:to>
                                        <p:strVal val="hidden"/>
                                      </p:to>
                                    </p:set>
                                  </p:childTnLst>
                                </p:cTn>
                              </p:par>
                              <p:par>
                                <p:cTn id="90" presetID="1" presetClass="entr" presetSubtype="0" fill="hold" nodeType="withEffect">
                                  <p:stCondLst>
                                    <p:cond delay="0"/>
                                  </p:stCondLst>
                                  <p:childTnLst>
                                    <p:set>
                                      <p:cBhvr>
                                        <p:cTn id="91" dur="1" fill="hold">
                                          <p:stCondLst>
                                            <p:cond delay="0"/>
                                          </p:stCondLst>
                                        </p:cTn>
                                        <p:tgtEl>
                                          <p:spTgt spid="16"/>
                                        </p:tgtEl>
                                        <p:attrNameLst>
                                          <p:attrName>style.visibility</p:attrName>
                                        </p:attrNameLst>
                                      </p:cBhvr>
                                      <p:to>
                                        <p:strVal val="visible"/>
                                      </p:to>
                                    </p:set>
                                  </p:childTnLst>
                                </p:cTn>
                              </p:par>
                            </p:childTnLst>
                          </p:cTn>
                        </p:par>
                        <p:par>
                          <p:cTn id="92" fill="hold">
                            <p:stCondLst>
                              <p:cond delay="1500"/>
                            </p:stCondLst>
                            <p:childTnLst>
                              <p:par>
                                <p:cTn id="93" presetID="42" presetClass="path" presetSubtype="0" accel="50000" fill="hold" nodeType="afterEffect">
                                  <p:stCondLst>
                                    <p:cond delay="0"/>
                                  </p:stCondLst>
                                  <p:childTnLst>
                                    <p:animMotion origin="layout" path="M -3.33333E-6 3.7037E-7 L 0.08008 0.09745 " pathEditMode="relative" rAng="0" ptsTypes="AA">
                                      <p:cBhvr>
                                        <p:cTn id="94" dur="1500" fill="hold"/>
                                        <p:tgtEl>
                                          <p:spTgt spid="72"/>
                                        </p:tgtEl>
                                        <p:attrNameLst>
                                          <p:attrName>ppt_x</p:attrName>
                                          <p:attrName>ppt_y</p:attrName>
                                        </p:attrNameLst>
                                      </p:cBhvr>
                                      <p:rCtr x="3997" y="4861"/>
                                    </p:animMotion>
                                  </p:childTnLst>
                                </p:cTn>
                              </p:par>
                              <p:par>
                                <p:cTn id="95" presetID="42" presetClass="path" presetSubtype="0" accel="50000" fill="hold" nodeType="withEffect">
                                  <p:stCondLst>
                                    <p:cond delay="0"/>
                                  </p:stCondLst>
                                  <p:childTnLst>
                                    <p:animMotion origin="layout" path="M 3.54167E-6 3.7037E-7 L 0.04635 0.17639 " pathEditMode="relative" rAng="0" ptsTypes="AA">
                                      <p:cBhvr>
                                        <p:cTn id="96" dur="1500" fill="hold"/>
                                        <p:tgtEl>
                                          <p:spTgt spid="73"/>
                                        </p:tgtEl>
                                        <p:attrNameLst>
                                          <p:attrName>ppt_x</p:attrName>
                                          <p:attrName>ppt_y</p:attrName>
                                        </p:attrNameLst>
                                      </p:cBhvr>
                                      <p:rCtr x="2357" y="8912"/>
                                    </p:animMotion>
                                  </p:childTnLst>
                                </p:cTn>
                              </p:par>
                              <p:par>
                                <p:cTn id="97" presetID="42" presetClass="path" presetSubtype="0" accel="50000" fill="hold" nodeType="withEffect">
                                  <p:stCondLst>
                                    <p:cond delay="0"/>
                                  </p:stCondLst>
                                  <p:childTnLst>
                                    <p:animMotion origin="layout" path="M 2.08333E-7 3.7037E-7 L 0.01302 0.2581 " pathEditMode="relative" rAng="0" ptsTypes="AA">
                                      <p:cBhvr>
                                        <p:cTn id="98" dur="1500" fill="hold"/>
                                        <p:tgtEl>
                                          <p:spTgt spid="74"/>
                                        </p:tgtEl>
                                        <p:attrNameLst>
                                          <p:attrName>ppt_x</p:attrName>
                                          <p:attrName>ppt_y</p:attrName>
                                        </p:attrNameLst>
                                      </p:cBhvr>
                                      <p:rCtr x="651" y="12894"/>
                                    </p:animMotion>
                                  </p:childTnLst>
                                </p:cTn>
                              </p:par>
                            </p:childTnLst>
                          </p:cTn>
                        </p:par>
                        <p:par>
                          <p:cTn id="99" fill="hold">
                            <p:stCondLst>
                              <p:cond delay="3000"/>
                            </p:stCondLst>
                            <p:childTnLst>
                              <p:par>
                                <p:cTn id="100" presetID="1" presetClass="exit" presetSubtype="0" fill="hold" nodeType="afterEffect">
                                  <p:stCondLst>
                                    <p:cond delay="0"/>
                                  </p:stCondLst>
                                  <p:childTnLst>
                                    <p:set>
                                      <p:cBhvr>
                                        <p:cTn id="101" dur="1" fill="hold">
                                          <p:stCondLst>
                                            <p:cond delay="0"/>
                                          </p:stCondLst>
                                        </p:cTn>
                                        <p:tgtEl>
                                          <p:spTgt spid="72"/>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73"/>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74"/>
                                        </p:tgtEl>
                                        <p:attrNameLst>
                                          <p:attrName>style.visibility</p:attrName>
                                        </p:attrNameLst>
                                      </p:cBhvr>
                                      <p:to>
                                        <p:strVal val="hidden"/>
                                      </p:to>
                                    </p:set>
                                  </p:childTnLst>
                                </p:cTn>
                              </p:par>
                              <p:par>
                                <p:cTn id="106" presetID="1" presetClass="entr" presetSubtype="0" fill="hold" nodeType="withEffect">
                                  <p:stCondLst>
                                    <p:cond delay="0"/>
                                  </p:stCondLst>
                                  <p:childTnLst>
                                    <p:set>
                                      <p:cBhvr>
                                        <p:cTn id="107" dur="1" fill="hold">
                                          <p:stCondLst>
                                            <p:cond delay="0"/>
                                          </p:stCondLst>
                                        </p:cTn>
                                        <p:tgtEl>
                                          <p:spTgt spid="17"/>
                                        </p:tgtEl>
                                        <p:attrNameLst>
                                          <p:attrName>style.visibility</p:attrName>
                                        </p:attrNameLst>
                                      </p:cBhvr>
                                      <p:to>
                                        <p:strVal val="visible"/>
                                      </p:to>
                                    </p:set>
                                  </p:childTnLst>
                                </p:cTn>
                              </p:par>
                            </p:childTnLst>
                          </p:cTn>
                        </p:par>
                        <p:par>
                          <p:cTn id="108" fill="hold">
                            <p:stCondLst>
                              <p:cond delay="3000"/>
                            </p:stCondLst>
                            <p:childTnLst>
                              <p:par>
                                <p:cTn id="109" presetID="42" presetClass="path" presetSubtype="0" accel="50000" fill="hold" nodeType="afterEffect">
                                  <p:stCondLst>
                                    <p:cond delay="0"/>
                                  </p:stCondLst>
                                  <p:childTnLst>
                                    <p:animMotion origin="layout" path="M -3.125E-6 3.7037E-7 L 0.02565 0.09653 " pathEditMode="relative" rAng="0" ptsTypes="AA">
                                      <p:cBhvr>
                                        <p:cTn id="110" dur="1500" fill="hold"/>
                                        <p:tgtEl>
                                          <p:spTgt spid="75"/>
                                        </p:tgtEl>
                                        <p:attrNameLst>
                                          <p:attrName>ppt_x</p:attrName>
                                          <p:attrName>ppt_y</p:attrName>
                                        </p:attrNameLst>
                                      </p:cBhvr>
                                      <p:rCtr x="1276" y="4815"/>
                                    </p:animMotion>
                                  </p:childTnLst>
                                </p:cTn>
                              </p:par>
                              <p:par>
                                <p:cTn id="111" presetID="42" presetClass="path" presetSubtype="0" accel="50000" fill="hold" nodeType="withEffect">
                                  <p:stCondLst>
                                    <p:cond delay="0"/>
                                  </p:stCondLst>
                                  <p:childTnLst>
                                    <p:animMotion origin="layout" path="M 3.75E-6 3.7037E-7 L -0.00873 0.17639 " pathEditMode="relative" rAng="0" ptsTypes="AA">
                                      <p:cBhvr>
                                        <p:cTn id="112" dur="1500" fill="hold"/>
                                        <p:tgtEl>
                                          <p:spTgt spid="76"/>
                                        </p:tgtEl>
                                        <p:attrNameLst>
                                          <p:attrName>ppt_x</p:attrName>
                                          <p:attrName>ppt_y</p:attrName>
                                        </p:attrNameLst>
                                      </p:cBhvr>
                                      <p:rCtr x="-469" y="8912"/>
                                    </p:animMotion>
                                  </p:childTnLst>
                                </p:cTn>
                              </p:par>
                              <p:par>
                                <p:cTn id="113" presetID="42" presetClass="path" presetSubtype="0" accel="50000" fill="hold" nodeType="withEffect">
                                  <p:stCondLst>
                                    <p:cond delay="0"/>
                                  </p:stCondLst>
                                  <p:childTnLst>
                                    <p:animMotion origin="layout" path="M 4.16667E-7 3.7037E-7 L -0.04258 0.2581 " pathEditMode="relative" rAng="0" ptsTypes="AA">
                                      <p:cBhvr>
                                        <p:cTn id="114" dur="1500" fill="hold"/>
                                        <p:tgtEl>
                                          <p:spTgt spid="77"/>
                                        </p:tgtEl>
                                        <p:attrNameLst>
                                          <p:attrName>ppt_x</p:attrName>
                                          <p:attrName>ppt_y</p:attrName>
                                        </p:attrNameLst>
                                      </p:cBhvr>
                                      <p:rCtr x="-2135" y="12894"/>
                                    </p:animMotion>
                                  </p:childTnLst>
                                </p:cTn>
                              </p:par>
                            </p:childTnLst>
                          </p:cTn>
                        </p:par>
                        <p:par>
                          <p:cTn id="115" fill="hold">
                            <p:stCondLst>
                              <p:cond delay="4500"/>
                            </p:stCondLst>
                            <p:childTnLst>
                              <p:par>
                                <p:cTn id="116" presetID="1" presetClass="exit" presetSubtype="0" fill="hold" nodeType="afterEffect">
                                  <p:stCondLst>
                                    <p:cond delay="0"/>
                                  </p:stCondLst>
                                  <p:childTnLst>
                                    <p:set>
                                      <p:cBhvr>
                                        <p:cTn id="117" dur="1" fill="hold">
                                          <p:stCondLst>
                                            <p:cond delay="0"/>
                                          </p:stCondLst>
                                        </p:cTn>
                                        <p:tgtEl>
                                          <p:spTgt spid="75"/>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76"/>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77"/>
                                        </p:tgtEl>
                                        <p:attrNameLst>
                                          <p:attrName>style.visibility</p:attrName>
                                        </p:attrNameLst>
                                      </p:cBhvr>
                                      <p:to>
                                        <p:strVal val="hidden"/>
                                      </p:to>
                                    </p:set>
                                  </p:childTnLst>
                                </p:cTn>
                              </p:par>
                              <p:par>
                                <p:cTn id="122" presetID="1" presetClass="entr" presetSubtype="0" fill="hold" nodeType="withEffect">
                                  <p:stCondLst>
                                    <p:cond delay="0"/>
                                  </p:stCondLst>
                                  <p:childTnLst>
                                    <p:set>
                                      <p:cBhvr>
                                        <p:cTn id="123" dur="1" fill="hold">
                                          <p:stCondLst>
                                            <p:cond delay="0"/>
                                          </p:stCondLst>
                                        </p:cTn>
                                        <p:tgtEl>
                                          <p:spTgt spid="18"/>
                                        </p:tgtEl>
                                        <p:attrNameLst>
                                          <p:attrName>style.visibility</p:attrName>
                                        </p:attrNameLst>
                                      </p:cBhvr>
                                      <p:to>
                                        <p:strVal val="visible"/>
                                      </p:to>
                                    </p:set>
                                  </p:childTnLst>
                                </p:cTn>
                              </p:par>
                            </p:childTnLst>
                          </p:cTn>
                        </p:par>
                        <p:par>
                          <p:cTn id="124" fill="hold">
                            <p:stCondLst>
                              <p:cond delay="4500"/>
                            </p:stCondLst>
                            <p:childTnLst>
                              <p:par>
                                <p:cTn id="125" presetID="42" presetClass="path" presetSubtype="0" accel="50000" fill="hold" nodeType="afterEffect">
                                  <p:stCondLst>
                                    <p:cond delay="0"/>
                                  </p:stCondLst>
                                  <p:childTnLst>
                                    <p:animMotion origin="layout" path="M -2.91667E-6 3.7037E-7 L -0.03125 0.09583 " pathEditMode="relative" rAng="0" ptsTypes="AA">
                                      <p:cBhvr>
                                        <p:cTn id="126" dur="1500" fill="hold"/>
                                        <p:tgtEl>
                                          <p:spTgt spid="78"/>
                                        </p:tgtEl>
                                        <p:attrNameLst>
                                          <p:attrName>ppt_x</p:attrName>
                                          <p:attrName>ppt_y</p:attrName>
                                        </p:attrNameLst>
                                      </p:cBhvr>
                                      <p:rCtr x="-1563" y="4792"/>
                                    </p:animMotion>
                                  </p:childTnLst>
                                </p:cTn>
                              </p:par>
                              <p:par>
                                <p:cTn id="127" presetID="42" presetClass="path" presetSubtype="0" accel="50000" fill="hold" nodeType="withEffect">
                                  <p:stCondLst>
                                    <p:cond delay="0"/>
                                  </p:stCondLst>
                                  <p:childTnLst>
                                    <p:animMotion origin="layout" path="M 3.95833E-6 3.7037E-7 L -0.06381 0.17639 " pathEditMode="relative" rAng="0" ptsTypes="AA">
                                      <p:cBhvr>
                                        <p:cTn id="128" dur="1500" fill="hold"/>
                                        <p:tgtEl>
                                          <p:spTgt spid="28"/>
                                        </p:tgtEl>
                                        <p:attrNameLst>
                                          <p:attrName>ppt_x</p:attrName>
                                          <p:attrName>ppt_y</p:attrName>
                                        </p:attrNameLst>
                                      </p:cBhvr>
                                      <p:rCtr x="-3203" y="8889"/>
                                    </p:animMotion>
                                  </p:childTnLst>
                                </p:cTn>
                              </p:par>
                              <p:par>
                                <p:cTn id="129" presetID="42" presetClass="path" presetSubtype="0" accel="50000" fill="hold" nodeType="withEffect">
                                  <p:stCondLst>
                                    <p:cond delay="0"/>
                                  </p:stCondLst>
                                  <p:childTnLst>
                                    <p:animMotion origin="layout" path="M -6.25E-7 3.7037E-7 L -0.09818 0.25486 " pathEditMode="relative" rAng="0" ptsTypes="AA">
                                      <p:cBhvr>
                                        <p:cTn id="130" dur="1500" fill="hold"/>
                                        <p:tgtEl>
                                          <p:spTgt spid="37"/>
                                        </p:tgtEl>
                                        <p:attrNameLst>
                                          <p:attrName>ppt_x</p:attrName>
                                          <p:attrName>ppt_y</p:attrName>
                                        </p:attrNameLst>
                                      </p:cBhvr>
                                      <p:rCtr x="-4909" y="12731"/>
                                    </p:animMotion>
                                  </p:childTnLst>
                                </p:cTn>
                              </p:par>
                            </p:childTnLst>
                          </p:cTn>
                        </p:par>
                        <p:par>
                          <p:cTn id="131" fill="hold">
                            <p:stCondLst>
                              <p:cond delay="6000"/>
                            </p:stCondLst>
                            <p:childTnLst>
                              <p:par>
                                <p:cTn id="132" presetID="1" presetClass="exit" presetSubtype="0" fill="hold" nodeType="afterEffect">
                                  <p:stCondLst>
                                    <p:cond delay="0"/>
                                  </p:stCondLst>
                                  <p:childTnLst>
                                    <p:set>
                                      <p:cBhvr>
                                        <p:cTn id="133" dur="1" fill="hold">
                                          <p:stCondLst>
                                            <p:cond delay="0"/>
                                          </p:stCondLst>
                                        </p:cTn>
                                        <p:tgtEl>
                                          <p:spTgt spid="78"/>
                                        </p:tgtEl>
                                        <p:attrNameLst>
                                          <p:attrName>style.visibility</p:attrName>
                                        </p:attrNameLst>
                                      </p:cBhvr>
                                      <p:to>
                                        <p:strVal val="hidden"/>
                                      </p:to>
                                    </p:set>
                                  </p:childTnLst>
                                </p:cTn>
                              </p:par>
                              <p:par>
                                <p:cTn id="134" presetID="1" presetClass="exit" presetSubtype="0" fill="hold" nodeType="withEffect">
                                  <p:stCondLst>
                                    <p:cond delay="0"/>
                                  </p:stCondLst>
                                  <p:childTnLst>
                                    <p:set>
                                      <p:cBhvr>
                                        <p:cTn id="135" dur="1" fill="hold">
                                          <p:stCondLst>
                                            <p:cond delay="0"/>
                                          </p:stCondLst>
                                        </p:cTn>
                                        <p:tgtEl>
                                          <p:spTgt spid="28"/>
                                        </p:tgtEl>
                                        <p:attrNameLst>
                                          <p:attrName>style.visibility</p:attrName>
                                        </p:attrNameLst>
                                      </p:cBhvr>
                                      <p:to>
                                        <p:strVal val="hidden"/>
                                      </p:to>
                                    </p:set>
                                  </p:childTnLst>
                                </p:cTn>
                              </p:par>
                              <p:par>
                                <p:cTn id="136" presetID="1" presetClass="exit" presetSubtype="0" fill="hold" nodeType="withEffect">
                                  <p:stCondLst>
                                    <p:cond delay="0"/>
                                  </p:stCondLst>
                                  <p:childTnLst>
                                    <p:set>
                                      <p:cBhvr>
                                        <p:cTn id="137" dur="1" fill="hold">
                                          <p:stCondLst>
                                            <p:cond delay="0"/>
                                          </p:stCondLst>
                                        </p:cTn>
                                        <p:tgtEl>
                                          <p:spTgt spid="37"/>
                                        </p:tgtEl>
                                        <p:attrNameLst>
                                          <p:attrName>style.visibility</p:attrName>
                                        </p:attrNameLst>
                                      </p:cBhvr>
                                      <p:to>
                                        <p:strVal val="hidden"/>
                                      </p:to>
                                    </p:set>
                                  </p:childTnLst>
                                </p:cTn>
                              </p:par>
                              <p:par>
                                <p:cTn id="138" presetID="1" presetClass="entr" presetSubtype="0" fill="hold" nodeType="withEffect">
                                  <p:stCondLst>
                                    <p:cond delay="0"/>
                                  </p:stCondLst>
                                  <p:childTnLst>
                                    <p:set>
                                      <p:cBhvr>
                                        <p:cTn id="139" dur="1" fill="hold">
                                          <p:stCondLst>
                                            <p:cond delay="0"/>
                                          </p:stCondLst>
                                        </p:cTn>
                                        <p:tgtEl>
                                          <p:spTgt spid="19"/>
                                        </p:tgtEl>
                                        <p:attrNameLst>
                                          <p:attrName>style.visibility</p:attrName>
                                        </p:attrNameLst>
                                      </p:cBhvr>
                                      <p:to>
                                        <p:strVal val="visible"/>
                                      </p:to>
                                    </p:set>
                                  </p:childTnLst>
                                </p:cTn>
                              </p:par>
                            </p:childTnLst>
                          </p:cTn>
                        </p:par>
                        <p:par>
                          <p:cTn id="140" fill="hold">
                            <p:stCondLst>
                              <p:cond delay="6000"/>
                            </p:stCondLst>
                            <p:childTnLst>
                              <p:par>
                                <p:cTn id="141" presetID="63" presetClass="path" presetSubtype="0" accel="50000" fill="hold" nodeType="afterEffect">
                                  <p:stCondLst>
                                    <p:cond delay="500"/>
                                  </p:stCondLst>
                                  <p:childTnLst>
                                    <p:animMotion origin="layout" path="M 8.33333E-7 1.48148E-6 L 0.05039 -0.06042 " pathEditMode="relative" rAng="0" ptsTypes="AA">
                                      <p:cBhvr>
                                        <p:cTn id="142" dur="1500" fill="hold"/>
                                        <p:tgtEl>
                                          <p:spTgt spid="16"/>
                                        </p:tgtEl>
                                        <p:attrNameLst>
                                          <p:attrName>ppt_x</p:attrName>
                                          <p:attrName>ppt_y</p:attrName>
                                        </p:attrNameLst>
                                      </p:cBhvr>
                                      <p:rCtr x="2513" y="-3032"/>
                                    </p:animMotion>
                                  </p:childTnLst>
                                </p:cTn>
                              </p:par>
                              <p:par>
                                <p:cTn id="143" presetID="63" presetClass="path" presetSubtype="0" accel="50000" fill="hold" nodeType="withEffect">
                                  <p:stCondLst>
                                    <p:cond delay="500"/>
                                  </p:stCondLst>
                                  <p:childTnLst>
                                    <p:animMotion origin="layout" path="M -6.25E-7 1.48148E-6 L 0.05143 -0.0588 " pathEditMode="relative" rAng="0" ptsTypes="AA">
                                      <p:cBhvr>
                                        <p:cTn id="144" dur="1500" fill="hold"/>
                                        <p:tgtEl>
                                          <p:spTgt spid="17"/>
                                        </p:tgtEl>
                                        <p:attrNameLst>
                                          <p:attrName>ppt_x</p:attrName>
                                          <p:attrName>ppt_y</p:attrName>
                                        </p:attrNameLst>
                                      </p:cBhvr>
                                      <p:rCtr x="2565" y="-2940"/>
                                    </p:animMotion>
                                  </p:childTnLst>
                                </p:cTn>
                              </p:par>
                              <p:par>
                                <p:cTn id="145" presetID="63" presetClass="path" presetSubtype="0" accel="50000" fill="hold" nodeType="withEffect">
                                  <p:stCondLst>
                                    <p:cond delay="500"/>
                                  </p:stCondLst>
                                  <p:childTnLst>
                                    <p:animMotion origin="layout" path="M -2.29167E-6 1.48148E-6 L 0.05143 -0.0588 " pathEditMode="relative" rAng="0" ptsTypes="AA">
                                      <p:cBhvr>
                                        <p:cTn id="146" dur="1500" fill="hold"/>
                                        <p:tgtEl>
                                          <p:spTgt spid="18"/>
                                        </p:tgtEl>
                                        <p:attrNameLst>
                                          <p:attrName>ppt_x</p:attrName>
                                          <p:attrName>ppt_y</p:attrName>
                                        </p:attrNameLst>
                                      </p:cBhvr>
                                      <p:rCtr x="2565" y="-2940"/>
                                    </p:animMotion>
                                  </p:childTnLst>
                                </p:cTn>
                              </p:par>
                              <p:par>
                                <p:cTn id="147" presetID="63" presetClass="path" presetSubtype="0" accel="50000" fill="hold" nodeType="withEffect">
                                  <p:stCondLst>
                                    <p:cond delay="500"/>
                                  </p:stCondLst>
                                  <p:childTnLst>
                                    <p:animMotion origin="layout" path="M -3.95833E-6 1.48148E-6 L 0.05 -0.0588 " pathEditMode="relative" rAng="0" ptsTypes="AA">
                                      <p:cBhvr>
                                        <p:cTn id="148" dur="1500" fill="hold"/>
                                        <p:tgtEl>
                                          <p:spTgt spid="19"/>
                                        </p:tgtEl>
                                        <p:attrNameLst>
                                          <p:attrName>ppt_x</p:attrName>
                                          <p:attrName>ppt_y</p:attrName>
                                        </p:attrNameLst>
                                      </p:cBhvr>
                                      <p:rCtr x="2500" y="-2940"/>
                                    </p:animMotion>
                                  </p:childTnLst>
                                </p:cTn>
                              </p:par>
                              <p:par>
                                <p:cTn id="149" presetID="63" presetClass="path" presetSubtype="0" accel="50000" fill="hold" nodeType="withEffect">
                                  <p:stCondLst>
                                    <p:cond delay="500"/>
                                  </p:stCondLst>
                                  <p:childTnLst>
                                    <p:animMotion origin="layout" path="M 8.33333E-7 -2.59259E-6 L 0.06667 -0.05833 " pathEditMode="relative" rAng="0" ptsTypes="AA">
                                      <p:cBhvr>
                                        <p:cTn id="150" dur="1500" fill="hold"/>
                                        <p:tgtEl>
                                          <p:spTgt spid="41"/>
                                        </p:tgtEl>
                                        <p:attrNameLst>
                                          <p:attrName>ppt_x</p:attrName>
                                          <p:attrName>ppt_y</p:attrName>
                                        </p:attrNameLst>
                                      </p:cBhvr>
                                      <p:rCtr x="3333" y="-2917"/>
                                    </p:animMotion>
                                  </p:childTnLst>
                                </p:cTn>
                              </p:par>
                              <p:par>
                                <p:cTn id="151" presetID="63" presetClass="path" presetSubtype="0" accel="50000" fill="hold" grpId="1" nodeType="withEffect">
                                  <p:stCondLst>
                                    <p:cond delay="500"/>
                                  </p:stCondLst>
                                  <p:childTnLst>
                                    <p:animMotion origin="layout" path="M -1.45833E-6 1.85185E-6 L 0.07305 -0.06134 " pathEditMode="relative" rAng="0" ptsTypes="AA">
                                      <p:cBhvr>
                                        <p:cTn id="152" dur="1500" fill="hold"/>
                                        <p:tgtEl>
                                          <p:spTgt spid="39"/>
                                        </p:tgtEl>
                                        <p:attrNameLst>
                                          <p:attrName>ppt_x</p:attrName>
                                          <p:attrName>ppt_y</p:attrName>
                                        </p:attrNameLst>
                                      </p:cBhvr>
                                      <p:rCtr x="3646" y="-3079"/>
                                    </p:animMotion>
                                  </p:childTnLst>
                                </p:cTn>
                              </p:par>
                              <p:par>
                                <p:cTn id="153" presetID="63" presetClass="path" presetSubtype="0" accel="50000" fill="hold" nodeType="withEffect">
                                  <p:stCondLst>
                                    <p:cond delay="500"/>
                                  </p:stCondLst>
                                  <p:childTnLst>
                                    <p:animMotion origin="layout" path="M -0.00208 1.48148E-6 L 0.04805 -0.06042 " pathEditMode="relative" rAng="0" ptsTypes="AA">
                                      <p:cBhvr>
                                        <p:cTn id="154" dur="1500" fill="hold"/>
                                        <p:tgtEl>
                                          <p:spTgt spid="20"/>
                                        </p:tgtEl>
                                        <p:attrNameLst>
                                          <p:attrName>ppt_x</p:attrName>
                                          <p:attrName>ppt_y</p:attrName>
                                        </p:attrNameLst>
                                      </p:cBhvr>
                                      <p:rCtr x="2500" y="-3032"/>
                                    </p:animMotion>
                                  </p:childTnLst>
                                </p:cTn>
                              </p:par>
                            </p:childTnLst>
                          </p:cTn>
                        </p:par>
                        <p:par>
                          <p:cTn id="155" fill="hold">
                            <p:stCondLst>
                              <p:cond delay="8000"/>
                            </p:stCondLst>
                            <p:childTnLst>
                              <p:par>
                                <p:cTn id="156" presetID="1" presetClass="exit" presetSubtype="0" fill="hold" nodeType="afterEffect">
                                  <p:stCondLst>
                                    <p:cond delay="0"/>
                                  </p:stCondLst>
                                  <p:childTnLst>
                                    <p:set>
                                      <p:cBhvr>
                                        <p:cTn id="157" dur="1" fill="hold">
                                          <p:stCondLst>
                                            <p:cond delay="0"/>
                                          </p:stCondLst>
                                        </p:cTn>
                                        <p:tgtEl>
                                          <p:spTgt spid="16"/>
                                        </p:tgtEl>
                                        <p:attrNameLst>
                                          <p:attrName>style.visibility</p:attrName>
                                        </p:attrNameLst>
                                      </p:cBhvr>
                                      <p:to>
                                        <p:strVal val="hidden"/>
                                      </p:to>
                                    </p:set>
                                  </p:childTnLst>
                                </p:cTn>
                              </p:par>
                              <p:par>
                                <p:cTn id="158" presetID="1" presetClass="exit" presetSubtype="0" fill="hold" nodeType="withEffect">
                                  <p:stCondLst>
                                    <p:cond delay="0"/>
                                  </p:stCondLst>
                                  <p:childTnLst>
                                    <p:set>
                                      <p:cBhvr>
                                        <p:cTn id="159" dur="1" fill="hold">
                                          <p:stCondLst>
                                            <p:cond delay="0"/>
                                          </p:stCondLst>
                                        </p:cTn>
                                        <p:tgtEl>
                                          <p:spTgt spid="17"/>
                                        </p:tgtEl>
                                        <p:attrNameLst>
                                          <p:attrName>style.visibility</p:attrName>
                                        </p:attrNameLst>
                                      </p:cBhvr>
                                      <p:to>
                                        <p:strVal val="hidden"/>
                                      </p:to>
                                    </p:set>
                                  </p:childTnLst>
                                </p:cTn>
                              </p:par>
                              <p:par>
                                <p:cTn id="160" presetID="1" presetClass="exit" presetSubtype="0" fill="hold" nodeType="withEffect">
                                  <p:stCondLst>
                                    <p:cond delay="0"/>
                                  </p:stCondLst>
                                  <p:childTnLst>
                                    <p:set>
                                      <p:cBhvr>
                                        <p:cTn id="161" dur="1" fill="hold">
                                          <p:stCondLst>
                                            <p:cond delay="0"/>
                                          </p:stCondLst>
                                        </p:cTn>
                                        <p:tgtEl>
                                          <p:spTgt spid="18"/>
                                        </p:tgtEl>
                                        <p:attrNameLst>
                                          <p:attrName>style.visibility</p:attrName>
                                        </p:attrNameLst>
                                      </p:cBhvr>
                                      <p:to>
                                        <p:strVal val="hidden"/>
                                      </p:to>
                                    </p:set>
                                  </p:childTnLst>
                                </p:cTn>
                              </p:par>
                              <p:par>
                                <p:cTn id="162" presetID="1" presetClass="exit" presetSubtype="0" fill="hold" nodeType="withEffect">
                                  <p:stCondLst>
                                    <p:cond delay="0"/>
                                  </p:stCondLst>
                                  <p:childTnLst>
                                    <p:set>
                                      <p:cBhvr>
                                        <p:cTn id="163" dur="1" fill="hold">
                                          <p:stCondLst>
                                            <p:cond delay="0"/>
                                          </p:stCondLst>
                                        </p:cTn>
                                        <p:tgtEl>
                                          <p:spTgt spid="19"/>
                                        </p:tgtEl>
                                        <p:attrNameLst>
                                          <p:attrName>style.visibility</p:attrName>
                                        </p:attrNameLst>
                                      </p:cBhvr>
                                      <p:to>
                                        <p:strVal val="hidden"/>
                                      </p:to>
                                    </p:set>
                                  </p:childTnLst>
                                </p:cTn>
                              </p:par>
                              <p:par>
                                <p:cTn id="164" presetID="1" presetClass="exit" presetSubtype="0" fill="hold" nodeType="withEffect">
                                  <p:stCondLst>
                                    <p:cond delay="0"/>
                                  </p:stCondLst>
                                  <p:childTnLst>
                                    <p:set>
                                      <p:cBhvr>
                                        <p:cTn id="165" dur="1" fill="hold">
                                          <p:stCondLst>
                                            <p:cond delay="0"/>
                                          </p:stCondLst>
                                        </p:cTn>
                                        <p:tgtEl>
                                          <p:spTgt spid="41"/>
                                        </p:tgtEl>
                                        <p:attrNameLst>
                                          <p:attrName>style.visibility</p:attrName>
                                        </p:attrNameLst>
                                      </p:cBhvr>
                                      <p:to>
                                        <p:strVal val="hidden"/>
                                      </p:to>
                                    </p:set>
                                  </p:childTnLst>
                                </p:cTn>
                              </p:par>
                              <p:par>
                                <p:cTn id="166" presetID="1" presetClass="exit" presetSubtype="0" fill="hold" nodeType="withEffect">
                                  <p:stCondLst>
                                    <p:cond delay="0"/>
                                  </p:stCondLst>
                                  <p:childTnLst>
                                    <p:set>
                                      <p:cBhvr>
                                        <p:cTn id="167" dur="1" fill="hold">
                                          <p:stCondLst>
                                            <p:cond delay="0"/>
                                          </p:stCondLst>
                                        </p:cTn>
                                        <p:tgtEl>
                                          <p:spTgt spid="20"/>
                                        </p:tgtEl>
                                        <p:attrNameLst>
                                          <p:attrName>style.visibility</p:attrName>
                                        </p:attrNameLst>
                                      </p:cBhvr>
                                      <p:to>
                                        <p:strVal val="hidden"/>
                                      </p:to>
                                    </p:set>
                                  </p:childTnLst>
                                </p:cTn>
                              </p:par>
                              <p:par>
                                <p:cTn id="168" presetID="1" presetClass="entr" presetSubtype="0" fill="hold" nodeType="withEffect">
                                  <p:stCondLst>
                                    <p:cond delay="0"/>
                                  </p:stCondLst>
                                  <p:childTnLst>
                                    <p:set>
                                      <p:cBhvr>
                                        <p:cTn id="169" dur="1" fill="hold">
                                          <p:stCondLst>
                                            <p:cond delay="0"/>
                                          </p:stCondLst>
                                        </p:cTn>
                                        <p:tgtEl>
                                          <p:spTgt spid="15"/>
                                        </p:tgtEl>
                                        <p:attrNameLst>
                                          <p:attrName>style.visibility</p:attrName>
                                        </p:attrNameLst>
                                      </p:cBhvr>
                                      <p:to>
                                        <p:strVal val="visible"/>
                                      </p:to>
                                    </p:se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grpId="0" nodeType="clickEffect">
                                  <p:stCondLst>
                                    <p:cond delay="0"/>
                                  </p:stCondLst>
                                  <p:childTnLst>
                                    <p:set>
                                      <p:cBhvr>
                                        <p:cTn id="173" dur="1" fill="hold">
                                          <p:stCondLst>
                                            <p:cond delay="0"/>
                                          </p:stCondLst>
                                        </p:cTn>
                                        <p:tgtEl>
                                          <p:spTgt spid="8"/>
                                        </p:tgtEl>
                                        <p:attrNameLst>
                                          <p:attrName>style.visibility</p:attrName>
                                        </p:attrNameLst>
                                      </p:cBhvr>
                                      <p:to>
                                        <p:strVal val="visible"/>
                                      </p:to>
                                    </p:set>
                                    <p:animEffect transition="in" filter="fade">
                                      <p:cBhvr>
                                        <p:cTn id="1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9" grpId="0" animBg="1"/>
      <p:bldP spid="39" grpId="1"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EC6658A-A536-479A-BC23-B978087A1E11}"/>
              </a:ext>
            </a:extLst>
          </p:cNvPr>
          <p:cNvGrpSpPr/>
          <p:nvPr/>
        </p:nvGrpSpPr>
        <p:grpSpPr>
          <a:xfrm>
            <a:off x="4207482" y="2748379"/>
            <a:ext cx="3777039" cy="1592792"/>
            <a:chOff x="2221615" y="3298088"/>
            <a:chExt cx="3777039" cy="1592792"/>
          </a:xfrm>
        </p:grpSpPr>
        <p:pic>
          <p:nvPicPr>
            <p:cNvPr id="79" name="Picture 78">
              <a:extLst>
                <a:ext uri="{FF2B5EF4-FFF2-40B4-BE49-F238E27FC236}">
                  <a16:creationId xmlns:a16="http://schemas.microsoft.com/office/drawing/2014/main" id="{5205264B-64CF-478E-A2F1-369386C18A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1615" y="3321476"/>
              <a:ext cx="311742" cy="1533773"/>
            </a:xfrm>
            <a:prstGeom prst="rect">
              <a:avLst/>
            </a:prstGeom>
          </p:spPr>
        </p:pic>
        <p:pic>
          <p:nvPicPr>
            <p:cNvPr id="80" name="Picture 79" descr="A close up of a logo  Description automatically generated">
              <a:extLst>
                <a:ext uri="{FF2B5EF4-FFF2-40B4-BE49-F238E27FC236}">
                  <a16:creationId xmlns:a16="http://schemas.microsoft.com/office/drawing/2014/main" id="{0D4AA297-C2E5-4028-AF21-5349D8568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7220" y="3298088"/>
              <a:ext cx="498788" cy="498788"/>
            </a:xfrm>
            <a:prstGeom prst="rect">
              <a:avLst/>
            </a:prstGeom>
          </p:spPr>
        </p:pic>
        <p:pic>
          <p:nvPicPr>
            <p:cNvPr id="81" name="Picture 80" descr="A close up of a logo  Description automatically generated">
              <a:extLst>
                <a:ext uri="{FF2B5EF4-FFF2-40B4-BE49-F238E27FC236}">
                  <a16:creationId xmlns:a16="http://schemas.microsoft.com/office/drawing/2014/main" id="{1718E2F0-BBCC-4D91-B91E-7524F0757E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7220" y="3845090"/>
              <a:ext cx="498788" cy="498788"/>
            </a:xfrm>
            <a:prstGeom prst="rect">
              <a:avLst/>
            </a:prstGeom>
          </p:spPr>
        </p:pic>
        <p:pic>
          <p:nvPicPr>
            <p:cNvPr id="82" name="Picture 81" descr="A close up of a logo  Description automatically generated">
              <a:extLst>
                <a:ext uri="{FF2B5EF4-FFF2-40B4-BE49-F238E27FC236}">
                  <a16:creationId xmlns:a16="http://schemas.microsoft.com/office/drawing/2014/main" id="{EA4C6607-54A8-49B0-BF39-632BAE2214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7220" y="4392092"/>
              <a:ext cx="498788" cy="498788"/>
            </a:xfrm>
            <a:prstGeom prst="rect">
              <a:avLst/>
            </a:prstGeom>
          </p:spPr>
        </p:pic>
        <p:pic>
          <p:nvPicPr>
            <p:cNvPr id="83" name="Picture 82" descr="A close up of a logo  Description automatically generated">
              <a:extLst>
                <a:ext uri="{FF2B5EF4-FFF2-40B4-BE49-F238E27FC236}">
                  <a16:creationId xmlns:a16="http://schemas.microsoft.com/office/drawing/2014/main" id="{27E77EFB-D52B-41A7-8DAE-EFB8D8C2EE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691" y="3298088"/>
              <a:ext cx="498788" cy="498788"/>
            </a:xfrm>
            <a:prstGeom prst="rect">
              <a:avLst/>
            </a:prstGeom>
          </p:spPr>
        </p:pic>
        <p:pic>
          <p:nvPicPr>
            <p:cNvPr id="84" name="Picture 83" descr="A close up of a logo  Description automatically generated">
              <a:extLst>
                <a:ext uri="{FF2B5EF4-FFF2-40B4-BE49-F238E27FC236}">
                  <a16:creationId xmlns:a16="http://schemas.microsoft.com/office/drawing/2014/main" id="{1623A866-6C5B-4373-8E3A-4A6D8CEDB9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691" y="3845090"/>
              <a:ext cx="498788" cy="498788"/>
            </a:xfrm>
            <a:prstGeom prst="rect">
              <a:avLst/>
            </a:prstGeom>
          </p:spPr>
        </p:pic>
        <p:pic>
          <p:nvPicPr>
            <p:cNvPr id="85" name="Picture 84" descr="A close up of a logo  Description automatically generated">
              <a:extLst>
                <a:ext uri="{FF2B5EF4-FFF2-40B4-BE49-F238E27FC236}">
                  <a16:creationId xmlns:a16="http://schemas.microsoft.com/office/drawing/2014/main" id="{4B835F8E-9914-4D98-A221-C10490F43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691" y="4392092"/>
              <a:ext cx="498788" cy="498788"/>
            </a:xfrm>
            <a:prstGeom prst="rect">
              <a:avLst/>
            </a:prstGeom>
          </p:spPr>
        </p:pic>
        <p:pic>
          <p:nvPicPr>
            <p:cNvPr id="86" name="Picture 85" descr="A picture containing object  Description automatically generated">
              <a:extLst>
                <a:ext uri="{FF2B5EF4-FFF2-40B4-BE49-F238E27FC236}">
                  <a16:creationId xmlns:a16="http://schemas.microsoft.com/office/drawing/2014/main" id="{6E971C44-0886-4877-81F8-3167D18943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6563" y="3376024"/>
              <a:ext cx="355386" cy="342917"/>
            </a:xfrm>
            <a:prstGeom prst="rect">
              <a:avLst/>
            </a:prstGeom>
          </p:spPr>
        </p:pic>
        <p:pic>
          <p:nvPicPr>
            <p:cNvPr id="87" name="Picture 86" descr="A picture containing object  Description automatically generated">
              <a:extLst>
                <a:ext uri="{FF2B5EF4-FFF2-40B4-BE49-F238E27FC236}">
                  <a16:creationId xmlns:a16="http://schemas.microsoft.com/office/drawing/2014/main" id="{3A61957D-68C1-4985-B17A-1E0058D24C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6563" y="3923026"/>
              <a:ext cx="355386" cy="342917"/>
            </a:xfrm>
            <a:prstGeom prst="rect">
              <a:avLst/>
            </a:prstGeom>
          </p:spPr>
        </p:pic>
        <p:pic>
          <p:nvPicPr>
            <p:cNvPr id="88" name="Picture 87" descr="A picture containing object  Description automatically generated">
              <a:extLst>
                <a:ext uri="{FF2B5EF4-FFF2-40B4-BE49-F238E27FC236}">
                  <a16:creationId xmlns:a16="http://schemas.microsoft.com/office/drawing/2014/main" id="{C47C9E4A-EBD7-40FC-BADD-E36770EFCF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6563" y="4470028"/>
              <a:ext cx="355386" cy="342917"/>
            </a:xfrm>
            <a:prstGeom prst="rect">
              <a:avLst/>
            </a:prstGeom>
          </p:spPr>
        </p:pic>
        <p:pic>
          <p:nvPicPr>
            <p:cNvPr id="89" name="Picture 88" descr="A picture containing object  Description automatically generated">
              <a:extLst>
                <a:ext uri="{FF2B5EF4-FFF2-40B4-BE49-F238E27FC236}">
                  <a16:creationId xmlns:a16="http://schemas.microsoft.com/office/drawing/2014/main" id="{4B4E7FE4-D56D-42E9-9624-50A274D218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2131" y="3376024"/>
              <a:ext cx="355386" cy="342917"/>
            </a:xfrm>
            <a:prstGeom prst="rect">
              <a:avLst/>
            </a:prstGeom>
          </p:spPr>
        </p:pic>
        <p:pic>
          <p:nvPicPr>
            <p:cNvPr id="90" name="Picture 89" descr="A picture containing object  Description automatically generated">
              <a:extLst>
                <a:ext uri="{FF2B5EF4-FFF2-40B4-BE49-F238E27FC236}">
                  <a16:creationId xmlns:a16="http://schemas.microsoft.com/office/drawing/2014/main" id="{6FB2AF3F-EFAF-4F55-8FB6-53FE76450C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2131" y="3923026"/>
              <a:ext cx="355386" cy="342917"/>
            </a:xfrm>
            <a:prstGeom prst="rect">
              <a:avLst/>
            </a:prstGeom>
          </p:spPr>
        </p:pic>
        <p:pic>
          <p:nvPicPr>
            <p:cNvPr id="91" name="Picture 90" descr="A picture containing object  Description automatically generated">
              <a:extLst>
                <a:ext uri="{FF2B5EF4-FFF2-40B4-BE49-F238E27FC236}">
                  <a16:creationId xmlns:a16="http://schemas.microsoft.com/office/drawing/2014/main" id="{5FA5EE9A-1D46-4DD4-A548-0E0921160C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2131" y="4470028"/>
              <a:ext cx="355386" cy="342917"/>
            </a:xfrm>
            <a:prstGeom prst="rect">
              <a:avLst/>
            </a:prstGeom>
          </p:spPr>
        </p:pic>
        <p:pic>
          <p:nvPicPr>
            <p:cNvPr id="92" name="Picture 91" descr="A picture containing object  Description automatically generated">
              <a:extLst>
                <a:ext uri="{FF2B5EF4-FFF2-40B4-BE49-F238E27FC236}">
                  <a16:creationId xmlns:a16="http://schemas.microsoft.com/office/drawing/2014/main" id="{A849D988-4AB1-4FC2-85E5-1232761D5F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7699" y="3376024"/>
              <a:ext cx="355386" cy="342917"/>
            </a:xfrm>
            <a:prstGeom prst="rect">
              <a:avLst/>
            </a:prstGeom>
          </p:spPr>
        </p:pic>
        <p:pic>
          <p:nvPicPr>
            <p:cNvPr id="93" name="Picture 92" descr="A picture containing object  Description automatically generated">
              <a:extLst>
                <a:ext uri="{FF2B5EF4-FFF2-40B4-BE49-F238E27FC236}">
                  <a16:creationId xmlns:a16="http://schemas.microsoft.com/office/drawing/2014/main" id="{09E29C9E-F0AC-4A05-AD95-F13B555517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7699" y="3923026"/>
              <a:ext cx="355386" cy="342917"/>
            </a:xfrm>
            <a:prstGeom prst="rect">
              <a:avLst/>
            </a:prstGeom>
          </p:spPr>
        </p:pic>
        <p:pic>
          <p:nvPicPr>
            <p:cNvPr id="94" name="Picture 93" descr="A picture containing object  Description automatically generated">
              <a:extLst>
                <a:ext uri="{FF2B5EF4-FFF2-40B4-BE49-F238E27FC236}">
                  <a16:creationId xmlns:a16="http://schemas.microsoft.com/office/drawing/2014/main" id="{5F318B23-A1A3-46C4-BF8D-27B393643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7699" y="4470028"/>
              <a:ext cx="355386" cy="342917"/>
            </a:xfrm>
            <a:prstGeom prst="rect">
              <a:avLst/>
            </a:prstGeom>
          </p:spPr>
        </p:pic>
        <p:pic>
          <p:nvPicPr>
            <p:cNvPr id="95" name="Picture 94" descr="A picture containing object  Description automatically generated">
              <a:extLst>
                <a:ext uri="{FF2B5EF4-FFF2-40B4-BE49-F238E27FC236}">
                  <a16:creationId xmlns:a16="http://schemas.microsoft.com/office/drawing/2014/main" id="{19059F23-5636-4400-9374-8DB1ED7894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3268" y="3376024"/>
              <a:ext cx="355386" cy="342917"/>
            </a:xfrm>
            <a:prstGeom prst="rect">
              <a:avLst/>
            </a:prstGeom>
          </p:spPr>
        </p:pic>
        <p:pic>
          <p:nvPicPr>
            <p:cNvPr id="96" name="Picture 95" descr="A picture containing object  Description automatically generated">
              <a:extLst>
                <a:ext uri="{FF2B5EF4-FFF2-40B4-BE49-F238E27FC236}">
                  <a16:creationId xmlns:a16="http://schemas.microsoft.com/office/drawing/2014/main" id="{3E9A2E05-A62D-458E-815B-DAAE38CCA4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3268" y="3923026"/>
              <a:ext cx="355386" cy="342917"/>
            </a:xfrm>
            <a:prstGeom prst="rect">
              <a:avLst/>
            </a:prstGeom>
          </p:spPr>
        </p:pic>
        <p:pic>
          <p:nvPicPr>
            <p:cNvPr id="97" name="Picture 96" descr="A picture containing object  Description automatically generated">
              <a:extLst>
                <a:ext uri="{FF2B5EF4-FFF2-40B4-BE49-F238E27FC236}">
                  <a16:creationId xmlns:a16="http://schemas.microsoft.com/office/drawing/2014/main" id="{981BB53F-3CCD-491C-AA94-893EADE82C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3268" y="4470028"/>
              <a:ext cx="355386" cy="342917"/>
            </a:xfrm>
            <a:prstGeom prst="rect">
              <a:avLst/>
            </a:prstGeom>
          </p:spPr>
        </p:pic>
      </p:gr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1:3</a:t>
            </a:r>
          </a:p>
        </p:txBody>
      </p:sp>
      <p:sp>
        <p:nvSpPr>
          <p:cNvPr id="3" name="TextBox 2">
            <a:extLst>
              <a:ext uri="{FF2B5EF4-FFF2-40B4-BE49-F238E27FC236}">
                <a16:creationId xmlns:a16="http://schemas.microsoft.com/office/drawing/2014/main" id="{9DD085CD-E760-4ACF-962D-D57D7A6A85FE}"/>
              </a:ext>
            </a:extLst>
          </p:cNvPr>
          <p:cNvSpPr txBox="1"/>
          <p:nvPr/>
        </p:nvSpPr>
        <p:spPr bwMode="auto">
          <a:xfrm>
            <a:off x="1809795" y="920310"/>
            <a:ext cx="85724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72 sticks shared equally between 3 children. How many sticks each?</a:t>
            </a:r>
            <a:endParaRPr lang="en-GB" sz="2200" dirty="0">
              <a:solidFill>
                <a:srgbClr val="FF0000"/>
              </a:solidFill>
              <a:latin typeface="Myriad Pro Semibold" charset="0"/>
              <a:ea typeface="Myriad Pro Semibold" charset="0"/>
              <a:cs typeface="Myriad Pro Semibold" charset="0"/>
            </a:endParaRPr>
          </a:p>
        </p:txBody>
      </p:sp>
      <p:sp>
        <p:nvSpPr>
          <p:cNvPr id="4" name="TextBox 3">
            <a:extLst>
              <a:ext uri="{FF2B5EF4-FFF2-40B4-BE49-F238E27FC236}">
                <a16:creationId xmlns:a16="http://schemas.microsoft.com/office/drawing/2014/main" id="{F902695F-9515-4988-8B96-D93AD415AFA3}"/>
              </a:ext>
            </a:extLst>
          </p:cNvPr>
          <p:cNvSpPr txBox="1"/>
          <p:nvPr/>
        </p:nvSpPr>
        <p:spPr bwMode="auto">
          <a:xfrm>
            <a:off x="5053785" y="1524946"/>
            <a:ext cx="1487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72  ÷  3  =</a:t>
            </a:r>
            <a:endParaRPr lang="en-GB" sz="2200" dirty="0">
              <a:solidFill>
                <a:srgbClr val="C00000"/>
              </a:solidFill>
              <a:latin typeface="Myriad Pro Semibold" charset="0"/>
              <a:ea typeface="Myriad Pro Semibold" charset="0"/>
              <a:cs typeface="Myriad Pro Semibold" charset="0"/>
            </a:endParaRPr>
          </a:p>
        </p:txBody>
      </p:sp>
      <p:sp>
        <p:nvSpPr>
          <p:cNvPr id="5" name="Rectangle 4">
            <a:extLst>
              <a:ext uri="{FF2B5EF4-FFF2-40B4-BE49-F238E27FC236}">
                <a16:creationId xmlns:a16="http://schemas.microsoft.com/office/drawing/2014/main" id="{5B38BC50-49A3-4226-9FE0-CE42BFB81FA6}"/>
              </a:ext>
            </a:extLst>
          </p:cNvPr>
          <p:cNvSpPr/>
          <p:nvPr/>
        </p:nvSpPr>
        <p:spPr bwMode="auto">
          <a:xfrm>
            <a:off x="6727641" y="151542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6" name="TextBox 5">
            <a:extLst>
              <a:ext uri="{FF2B5EF4-FFF2-40B4-BE49-F238E27FC236}">
                <a16:creationId xmlns:a16="http://schemas.microsoft.com/office/drawing/2014/main" id="{FE156E4C-3735-46D4-87A0-0EDC033928F3}"/>
              </a:ext>
            </a:extLst>
          </p:cNvPr>
          <p:cNvSpPr txBox="1"/>
          <p:nvPr/>
        </p:nvSpPr>
        <p:spPr bwMode="auto">
          <a:xfrm>
            <a:off x="6717030" y="1524945"/>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24</a:t>
            </a:r>
          </a:p>
        </p:txBody>
      </p:sp>
      <p:sp>
        <p:nvSpPr>
          <p:cNvPr id="7" name="TextBox 6">
            <a:extLst>
              <a:ext uri="{FF2B5EF4-FFF2-40B4-BE49-F238E27FC236}">
                <a16:creationId xmlns:a16="http://schemas.microsoft.com/office/drawing/2014/main" id="{0FFFFC1F-C9CB-46D5-BD75-C0D7522922DC}"/>
              </a:ext>
            </a:extLst>
          </p:cNvPr>
          <p:cNvSpPr txBox="1"/>
          <p:nvPr/>
        </p:nvSpPr>
        <p:spPr bwMode="auto">
          <a:xfrm>
            <a:off x="4388707" y="5128144"/>
            <a:ext cx="34145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070C0"/>
                </a:solidFill>
                <a:latin typeface="Myriad Pro Semibold" charset="0"/>
                <a:ea typeface="Myriad Pro Semibold" charset="0"/>
                <a:cs typeface="Myriad Pro Semibold" charset="0"/>
              </a:rPr>
              <a:t>7 tens ÷ 3 = 2 tens r 1 ten</a:t>
            </a:r>
          </a:p>
        </p:txBody>
      </p:sp>
      <p:sp>
        <p:nvSpPr>
          <p:cNvPr id="8" name="TextBox 7">
            <a:extLst>
              <a:ext uri="{FF2B5EF4-FFF2-40B4-BE49-F238E27FC236}">
                <a16:creationId xmlns:a16="http://schemas.microsoft.com/office/drawing/2014/main" id="{44416EAC-6C7E-41D1-BEE0-B0B64A1B6AB9}"/>
              </a:ext>
            </a:extLst>
          </p:cNvPr>
          <p:cNvSpPr txBox="1"/>
          <p:nvPr/>
        </p:nvSpPr>
        <p:spPr bwMode="auto">
          <a:xfrm>
            <a:off x="4682792" y="5537746"/>
            <a:ext cx="28264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FF0000"/>
                </a:solidFill>
                <a:latin typeface="Myriad Pro Semibold" charset="0"/>
                <a:ea typeface="Myriad Pro Semibold" charset="0"/>
                <a:cs typeface="Myriad Pro Semibold" charset="0"/>
              </a:rPr>
              <a:t>12 ones ÷ 3 = 4 ones</a:t>
            </a:r>
          </a:p>
        </p:txBody>
      </p:sp>
      <p:sp>
        <p:nvSpPr>
          <p:cNvPr id="39" name="Rectangle 38">
            <a:extLst>
              <a:ext uri="{FF2B5EF4-FFF2-40B4-BE49-F238E27FC236}">
                <a16:creationId xmlns:a16="http://schemas.microsoft.com/office/drawing/2014/main" id="{34DC53A5-4A53-4830-B38F-A3FA3BDCE06A}"/>
              </a:ext>
            </a:extLst>
          </p:cNvPr>
          <p:cNvSpPr/>
          <p:nvPr/>
        </p:nvSpPr>
        <p:spPr bwMode="auto">
          <a:xfrm>
            <a:off x="4750292" y="2711532"/>
            <a:ext cx="1152381" cy="1777555"/>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30" name="Picture 29">
            <a:extLst>
              <a:ext uri="{FF2B5EF4-FFF2-40B4-BE49-F238E27FC236}">
                <a16:creationId xmlns:a16="http://schemas.microsoft.com/office/drawing/2014/main" id="{2F6BEA3F-E4BA-4D8B-A045-857344BE98A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245873" y="5050283"/>
            <a:ext cx="5700254" cy="1280271"/>
          </a:xfrm>
          <a:prstGeom prst="rect">
            <a:avLst/>
          </a:prstGeom>
        </p:spPr>
      </p:pic>
    </p:spTree>
    <p:extLst>
      <p:ext uri="{BB962C8B-B14F-4D97-AF65-F5344CB8AC3E}">
        <p14:creationId xmlns:p14="http://schemas.microsoft.com/office/powerpoint/2010/main" val="190210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39"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close up of a logo  Description automatically generated" hidden="1">
            <a:extLst>
              <a:ext uri="{FF2B5EF4-FFF2-40B4-BE49-F238E27FC236}">
                <a16:creationId xmlns:a16="http://schemas.microsoft.com/office/drawing/2014/main" id="{EABB3576-5A44-4677-A249-854835FF4F89}"/>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506048" y="1561622"/>
            <a:ext cx="6135088" cy="4429235"/>
          </a:xfrm>
          <a:prstGeom prst="rect">
            <a:avLst/>
          </a:prstGeom>
        </p:spPr>
      </p:pic>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1:4</a:t>
            </a:r>
          </a:p>
        </p:txBody>
      </p:sp>
      <p:sp>
        <p:nvSpPr>
          <p:cNvPr id="3" name="TextBox 2">
            <a:extLst>
              <a:ext uri="{FF2B5EF4-FFF2-40B4-BE49-F238E27FC236}">
                <a16:creationId xmlns:a16="http://schemas.microsoft.com/office/drawing/2014/main" id="{3189C4C5-B087-4ADA-A443-5BD9BB4845A3}"/>
              </a:ext>
            </a:extLst>
          </p:cNvPr>
          <p:cNvSpPr txBox="1"/>
          <p:nvPr/>
        </p:nvSpPr>
        <p:spPr bwMode="auto">
          <a:xfrm>
            <a:off x="1707813" y="920309"/>
            <a:ext cx="877637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100" dirty="0">
                <a:latin typeface="Myriad Pro Semibold" charset="0"/>
                <a:ea typeface="Myriad Pro Semibold" charset="0"/>
                <a:cs typeface="Myriad Pro Semibold" charset="0"/>
              </a:rPr>
              <a:t>81 marbles shared equally between 3 children. How many marbles each?</a:t>
            </a:r>
            <a:endParaRPr lang="en-GB" sz="2100" dirty="0">
              <a:solidFill>
                <a:srgbClr val="FF0000"/>
              </a:solidFill>
              <a:latin typeface="Myriad Pro Semibold" charset="0"/>
              <a:ea typeface="Myriad Pro Semibold" charset="0"/>
              <a:cs typeface="Myriad Pro Semibold" charset="0"/>
            </a:endParaRPr>
          </a:p>
        </p:txBody>
      </p:sp>
      <p:sp>
        <p:nvSpPr>
          <p:cNvPr id="4" name="TextBox 3">
            <a:extLst>
              <a:ext uri="{FF2B5EF4-FFF2-40B4-BE49-F238E27FC236}">
                <a16:creationId xmlns:a16="http://schemas.microsoft.com/office/drawing/2014/main" id="{4E49C92E-90D5-46C4-AFE8-47583093450B}"/>
              </a:ext>
            </a:extLst>
          </p:cNvPr>
          <p:cNvSpPr txBox="1"/>
          <p:nvPr/>
        </p:nvSpPr>
        <p:spPr bwMode="auto">
          <a:xfrm>
            <a:off x="5053785" y="1524946"/>
            <a:ext cx="1487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81  ÷  3  =</a:t>
            </a:r>
            <a:endParaRPr lang="en-GB" sz="2200" dirty="0">
              <a:solidFill>
                <a:srgbClr val="C00000"/>
              </a:solidFill>
              <a:latin typeface="Myriad Pro Semibold" charset="0"/>
              <a:ea typeface="Myriad Pro Semibold" charset="0"/>
              <a:cs typeface="Myriad Pro Semibold" charset="0"/>
            </a:endParaRPr>
          </a:p>
        </p:txBody>
      </p:sp>
      <p:sp>
        <p:nvSpPr>
          <p:cNvPr id="5" name="Rectangle 4">
            <a:extLst>
              <a:ext uri="{FF2B5EF4-FFF2-40B4-BE49-F238E27FC236}">
                <a16:creationId xmlns:a16="http://schemas.microsoft.com/office/drawing/2014/main" id="{C8C3D5A4-F342-44AB-9A2A-64882A2EDEE3}"/>
              </a:ext>
            </a:extLst>
          </p:cNvPr>
          <p:cNvSpPr/>
          <p:nvPr/>
        </p:nvSpPr>
        <p:spPr bwMode="auto">
          <a:xfrm>
            <a:off x="6727641" y="151542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7" name="TextBox 6">
            <a:extLst>
              <a:ext uri="{FF2B5EF4-FFF2-40B4-BE49-F238E27FC236}">
                <a16:creationId xmlns:a16="http://schemas.microsoft.com/office/drawing/2014/main" id="{C8A63CEA-685D-49B4-B91D-A4419C989F29}"/>
              </a:ext>
            </a:extLst>
          </p:cNvPr>
          <p:cNvSpPr txBox="1"/>
          <p:nvPr/>
        </p:nvSpPr>
        <p:spPr bwMode="auto">
          <a:xfrm>
            <a:off x="4328594" y="5128144"/>
            <a:ext cx="353481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070C0"/>
                </a:solidFill>
                <a:latin typeface="Myriad Pro Semibold" charset="0"/>
                <a:ea typeface="Myriad Pro Semibold" charset="0"/>
                <a:cs typeface="Myriad Pro Semibold" charset="0"/>
              </a:rPr>
              <a:t>8 tens ÷ 3 = 2 tens r 2 tens</a:t>
            </a:r>
          </a:p>
        </p:txBody>
      </p:sp>
      <p:pic>
        <p:nvPicPr>
          <p:cNvPr id="14" name="Picture 13">
            <a:extLst>
              <a:ext uri="{FF2B5EF4-FFF2-40B4-BE49-F238E27FC236}">
                <a16:creationId xmlns:a16="http://schemas.microsoft.com/office/drawing/2014/main" id="{40EA5CDB-00DB-44C9-852D-F691522CB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3215" y="3466794"/>
            <a:ext cx="311742" cy="1533773"/>
          </a:xfrm>
          <a:prstGeom prst="rect">
            <a:avLst/>
          </a:prstGeom>
        </p:spPr>
      </p:pic>
      <p:pic>
        <p:nvPicPr>
          <p:cNvPr id="16" name="Picture 15" descr="A drawing of a face  Description automatically generated">
            <a:extLst>
              <a:ext uri="{FF2B5EF4-FFF2-40B4-BE49-F238E27FC236}">
                <a16:creationId xmlns:a16="http://schemas.microsoft.com/office/drawing/2014/main" id="{A290C8BB-6530-4476-A300-BD6140C3C6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9660" y="2523657"/>
            <a:ext cx="426463" cy="426463"/>
          </a:xfrm>
          <a:prstGeom prst="rect">
            <a:avLst/>
          </a:prstGeom>
        </p:spPr>
      </p:pic>
      <p:pic>
        <p:nvPicPr>
          <p:cNvPr id="18" name="Picture 17">
            <a:extLst>
              <a:ext uri="{FF2B5EF4-FFF2-40B4-BE49-F238E27FC236}">
                <a16:creationId xmlns:a16="http://schemas.microsoft.com/office/drawing/2014/main" id="{0493C58B-4FB5-431D-BF19-E151D314C0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24538" y="2523657"/>
            <a:ext cx="426463" cy="426463"/>
          </a:xfrm>
          <a:prstGeom prst="rect">
            <a:avLst/>
          </a:prstGeom>
        </p:spPr>
      </p:pic>
      <p:pic>
        <p:nvPicPr>
          <p:cNvPr id="19" name="Picture 18" descr="A drawing of a face  Description automatically generated">
            <a:extLst>
              <a:ext uri="{FF2B5EF4-FFF2-40B4-BE49-F238E27FC236}">
                <a16:creationId xmlns:a16="http://schemas.microsoft.com/office/drawing/2014/main" id="{88A1F813-73F5-4DB0-88B3-ABDC94D105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8962" y="2523657"/>
            <a:ext cx="426463" cy="426463"/>
          </a:xfrm>
          <a:prstGeom prst="rect">
            <a:avLst/>
          </a:prstGeom>
        </p:spPr>
      </p:pic>
      <p:pic>
        <p:nvPicPr>
          <p:cNvPr id="20" name="Picture 19" descr="A drawing of a face  Description automatically generated">
            <a:extLst>
              <a:ext uri="{FF2B5EF4-FFF2-40B4-BE49-F238E27FC236}">
                <a16:creationId xmlns:a16="http://schemas.microsoft.com/office/drawing/2014/main" id="{AAD42687-F4FD-475B-ABC5-D2B619DAE8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8264" y="2523657"/>
            <a:ext cx="426463" cy="426463"/>
          </a:xfrm>
          <a:prstGeom prst="rect">
            <a:avLst/>
          </a:prstGeom>
        </p:spPr>
      </p:pic>
      <p:pic>
        <p:nvPicPr>
          <p:cNvPr id="21" name="Picture 20" descr="A drawing of a face  Description automatically generated">
            <a:extLst>
              <a:ext uri="{FF2B5EF4-FFF2-40B4-BE49-F238E27FC236}">
                <a16:creationId xmlns:a16="http://schemas.microsoft.com/office/drawing/2014/main" id="{B25D31E3-E130-415C-84BA-B4EEC40377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7566" y="2523657"/>
            <a:ext cx="426463" cy="426463"/>
          </a:xfrm>
          <a:prstGeom prst="rect">
            <a:avLst/>
          </a:prstGeom>
        </p:spPr>
      </p:pic>
      <p:pic>
        <p:nvPicPr>
          <p:cNvPr id="22" name="Picture 21" descr="A drawing of a face  Description automatically generated">
            <a:extLst>
              <a:ext uri="{FF2B5EF4-FFF2-40B4-BE49-F238E27FC236}">
                <a16:creationId xmlns:a16="http://schemas.microsoft.com/office/drawing/2014/main" id="{0CDAD41E-2719-4397-BE02-27FE9417FC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6868" y="2523657"/>
            <a:ext cx="426463" cy="426463"/>
          </a:xfrm>
          <a:prstGeom prst="rect">
            <a:avLst/>
          </a:prstGeom>
        </p:spPr>
      </p:pic>
      <p:pic>
        <p:nvPicPr>
          <p:cNvPr id="23" name="Picture 22" descr="A drawing of a face  Description automatically generated">
            <a:extLst>
              <a:ext uri="{FF2B5EF4-FFF2-40B4-BE49-F238E27FC236}">
                <a16:creationId xmlns:a16="http://schemas.microsoft.com/office/drawing/2014/main" id="{37FC3DCF-3C42-4D63-9EC8-9C7B9A3623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6170" y="2523657"/>
            <a:ext cx="426463" cy="426463"/>
          </a:xfrm>
          <a:prstGeom prst="rect">
            <a:avLst/>
          </a:prstGeom>
        </p:spPr>
      </p:pic>
      <p:pic>
        <p:nvPicPr>
          <p:cNvPr id="24" name="Picture 23" descr="A drawing of a face  Description automatically generated">
            <a:extLst>
              <a:ext uri="{FF2B5EF4-FFF2-40B4-BE49-F238E27FC236}">
                <a16:creationId xmlns:a16="http://schemas.microsoft.com/office/drawing/2014/main" id="{D3AED4DF-2CB8-42D9-A7FB-A6F53437EC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5472" y="2523657"/>
            <a:ext cx="426463" cy="426463"/>
          </a:xfrm>
          <a:prstGeom prst="rect">
            <a:avLst/>
          </a:prstGeom>
        </p:spPr>
      </p:pic>
      <p:pic>
        <p:nvPicPr>
          <p:cNvPr id="25" name="Picture 24" descr="A drawing of a face  Description automatically generated">
            <a:extLst>
              <a:ext uri="{FF2B5EF4-FFF2-40B4-BE49-F238E27FC236}">
                <a16:creationId xmlns:a16="http://schemas.microsoft.com/office/drawing/2014/main" id="{C334D337-6811-44E3-BBBF-19FF3AEF6A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4775" y="2523657"/>
            <a:ext cx="426463" cy="426463"/>
          </a:xfrm>
          <a:prstGeom prst="rect">
            <a:avLst/>
          </a:prstGeom>
        </p:spPr>
      </p:pic>
      <p:grpSp>
        <p:nvGrpSpPr>
          <p:cNvPr id="34" name="Group 33">
            <a:extLst>
              <a:ext uri="{FF2B5EF4-FFF2-40B4-BE49-F238E27FC236}">
                <a16:creationId xmlns:a16="http://schemas.microsoft.com/office/drawing/2014/main" id="{C1CC2C72-5EAB-4EB6-A716-97D3614FE4A3}"/>
              </a:ext>
            </a:extLst>
          </p:cNvPr>
          <p:cNvGrpSpPr/>
          <p:nvPr/>
        </p:nvGrpSpPr>
        <p:grpSpPr>
          <a:xfrm>
            <a:off x="4294463" y="3510310"/>
            <a:ext cx="426463" cy="1497204"/>
            <a:chOff x="2770462" y="3510310"/>
            <a:chExt cx="426463" cy="1497204"/>
          </a:xfrm>
        </p:grpSpPr>
        <p:pic>
          <p:nvPicPr>
            <p:cNvPr id="26" name="Picture 25" descr="A drawing of a face  Description automatically generated">
              <a:extLst>
                <a:ext uri="{FF2B5EF4-FFF2-40B4-BE49-F238E27FC236}">
                  <a16:creationId xmlns:a16="http://schemas.microsoft.com/office/drawing/2014/main" id="{C1B61E82-A42D-4205-B1CE-9343C7C9FA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0462" y="3510310"/>
              <a:ext cx="426463" cy="426463"/>
            </a:xfrm>
            <a:prstGeom prst="rect">
              <a:avLst/>
            </a:prstGeom>
          </p:spPr>
        </p:pic>
        <p:pic>
          <p:nvPicPr>
            <p:cNvPr id="27" name="Picture 26" descr="A drawing of a face  Description automatically generated">
              <a:extLst>
                <a:ext uri="{FF2B5EF4-FFF2-40B4-BE49-F238E27FC236}">
                  <a16:creationId xmlns:a16="http://schemas.microsoft.com/office/drawing/2014/main" id="{16C15A89-48DB-4965-B345-6D30DC6F85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0462" y="4045681"/>
              <a:ext cx="426463" cy="426463"/>
            </a:xfrm>
            <a:prstGeom prst="rect">
              <a:avLst/>
            </a:prstGeom>
          </p:spPr>
        </p:pic>
        <p:pic>
          <p:nvPicPr>
            <p:cNvPr id="28" name="Picture 27" descr="A drawing of a face  Description automatically generated">
              <a:extLst>
                <a:ext uri="{FF2B5EF4-FFF2-40B4-BE49-F238E27FC236}">
                  <a16:creationId xmlns:a16="http://schemas.microsoft.com/office/drawing/2014/main" id="{C7253BCE-A281-459C-A94C-DB4252938E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0462" y="4581051"/>
              <a:ext cx="426463" cy="426463"/>
            </a:xfrm>
            <a:prstGeom prst="rect">
              <a:avLst/>
            </a:prstGeom>
          </p:spPr>
        </p:pic>
      </p:grpSp>
      <p:grpSp>
        <p:nvGrpSpPr>
          <p:cNvPr id="35" name="Group 34">
            <a:extLst>
              <a:ext uri="{FF2B5EF4-FFF2-40B4-BE49-F238E27FC236}">
                <a16:creationId xmlns:a16="http://schemas.microsoft.com/office/drawing/2014/main" id="{CD8DB240-12A8-4F55-AEDB-AC13C8BFE003}"/>
              </a:ext>
            </a:extLst>
          </p:cNvPr>
          <p:cNvGrpSpPr/>
          <p:nvPr/>
        </p:nvGrpSpPr>
        <p:grpSpPr>
          <a:xfrm>
            <a:off x="4811979" y="3510310"/>
            <a:ext cx="426463" cy="1497204"/>
            <a:chOff x="3287978" y="3510310"/>
            <a:chExt cx="426463" cy="1497204"/>
          </a:xfrm>
        </p:grpSpPr>
        <p:pic>
          <p:nvPicPr>
            <p:cNvPr id="29" name="Picture 28" descr="A drawing of a face  Description automatically generated">
              <a:extLst>
                <a:ext uri="{FF2B5EF4-FFF2-40B4-BE49-F238E27FC236}">
                  <a16:creationId xmlns:a16="http://schemas.microsoft.com/office/drawing/2014/main" id="{B449BF79-116B-4E05-8337-055BEF9993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7978" y="3510310"/>
              <a:ext cx="426463" cy="426463"/>
            </a:xfrm>
            <a:prstGeom prst="rect">
              <a:avLst/>
            </a:prstGeom>
          </p:spPr>
        </p:pic>
        <p:pic>
          <p:nvPicPr>
            <p:cNvPr id="30" name="Picture 29" descr="A drawing of a face  Description automatically generated">
              <a:extLst>
                <a:ext uri="{FF2B5EF4-FFF2-40B4-BE49-F238E27FC236}">
                  <a16:creationId xmlns:a16="http://schemas.microsoft.com/office/drawing/2014/main" id="{4B6DDE03-F332-4C53-B4F2-57A3CE2CC8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7978" y="4045681"/>
              <a:ext cx="426463" cy="426463"/>
            </a:xfrm>
            <a:prstGeom prst="rect">
              <a:avLst/>
            </a:prstGeom>
          </p:spPr>
        </p:pic>
        <p:pic>
          <p:nvPicPr>
            <p:cNvPr id="31" name="Picture 30" descr="A drawing of a face  Description automatically generated">
              <a:extLst>
                <a:ext uri="{FF2B5EF4-FFF2-40B4-BE49-F238E27FC236}">
                  <a16:creationId xmlns:a16="http://schemas.microsoft.com/office/drawing/2014/main" id="{D4F9B780-7302-40FA-8CA2-46E31F1A8C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7978" y="4581051"/>
              <a:ext cx="426463" cy="426463"/>
            </a:xfrm>
            <a:prstGeom prst="rect">
              <a:avLst/>
            </a:prstGeom>
          </p:spPr>
        </p:pic>
      </p:grpSp>
    </p:spTree>
    <p:extLst>
      <p:ext uri="{BB962C8B-B14F-4D97-AF65-F5344CB8AC3E}">
        <p14:creationId xmlns:p14="http://schemas.microsoft.com/office/powerpoint/2010/main" val="363246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fill="hold" nodeType="clickEffect">
                                  <p:stCondLst>
                                    <p:cond delay="0"/>
                                  </p:stCondLst>
                                  <p:childTnLst>
                                    <p:animMotion origin="layout" path="M -2.08333E-6 -4.07407E-6 L -0.00104 0.14445 " pathEditMode="relative" rAng="0" ptsTypes="AA">
                                      <p:cBhvr>
                                        <p:cTn id="46" dur="1500" fill="hold"/>
                                        <p:tgtEl>
                                          <p:spTgt spid="16"/>
                                        </p:tgtEl>
                                        <p:attrNameLst>
                                          <p:attrName>ppt_x</p:attrName>
                                          <p:attrName>ppt_y</p:attrName>
                                        </p:attrNameLst>
                                      </p:cBhvr>
                                      <p:rCtr x="-52" y="7222"/>
                                    </p:animMotion>
                                  </p:childTnLst>
                                </p:cTn>
                              </p:par>
                              <p:par>
                                <p:cTn id="47" presetID="42" presetClass="path" presetSubtype="0" accel="50000" fill="hold" nodeType="withEffect">
                                  <p:stCondLst>
                                    <p:cond delay="0"/>
                                  </p:stCondLst>
                                  <p:childTnLst>
                                    <p:animMotion origin="layout" path="M -4.16667E-7 -4.07407E-6 L -0.04375 0.22362 " pathEditMode="relative" rAng="0" ptsTypes="AA">
                                      <p:cBhvr>
                                        <p:cTn id="48" dur="1500" fill="hold"/>
                                        <p:tgtEl>
                                          <p:spTgt spid="19"/>
                                        </p:tgtEl>
                                        <p:attrNameLst>
                                          <p:attrName>ppt_x</p:attrName>
                                          <p:attrName>ppt_y</p:attrName>
                                        </p:attrNameLst>
                                      </p:cBhvr>
                                      <p:rCtr x="-2187" y="11181"/>
                                    </p:animMotion>
                                  </p:childTnLst>
                                </p:cTn>
                              </p:par>
                              <p:par>
                                <p:cTn id="49" presetID="42" presetClass="path" presetSubtype="0" accel="50000" fill="hold" nodeType="withEffect">
                                  <p:stCondLst>
                                    <p:cond delay="0"/>
                                  </p:stCondLst>
                                  <p:childTnLst>
                                    <p:animMotion origin="layout" path="M 1.45833E-6 -4.07407E-6 L -0.08607 0.30024 " pathEditMode="relative" rAng="0" ptsTypes="AA">
                                      <p:cBhvr>
                                        <p:cTn id="50" dur="1500" fill="hold"/>
                                        <p:tgtEl>
                                          <p:spTgt spid="20"/>
                                        </p:tgtEl>
                                        <p:attrNameLst>
                                          <p:attrName>ppt_x</p:attrName>
                                          <p:attrName>ppt_y</p:attrName>
                                        </p:attrNameLst>
                                      </p:cBhvr>
                                      <p:rCtr x="-4310" y="15000"/>
                                    </p:animMotion>
                                  </p:childTnLst>
                                </p:cTn>
                              </p:par>
                            </p:childTnLst>
                          </p:cTn>
                        </p:par>
                        <p:par>
                          <p:cTn id="51" fill="hold">
                            <p:stCondLst>
                              <p:cond delay="1500"/>
                            </p:stCondLst>
                            <p:childTnLst>
                              <p:par>
                                <p:cTn id="52" presetID="1" presetClass="exit" presetSubtype="0" fill="hold" nodeType="afterEffect">
                                  <p:stCondLst>
                                    <p:cond delay="0"/>
                                  </p:stCondLst>
                                  <p:childTnLst>
                                    <p:set>
                                      <p:cBhvr>
                                        <p:cTn id="53" dur="1" fill="hold">
                                          <p:stCondLst>
                                            <p:cond delay="0"/>
                                          </p:stCondLst>
                                        </p:cTn>
                                        <p:tgtEl>
                                          <p:spTgt spid="16"/>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9"/>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20"/>
                                        </p:tgtEl>
                                        <p:attrNameLst>
                                          <p:attrName>style.visibility</p:attrName>
                                        </p:attrNameLst>
                                      </p:cBhvr>
                                      <p:to>
                                        <p:strVal val="hidden"/>
                                      </p:to>
                                    </p:set>
                                  </p:childTnLst>
                                </p:cTn>
                              </p:par>
                              <p:par>
                                <p:cTn id="58" presetID="1" presetClass="entr" presetSubtype="0"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childTnLst>
                                </p:cTn>
                              </p:par>
                            </p:childTnLst>
                          </p:cTn>
                        </p:par>
                        <p:par>
                          <p:cTn id="60" fill="hold">
                            <p:stCondLst>
                              <p:cond delay="1500"/>
                            </p:stCondLst>
                            <p:childTnLst>
                              <p:par>
                                <p:cTn id="61" presetID="42" presetClass="path" presetSubtype="0" accel="50000" fill="hold" nodeType="afterEffect">
                                  <p:stCondLst>
                                    <p:cond delay="0"/>
                                  </p:stCondLst>
                                  <p:childTnLst>
                                    <p:animMotion origin="layout" path="M 3.33333E-6 -4.07407E-6 L -0.08646 0.14375 " pathEditMode="relative" rAng="0" ptsTypes="AA">
                                      <p:cBhvr>
                                        <p:cTn id="62" dur="1500" fill="hold"/>
                                        <p:tgtEl>
                                          <p:spTgt spid="21"/>
                                        </p:tgtEl>
                                        <p:attrNameLst>
                                          <p:attrName>ppt_x</p:attrName>
                                          <p:attrName>ppt_y</p:attrName>
                                        </p:attrNameLst>
                                      </p:cBhvr>
                                      <p:rCtr x="-4323" y="7176"/>
                                    </p:animMotion>
                                  </p:childTnLst>
                                </p:cTn>
                              </p:par>
                              <p:par>
                                <p:cTn id="63" presetID="42" presetClass="path" presetSubtype="0" accel="50000" fill="hold" nodeType="withEffect">
                                  <p:stCondLst>
                                    <p:cond delay="0"/>
                                  </p:stCondLst>
                                  <p:childTnLst>
                                    <p:animMotion origin="layout" path="M -4.79167E-6 -4.07407E-6 L -0.12799 0.22362 " pathEditMode="relative" rAng="0" ptsTypes="AA">
                                      <p:cBhvr>
                                        <p:cTn id="64" dur="1500" fill="hold"/>
                                        <p:tgtEl>
                                          <p:spTgt spid="22"/>
                                        </p:tgtEl>
                                        <p:attrNameLst>
                                          <p:attrName>ppt_x</p:attrName>
                                          <p:attrName>ppt_y</p:attrName>
                                        </p:attrNameLst>
                                      </p:cBhvr>
                                      <p:rCtr x="-6406" y="11181"/>
                                    </p:animMotion>
                                  </p:childTnLst>
                                </p:cTn>
                              </p:par>
                              <p:par>
                                <p:cTn id="65" presetID="42" presetClass="path" presetSubtype="0" accel="50000" fill="hold" nodeType="withEffect">
                                  <p:stCondLst>
                                    <p:cond delay="0"/>
                                  </p:stCondLst>
                                  <p:childTnLst>
                                    <p:animMotion origin="layout" path="M -2.91667E-6 -4.07407E-6 L -0.17213 0.30024 " pathEditMode="relative" rAng="0" ptsTypes="AA">
                                      <p:cBhvr>
                                        <p:cTn id="66" dur="1500" fill="hold"/>
                                        <p:tgtEl>
                                          <p:spTgt spid="23"/>
                                        </p:tgtEl>
                                        <p:attrNameLst>
                                          <p:attrName>ppt_x</p:attrName>
                                          <p:attrName>ppt_y</p:attrName>
                                        </p:attrNameLst>
                                      </p:cBhvr>
                                      <p:rCtr x="-8607" y="15000"/>
                                    </p:animMotion>
                                  </p:childTnLst>
                                </p:cTn>
                              </p:par>
                            </p:childTnLst>
                          </p:cTn>
                        </p:par>
                        <p:par>
                          <p:cTn id="67" fill="hold">
                            <p:stCondLst>
                              <p:cond delay="3000"/>
                            </p:stCondLst>
                            <p:childTnLst>
                              <p:par>
                                <p:cTn id="68" presetID="1" presetClass="exit" presetSubtype="0" fill="hold" nodeType="afterEffect">
                                  <p:stCondLst>
                                    <p:cond delay="0"/>
                                  </p:stCondLst>
                                  <p:childTnLst>
                                    <p:set>
                                      <p:cBhvr>
                                        <p:cTn id="69" dur="1" fill="hold">
                                          <p:stCondLst>
                                            <p:cond delay="0"/>
                                          </p:stCondLst>
                                        </p:cTn>
                                        <p:tgtEl>
                                          <p:spTgt spid="21"/>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22"/>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23"/>
                                        </p:tgtEl>
                                        <p:attrNameLst>
                                          <p:attrName>style.visibility</p:attrName>
                                        </p:attrNameLst>
                                      </p:cBhvr>
                                      <p:to>
                                        <p:strVal val="hidden"/>
                                      </p:to>
                                    </p:set>
                                  </p:childTnLst>
                                </p:cTn>
                              </p:par>
                              <p:par>
                                <p:cTn id="74" presetID="1" presetClass="entr" presetSubtype="0" fill="hold" nodeType="withEffect">
                                  <p:stCondLst>
                                    <p:cond delay="0"/>
                                  </p:stCondLst>
                                  <p:childTnLst>
                                    <p:set>
                                      <p:cBhvr>
                                        <p:cTn id="75" dur="1" fill="hold">
                                          <p:stCondLst>
                                            <p:cond delay="0"/>
                                          </p:stCondLst>
                                        </p:cTn>
                                        <p:tgtEl>
                                          <p:spTgt spid="35"/>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fade">
                                      <p:cBhvr>
                                        <p:cTn id="8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8859249-CFC6-46AC-A9B2-43194C7878A2}"/>
              </a:ext>
            </a:extLst>
          </p:cNvPr>
          <p:cNvGrpSpPr/>
          <p:nvPr/>
        </p:nvGrpSpPr>
        <p:grpSpPr>
          <a:xfrm>
            <a:off x="3441685" y="2771627"/>
            <a:ext cx="5308633" cy="1540721"/>
            <a:chOff x="2221615" y="3619193"/>
            <a:chExt cx="5308633" cy="1540721"/>
          </a:xfrm>
        </p:grpSpPr>
        <p:pic>
          <p:nvPicPr>
            <p:cNvPr id="93" name="Picture 92">
              <a:extLst>
                <a:ext uri="{FF2B5EF4-FFF2-40B4-BE49-F238E27FC236}">
                  <a16:creationId xmlns:a16="http://schemas.microsoft.com/office/drawing/2014/main" id="{46EF2A73-AD68-4109-B350-CFF8C751C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1615" y="3619193"/>
              <a:ext cx="311742" cy="1533773"/>
            </a:xfrm>
            <a:prstGeom prst="rect">
              <a:avLst/>
            </a:prstGeom>
          </p:spPr>
        </p:pic>
        <p:grpSp>
          <p:nvGrpSpPr>
            <p:cNvPr id="94" name="Group 93">
              <a:extLst>
                <a:ext uri="{FF2B5EF4-FFF2-40B4-BE49-F238E27FC236}">
                  <a16:creationId xmlns:a16="http://schemas.microsoft.com/office/drawing/2014/main" id="{D0A438F3-71D4-4F3D-ADE8-AB3771DB9A2D}"/>
                </a:ext>
              </a:extLst>
            </p:cNvPr>
            <p:cNvGrpSpPr/>
            <p:nvPr/>
          </p:nvGrpSpPr>
          <p:grpSpPr>
            <a:xfrm>
              <a:off x="2922862" y="3662710"/>
              <a:ext cx="426463" cy="1497204"/>
              <a:chOff x="2770462" y="3510310"/>
              <a:chExt cx="426463" cy="1497204"/>
            </a:xfrm>
          </p:grpSpPr>
          <p:pic>
            <p:nvPicPr>
              <p:cNvPr id="95" name="Picture 94" descr="A drawing of a face  Description automatically generated">
                <a:extLst>
                  <a:ext uri="{FF2B5EF4-FFF2-40B4-BE49-F238E27FC236}">
                    <a16:creationId xmlns:a16="http://schemas.microsoft.com/office/drawing/2014/main" id="{FD6EE49B-91B0-44F2-9308-DCFA7A6C65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0462" y="3510310"/>
                <a:ext cx="426463" cy="426463"/>
              </a:xfrm>
              <a:prstGeom prst="rect">
                <a:avLst/>
              </a:prstGeom>
            </p:spPr>
          </p:pic>
          <p:pic>
            <p:nvPicPr>
              <p:cNvPr id="96" name="Picture 95" descr="A drawing of a face  Description automatically generated">
                <a:extLst>
                  <a:ext uri="{FF2B5EF4-FFF2-40B4-BE49-F238E27FC236}">
                    <a16:creationId xmlns:a16="http://schemas.microsoft.com/office/drawing/2014/main" id="{ECDA3E6A-2DA1-452B-BF3D-9674CD6B0E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0462" y="4045681"/>
                <a:ext cx="426463" cy="426463"/>
              </a:xfrm>
              <a:prstGeom prst="rect">
                <a:avLst/>
              </a:prstGeom>
            </p:spPr>
          </p:pic>
          <p:pic>
            <p:nvPicPr>
              <p:cNvPr id="97" name="Picture 96" descr="A drawing of a face  Description automatically generated">
                <a:extLst>
                  <a:ext uri="{FF2B5EF4-FFF2-40B4-BE49-F238E27FC236}">
                    <a16:creationId xmlns:a16="http://schemas.microsoft.com/office/drawing/2014/main" id="{5F274EE2-9149-41CC-AF82-0E771C2C3E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0462" y="4581051"/>
                <a:ext cx="426463" cy="426463"/>
              </a:xfrm>
              <a:prstGeom prst="rect">
                <a:avLst/>
              </a:prstGeom>
            </p:spPr>
          </p:pic>
        </p:grpSp>
        <p:grpSp>
          <p:nvGrpSpPr>
            <p:cNvPr id="98" name="Group 97">
              <a:extLst>
                <a:ext uri="{FF2B5EF4-FFF2-40B4-BE49-F238E27FC236}">
                  <a16:creationId xmlns:a16="http://schemas.microsoft.com/office/drawing/2014/main" id="{9A53AF4E-A188-434D-8BB5-4B8F58D95989}"/>
                </a:ext>
              </a:extLst>
            </p:cNvPr>
            <p:cNvGrpSpPr/>
            <p:nvPr/>
          </p:nvGrpSpPr>
          <p:grpSpPr>
            <a:xfrm>
              <a:off x="3440378" y="3662710"/>
              <a:ext cx="426463" cy="1497204"/>
              <a:chOff x="3287978" y="3510310"/>
              <a:chExt cx="426463" cy="1497204"/>
            </a:xfrm>
          </p:grpSpPr>
          <p:pic>
            <p:nvPicPr>
              <p:cNvPr id="99" name="Picture 98" descr="A drawing of a face  Description automatically generated">
                <a:extLst>
                  <a:ext uri="{FF2B5EF4-FFF2-40B4-BE49-F238E27FC236}">
                    <a16:creationId xmlns:a16="http://schemas.microsoft.com/office/drawing/2014/main" id="{B2C8D3E3-C898-4C36-ABBD-F31D5686B7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7978" y="3510310"/>
                <a:ext cx="426463" cy="426463"/>
              </a:xfrm>
              <a:prstGeom prst="rect">
                <a:avLst/>
              </a:prstGeom>
            </p:spPr>
          </p:pic>
          <p:pic>
            <p:nvPicPr>
              <p:cNvPr id="100" name="Picture 99" descr="A drawing of a face  Description automatically generated">
                <a:extLst>
                  <a:ext uri="{FF2B5EF4-FFF2-40B4-BE49-F238E27FC236}">
                    <a16:creationId xmlns:a16="http://schemas.microsoft.com/office/drawing/2014/main" id="{517843BC-C980-4634-AC01-F76E590295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7978" y="4045681"/>
                <a:ext cx="426463" cy="426463"/>
              </a:xfrm>
              <a:prstGeom prst="rect">
                <a:avLst/>
              </a:prstGeom>
            </p:spPr>
          </p:pic>
          <p:pic>
            <p:nvPicPr>
              <p:cNvPr id="101" name="Picture 100" descr="A drawing of a face  Description automatically generated">
                <a:extLst>
                  <a:ext uri="{FF2B5EF4-FFF2-40B4-BE49-F238E27FC236}">
                    <a16:creationId xmlns:a16="http://schemas.microsoft.com/office/drawing/2014/main" id="{515E4E49-8ABB-4D7E-8907-DE695C871D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7978" y="4581051"/>
                <a:ext cx="426463" cy="426463"/>
              </a:xfrm>
              <a:prstGeom prst="rect">
                <a:avLst/>
              </a:prstGeom>
            </p:spPr>
          </p:pic>
        </p:grpSp>
        <p:grpSp>
          <p:nvGrpSpPr>
            <p:cNvPr id="102" name="Group 101">
              <a:extLst>
                <a:ext uri="{FF2B5EF4-FFF2-40B4-BE49-F238E27FC236}">
                  <a16:creationId xmlns:a16="http://schemas.microsoft.com/office/drawing/2014/main" id="{4E5F927F-9480-4160-8292-A5A68C91DA1C}"/>
                </a:ext>
              </a:extLst>
            </p:cNvPr>
            <p:cNvGrpSpPr/>
            <p:nvPr/>
          </p:nvGrpSpPr>
          <p:grpSpPr>
            <a:xfrm>
              <a:off x="3959643" y="3662710"/>
              <a:ext cx="426463" cy="1497204"/>
              <a:chOff x="3807243" y="3510310"/>
              <a:chExt cx="426463" cy="1497204"/>
            </a:xfrm>
          </p:grpSpPr>
          <p:pic>
            <p:nvPicPr>
              <p:cNvPr id="103" name="Picture 102">
                <a:extLst>
                  <a:ext uri="{FF2B5EF4-FFF2-40B4-BE49-F238E27FC236}">
                    <a16:creationId xmlns:a16="http://schemas.microsoft.com/office/drawing/2014/main" id="{1A48E535-C4B2-4153-8139-5D381B6268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104" name="Picture 103">
                <a:extLst>
                  <a:ext uri="{FF2B5EF4-FFF2-40B4-BE49-F238E27FC236}">
                    <a16:creationId xmlns:a16="http://schemas.microsoft.com/office/drawing/2014/main" id="{9DE6FE33-7E2F-47CD-86BD-35D1E1C0FF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105" name="Picture 104">
                <a:extLst>
                  <a:ext uri="{FF2B5EF4-FFF2-40B4-BE49-F238E27FC236}">
                    <a16:creationId xmlns:a16="http://schemas.microsoft.com/office/drawing/2014/main" id="{DBD8EAEA-6FF7-4846-AF3D-74FF33F97F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nvGrpSpPr>
            <p:cNvPr id="106" name="Group 105">
              <a:extLst>
                <a:ext uri="{FF2B5EF4-FFF2-40B4-BE49-F238E27FC236}">
                  <a16:creationId xmlns:a16="http://schemas.microsoft.com/office/drawing/2014/main" id="{84377460-E4FF-4DF6-9A62-818C92716DF6}"/>
                </a:ext>
              </a:extLst>
            </p:cNvPr>
            <p:cNvGrpSpPr/>
            <p:nvPr/>
          </p:nvGrpSpPr>
          <p:grpSpPr>
            <a:xfrm>
              <a:off x="4483667" y="3662710"/>
              <a:ext cx="426463" cy="1497204"/>
              <a:chOff x="3807243" y="3510310"/>
              <a:chExt cx="426463" cy="1497204"/>
            </a:xfrm>
          </p:grpSpPr>
          <p:pic>
            <p:nvPicPr>
              <p:cNvPr id="107" name="Picture 106">
                <a:extLst>
                  <a:ext uri="{FF2B5EF4-FFF2-40B4-BE49-F238E27FC236}">
                    <a16:creationId xmlns:a16="http://schemas.microsoft.com/office/drawing/2014/main" id="{856E61E2-588B-4E2B-B8D0-07F7EF0DE1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108" name="Picture 107">
                <a:extLst>
                  <a:ext uri="{FF2B5EF4-FFF2-40B4-BE49-F238E27FC236}">
                    <a16:creationId xmlns:a16="http://schemas.microsoft.com/office/drawing/2014/main" id="{C802AB7C-3085-4571-A5F8-6562DCD453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109" name="Picture 108">
                <a:extLst>
                  <a:ext uri="{FF2B5EF4-FFF2-40B4-BE49-F238E27FC236}">
                    <a16:creationId xmlns:a16="http://schemas.microsoft.com/office/drawing/2014/main" id="{A2428ECF-6780-40C0-8D10-C786E51F58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nvGrpSpPr>
            <p:cNvPr id="110" name="Group 109">
              <a:extLst>
                <a:ext uri="{FF2B5EF4-FFF2-40B4-BE49-F238E27FC236}">
                  <a16:creationId xmlns:a16="http://schemas.microsoft.com/office/drawing/2014/main" id="{5518BFB0-B4BE-43EE-AA21-294DAA8D3649}"/>
                </a:ext>
              </a:extLst>
            </p:cNvPr>
            <p:cNvGrpSpPr/>
            <p:nvPr/>
          </p:nvGrpSpPr>
          <p:grpSpPr>
            <a:xfrm>
              <a:off x="5007691" y="3662710"/>
              <a:ext cx="426463" cy="1497204"/>
              <a:chOff x="3807243" y="3510310"/>
              <a:chExt cx="426463" cy="1497204"/>
            </a:xfrm>
          </p:grpSpPr>
          <p:pic>
            <p:nvPicPr>
              <p:cNvPr id="111" name="Picture 110">
                <a:extLst>
                  <a:ext uri="{FF2B5EF4-FFF2-40B4-BE49-F238E27FC236}">
                    <a16:creationId xmlns:a16="http://schemas.microsoft.com/office/drawing/2014/main" id="{58320CCE-06DE-4754-B5AD-9271503F11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112" name="Picture 111">
                <a:extLst>
                  <a:ext uri="{FF2B5EF4-FFF2-40B4-BE49-F238E27FC236}">
                    <a16:creationId xmlns:a16="http://schemas.microsoft.com/office/drawing/2014/main" id="{958C1D6E-7AC4-4747-8E64-F66CD43A3C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113" name="Picture 112">
                <a:extLst>
                  <a:ext uri="{FF2B5EF4-FFF2-40B4-BE49-F238E27FC236}">
                    <a16:creationId xmlns:a16="http://schemas.microsoft.com/office/drawing/2014/main" id="{02D715AE-EAF3-4254-8730-38BD27266F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nvGrpSpPr>
            <p:cNvPr id="114" name="Group 113">
              <a:extLst>
                <a:ext uri="{FF2B5EF4-FFF2-40B4-BE49-F238E27FC236}">
                  <a16:creationId xmlns:a16="http://schemas.microsoft.com/office/drawing/2014/main" id="{7B3151A2-7C5D-4620-8DBD-9295EC0B4061}"/>
                </a:ext>
              </a:extLst>
            </p:cNvPr>
            <p:cNvGrpSpPr/>
            <p:nvPr/>
          </p:nvGrpSpPr>
          <p:grpSpPr>
            <a:xfrm>
              <a:off x="5531715" y="3662710"/>
              <a:ext cx="426463" cy="1497204"/>
              <a:chOff x="3807243" y="3510310"/>
              <a:chExt cx="426463" cy="1497204"/>
            </a:xfrm>
          </p:grpSpPr>
          <p:pic>
            <p:nvPicPr>
              <p:cNvPr id="115" name="Picture 114">
                <a:extLst>
                  <a:ext uri="{FF2B5EF4-FFF2-40B4-BE49-F238E27FC236}">
                    <a16:creationId xmlns:a16="http://schemas.microsoft.com/office/drawing/2014/main" id="{81861BFD-4A35-4D28-9107-092F52568F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116" name="Picture 115">
                <a:extLst>
                  <a:ext uri="{FF2B5EF4-FFF2-40B4-BE49-F238E27FC236}">
                    <a16:creationId xmlns:a16="http://schemas.microsoft.com/office/drawing/2014/main" id="{B4373FB4-F2B9-443F-A7B5-8A665BB212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117" name="Picture 116">
                <a:extLst>
                  <a:ext uri="{FF2B5EF4-FFF2-40B4-BE49-F238E27FC236}">
                    <a16:creationId xmlns:a16="http://schemas.microsoft.com/office/drawing/2014/main" id="{42C13FFB-4DC8-4D3A-A194-967BC984E5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nvGrpSpPr>
            <p:cNvPr id="118" name="Group 117">
              <a:extLst>
                <a:ext uri="{FF2B5EF4-FFF2-40B4-BE49-F238E27FC236}">
                  <a16:creationId xmlns:a16="http://schemas.microsoft.com/office/drawing/2014/main" id="{58E4B5D9-6C77-4F08-A82B-FEE7BE003276}"/>
                </a:ext>
              </a:extLst>
            </p:cNvPr>
            <p:cNvGrpSpPr/>
            <p:nvPr/>
          </p:nvGrpSpPr>
          <p:grpSpPr>
            <a:xfrm>
              <a:off x="6055739" y="3662710"/>
              <a:ext cx="426463" cy="1497204"/>
              <a:chOff x="3807243" y="3510310"/>
              <a:chExt cx="426463" cy="1497204"/>
            </a:xfrm>
          </p:grpSpPr>
          <p:pic>
            <p:nvPicPr>
              <p:cNvPr id="119" name="Picture 118">
                <a:extLst>
                  <a:ext uri="{FF2B5EF4-FFF2-40B4-BE49-F238E27FC236}">
                    <a16:creationId xmlns:a16="http://schemas.microsoft.com/office/drawing/2014/main" id="{11FE22B9-6310-414E-B822-B7EB01D1E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120" name="Picture 119">
                <a:extLst>
                  <a:ext uri="{FF2B5EF4-FFF2-40B4-BE49-F238E27FC236}">
                    <a16:creationId xmlns:a16="http://schemas.microsoft.com/office/drawing/2014/main" id="{BFE9BEEE-8E93-4084-B63A-67337BD704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121" name="Picture 120">
                <a:extLst>
                  <a:ext uri="{FF2B5EF4-FFF2-40B4-BE49-F238E27FC236}">
                    <a16:creationId xmlns:a16="http://schemas.microsoft.com/office/drawing/2014/main" id="{7A44F4DB-F387-4B56-B278-075465C2A4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nvGrpSpPr>
            <p:cNvPr id="122" name="Group 121">
              <a:extLst>
                <a:ext uri="{FF2B5EF4-FFF2-40B4-BE49-F238E27FC236}">
                  <a16:creationId xmlns:a16="http://schemas.microsoft.com/office/drawing/2014/main" id="{EEB45852-565C-45EF-9956-B7361DC130EB}"/>
                </a:ext>
              </a:extLst>
            </p:cNvPr>
            <p:cNvGrpSpPr/>
            <p:nvPr/>
          </p:nvGrpSpPr>
          <p:grpSpPr>
            <a:xfrm>
              <a:off x="6579763" y="3662710"/>
              <a:ext cx="426463" cy="1497204"/>
              <a:chOff x="3807243" y="3510310"/>
              <a:chExt cx="426463" cy="1497204"/>
            </a:xfrm>
          </p:grpSpPr>
          <p:pic>
            <p:nvPicPr>
              <p:cNvPr id="123" name="Picture 122">
                <a:extLst>
                  <a:ext uri="{FF2B5EF4-FFF2-40B4-BE49-F238E27FC236}">
                    <a16:creationId xmlns:a16="http://schemas.microsoft.com/office/drawing/2014/main" id="{D4222309-697B-472A-9AF0-DF2A2AC763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124" name="Picture 123">
                <a:extLst>
                  <a:ext uri="{FF2B5EF4-FFF2-40B4-BE49-F238E27FC236}">
                    <a16:creationId xmlns:a16="http://schemas.microsoft.com/office/drawing/2014/main" id="{1EB500E1-8020-4782-8A69-01A637859E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125" name="Picture 124">
                <a:extLst>
                  <a:ext uri="{FF2B5EF4-FFF2-40B4-BE49-F238E27FC236}">
                    <a16:creationId xmlns:a16="http://schemas.microsoft.com/office/drawing/2014/main" id="{41EB031C-7366-448F-9F38-462A579150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nvGrpSpPr>
            <p:cNvPr id="126" name="Group 125">
              <a:extLst>
                <a:ext uri="{FF2B5EF4-FFF2-40B4-BE49-F238E27FC236}">
                  <a16:creationId xmlns:a16="http://schemas.microsoft.com/office/drawing/2014/main" id="{66611927-4B1B-4FCD-9575-413D72CAE138}"/>
                </a:ext>
              </a:extLst>
            </p:cNvPr>
            <p:cNvGrpSpPr/>
            <p:nvPr/>
          </p:nvGrpSpPr>
          <p:grpSpPr>
            <a:xfrm>
              <a:off x="7103785" y="3662710"/>
              <a:ext cx="426463" cy="1497204"/>
              <a:chOff x="3807243" y="3510310"/>
              <a:chExt cx="426463" cy="1497204"/>
            </a:xfrm>
          </p:grpSpPr>
          <p:pic>
            <p:nvPicPr>
              <p:cNvPr id="127" name="Picture 126">
                <a:extLst>
                  <a:ext uri="{FF2B5EF4-FFF2-40B4-BE49-F238E27FC236}">
                    <a16:creationId xmlns:a16="http://schemas.microsoft.com/office/drawing/2014/main" id="{BD1CBF20-AE85-4D25-BB1B-C62BCEDE6C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128" name="Picture 127">
                <a:extLst>
                  <a:ext uri="{FF2B5EF4-FFF2-40B4-BE49-F238E27FC236}">
                    <a16:creationId xmlns:a16="http://schemas.microsoft.com/office/drawing/2014/main" id="{A4774C79-8EAB-4411-A22D-6BE5A31252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129" name="Picture 128">
                <a:extLst>
                  <a:ext uri="{FF2B5EF4-FFF2-40B4-BE49-F238E27FC236}">
                    <a16:creationId xmlns:a16="http://schemas.microsoft.com/office/drawing/2014/main" id="{14C0C9F3-8930-4B1B-8422-2E50FF0956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1:4</a:t>
            </a:r>
          </a:p>
        </p:txBody>
      </p:sp>
      <p:sp>
        <p:nvSpPr>
          <p:cNvPr id="3" name="TextBox 2">
            <a:extLst>
              <a:ext uri="{FF2B5EF4-FFF2-40B4-BE49-F238E27FC236}">
                <a16:creationId xmlns:a16="http://schemas.microsoft.com/office/drawing/2014/main" id="{3189C4C5-B087-4ADA-A443-5BD9BB4845A3}"/>
              </a:ext>
            </a:extLst>
          </p:cNvPr>
          <p:cNvSpPr txBox="1"/>
          <p:nvPr/>
        </p:nvSpPr>
        <p:spPr bwMode="auto">
          <a:xfrm>
            <a:off x="1707813" y="920309"/>
            <a:ext cx="877637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100" dirty="0">
                <a:latin typeface="Myriad Pro Semibold" charset="0"/>
                <a:ea typeface="Myriad Pro Semibold" charset="0"/>
                <a:cs typeface="Myriad Pro Semibold" charset="0"/>
              </a:rPr>
              <a:t>81 marbles shared equally between 3 children. How many marbles each?</a:t>
            </a:r>
            <a:endParaRPr lang="en-GB" sz="2100" dirty="0">
              <a:solidFill>
                <a:srgbClr val="FF0000"/>
              </a:solidFill>
              <a:latin typeface="Myriad Pro Semibold" charset="0"/>
              <a:ea typeface="Myriad Pro Semibold" charset="0"/>
              <a:cs typeface="Myriad Pro Semibold" charset="0"/>
            </a:endParaRPr>
          </a:p>
        </p:txBody>
      </p:sp>
      <p:sp>
        <p:nvSpPr>
          <p:cNvPr id="4" name="TextBox 3">
            <a:extLst>
              <a:ext uri="{FF2B5EF4-FFF2-40B4-BE49-F238E27FC236}">
                <a16:creationId xmlns:a16="http://schemas.microsoft.com/office/drawing/2014/main" id="{4E49C92E-90D5-46C4-AFE8-47583093450B}"/>
              </a:ext>
            </a:extLst>
          </p:cNvPr>
          <p:cNvSpPr txBox="1"/>
          <p:nvPr/>
        </p:nvSpPr>
        <p:spPr bwMode="auto">
          <a:xfrm>
            <a:off x="5053785" y="1524946"/>
            <a:ext cx="1487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81  ÷  3  =</a:t>
            </a:r>
            <a:endParaRPr lang="en-GB" sz="2200" dirty="0">
              <a:solidFill>
                <a:srgbClr val="C00000"/>
              </a:solidFill>
              <a:latin typeface="Myriad Pro Semibold" charset="0"/>
              <a:ea typeface="Myriad Pro Semibold" charset="0"/>
              <a:cs typeface="Myriad Pro Semibold" charset="0"/>
            </a:endParaRPr>
          </a:p>
        </p:txBody>
      </p:sp>
      <p:sp>
        <p:nvSpPr>
          <p:cNvPr id="5" name="Rectangle 4">
            <a:extLst>
              <a:ext uri="{FF2B5EF4-FFF2-40B4-BE49-F238E27FC236}">
                <a16:creationId xmlns:a16="http://schemas.microsoft.com/office/drawing/2014/main" id="{C8C3D5A4-F342-44AB-9A2A-64882A2EDEE3}"/>
              </a:ext>
            </a:extLst>
          </p:cNvPr>
          <p:cNvSpPr/>
          <p:nvPr/>
        </p:nvSpPr>
        <p:spPr bwMode="auto">
          <a:xfrm>
            <a:off x="6727641" y="151542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7" name="TextBox 6">
            <a:extLst>
              <a:ext uri="{FF2B5EF4-FFF2-40B4-BE49-F238E27FC236}">
                <a16:creationId xmlns:a16="http://schemas.microsoft.com/office/drawing/2014/main" id="{C8A63CEA-685D-49B4-B91D-A4419C989F29}"/>
              </a:ext>
            </a:extLst>
          </p:cNvPr>
          <p:cNvSpPr txBox="1"/>
          <p:nvPr/>
        </p:nvSpPr>
        <p:spPr bwMode="auto">
          <a:xfrm>
            <a:off x="4328594" y="5128144"/>
            <a:ext cx="353481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070C0"/>
                </a:solidFill>
                <a:latin typeface="Myriad Pro Semibold" charset="0"/>
                <a:ea typeface="Myriad Pro Semibold" charset="0"/>
                <a:cs typeface="Myriad Pro Semibold" charset="0"/>
              </a:rPr>
              <a:t>8 tens ÷ 3 = 2 tens r 2 tens</a:t>
            </a:r>
          </a:p>
        </p:txBody>
      </p:sp>
      <p:sp>
        <p:nvSpPr>
          <p:cNvPr id="8" name="TextBox 7">
            <a:extLst>
              <a:ext uri="{FF2B5EF4-FFF2-40B4-BE49-F238E27FC236}">
                <a16:creationId xmlns:a16="http://schemas.microsoft.com/office/drawing/2014/main" id="{F4FBB251-8CBC-4ABB-A988-50B1833C7F4E}"/>
              </a:ext>
            </a:extLst>
          </p:cNvPr>
          <p:cNvSpPr txBox="1"/>
          <p:nvPr/>
        </p:nvSpPr>
        <p:spPr bwMode="auto">
          <a:xfrm>
            <a:off x="4682792" y="5537746"/>
            <a:ext cx="28264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FF0000"/>
                </a:solidFill>
                <a:latin typeface="Myriad Pro Semibold" charset="0"/>
                <a:ea typeface="Myriad Pro Semibold" charset="0"/>
                <a:cs typeface="Myriad Pro Semibold" charset="0"/>
              </a:rPr>
              <a:t>21 ones ÷ 3 = 7 ones</a:t>
            </a:r>
          </a:p>
        </p:txBody>
      </p:sp>
      <p:pic>
        <p:nvPicPr>
          <p:cNvPr id="14" name="Picture 13">
            <a:extLst>
              <a:ext uri="{FF2B5EF4-FFF2-40B4-BE49-F238E27FC236}">
                <a16:creationId xmlns:a16="http://schemas.microsoft.com/office/drawing/2014/main" id="{40EA5CDB-00DB-44C9-852D-F691522CB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3215" y="3466794"/>
            <a:ext cx="311742" cy="1533773"/>
          </a:xfrm>
          <a:prstGeom prst="rect">
            <a:avLst/>
          </a:prstGeom>
        </p:spPr>
      </p:pic>
      <p:pic>
        <p:nvPicPr>
          <p:cNvPr id="18" name="Picture 17">
            <a:extLst>
              <a:ext uri="{FF2B5EF4-FFF2-40B4-BE49-F238E27FC236}">
                <a16:creationId xmlns:a16="http://schemas.microsoft.com/office/drawing/2014/main" id="{0493C58B-4FB5-431D-BF19-E151D314C0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4538" y="2523657"/>
            <a:ext cx="426463" cy="426463"/>
          </a:xfrm>
          <a:prstGeom prst="rect">
            <a:avLst/>
          </a:prstGeom>
        </p:spPr>
      </p:pic>
      <p:pic>
        <p:nvPicPr>
          <p:cNvPr id="24" name="Picture 23" descr="A drawing of a face  Description automatically generated">
            <a:extLst>
              <a:ext uri="{FF2B5EF4-FFF2-40B4-BE49-F238E27FC236}">
                <a16:creationId xmlns:a16="http://schemas.microsoft.com/office/drawing/2014/main" id="{D3AED4DF-2CB8-42D9-A7FB-A6F53437EC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5472" y="2523657"/>
            <a:ext cx="426463" cy="426463"/>
          </a:xfrm>
          <a:prstGeom prst="rect">
            <a:avLst/>
          </a:prstGeom>
        </p:spPr>
      </p:pic>
      <p:pic>
        <p:nvPicPr>
          <p:cNvPr id="25" name="Picture 24" descr="A drawing of a face  Description automatically generated">
            <a:extLst>
              <a:ext uri="{FF2B5EF4-FFF2-40B4-BE49-F238E27FC236}">
                <a16:creationId xmlns:a16="http://schemas.microsoft.com/office/drawing/2014/main" id="{C334D337-6811-44E3-BBBF-19FF3AEF6A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4775" y="2523657"/>
            <a:ext cx="426463" cy="426463"/>
          </a:xfrm>
          <a:prstGeom prst="rect">
            <a:avLst/>
          </a:prstGeom>
        </p:spPr>
      </p:pic>
      <p:grpSp>
        <p:nvGrpSpPr>
          <p:cNvPr id="34" name="Group 33">
            <a:extLst>
              <a:ext uri="{FF2B5EF4-FFF2-40B4-BE49-F238E27FC236}">
                <a16:creationId xmlns:a16="http://schemas.microsoft.com/office/drawing/2014/main" id="{C1CC2C72-5EAB-4EB6-A716-97D3614FE4A3}"/>
              </a:ext>
            </a:extLst>
          </p:cNvPr>
          <p:cNvGrpSpPr/>
          <p:nvPr/>
        </p:nvGrpSpPr>
        <p:grpSpPr>
          <a:xfrm>
            <a:off x="4294463" y="3510310"/>
            <a:ext cx="426463" cy="1497204"/>
            <a:chOff x="2770462" y="3510310"/>
            <a:chExt cx="426463" cy="1497204"/>
          </a:xfrm>
        </p:grpSpPr>
        <p:pic>
          <p:nvPicPr>
            <p:cNvPr id="26" name="Picture 25" descr="A drawing of a face  Description automatically generated">
              <a:extLst>
                <a:ext uri="{FF2B5EF4-FFF2-40B4-BE49-F238E27FC236}">
                  <a16:creationId xmlns:a16="http://schemas.microsoft.com/office/drawing/2014/main" id="{C1B61E82-A42D-4205-B1CE-9343C7C9FA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0462" y="3510310"/>
              <a:ext cx="426463" cy="426463"/>
            </a:xfrm>
            <a:prstGeom prst="rect">
              <a:avLst/>
            </a:prstGeom>
          </p:spPr>
        </p:pic>
        <p:pic>
          <p:nvPicPr>
            <p:cNvPr id="27" name="Picture 26" descr="A drawing of a face  Description automatically generated">
              <a:extLst>
                <a:ext uri="{FF2B5EF4-FFF2-40B4-BE49-F238E27FC236}">
                  <a16:creationId xmlns:a16="http://schemas.microsoft.com/office/drawing/2014/main" id="{16C15A89-48DB-4965-B345-6D30DC6F85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0462" y="4045681"/>
              <a:ext cx="426463" cy="426463"/>
            </a:xfrm>
            <a:prstGeom prst="rect">
              <a:avLst/>
            </a:prstGeom>
          </p:spPr>
        </p:pic>
        <p:pic>
          <p:nvPicPr>
            <p:cNvPr id="28" name="Picture 27" descr="A drawing of a face  Description automatically generated">
              <a:extLst>
                <a:ext uri="{FF2B5EF4-FFF2-40B4-BE49-F238E27FC236}">
                  <a16:creationId xmlns:a16="http://schemas.microsoft.com/office/drawing/2014/main" id="{C7253BCE-A281-459C-A94C-DB4252938E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0462" y="4581051"/>
              <a:ext cx="426463" cy="426463"/>
            </a:xfrm>
            <a:prstGeom prst="rect">
              <a:avLst/>
            </a:prstGeom>
          </p:spPr>
        </p:pic>
      </p:grpSp>
      <p:grpSp>
        <p:nvGrpSpPr>
          <p:cNvPr id="35" name="Group 34">
            <a:extLst>
              <a:ext uri="{FF2B5EF4-FFF2-40B4-BE49-F238E27FC236}">
                <a16:creationId xmlns:a16="http://schemas.microsoft.com/office/drawing/2014/main" id="{CD8DB240-12A8-4F55-AEDB-AC13C8BFE003}"/>
              </a:ext>
            </a:extLst>
          </p:cNvPr>
          <p:cNvGrpSpPr/>
          <p:nvPr/>
        </p:nvGrpSpPr>
        <p:grpSpPr>
          <a:xfrm>
            <a:off x="4811979" y="3510310"/>
            <a:ext cx="426463" cy="1497204"/>
            <a:chOff x="3287978" y="3510310"/>
            <a:chExt cx="426463" cy="1497204"/>
          </a:xfrm>
        </p:grpSpPr>
        <p:pic>
          <p:nvPicPr>
            <p:cNvPr id="29" name="Picture 28" descr="A drawing of a face  Description automatically generated">
              <a:extLst>
                <a:ext uri="{FF2B5EF4-FFF2-40B4-BE49-F238E27FC236}">
                  <a16:creationId xmlns:a16="http://schemas.microsoft.com/office/drawing/2014/main" id="{B449BF79-116B-4E05-8337-055BEF9993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7978" y="3510310"/>
              <a:ext cx="426463" cy="426463"/>
            </a:xfrm>
            <a:prstGeom prst="rect">
              <a:avLst/>
            </a:prstGeom>
          </p:spPr>
        </p:pic>
        <p:pic>
          <p:nvPicPr>
            <p:cNvPr id="30" name="Picture 29" descr="A drawing of a face  Description automatically generated">
              <a:extLst>
                <a:ext uri="{FF2B5EF4-FFF2-40B4-BE49-F238E27FC236}">
                  <a16:creationId xmlns:a16="http://schemas.microsoft.com/office/drawing/2014/main" id="{4B6DDE03-F332-4C53-B4F2-57A3CE2CC8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7978" y="4045681"/>
              <a:ext cx="426463" cy="426463"/>
            </a:xfrm>
            <a:prstGeom prst="rect">
              <a:avLst/>
            </a:prstGeom>
          </p:spPr>
        </p:pic>
        <p:pic>
          <p:nvPicPr>
            <p:cNvPr id="31" name="Picture 30" descr="A drawing of a face  Description automatically generated">
              <a:extLst>
                <a:ext uri="{FF2B5EF4-FFF2-40B4-BE49-F238E27FC236}">
                  <a16:creationId xmlns:a16="http://schemas.microsoft.com/office/drawing/2014/main" id="{D4F9B780-7302-40FA-8CA2-46E31F1A8C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7978" y="4581051"/>
              <a:ext cx="426463" cy="426463"/>
            </a:xfrm>
            <a:prstGeom prst="rect">
              <a:avLst/>
            </a:prstGeom>
          </p:spPr>
        </p:pic>
      </p:grpSp>
      <p:sp>
        <p:nvSpPr>
          <p:cNvPr id="32" name="Rectangle 31">
            <a:extLst>
              <a:ext uri="{FF2B5EF4-FFF2-40B4-BE49-F238E27FC236}">
                <a16:creationId xmlns:a16="http://schemas.microsoft.com/office/drawing/2014/main" id="{A0FED931-97E3-4E58-8811-BD1F787717C0}"/>
              </a:ext>
            </a:extLst>
          </p:cNvPr>
          <p:cNvSpPr/>
          <p:nvPr/>
        </p:nvSpPr>
        <p:spPr bwMode="auto">
          <a:xfrm>
            <a:off x="4193461" y="3457269"/>
            <a:ext cx="1077540" cy="1601035"/>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56" name="Picture 55">
            <a:extLst>
              <a:ext uri="{FF2B5EF4-FFF2-40B4-BE49-F238E27FC236}">
                <a16:creationId xmlns:a16="http://schemas.microsoft.com/office/drawing/2014/main" id="{7FD51493-16A4-453F-A9BF-61419AB5D5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6278" y="2725888"/>
            <a:ext cx="426463" cy="426463"/>
          </a:xfrm>
          <a:prstGeom prst="rect">
            <a:avLst/>
          </a:prstGeom>
        </p:spPr>
      </p:pic>
      <p:pic>
        <p:nvPicPr>
          <p:cNvPr id="57" name="Picture 56">
            <a:extLst>
              <a:ext uri="{FF2B5EF4-FFF2-40B4-BE49-F238E27FC236}">
                <a16:creationId xmlns:a16="http://schemas.microsoft.com/office/drawing/2014/main" id="{419966BB-84D6-4209-AFAD-23F482AE06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6848" y="2725888"/>
            <a:ext cx="426463" cy="426463"/>
          </a:xfrm>
          <a:prstGeom prst="rect">
            <a:avLst/>
          </a:prstGeom>
        </p:spPr>
      </p:pic>
      <p:pic>
        <p:nvPicPr>
          <p:cNvPr id="58" name="Picture 57">
            <a:extLst>
              <a:ext uri="{FF2B5EF4-FFF2-40B4-BE49-F238E27FC236}">
                <a16:creationId xmlns:a16="http://schemas.microsoft.com/office/drawing/2014/main" id="{3585CEF1-8932-438D-8B6B-036FAD9472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7418" y="2725888"/>
            <a:ext cx="426463" cy="426463"/>
          </a:xfrm>
          <a:prstGeom prst="rect">
            <a:avLst/>
          </a:prstGeom>
        </p:spPr>
      </p:pic>
      <p:pic>
        <p:nvPicPr>
          <p:cNvPr id="59" name="Picture 58">
            <a:extLst>
              <a:ext uri="{FF2B5EF4-FFF2-40B4-BE49-F238E27FC236}">
                <a16:creationId xmlns:a16="http://schemas.microsoft.com/office/drawing/2014/main" id="{0DBCB523-DAC6-475C-8618-8CEB0E6AE1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7988" y="2725888"/>
            <a:ext cx="426463" cy="426463"/>
          </a:xfrm>
          <a:prstGeom prst="rect">
            <a:avLst/>
          </a:prstGeom>
        </p:spPr>
      </p:pic>
      <p:pic>
        <p:nvPicPr>
          <p:cNvPr id="60" name="Picture 59">
            <a:extLst>
              <a:ext uri="{FF2B5EF4-FFF2-40B4-BE49-F238E27FC236}">
                <a16:creationId xmlns:a16="http://schemas.microsoft.com/office/drawing/2014/main" id="{24834FAE-090C-4514-B96F-EFA6CF9808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8558" y="2725888"/>
            <a:ext cx="426463" cy="426463"/>
          </a:xfrm>
          <a:prstGeom prst="rect">
            <a:avLst/>
          </a:prstGeom>
        </p:spPr>
      </p:pic>
      <p:pic>
        <p:nvPicPr>
          <p:cNvPr id="61" name="Picture 60">
            <a:extLst>
              <a:ext uri="{FF2B5EF4-FFF2-40B4-BE49-F238E27FC236}">
                <a16:creationId xmlns:a16="http://schemas.microsoft.com/office/drawing/2014/main" id="{559BE50E-B72D-4C97-91DF-76A9751472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9128" y="2725888"/>
            <a:ext cx="426463" cy="426463"/>
          </a:xfrm>
          <a:prstGeom prst="rect">
            <a:avLst/>
          </a:prstGeom>
        </p:spPr>
      </p:pic>
      <p:pic>
        <p:nvPicPr>
          <p:cNvPr id="62" name="Picture 61">
            <a:extLst>
              <a:ext uri="{FF2B5EF4-FFF2-40B4-BE49-F238E27FC236}">
                <a16:creationId xmlns:a16="http://schemas.microsoft.com/office/drawing/2014/main" id="{9C5467E8-EFB6-46FB-920E-D9C54D35EB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9698" y="2725888"/>
            <a:ext cx="426463" cy="426463"/>
          </a:xfrm>
          <a:prstGeom prst="rect">
            <a:avLst/>
          </a:prstGeom>
        </p:spPr>
      </p:pic>
      <p:pic>
        <p:nvPicPr>
          <p:cNvPr id="63" name="Picture 62">
            <a:extLst>
              <a:ext uri="{FF2B5EF4-FFF2-40B4-BE49-F238E27FC236}">
                <a16:creationId xmlns:a16="http://schemas.microsoft.com/office/drawing/2014/main" id="{A1C911AE-BE22-469F-A33B-6CAD473AC9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0268" y="2725888"/>
            <a:ext cx="426463" cy="426463"/>
          </a:xfrm>
          <a:prstGeom prst="rect">
            <a:avLst/>
          </a:prstGeom>
        </p:spPr>
      </p:pic>
      <p:pic>
        <p:nvPicPr>
          <p:cNvPr id="64" name="Picture 63">
            <a:extLst>
              <a:ext uri="{FF2B5EF4-FFF2-40B4-BE49-F238E27FC236}">
                <a16:creationId xmlns:a16="http://schemas.microsoft.com/office/drawing/2014/main" id="{4B945990-895C-44F1-B13C-33E445B9D0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0838" y="2725888"/>
            <a:ext cx="426463" cy="426463"/>
          </a:xfrm>
          <a:prstGeom prst="rect">
            <a:avLst/>
          </a:prstGeom>
        </p:spPr>
      </p:pic>
      <p:pic>
        <p:nvPicPr>
          <p:cNvPr id="65" name="Picture 64">
            <a:extLst>
              <a:ext uri="{FF2B5EF4-FFF2-40B4-BE49-F238E27FC236}">
                <a16:creationId xmlns:a16="http://schemas.microsoft.com/office/drawing/2014/main" id="{83707D2F-0A7D-43B5-9843-6BD8BBE0E8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1407" y="2725888"/>
            <a:ext cx="426463" cy="426463"/>
          </a:xfrm>
          <a:prstGeom prst="rect">
            <a:avLst/>
          </a:prstGeom>
        </p:spPr>
      </p:pic>
      <p:pic>
        <p:nvPicPr>
          <p:cNvPr id="36" name="Picture 35">
            <a:extLst>
              <a:ext uri="{FF2B5EF4-FFF2-40B4-BE49-F238E27FC236}">
                <a16:creationId xmlns:a16="http://schemas.microsoft.com/office/drawing/2014/main" id="{EEA3B825-D1F9-4D88-B9B7-CBE52FAEFC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6278" y="2216481"/>
            <a:ext cx="426463" cy="426463"/>
          </a:xfrm>
          <a:prstGeom prst="rect">
            <a:avLst/>
          </a:prstGeom>
        </p:spPr>
      </p:pic>
      <p:pic>
        <p:nvPicPr>
          <p:cNvPr id="37" name="Picture 36">
            <a:extLst>
              <a:ext uri="{FF2B5EF4-FFF2-40B4-BE49-F238E27FC236}">
                <a16:creationId xmlns:a16="http://schemas.microsoft.com/office/drawing/2014/main" id="{43A2F379-8F3F-40BC-935A-1B3D1B6CC0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6848" y="2216481"/>
            <a:ext cx="426463" cy="426463"/>
          </a:xfrm>
          <a:prstGeom prst="rect">
            <a:avLst/>
          </a:prstGeom>
        </p:spPr>
      </p:pic>
      <p:pic>
        <p:nvPicPr>
          <p:cNvPr id="38" name="Picture 37">
            <a:extLst>
              <a:ext uri="{FF2B5EF4-FFF2-40B4-BE49-F238E27FC236}">
                <a16:creationId xmlns:a16="http://schemas.microsoft.com/office/drawing/2014/main" id="{EFF4573B-1B3B-4597-9CB6-B7FAF758AF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7418" y="2216481"/>
            <a:ext cx="426463" cy="426463"/>
          </a:xfrm>
          <a:prstGeom prst="rect">
            <a:avLst/>
          </a:prstGeom>
        </p:spPr>
      </p:pic>
      <p:pic>
        <p:nvPicPr>
          <p:cNvPr id="39" name="Picture 38">
            <a:extLst>
              <a:ext uri="{FF2B5EF4-FFF2-40B4-BE49-F238E27FC236}">
                <a16:creationId xmlns:a16="http://schemas.microsoft.com/office/drawing/2014/main" id="{D4064B00-2071-4E75-8E7A-5C80C7A5D0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7988" y="2216481"/>
            <a:ext cx="426463" cy="426463"/>
          </a:xfrm>
          <a:prstGeom prst="rect">
            <a:avLst/>
          </a:prstGeom>
        </p:spPr>
      </p:pic>
      <p:pic>
        <p:nvPicPr>
          <p:cNvPr id="40" name="Picture 39">
            <a:extLst>
              <a:ext uri="{FF2B5EF4-FFF2-40B4-BE49-F238E27FC236}">
                <a16:creationId xmlns:a16="http://schemas.microsoft.com/office/drawing/2014/main" id="{14A2E88E-B9F1-4417-83BE-FFF6D94513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8558" y="2216481"/>
            <a:ext cx="426463" cy="426463"/>
          </a:xfrm>
          <a:prstGeom prst="rect">
            <a:avLst/>
          </a:prstGeom>
        </p:spPr>
      </p:pic>
      <p:pic>
        <p:nvPicPr>
          <p:cNvPr id="41" name="Picture 40">
            <a:extLst>
              <a:ext uri="{FF2B5EF4-FFF2-40B4-BE49-F238E27FC236}">
                <a16:creationId xmlns:a16="http://schemas.microsoft.com/office/drawing/2014/main" id="{91AB9590-FC2A-4B66-8DEE-ED59681B98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9128" y="2216481"/>
            <a:ext cx="426463" cy="426463"/>
          </a:xfrm>
          <a:prstGeom prst="rect">
            <a:avLst/>
          </a:prstGeom>
        </p:spPr>
      </p:pic>
      <p:pic>
        <p:nvPicPr>
          <p:cNvPr id="42" name="Picture 41">
            <a:extLst>
              <a:ext uri="{FF2B5EF4-FFF2-40B4-BE49-F238E27FC236}">
                <a16:creationId xmlns:a16="http://schemas.microsoft.com/office/drawing/2014/main" id="{367F16DE-964F-4BBD-8A84-F29A00EB01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9698" y="2216481"/>
            <a:ext cx="426463" cy="426463"/>
          </a:xfrm>
          <a:prstGeom prst="rect">
            <a:avLst/>
          </a:prstGeom>
        </p:spPr>
      </p:pic>
      <p:pic>
        <p:nvPicPr>
          <p:cNvPr id="43" name="Picture 42">
            <a:extLst>
              <a:ext uri="{FF2B5EF4-FFF2-40B4-BE49-F238E27FC236}">
                <a16:creationId xmlns:a16="http://schemas.microsoft.com/office/drawing/2014/main" id="{60C092CC-0380-4E38-B88E-CA30A964DA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0268" y="2216481"/>
            <a:ext cx="426463" cy="426463"/>
          </a:xfrm>
          <a:prstGeom prst="rect">
            <a:avLst/>
          </a:prstGeom>
        </p:spPr>
      </p:pic>
      <p:pic>
        <p:nvPicPr>
          <p:cNvPr id="44" name="Picture 43">
            <a:extLst>
              <a:ext uri="{FF2B5EF4-FFF2-40B4-BE49-F238E27FC236}">
                <a16:creationId xmlns:a16="http://schemas.microsoft.com/office/drawing/2014/main" id="{F0EC3A38-A219-4433-9BD9-7F83A0B4CC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0838" y="2216481"/>
            <a:ext cx="426463" cy="426463"/>
          </a:xfrm>
          <a:prstGeom prst="rect">
            <a:avLst/>
          </a:prstGeom>
        </p:spPr>
      </p:pic>
      <p:pic>
        <p:nvPicPr>
          <p:cNvPr id="45" name="Picture 44">
            <a:extLst>
              <a:ext uri="{FF2B5EF4-FFF2-40B4-BE49-F238E27FC236}">
                <a16:creationId xmlns:a16="http://schemas.microsoft.com/office/drawing/2014/main" id="{080ECB38-319E-4761-B3B2-0D1E106EDD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1407" y="2216481"/>
            <a:ext cx="426463" cy="426463"/>
          </a:xfrm>
          <a:prstGeom prst="rect">
            <a:avLst/>
          </a:prstGeom>
        </p:spPr>
      </p:pic>
      <p:grpSp>
        <p:nvGrpSpPr>
          <p:cNvPr id="11" name="Group 10">
            <a:extLst>
              <a:ext uri="{FF2B5EF4-FFF2-40B4-BE49-F238E27FC236}">
                <a16:creationId xmlns:a16="http://schemas.microsoft.com/office/drawing/2014/main" id="{EE8E32C8-9E48-4E93-A913-B76DE82A2B40}"/>
              </a:ext>
            </a:extLst>
          </p:cNvPr>
          <p:cNvGrpSpPr/>
          <p:nvPr/>
        </p:nvGrpSpPr>
        <p:grpSpPr>
          <a:xfrm>
            <a:off x="5331244" y="3510310"/>
            <a:ext cx="426463" cy="1497204"/>
            <a:chOff x="3807243" y="3510310"/>
            <a:chExt cx="426463" cy="1497204"/>
          </a:xfrm>
        </p:grpSpPr>
        <p:pic>
          <p:nvPicPr>
            <p:cNvPr id="66" name="Picture 65">
              <a:extLst>
                <a:ext uri="{FF2B5EF4-FFF2-40B4-BE49-F238E27FC236}">
                  <a16:creationId xmlns:a16="http://schemas.microsoft.com/office/drawing/2014/main" id="{57276C30-0868-4D43-AAF4-14CA5F0B63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67" name="Picture 66">
              <a:extLst>
                <a:ext uri="{FF2B5EF4-FFF2-40B4-BE49-F238E27FC236}">
                  <a16:creationId xmlns:a16="http://schemas.microsoft.com/office/drawing/2014/main" id="{38736D05-53A2-423A-935F-4EA11B7340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68" name="Picture 67">
              <a:extLst>
                <a:ext uri="{FF2B5EF4-FFF2-40B4-BE49-F238E27FC236}">
                  <a16:creationId xmlns:a16="http://schemas.microsoft.com/office/drawing/2014/main" id="{56A56B7A-02A7-48C6-A698-FB405D4B60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nvGrpSpPr>
          <p:cNvPr id="69" name="Group 68">
            <a:extLst>
              <a:ext uri="{FF2B5EF4-FFF2-40B4-BE49-F238E27FC236}">
                <a16:creationId xmlns:a16="http://schemas.microsoft.com/office/drawing/2014/main" id="{33CEE547-908F-4E54-8B53-5362E27F89D4}"/>
              </a:ext>
            </a:extLst>
          </p:cNvPr>
          <p:cNvGrpSpPr/>
          <p:nvPr/>
        </p:nvGrpSpPr>
        <p:grpSpPr>
          <a:xfrm>
            <a:off x="5855268" y="3510310"/>
            <a:ext cx="426463" cy="1497204"/>
            <a:chOff x="3807243" y="3510310"/>
            <a:chExt cx="426463" cy="1497204"/>
          </a:xfrm>
        </p:grpSpPr>
        <p:pic>
          <p:nvPicPr>
            <p:cNvPr id="70" name="Picture 69">
              <a:extLst>
                <a:ext uri="{FF2B5EF4-FFF2-40B4-BE49-F238E27FC236}">
                  <a16:creationId xmlns:a16="http://schemas.microsoft.com/office/drawing/2014/main" id="{C075DDE4-3497-485B-8C1A-03F961CCC4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71" name="Picture 70">
              <a:extLst>
                <a:ext uri="{FF2B5EF4-FFF2-40B4-BE49-F238E27FC236}">
                  <a16:creationId xmlns:a16="http://schemas.microsoft.com/office/drawing/2014/main" id="{A9C1AFFA-9D5F-4630-A77E-A2AAEB895A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72" name="Picture 71">
              <a:extLst>
                <a:ext uri="{FF2B5EF4-FFF2-40B4-BE49-F238E27FC236}">
                  <a16:creationId xmlns:a16="http://schemas.microsoft.com/office/drawing/2014/main" id="{05DA2DF2-A988-4454-8B1C-52D69446A3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nvGrpSpPr>
          <p:cNvPr id="73" name="Group 72">
            <a:extLst>
              <a:ext uri="{FF2B5EF4-FFF2-40B4-BE49-F238E27FC236}">
                <a16:creationId xmlns:a16="http://schemas.microsoft.com/office/drawing/2014/main" id="{87E26A1C-350D-4EE5-B988-252557025AE0}"/>
              </a:ext>
            </a:extLst>
          </p:cNvPr>
          <p:cNvGrpSpPr/>
          <p:nvPr/>
        </p:nvGrpSpPr>
        <p:grpSpPr>
          <a:xfrm>
            <a:off x="6379292" y="3510310"/>
            <a:ext cx="426463" cy="1497204"/>
            <a:chOff x="3807243" y="3510310"/>
            <a:chExt cx="426463" cy="1497204"/>
          </a:xfrm>
        </p:grpSpPr>
        <p:pic>
          <p:nvPicPr>
            <p:cNvPr id="74" name="Picture 73">
              <a:extLst>
                <a:ext uri="{FF2B5EF4-FFF2-40B4-BE49-F238E27FC236}">
                  <a16:creationId xmlns:a16="http://schemas.microsoft.com/office/drawing/2014/main" id="{310C6F78-FC22-4E49-8528-93D7331AE0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75" name="Picture 74">
              <a:extLst>
                <a:ext uri="{FF2B5EF4-FFF2-40B4-BE49-F238E27FC236}">
                  <a16:creationId xmlns:a16="http://schemas.microsoft.com/office/drawing/2014/main" id="{FB91F1A1-A6A6-46F7-A21B-E236CFA60C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76" name="Picture 75">
              <a:extLst>
                <a:ext uri="{FF2B5EF4-FFF2-40B4-BE49-F238E27FC236}">
                  <a16:creationId xmlns:a16="http://schemas.microsoft.com/office/drawing/2014/main" id="{BB9F9E90-D86A-4C80-BDF8-354CDB843D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nvGrpSpPr>
          <p:cNvPr id="77" name="Group 76">
            <a:extLst>
              <a:ext uri="{FF2B5EF4-FFF2-40B4-BE49-F238E27FC236}">
                <a16:creationId xmlns:a16="http://schemas.microsoft.com/office/drawing/2014/main" id="{352A1E63-AFF1-4F93-A26D-EBE835418B0F}"/>
              </a:ext>
            </a:extLst>
          </p:cNvPr>
          <p:cNvGrpSpPr/>
          <p:nvPr/>
        </p:nvGrpSpPr>
        <p:grpSpPr>
          <a:xfrm>
            <a:off x="6903316" y="3510310"/>
            <a:ext cx="426463" cy="1497204"/>
            <a:chOff x="3807243" y="3510310"/>
            <a:chExt cx="426463" cy="1497204"/>
          </a:xfrm>
        </p:grpSpPr>
        <p:pic>
          <p:nvPicPr>
            <p:cNvPr id="78" name="Picture 77">
              <a:extLst>
                <a:ext uri="{FF2B5EF4-FFF2-40B4-BE49-F238E27FC236}">
                  <a16:creationId xmlns:a16="http://schemas.microsoft.com/office/drawing/2014/main" id="{2AB6DAC4-6BD7-4D07-8A01-CF00A43F30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79" name="Picture 78">
              <a:extLst>
                <a:ext uri="{FF2B5EF4-FFF2-40B4-BE49-F238E27FC236}">
                  <a16:creationId xmlns:a16="http://schemas.microsoft.com/office/drawing/2014/main" id="{B2C9D744-D8B8-45E3-AE16-EB874CE684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80" name="Picture 79">
              <a:extLst>
                <a:ext uri="{FF2B5EF4-FFF2-40B4-BE49-F238E27FC236}">
                  <a16:creationId xmlns:a16="http://schemas.microsoft.com/office/drawing/2014/main" id="{78E893FF-107D-4290-B6FE-B27FBDDE61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nvGrpSpPr>
          <p:cNvPr id="81" name="Group 80">
            <a:extLst>
              <a:ext uri="{FF2B5EF4-FFF2-40B4-BE49-F238E27FC236}">
                <a16:creationId xmlns:a16="http://schemas.microsoft.com/office/drawing/2014/main" id="{A05D3015-270B-4776-89EF-ABDC5D672E20}"/>
              </a:ext>
            </a:extLst>
          </p:cNvPr>
          <p:cNvGrpSpPr/>
          <p:nvPr/>
        </p:nvGrpSpPr>
        <p:grpSpPr>
          <a:xfrm>
            <a:off x="7427340" y="3510310"/>
            <a:ext cx="426463" cy="1497204"/>
            <a:chOff x="3807243" y="3510310"/>
            <a:chExt cx="426463" cy="1497204"/>
          </a:xfrm>
        </p:grpSpPr>
        <p:pic>
          <p:nvPicPr>
            <p:cNvPr id="82" name="Picture 81">
              <a:extLst>
                <a:ext uri="{FF2B5EF4-FFF2-40B4-BE49-F238E27FC236}">
                  <a16:creationId xmlns:a16="http://schemas.microsoft.com/office/drawing/2014/main" id="{FD9585A5-4CD5-4CCD-B8F2-F00202691B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83" name="Picture 82">
              <a:extLst>
                <a:ext uri="{FF2B5EF4-FFF2-40B4-BE49-F238E27FC236}">
                  <a16:creationId xmlns:a16="http://schemas.microsoft.com/office/drawing/2014/main" id="{D34581C4-4921-4A48-BD79-B8BA226639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84" name="Picture 83">
              <a:extLst>
                <a:ext uri="{FF2B5EF4-FFF2-40B4-BE49-F238E27FC236}">
                  <a16:creationId xmlns:a16="http://schemas.microsoft.com/office/drawing/2014/main" id="{0092BEDC-8CBF-43A3-A778-7784CE4717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nvGrpSpPr>
          <p:cNvPr id="85" name="Group 84">
            <a:extLst>
              <a:ext uri="{FF2B5EF4-FFF2-40B4-BE49-F238E27FC236}">
                <a16:creationId xmlns:a16="http://schemas.microsoft.com/office/drawing/2014/main" id="{2F0A92FF-8628-4C2D-900E-87704C40B720}"/>
              </a:ext>
            </a:extLst>
          </p:cNvPr>
          <p:cNvGrpSpPr/>
          <p:nvPr/>
        </p:nvGrpSpPr>
        <p:grpSpPr>
          <a:xfrm>
            <a:off x="7951364" y="3510310"/>
            <a:ext cx="426463" cy="1497204"/>
            <a:chOff x="3807243" y="3510310"/>
            <a:chExt cx="426463" cy="1497204"/>
          </a:xfrm>
        </p:grpSpPr>
        <p:pic>
          <p:nvPicPr>
            <p:cNvPr id="86" name="Picture 85">
              <a:extLst>
                <a:ext uri="{FF2B5EF4-FFF2-40B4-BE49-F238E27FC236}">
                  <a16:creationId xmlns:a16="http://schemas.microsoft.com/office/drawing/2014/main" id="{B70AC486-31A2-4607-BF5B-B09D5D76AC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87" name="Picture 86">
              <a:extLst>
                <a:ext uri="{FF2B5EF4-FFF2-40B4-BE49-F238E27FC236}">
                  <a16:creationId xmlns:a16="http://schemas.microsoft.com/office/drawing/2014/main" id="{7173C8D8-7ECC-41DF-84CB-7AEE6F2504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88" name="Picture 87">
              <a:extLst>
                <a:ext uri="{FF2B5EF4-FFF2-40B4-BE49-F238E27FC236}">
                  <a16:creationId xmlns:a16="http://schemas.microsoft.com/office/drawing/2014/main" id="{69986487-FFB0-4B2A-B801-ADE826DF07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nvGrpSpPr>
          <p:cNvPr id="89" name="Group 88">
            <a:extLst>
              <a:ext uri="{FF2B5EF4-FFF2-40B4-BE49-F238E27FC236}">
                <a16:creationId xmlns:a16="http://schemas.microsoft.com/office/drawing/2014/main" id="{1CCE9F5D-B5FA-47A6-80B0-B3C443BF0BAA}"/>
              </a:ext>
            </a:extLst>
          </p:cNvPr>
          <p:cNvGrpSpPr/>
          <p:nvPr/>
        </p:nvGrpSpPr>
        <p:grpSpPr>
          <a:xfrm>
            <a:off x="8475386" y="3510310"/>
            <a:ext cx="426463" cy="1497204"/>
            <a:chOff x="3807243" y="3510310"/>
            <a:chExt cx="426463" cy="1497204"/>
          </a:xfrm>
        </p:grpSpPr>
        <p:pic>
          <p:nvPicPr>
            <p:cNvPr id="90" name="Picture 89">
              <a:extLst>
                <a:ext uri="{FF2B5EF4-FFF2-40B4-BE49-F238E27FC236}">
                  <a16:creationId xmlns:a16="http://schemas.microsoft.com/office/drawing/2014/main" id="{4207085B-EB2D-4CB2-9301-9FABE3088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91" name="Picture 90">
              <a:extLst>
                <a:ext uri="{FF2B5EF4-FFF2-40B4-BE49-F238E27FC236}">
                  <a16:creationId xmlns:a16="http://schemas.microsoft.com/office/drawing/2014/main" id="{B34F211E-4118-4ED0-8668-4D56047E3F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92" name="Picture 91">
              <a:extLst>
                <a:ext uri="{FF2B5EF4-FFF2-40B4-BE49-F238E27FC236}">
                  <a16:creationId xmlns:a16="http://schemas.microsoft.com/office/drawing/2014/main" id="{9FEDFC59-CD24-45A9-B6D1-4387052B62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spTree>
    <p:extLst>
      <p:ext uri="{BB962C8B-B14F-4D97-AF65-F5344CB8AC3E}">
        <p14:creationId xmlns:p14="http://schemas.microsoft.com/office/powerpoint/2010/main" val="100425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0"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10" presetClass="entr" presetSubtype="0"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childTnLst>
                          </p:cTn>
                        </p:par>
                        <p:par>
                          <p:cTn id="44" fill="hold">
                            <p:stCondLst>
                              <p:cond delay="1000"/>
                            </p:stCondLst>
                            <p:childTnLst>
                              <p:par>
                                <p:cTn id="45" presetID="10" presetClass="exit" presetSubtype="0" fill="hold" nodeType="afterEffect">
                                  <p:stCondLst>
                                    <p:cond delay="500"/>
                                  </p:stCondLst>
                                  <p:childTnLst>
                                    <p:animEffect transition="out" filter="fade">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childTnLst>
                          </p:cTn>
                        </p:par>
                        <p:par>
                          <p:cTn id="48" fill="hold">
                            <p:stCondLst>
                              <p:cond delay="2000"/>
                            </p:stCondLst>
                            <p:childTnLst>
                              <p:par>
                                <p:cTn id="49" presetID="10" presetClass="entr" presetSubtype="0"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500"/>
                                        <p:tgtEl>
                                          <p:spTgt spid="56"/>
                                        </p:tgtEl>
                                      </p:cBhvr>
                                    </p:animEffect>
                                  </p:childTnLst>
                                </p:cTn>
                              </p:par>
                              <p:par>
                                <p:cTn id="52" presetID="10" presetClass="entr" presetSubtype="0" fill="hold" nodeType="with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fade">
                                      <p:cBhvr>
                                        <p:cTn id="54" dur="500"/>
                                        <p:tgtEl>
                                          <p:spTgt spid="57"/>
                                        </p:tgtEl>
                                      </p:cBhvr>
                                    </p:animEffect>
                                  </p:childTnLst>
                                </p:cTn>
                              </p:par>
                              <p:par>
                                <p:cTn id="55" presetID="10" presetClass="entr" presetSubtype="0" fill="hold" nodeType="with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par>
                                <p:cTn id="58" presetID="10" presetClass="entr" presetSubtype="0" fill="hold" nodeType="with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500"/>
                                        <p:tgtEl>
                                          <p:spTgt spid="59"/>
                                        </p:tgtEl>
                                      </p:cBhvr>
                                    </p:animEffect>
                                  </p:childTnLst>
                                </p:cTn>
                              </p:par>
                              <p:par>
                                <p:cTn id="61" presetID="10" presetClass="entr" presetSubtype="0" fill="hold" nodeType="with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fade">
                                      <p:cBhvr>
                                        <p:cTn id="63" dur="500"/>
                                        <p:tgtEl>
                                          <p:spTgt spid="60"/>
                                        </p:tgtEl>
                                      </p:cBhvr>
                                    </p:animEffect>
                                  </p:childTnLst>
                                </p:cTn>
                              </p:par>
                              <p:par>
                                <p:cTn id="64" presetID="10" presetClass="entr" presetSubtype="0" fill="hold" nodeType="with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fade">
                                      <p:cBhvr>
                                        <p:cTn id="66" dur="500"/>
                                        <p:tgtEl>
                                          <p:spTgt spid="61"/>
                                        </p:tgtEl>
                                      </p:cBhvr>
                                    </p:animEffect>
                                  </p:childTnLst>
                                </p:cTn>
                              </p:par>
                              <p:par>
                                <p:cTn id="67" presetID="10" presetClass="entr" presetSubtype="0" fill="hold" nodeType="with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par>
                                <p:cTn id="70" presetID="10" presetClass="entr" presetSubtype="0" fill="hold" nodeType="with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fade">
                                      <p:cBhvr>
                                        <p:cTn id="72" dur="500"/>
                                        <p:tgtEl>
                                          <p:spTgt spid="63"/>
                                        </p:tgtEl>
                                      </p:cBhvr>
                                    </p:animEffect>
                                  </p:childTnLst>
                                </p:cTn>
                              </p:par>
                              <p:par>
                                <p:cTn id="73" presetID="10" presetClass="entr" presetSubtype="0" fill="hold" nodeType="with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fade">
                                      <p:cBhvr>
                                        <p:cTn id="75" dur="500"/>
                                        <p:tgtEl>
                                          <p:spTgt spid="64"/>
                                        </p:tgtEl>
                                      </p:cBhvr>
                                    </p:animEffect>
                                  </p:childTnLst>
                                </p:cTn>
                              </p:par>
                              <p:par>
                                <p:cTn id="76" presetID="10" presetClass="entr" presetSubtype="0" fill="hold" nodeType="withEffect">
                                  <p:stCondLst>
                                    <p:cond delay="0"/>
                                  </p:stCondLst>
                                  <p:childTnLst>
                                    <p:set>
                                      <p:cBhvr>
                                        <p:cTn id="77" dur="1" fill="hold">
                                          <p:stCondLst>
                                            <p:cond delay="0"/>
                                          </p:stCondLst>
                                        </p:cTn>
                                        <p:tgtEl>
                                          <p:spTgt spid="65"/>
                                        </p:tgtEl>
                                        <p:attrNameLst>
                                          <p:attrName>style.visibility</p:attrName>
                                        </p:attrNameLst>
                                      </p:cBhvr>
                                      <p:to>
                                        <p:strVal val="visible"/>
                                      </p:to>
                                    </p:set>
                                    <p:animEffect transition="in" filter="fade">
                                      <p:cBhvr>
                                        <p:cTn id="78" dur="500"/>
                                        <p:tgtEl>
                                          <p:spTgt spid="65"/>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path" presetSubtype="0" accel="50000" fill="hold" nodeType="clickEffect">
                                  <p:stCondLst>
                                    <p:cond delay="0"/>
                                  </p:stCondLst>
                                  <p:childTnLst>
                                    <p:animMotion origin="layout" path="M -0.00144 -0.00232 L 0.18972 0.18912 " pathEditMode="relative" rAng="0" ptsTypes="AA">
                                      <p:cBhvr>
                                        <p:cTn id="82" dur="1500" fill="hold"/>
                                        <p:tgtEl>
                                          <p:spTgt spid="36"/>
                                        </p:tgtEl>
                                        <p:attrNameLst>
                                          <p:attrName>ppt_x</p:attrName>
                                          <p:attrName>ppt_y</p:attrName>
                                        </p:attrNameLst>
                                      </p:cBhvr>
                                      <p:rCtr x="9557" y="9560"/>
                                    </p:animMotion>
                                  </p:childTnLst>
                                </p:cTn>
                              </p:par>
                              <p:par>
                                <p:cTn id="83" presetID="42" presetClass="path" presetSubtype="0" accel="50000" fill="hold" nodeType="withEffect">
                                  <p:stCondLst>
                                    <p:cond delay="0"/>
                                  </p:stCondLst>
                                  <p:childTnLst>
                                    <p:animMotion origin="layout" path="M -8.33333E-7 3.33333E-6 L 0.14792 0.26667 " pathEditMode="relative" rAng="0" ptsTypes="AA">
                                      <p:cBhvr>
                                        <p:cTn id="84" dur="1500" fill="hold"/>
                                        <p:tgtEl>
                                          <p:spTgt spid="37"/>
                                        </p:tgtEl>
                                        <p:attrNameLst>
                                          <p:attrName>ppt_x</p:attrName>
                                          <p:attrName>ppt_y</p:attrName>
                                        </p:attrNameLst>
                                      </p:cBhvr>
                                      <p:rCtr x="6706" y="12014"/>
                                    </p:animMotion>
                                  </p:childTnLst>
                                </p:cTn>
                              </p:par>
                              <p:par>
                                <p:cTn id="85" presetID="42" presetClass="path" presetSubtype="0" accel="50000" fill="hold" nodeType="withEffect">
                                  <p:stCondLst>
                                    <p:cond delay="0"/>
                                  </p:stCondLst>
                                  <p:childTnLst>
                                    <p:animMotion origin="layout" path="M 3.54167E-6 3.33333E-6 L 0.10755 0.34467 " pathEditMode="relative" rAng="0" ptsTypes="AA">
                                      <p:cBhvr>
                                        <p:cTn id="86" dur="1500" fill="hold"/>
                                        <p:tgtEl>
                                          <p:spTgt spid="38"/>
                                        </p:tgtEl>
                                        <p:attrNameLst>
                                          <p:attrName>ppt_x</p:attrName>
                                          <p:attrName>ppt_y</p:attrName>
                                        </p:attrNameLst>
                                      </p:cBhvr>
                                      <p:rCtr x="5378" y="17222"/>
                                    </p:animMotion>
                                  </p:childTnLst>
                                </p:cTn>
                              </p:par>
                            </p:childTnLst>
                          </p:cTn>
                        </p:par>
                        <p:par>
                          <p:cTn id="87" fill="hold">
                            <p:stCondLst>
                              <p:cond delay="1500"/>
                            </p:stCondLst>
                            <p:childTnLst>
                              <p:par>
                                <p:cTn id="88" presetID="1" presetClass="exit" presetSubtype="0" fill="hold" nodeType="afterEffect">
                                  <p:stCondLst>
                                    <p:cond delay="0"/>
                                  </p:stCondLst>
                                  <p:childTnLst>
                                    <p:set>
                                      <p:cBhvr>
                                        <p:cTn id="89" dur="1" fill="hold">
                                          <p:stCondLst>
                                            <p:cond delay="0"/>
                                          </p:stCondLst>
                                        </p:cTn>
                                        <p:tgtEl>
                                          <p:spTgt spid="36"/>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37"/>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38"/>
                                        </p:tgtEl>
                                        <p:attrNameLst>
                                          <p:attrName>style.visibility</p:attrName>
                                        </p:attrNameLst>
                                      </p:cBhvr>
                                      <p:to>
                                        <p:strVal val="hidden"/>
                                      </p:to>
                                    </p:set>
                                  </p:childTnLst>
                                </p:cTn>
                              </p:par>
                              <p:par>
                                <p:cTn id="94" presetID="1" presetClass="entr" presetSubtype="0"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childTnLst>
                                </p:cTn>
                              </p:par>
                            </p:childTnLst>
                          </p:cTn>
                        </p:par>
                        <p:par>
                          <p:cTn id="96" fill="hold">
                            <p:stCondLst>
                              <p:cond delay="1500"/>
                            </p:stCondLst>
                            <p:childTnLst>
                              <p:par>
                                <p:cTn id="97" presetID="42" presetClass="path" presetSubtype="0" accel="50000" fill="hold" nodeType="afterEffect">
                                  <p:stCondLst>
                                    <p:cond delay="0"/>
                                  </p:stCondLst>
                                  <p:childTnLst>
                                    <p:animMotion origin="layout" path="M -2.08333E-6 3.33333E-6 L 0.10964 0.18912 " pathEditMode="relative" rAng="0" ptsTypes="AA">
                                      <p:cBhvr>
                                        <p:cTn id="98" dur="1500" fill="hold"/>
                                        <p:tgtEl>
                                          <p:spTgt spid="39"/>
                                        </p:tgtEl>
                                        <p:attrNameLst>
                                          <p:attrName>ppt_x</p:attrName>
                                          <p:attrName>ppt_y</p:attrName>
                                        </p:attrNameLst>
                                      </p:cBhvr>
                                      <p:rCtr x="5482" y="9444"/>
                                    </p:animMotion>
                                  </p:childTnLst>
                                </p:cTn>
                              </p:par>
                              <p:par>
                                <p:cTn id="99" presetID="42" presetClass="path" presetSubtype="0" accel="50000" fill="hold" nodeType="withEffect">
                                  <p:stCondLst>
                                    <p:cond delay="0"/>
                                  </p:stCondLst>
                                  <p:childTnLst>
                                    <p:animMotion origin="layout" path="M 2.08333E-6 3.33333E-6 L 0.06771 0.26666 " pathEditMode="relative" rAng="0" ptsTypes="AA">
                                      <p:cBhvr>
                                        <p:cTn id="100" dur="1500" fill="hold"/>
                                        <p:tgtEl>
                                          <p:spTgt spid="40"/>
                                        </p:tgtEl>
                                        <p:attrNameLst>
                                          <p:attrName>ppt_x</p:attrName>
                                          <p:attrName>ppt_y</p:attrName>
                                        </p:attrNameLst>
                                      </p:cBhvr>
                                      <p:rCtr x="3372" y="13403"/>
                                    </p:animMotion>
                                  </p:childTnLst>
                                </p:cTn>
                              </p:par>
                              <p:par>
                                <p:cTn id="101" presetID="42" presetClass="path" presetSubtype="0" accel="50000" fill="hold" nodeType="withEffect">
                                  <p:stCondLst>
                                    <p:cond delay="0"/>
                                  </p:stCondLst>
                                  <p:childTnLst>
                                    <p:animMotion origin="layout" path="M -3.54167E-6 3.33333E-6 L 0.02748 0.34375 " pathEditMode="relative" rAng="0" ptsTypes="AA">
                                      <p:cBhvr>
                                        <p:cTn id="102" dur="1500" fill="hold"/>
                                        <p:tgtEl>
                                          <p:spTgt spid="41"/>
                                        </p:tgtEl>
                                        <p:attrNameLst>
                                          <p:attrName>ppt_x</p:attrName>
                                          <p:attrName>ppt_y</p:attrName>
                                        </p:attrNameLst>
                                      </p:cBhvr>
                                      <p:rCtr x="1367" y="17176"/>
                                    </p:animMotion>
                                  </p:childTnLst>
                                </p:cTn>
                              </p:par>
                            </p:childTnLst>
                          </p:cTn>
                        </p:par>
                        <p:par>
                          <p:cTn id="103" fill="hold">
                            <p:stCondLst>
                              <p:cond delay="3000"/>
                            </p:stCondLst>
                            <p:childTnLst>
                              <p:par>
                                <p:cTn id="104" presetID="1" presetClass="exit" presetSubtype="0" fill="hold" nodeType="afterEffect">
                                  <p:stCondLst>
                                    <p:cond delay="0"/>
                                  </p:stCondLst>
                                  <p:childTnLst>
                                    <p:set>
                                      <p:cBhvr>
                                        <p:cTn id="105" dur="1" fill="hold">
                                          <p:stCondLst>
                                            <p:cond delay="0"/>
                                          </p:stCondLst>
                                        </p:cTn>
                                        <p:tgtEl>
                                          <p:spTgt spid="39"/>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40"/>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41"/>
                                        </p:tgtEl>
                                        <p:attrNameLst>
                                          <p:attrName>style.visibility</p:attrName>
                                        </p:attrNameLst>
                                      </p:cBhvr>
                                      <p:to>
                                        <p:strVal val="hidden"/>
                                      </p:to>
                                    </p:set>
                                  </p:childTnLst>
                                </p:cTn>
                              </p:par>
                              <p:par>
                                <p:cTn id="110" presetID="1" presetClass="entr" presetSubtype="0" fill="hold" nodeType="withEffect">
                                  <p:stCondLst>
                                    <p:cond delay="0"/>
                                  </p:stCondLst>
                                  <p:childTnLst>
                                    <p:set>
                                      <p:cBhvr>
                                        <p:cTn id="111" dur="1" fill="hold">
                                          <p:stCondLst>
                                            <p:cond delay="0"/>
                                          </p:stCondLst>
                                        </p:cTn>
                                        <p:tgtEl>
                                          <p:spTgt spid="69"/>
                                        </p:tgtEl>
                                        <p:attrNameLst>
                                          <p:attrName>style.visibility</p:attrName>
                                        </p:attrNameLst>
                                      </p:cBhvr>
                                      <p:to>
                                        <p:strVal val="visible"/>
                                      </p:to>
                                    </p:set>
                                  </p:childTnLst>
                                </p:cTn>
                              </p:par>
                            </p:childTnLst>
                          </p:cTn>
                        </p:par>
                        <p:par>
                          <p:cTn id="112" fill="hold">
                            <p:stCondLst>
                              <p:cond delay="3000"/>
                            </p:stCondLst>
                            <p:childTnLst>
                              <p:par>
                                <p:cTn id="113" presetID="42" presetClass="path" presetSubtype="0" accel="50000" fill="hold" nodeType="afterEffect">
                                  <p:stCondLst>
                                    <p:cond delay="0"/>
                                  </p:stCondLst>
                                  <p:childTnLst>
                                    <p:animMotion origin="layout" path="M 8.33333E-7 3.33333E-6 L 0.02904 0.18912 " pathEditMode="relative" rAng="0" ptsTypes="AA">
                                      <p:cBhvr>
                                        <p:cTn id="114" dur="1500" fill="hold"/>
                                        <p:tgtEl>
                                          <p:spTgt spid="42"/>
                                        </p:tgtEl>
                                        <p:attrNameLst>
                                          <p:attrName>ppt_x</p:attrName>
                                          <p:attrName>ppt_y</p:attrName>
                                        </p:attrNameLst>
                                      </p:cBhvr>
                                      <p:rCtr x="1445" y="9444"/>
                                    </p:animMotion>
                                  </p:childTnLst>
                                </p:cTn>
                              </p:par>
                              <p:par>
                                <p:cTn id="115" presetID="42" presetClass="path" presetSubtype="0" accel="50000" fill="hold" nodeType="withEffect">
                                  <p:stCondLst>
                                    <p:cond delay="0"/>
                                  </p:stCondLst>
                                  <p:childTnLst>
                                    <p:animMotion origin="layout" path="M 5E-6 3.33333E-6 L -0.0125 0.26667 " pathEditMode="relative" rAng="0" ptsTypes="AA">
                                      <p:cBhvr>
                                        <p:cTn id="116" dur="1500" fill="hold"/>
                                        <p:tgtEl>
                                          <p:spTgt spid="43"/>
                                        </p:tgtEl>
                                        <p:attrNameLst>
                                          <p:attrName>ppt_x</p:attrName>
                                          <p:attrName>ppt_y</p:attrName>
                                        </p:attrNameLst>
                                      </p:cBhvr>
                                      <p:rCtr x="-651" y="13356"/>
                                    </p:animMotion>
                                  </p:childTnLst>
                                </p:cTn>
                              </p:par>
                              <p:par>
                                <p:cTn id="117" presetID="42" presetClass="path" presetSubtype="0" accel="50000" fill="hold" nodeType="withEffect">
                                  <p:stCondLst>
                                    <p:cond delay="0"/>
                                  </p:stCondLst>
                                  <p:childTnLst>
                                    <p:animMotion origin="layout" path="M -6.25E-7 3.33333E-6 L -0.05391 0.34467 " pathEditMode="relative" rAng="0" ptsTypes="AA">
                                      <p:cBhvr>
                                        <p:cTn id="118" dur="1500" fill="hold"/>
                                        <p:tgtEl>
                                          <p:spTgt spid="44"/>
                                        </p:tgtEl>
                                        <p:attrNameLst>
                                          <p:attrName>ppt_x</p:attrName>
                                          <p:attrName>ppt_y</p:attrName>
                                        </p:attrNameLst>
                                      </p:cBhvr>
                                      <p:rCtr x="-2695" y="17222"/>
                                    </p:animMotion>
                                  </p:childTnLst>
                                </p:cTn>
                              </p:par>
                            </p:childTnLst>
                          </p:cTn>
                        </p:par>
                        <p:par>
                          <p:cTn id="119" fill="hold">
                            <p:stCondLst>
                              <p:cond delay="4500"/>
                            </p:stCondLst>
                            <p:childTnLst>
                              <p:par>
                                <p:cTn id="120" presetID="1" presetClass="exit" presetSubtype="0" fill="hold" nodeType="afterEffect">
                                  <p:stCondLst>
                                    <p:cond delay="0"/>
                                  </p:stCondLst>
                                  <p:childTnLst>
                                    <p:set>
                                      <p:cBhvr>
                                        <p:cTn id="121" dur="1" fill="hold">
                                          <p:stCondLst>
                                            <p:cond delay="0"/>
                                          </p:stCondLst>
                                        </p:cTn>
                                        <p:tgtEl>
                                          <p:spTgt spid="42"/>
                                        </p:tgtEl>
                                        <p:attrNameLst>
                                          <p:attrName>style.visibility</p:attrName>
                                        </p:attrNameLst>
                                      </p:cBhvr>
                                      <p:to>
                                        <p:strVal val="hidden"/>
                                      </p:to>
                                    </p:set>
                                  </p:childTnLst>
                                </p:cTn>
                              </p:par>
                              <p:par>
                                <p:cTn id="122" presetID="1" presetClass="exit" presetSubtype="0" fill="hold" nodeType="withEffect">
                                  <p:stCondLst>
                                    <p:cond delay="0"/>
                                  </p:stCondLst>
                                  <p:childTnLst>
                                    <p:set>
                                      <p:cBhvr>
                                        <p:cTn id="123" dur="1" fill="hold">
                                          <p:stCondLst>
                                            <p:cond delay="0"/>
                                          </p:stCondLst>
                                        </p:cTn>
                                        <p:tgtEl>
                                          <p:spTgt spid="43"/>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44"/>
                                        </p:tgtEl>
                                        <p:attrNameLst>
                                          <p:attrName>style.visibility</p:attrName>
                                        </p:attrNameLst>
                                      </p:cBhvr>
                                      <p:to>
                                        <p:strVal val="hidden"/>
                                      </p:to>
                                    </p:set>
                                  </p:childTnLst>
                                </p:cTn>
                              </p:par>
                              <p:par>
                                <p:cTn id="126" presetID="1" presetClass="entr" presetSubtype="0" fill="hold" nodeType="withEffect">
                                  <p:stCondLst>
                                    <p:cond delay="0"/>
                                  </p:stCondLst>
                                  <p:childTnLst>
                                    <p:set>
                                      <p:cBhvr>
                                        <p:cTn id="127" dur="1" fill="hold">
                                          <p:stCondLst>
                                            <p:cond delay="0"/>
                                          </p:stCondLst>
                                        </p:cTn>
                                        <p:tgtEl>
                                          <p:spTgt spid="73"/>
                                        </p:tgtEl>
                                        <p:attrNameLst>
                                          <p:attrName>style.visibility</p:attrName>
                                        </p:attrNameLst>
                                      </p:cBhvr>
                                      <p:to>
                                        <p:strVal val="visible"/>
                                      </p:to>
                                    </p:set>
                                  </p:childTnLst>
                                </p:cTn>
                              </p:par>
                            </p:childTnLst>
                          </p:cTn>
                        </p:par>
                        <p:par>
                          <p:cTn id="128" fill="hold">
                            <p:stCondLst>
                              <p:cond delay="4500"/>
                            </p:stCondLst>
                            <p:childTnLst>
                              <p:par>
                                <p:cTn id="129" presetID="42" presetClass="path" presetSubtype="0" accel="50000" fill="hold" nodeType="afterEffect">
                                  <p:stCondLst>
                                    <p:cond delay="0"/>
                                  </p:stCondLst>
                                  <p:childTnLst>
                                    <p:animMotion origin="layout" path="M 3.75E-6 3.33333E-6 L -0.05118 0.18611 " pathEditMode="relative" rAng="0" ptsTypes="AA">
                                      <p:cBhvr>
                                        <p:cTn id="130" dur="1500" fill="hold"/>
                                        <p:tgtEl>
                                          <p:spTgt spid="45"/>
                                        </p:tgtEl>
                                        <p:attrNameLst>
                                          <p:attrName>ppt_x</p:attrName>
                                          <p:attrName>ppt_y</p:attrName>
                                        </p:attrNameLst>
                                      </p:cBhvr>
                                      <p:rCtr x="-2565" y="9306"/>
                                    </p:animMotion>
                                  </p:childTnLst>
                                </p:cTn>
                              </p:par>
                              <p:par>
                                <p:cTn id="131" presetID="42" presetClass="path" presetSubtype="0" accel="50000" fill="hold" nodeType="withEffect">
                                  <p:stCondLst>
                                    <p:cond delay="0"/>
                                  </p:stCondLst>
                                  <p:childTnLst>
                                    <p:animMotion origin="layout" path="M -0.00013 -0.00509 L 0.3181 0.19236 " pathEditMode="relative" rAng="0" ptsTypes="AA">
                                      <p:cBhvr>
                                        <p:cTn id="132" dur="1500" fill="hold"/>
                                        <p:tgtEl>
                                          <p:spTgt spid="56"/>
                                        </p:tgtEl>
                                        <p:attrNameLst>
                                          <p:attrName>ppt_x</p:attrName>
                                          <p:attrName>ppt_y</p:attrName>
                                        </p:attrNameLst>
                                      </p:cBhvr>
                                      <p:rCtr x="15937" y="9560"/>
                                    </p:animMotion>
                                  </p:childTnLst>
                                </p:cTn>
                              </p:par>
                              <p:par>
                                <p:cTn id="133" presetID="42" presetClass="path" presetSubtype="0" accel="50000" fill="hold" nodeType="withEffect">
                                  <p:stCondLst>
                                    <p:cond delay="0"/>
                                  </p:stCondLst>
                                  <p:childTnLst>
                                    <p:animMotion origin="layout" path="M -8.33333E-7 -2.22222E-6 L 0.27604 0.27176 " pathEditMode="relative" rAng="0" ptsTypes="AA">
                                      <p:cBhvr>
                                        <p:cTn id="134" dur="1500" fill="hold"/>
                                        <p:tgtEl>
                                          <p:spTgt spid="57"/>
                                        </p:tgtEl>
                                        <p:attrNameLst>
                                          <p:attrName>ppt_x</p:attrName>
                                          <p:attrName>ppt_y</p:attrName>
                                        </p:attrNameLst>
                                      </p:cBhvr>
                                      <p:rCtr x="13802" y="13588"/>
                                    </p:animMotion>
                                  </p:childTnLst>
                                </p:cTn>
                              </p:par>
                            </p:childTnLst>
                          </p:cTn>
                        </p:par>
                        <p:par>
                          <p:cTn id="135" fill="hold">
                            <p:stCondLst>
                              <p:cond delay="6000"/>
                            </p:stCondLst>
                            <p:childTnLst>
                              <p:par>
                                <p:cTn id="136" presetID="1" presetClass="exit" presetSubtype="0" fill="hold" nodeType="afterEffect">
                                  <p:stCondLst>
                                    <p:cond delay="0"/>
                                  </p:stCondLst>
                                  <p:childTnLst>
                                    <p:set>
                                      <p:cBhvr>
                                        <p:cTn id="137" dur="1" fill="hold">
                                          <p:stCondLst>
                                            <p:cond delay="0"/>
                                          </p:stCondLst>
                                        </p:cTn>
                                        <p:tgtEl>
                                          <p:spTgt spid="45"/>
                                        </p:tgtEl>
                                        <p:attrNameLst>
                                          <p:attrName>style.visibility</p:attrName>
                                        </p:attrNameLst>
                                      </p:cBhvr>
                                      <p:to>
                                        <p:strVal val="hidden"/>
                                      </p:to>
                                    </p:set>
                                  </p:childTnLst>
                                </p:cTn>
                              </p:par>
                              <p:par>
                                <p:cTn id="138" presetID="1" presetClass="exit" presetSubtype="0" fill="hold" nodeType="withEffect">
                                  <p:stCondLst>
                                    <p:cond delay="0"/>
                                  </p:stCondLst>
                                  <p:childTnLst>
                                    <p:set>
                                      <p:cBhvr>
                                        <p:cTn id="139" dur="1" fill="hold">
                                          <p:stCondLst>
                                            <p:cond delay="0"/>
                                          </p:stCondLst>
                                        </p:cTn>
                                        <p:tgtEl>
                                          <p:spTgt spid="56"/>
                                        </p:tgtEl>
                                        <p:attrNameLst>
                                          <p:attrName>style.visibility</p:attrName>
                                        </p:attrNameLst>
                                      </p:cBhvr>
                                      <p:to>
                                        <p:strVal val="hidden"/>
                                      </p:to>
                                    </p:set>
                                  </p:childTnLst>
                                </p:cTn>
                              </p:par>
                              <p:par>
                                <p:cTn id="140" presetID="1" presetClass="exit" presetSubtype="0" fill="hold" nodeType="withEffect">
                                  <p:stCondLst>
                                    <p:cond delay="0"/>
                                  </p:stCondLst>
                                  <p:childTnLst>
                                    <p:set>
                                      <p:cBhvr>
                                        <p:cTn id="141" dur="1" fill="hold">
                                          <p:stCondLst>
                                            <p:cond delay="0"/>
                                          </p:stCondLst>
                                        </p:cTn>
                                        <p:tgtEl>
                                          <p:spTgt spid="57"/>
                                        </p:tgtEl>
                                        <p:attrNameLst>
                                          <p:attrName>style.visibility</p:attrName>
                                        </p:attrNameLst>
                                      </p:cBhvr>
                                      <p:to>
                                        <p:strVal val="hidden"/>
                                      </p:to>
                                    </p:set>
                                  </p:childTnLst>
                                </p:cTn>
                              </p:par>
                              <p:par>
                                <p:cTn id="142" presetID="1" presetClass="entr" presetSubtype="0"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childTnLst>
                                </p:cTn>
                              </p:par>
                            </p:childTnLst>
                          </p:cTn>
                        </p:par>
                        <p:par>
                          <p:cTn id="144" fill="hold">
                            <p:stCondLst>
                              <p:cond delay="6000"/>
                            </p:stCondLst>
                            <p:childTnLst>
                              <p:par>
                                <p:cTn id="145" presetID="42" presetClass="path" presetSubtype="0" accel="50000" fill="hold" nodeType="afterEffect">
                                  <p:stCondLst>
                                    <p:cond delay="0"/>
                                  </p:stCondLst>
                                  <p:childTnLst>
                                    <p:animMotion origin="layout" path="M 0.0056 0.09028 L 0.2789 0.19236 " pathEditMode="relative" rAng="0" ptsTypes="AA">
                                      <p:cBhvr>
                                        <p:cTn id="146" dur="1500" fill="hold"/>
                                        <p:tgtEl>
                                          <p:spTgt spid="58"/>
                                        </p:tgtEl>
                                        <p:attrNameLst>
                                          <p:attrName>ppt_x</p:attrName>
                                          <p:attrName>ppt_y</p:attrName>
                                        </p:attrNameLst>
                                      </p:cBhvr>
                                      <p:rCtr x="15508" y="1505"/>
                                    </p:animMotion>
                                  </p:childTnLst>
                                </p:cTn>
                              </p:par>
                              <p:par>
                                <p:cTn id="147" presetID="42" presetClass="path" presetSubtype="0" accel="50000" fill="hold" nodeType="withEffect">
                                  <p:stCondLst>
                                    <p:cond delay="0"/>
                                  </p:stCondLst>
                                  <p:childTnLst>
                                    <p:animMotion origin="layout" path="M 4.16667E-7 -2.59259E-6 L 0.23789 0.19236 " pathEditMode="relative" rAng="0" ptsTypes="AA">
                                      <p:cBhvr>
                                        <p:cTn id="148" dur="1500" fill="hold"/>
                                        <p:tgtEl>
                                          <p:spTgt spid="59"/>
                                        </p:tgtEl>
                                        <p:attrNameLst>
                                          <p:attrName>ppt_x</p:attrName>
                                          <p:attrName>ppt_y</p:attrName>
                                        </p:attrNameLst>
                                      </p:cBhvr>
                                      <p:rCtr x="11888" y="9606"/>
                                    </p:animMotion>
                                  </p:childTnLst>
                                </p:cTn>
                              </p:par>
                              <p:par>
                                <p:cTn id="149" presetID="42" presetClass="path" presetSubtype="0" accel="50000" fill="hold" nodeType="withEffect">
                                  <p:stCondLst>
                                    <p:cond delay="0"/>
                                  </p:stCondLst>
                                  <p:childTnLst>
                                    <p:animMotion origin="layout" path="M 2.08333E-6 -2.22222E-6 L 0.19844 0.27084 " pathEditMode="relative" rAng="0" ptsTypes="AA">
                                      <p:cBhvr>
                                        <p:cTn id="150" dur="1500" fill="hold"/>
                                        <p:tgtEl>
                                          <p:spTgt spid="60"/>
                                        </p:tgtEl>
                                        <p:attrNameLst>
                                          <p:attrName>ppt_x</p:attrName>
                                          <p:attrName>ppt_y</p:attrName>
                                        </p:attrNameLst>
                                      </p:cBhvr>
                                      <p:rCtr x="9922" y="13542"/>
                                    </p:animMotion>
                                  </p:childTnLst>
                                </p:cTn>
                              </p:par>
                            </p:childTnLst>
                          </p:cTn>
                        </p:par>
                        <p:par>
                          <p:cTn id="151" fill="hold">
                            <p:stCondLst>
                              <p:cond delay="7500"/>
                            </p:stCondLst>
                            <p:childTnLst>
                              <p:par>
                                <p:cTn id="152" presetID="1" presetClass="exit" presetSubtype="0" fill="hold" nodeType="afterEffect">
                                  <p:stCondLst>
                                    <p:cond delay="0"/>
                                  </p:stCondLst>
                                  <p:childTnLst>
                                    <p:set>
                                      <p:cBhvr>
                                        <p:cTn id="153" dur="1" fill="hold">
                                          <p:stCondLst>
                                            <p:cond delay="0"/>
                                          </p:stCondLst>
                                        </p:cTn>
                                        <p:tgtEl>
                                          <p:spTgt spid="58"/>
                                        </p:tgtEl>
                                        <p:attrNameLst>
                                          <p:attrName>style.visibility</p:attrName>
                                        </p:attrNameLst>
                                      </p:cBhvr>
                                      <p:to>
                                        <p:strVal val="hidden"/>
                                      </p:to>
                                    </p:set>
                                  </p:childTnLst>
                                </p:cTn>
                              </p:par>
                              <p:par>
                                <p:cTn id="154" presetID="1" presetClass="exit" presetSubtype="0" fill="hold" nodeType="withEffect">
                                  <p:stCondLst>
                                    <p:cond delay="0"/>
                                  </p:stCondLst>
                                  <p:childTnLst>
                                    <p:set>
                                      <p:cBhvr>
                                        <p:cTn id="155" dur="1" fill="hold">
                                          <p:stCondLst>
                                            <p:cond delay="0"/>
                                          </p:stCondLst>
                                        </p:cTn>
                                        <p:tgtEl>
                                          <p:spTgt spid="59"/>
                                        </p:tgtEl>
                                        <p:attrNameLst>
                                          <p:attrName>style.visibility</p:attrName>
                                        </p:attrNameLst>
                                      </p:cBhvr>
                                      <p:to>
                                        <p:strVal val="hidden"/>
                                      </p:to>
                                    </p:set>
                                  </p:childTnLst>
                                </p:cTn>
                              </p:par>
                              <p:par>
                                <p:cTn id="156" presetID="1" presetClass="exit" presetSubtype="0" fill="hold" nodeType="withEffect">
                                  <p:stCondLst>
                                    <p:cond delay="0"/>
                                  </p:stCondLst>
                                  <p:childTnLst>
                                    <p:set>
                                      <p:cBhvr>
                                        <p:cTn id="157" dur="1" fill="hold">
                                          <p:stCondLst>
                                            <p:cond delay="0"/>
                                          </p:stCondLst>
                                        </p:cTn>
                                        <p:tgtEl>
                                          <p:spTgt spid="60"/>
                                        </p:tgtEl>
                                        <p:attrNameLst>
                                          <p:attrName>style.visibility</p:attrName>
                                        </p:attrNameLst>
                                      </p:cBhvr>
                                      <p:to>
                                        <p:strVal val="hidden"/>
                                      </p:to>
                                    </p:set>
                                  </p:childTnLst>
                                </p:cTn>
                              </p:par>
                              <p:par>
                                <p:cTn id="158" presetID="1" presetClass="entr" presetSubtype="0" fill="hold" nodeType="withEffect">
                                  <p:stCondLst>
                                    <p:cond delay="0"/>
                                  </p:stCondLst>
                                  <p:childTnLst>
                                    <p:set>
                                      <p:cBhvr>
                                        <p:cTn id="159" dur="1" fill="hold">
                                          <p:stCondLst>
                                            <p:cond delay="0"/>
                                          </p:stCondLst>
                                        </p:cTn>
                                        <p:tgtEl>
                                          <p:spTgt spid="81"/>
                                        </p:tgtEl>
                                        <p:attrNameLst>
                                          <p:attrName>style.visibility</p:attrName>
                                        </p:attrNameLst>
                                      </p:cBhvr>
                                      <p:to>
                                        <p:strVal val="visible"/>
                                      </p:to>
                                    </p:set>
                                  </p:childTnLst>
                                </p:cTn>
                              </p:par>
                            </p:childTnLst>
                          </p:cTn>
                        </p:par>
                        <p:par>
                          <p:cTn id="160" fill="hold">
                            <p:stCondLst>
                              <p:cond delay="7500"/>
                            </p:stCondLst>
                            <p:childTnLst>
                              <p:par>
                                <p:cTn id="161" presetID="42" presetClass="path" presetSubtype="0" accel="50000" fill="hold" nodeType="afterEffect">
                                  <p:stCondLst>
                                    <p:cond delay="0"/>
                                  </p:stCondLst>
                                  <p:childTnLst>
                                    <p:animMotion origin="layout" path="M 0.08282 0.00047 L 0.19935 0.11181 " pathEditMode="relative" rAng="0" ptsTypes="AA">
                                      <p:cBhvr>
                                        <p:cTn id="162" dur="1500" fill="hold"/>
                                        <p:tgtEl>
                                          <p:spTgt spid="61"/>
                                        </p:tgtEl>
                                        <p:attrNameLst>
                                          <p:attrName>ppt_x</p:attrName>
                                          <p:attrName>ppt_y</p:attrName>
                                        </p:attrNameLst>
                                      </p:cBhvr>
                                      <p:rCtr x="5820" y="5556"/>
                                    </p:animMotion>
                                  </p:childTnLst>
                                </p:cTn>
                              </p:par>
                              <p:par>
                                <p:cTn id="163" presetID="42" presetClass="path" presetSubtype="0" accel="50000" fill="hold" nodeType="withEffect">
                                  <p:stCondLst>
                                    <p:cond delay="0"/>
                                  </p:stCondLst>
                                  <p:childTnLst>
                                    <p:animMotion origin="layout" path="M 8.33333E-7 -2.22222E-6 L 0.15768 0.19236 " pathEditMode="relative" rAng="0" ptsTypes="AA">
                                      <p:cBhvr>
                                        <p:cTn id="164" dur="1500" fill="hold"/>
                                        <p:tgtEl>
                                          <p:spTgt spid="62"/>
                                        </p:tgtEl>
                                        <p:attrNameLst>
                                          <p:attrName>ppt_x</p:attrName>
                                          <p:attrName>ppt_y</p:attrName>
                                        </p:attrNameLst>
                                      </p:cBhvr>
                                      <p:rCtr x="7943" y="9676"/>
                                    </p:animMotion>
                                  </p:childTnLst>
                                </p:cTn>
                              </p:par>
                              <p:par>
                                <p:cTn id="165" presetID="42" presetClass="path" presetSubtype="0" accel="50000" fill="hold" nodeType="withEffect">
                                  <p:stCondLst>
                                    <p:cond delay="0"/>
                                  </p:stCondLst>
                                  <p:childTnLst>
                                    <p:animMotion origin="layout" path="M -0.08085 0.00162 L 0.11719 0.26945 " pathEditMode="relative" rAng="0" ptsTypes="AA">
                                      <p:cBhvr>
                                        <p:cTn id="166" dur="1500" fill="hold"/>
                                        <p:tgtEl>
                                          <p:spTgt spid="63"/>
                                        </p:tgtEl>
                                        <p:attrNameLst>
                                          <p:attrName>ppt_x</p:attrName>
                                          <p:attrName>ppt_y</p:attrName>
                                        </p:attrNameLst>
                                      </p:cBhvr>
                                      <p:rCtr x="9896" y="13380"/>
                                    </p:animMotion>
                                  </p:childTnLst>
                                </p:cTn>
                              </p:par>
                            </p:childTnLst>
                          </p:cTn>
                        </p:par>
                        <p:par>
                          <p:cTn id="167" fill="hold">
                            <p:stCondLst>
                              <p:cond delay="9000"/>
                            </p:stCondLst>
                            <p:childTnLst>
                              <p:par>
                                <p:cTn id="168" presetID="1" presetClass="exit" presetSubtype="0" fill="hold" nodeType="afterEffect">
                                  <p:stCondLst>
                                    <p:cond delay="0"/>
                                  </p:stCondLst>
                                  <p:childTnLst>
                                    <p:set>
                                      <p:cBhvr>
                                        <p:cTn id="169" dur="1" fill="hold">
                                          <p:stCondLst>
                                            <p:cond delay="0"/>
                                          </p:stCondLst>
                                        </p:cTn>
                                        <p:tgtEl>
                                          <p:spTgt spid="61"/>
                                        </p:tgtEl>
                                        <p:attrNameLst>
                                          <p:attrName>style.visibility</p:attrName>
                                        </p:attrNameLst>
                                      </p:cBhvr>
                                      <p:to>
                                        <p:strVal val="hidden"/>
                                      </p:to>
                                    </p:set>
                                  </p:childTnLst>
                                </p:cTn>
                              </p:par>
                              <p:par>
                                <p:cTn id="170" presetID="1" presetClass="exit" presetSubtype="0" fill="hold" nodeType="withEffect">
                                  <p:stCondLst>
                                    <p:cond delay="0"/>
                                  </p:stCondLst>
                                  <p:childTnLst>
                                    <p:set>
                                      <p:cBhvr>
                                        <p:cTn id="171" dur="1" fill="hold">
                                          <p:stCondLst>
                                            <p:cond delay="0"/>
                                          </p:stCondLst>
                                        </p:cTn>
                                        <p:tgtEl>
                                          <p:spTgt spid="62"/>
                                        </p:tgtEl>
                                        <p:attrNameLst>
                                          <p:attrName>style.visibility</p:attrName>
                                        </p:attrNameLst>
                                      </p:cBhvr>
                                      <p:to>
                                        <p:strVal val="hidden"/>
                                      </p:to>
                                    </p:set>
                                  </p:childTnLst>
                                </p:cTn>
                              </p:par>
                              <p:par>
                                <p:cTn id="172" presetID="1" presetClass="exit" presetSubtype="0" fill="hold" nodeType="withEffect">
                                  <p:stCondLst>
                                    <p:cond delay="0"/>
                                  </p:stCondLst>
                                  <p:childTnLst>
                                    <p:set>
                                      <p:cBhvr>
                                        <p:cTn id="173" dur="1" fill="hold">
                                          <p:stCondLst>
                                            <p:cond delay="0"/>
                                          </p:stCondLst>
                                        </p:cTn>
                                        <p:tgtEl>
                                          <p:spTgt spid="63"/>
                                        </p:tgtEl>
                                        <p:attrNameLst>
                                          <p:attrName>style.visibility</p:attrName>
                                        </p:attrNameLst>
                                      </p:cBhvr>
                                      <p:to>
                                        <p:strVal val="hidden"/>
                                      </p:to>
                                    </p:set>
                                  </p:childTnLst>
                                </p:cTn>
                              </p:par>
                            </p:childTnLst>
                          </p:cTn>
                        </p:par>
                        <p:par>
                          <p:cTn id="174" fill="hold">
                            <p:stCondLst>
                              <p:cond delay="9000"/>
                            </p:stCondLst>
                            <p:childTnLst>
                              <p:par>
                                <p:cTn id="175" presetID="42" presetClass="path" presetSubtype="0" accel="50000" fill="hold" nodeType="afterEffect">
                                  <p:stCondLst>
                                    <p:cond delay="0"/>
                                  </p:stCondLst>
                                  <p:childTnLst>
                                    <p:animMotion origin="layout" path="M -0.2474 -0.00069 L 0.03425 0.11482 " pathEditMode="relative" rAng="0" ptsTypes="AA">
                                      <p:cBhvr>
                                        <p:cTn id="176" dur="1500" fill="hold"/>
                                        <p:tgtEl>
                                          <p:spTgt spid="64"/>
                                        </p:tgtEl>
                                        <p:attrNameLst>
                                          <p:attrName>ppt_x</p:attrName>
                                          <p:attrName>ppt_y</p:attrName>
                                        </p:attrNameLst>
                                      </p:cBhvr>
                                      <p:rCtr x="14076" y="5764"/>
                                    </p:animMotion>
                                  </p:childTnLst>
                                </p:cTn>
                              </p:par>
                              <p:par>
                                <p:cTn id="177" presetID="42" presetClass="path" presetSubtype="0" accel="50000" fill="hold" nodeType="withEffect">
                                  <p:stCondLst>
                                    <p:cond delay="0"/>
                                  </p:stCondLst>
                                  <p:childTnLst>
                                    <p:animMotion origin="layout" path="M 3.75E-6 -2.22222E-6 L 0.07747 0.19236 " pathEditMode="relative" rAng="0" ptsTypes="AA">
                                      <p:cBhvr>
                                        <p:cTn id="178" dur="1500" fill="hold"/>
                                        <p:tgtEl>
                                          <p:spTgt spid="65"/>
                                        </p:tgtEl>
                                        <p:attrNameLst>
                                          <p:attrName>ppt_x</p:attrName>
                                          <p:attrName>ppt_y</p:attrName>
                                        </p:attrNameLst>
                                      </p:cBhvr>
                                      <p:rCtr x="3854" y="9954"/>
                                    </p:animMotion>
                                  </p:childTnLst>
                                </p:cTn>
                              </p:par>
                              <p:par>
                                <p:cTn id="179" presetID="42" presetClass="path" presetSubtype="0" accel="50000" fill="hold" nodeType="withEffect">
                                  <p:stCondLst>
                                    <p:cond delay="0"/>
                                  </p:stCondLst>
                                  <p:childTnLst>
                                    <p:animMotion origin="layout" path="M -2.29167E-6 -4.07407E-6 L -0.04544 0.3 " pathEditMode="relative" rAng="0" ptsTypes="AA">
                                      <p:cBhvr>
                                        <p:cTn id="180" dur="1500" fill="hold"/>
                                        <p:tgtEl>
                                          <p:spTgt spid="18"/>
                                        </p:tgtEl>
                                        <p:attrNameLst>
                                          <p:attrName>ppt_x</p:attrName>
                                          <p:attrName>ppt_y</p:attrName>
                                        </p:attrNameLst>
                                      </p:cBhvr>
                                      <p:rCtr x="-2279" y="15000"/>
                                    </p:animMotion>
                                  </p:childTnLst>
                                </p:cTn>
                              </p:par>
                              <p:par>
                                <p:cTn id="181" presetID="1" presetClass="entr" presetSubtype="0" fill="hold" nodeType="withEffect">
                                  <p:stCondLst>
                                    <p:cond delay="0"/>
                                  </p:stCondLst>
                                  <p:childTnLst>
                                    <p:set>
                                      <p:cBhvr>
                                        <p:cTn id="182" dur="1" fill="hold">
                                          <p:stCondLst>
                                            <p:cond delay="0"/>
                                          </p:stCondLst>
                                        </p:cTn>
                                        <p:tgtEl>
                                          <p:spTgt spid="85"/>
                                        </p:tgtEl>
                                        <p:attrNameLst>
                                          <p:attrName>style.visibility</p:attrName>
                                        </p:attrNameLst>
                                      </p:cBhvr>
                                      <p:to>
                                        <p:strVal val="visible"/>
                                      </p:to>
                                    </p:set>
                                  </p:childTnLst>
                                </p:cTn>
                              </p:par>
                            </p:childTnLst>
                          </p:cTn>
                        </p:par>
                        <p:par>
                          <p:cTn id="183" fill="hold">
                            <p:stCondLst>
                              <p:cond delay="10500"/>
                            </p:stCondLst>
                            <p:childTnLst>
                              <p:par>
                                <p:cTn id="184" presetID="1" presetClass="exit" presetSubtype="0" fill="hold" nodeType="afterEffect">
                                  <p:stCondLst>
                                    <p:cond delay="0"/>
                                  </p:stCondLst>
                                  <p:childTnLst>
                                    <p:set>
                                      <p:cBhvr>
                                        <p:cTn id="185" dur="1" fill="hold">
                                          <p:stCondLst>
                                            <p:cond delay="0"/>
                                          </p:stCondLst>
                                        </p:cTn>
                                        <p:tgtEl>
                                          <p:spTgt spid="64"/>
                                        </p:tgtEl>
                                        <p:attrNameLst>
                                          <p:attrName>style.visibility</p:attrName>
                                        </p:attrNameLst>
                                      </p:cBhvr>
                                      <p:to>
                                        <p:strVal val="hidden"/>
                                      </p:to>
                                    </p:set>
                                  </p:childTnLst>
                                </p:cTn>
                              </p:par>
                              <p:par>
                                <p:cTn id="186" presetID="1" presetClass="exit" presetSubtype="0" fill="hold" nodeType="withEffect">
                                  <p:stCondLst>
                                    <p:cond delay="0"/>
                                  </p:stCondLst>
                                  <p:childTnLst>
                                    <p:set>
                                      <p:cBhvr>
                                        <p:cTn id="187" dur="1" fill="hold">
                                          <p:stCondLst>
                                            <p:cond delay="0"/>
                                          </p:stCondLst>
                                        </p:cTn>
                                        <p:tgtEl>
                                          <p:spTgt spid="65"/>
                                        </p:tgtEl>
                                        <p:attrNameLst>
                                          <p:attrName>style.visibility</p:attrName>
                                        </p:attrNameLst>
                                      </p:cBhvr>
                                      <p:to>
                                        <p:strVal val="hidden"/>
                                      </p:to>
                                    </p:set>
                                  </p:childTnLst>
                                </p:cTn>
                              </p:par>
                              <p:par>
                                <p:cTn id="188" presetID="1" presetClass="exit" presetSubtype="0" fill="hold" nodeType="withEffect">
                                  <p:stCondLst>
                                    <p:cond delay="0"/>
                                  </p:stCondLst>
                                  <p:childTnLst>
                                    <p:set>
                                      <p:cBhvr>
                                        <p:cTn id="189" dur="1" fill="hold">
                                          <p:stCondLst>
                                            <p:cond delay="0"/>
                                          </p:stCondLst>
                                        </p:cTn>
                                        <p:tgtEl>
                                          <p:spTgt spid="18"/>
                                        </p:tgtEl>
                                        <p:attrNameLst>
                                          <p:attrName>style.visibility</p:attrName>
                                        </p:attrNameLst>
                                      </p:cBhvr>
                                      <p:to>
                                        <p:strVal val="hidden"/>
                                      </p:to>
                                    </p:set>
                                  </p:childTnLst>
                                </p:cTn>
                              </p:par>
                              <p:par>
                                <p:cTn id="190" presetID="1" presetClass="entr" presetSubtype="0" fill="hold" nodeType="withEffect">
                                  <p:stCondLst>
                                    <p:cond delay="0"/>
                                  </p:stCondLst>
                                  <p:childTnLst>
                                    <p:set>
                                      <p:cBhvr>
                                        <p:cTn id="191" dur="1" fill="hold">
                                          <p:stCondLst>
                                            <p:cond delay="0"/>
                                          </p:stCondLst>
                                        </p:cTn>
                                        <p:tgtEl>
                                          <p:spTgt spid="89"/>
                                        </p:tgtEl>
                                        <p:attrNameLst>
                                          <p:attrName>style.visibility</p:attrName>
                                        </p:attrNameLst>
                                      </p:cBhvr>
                                      <p:to>
                                        <p:strVal val="visible"/>
                                      </p:to>
                                    </p:set>
                                  </p:childTnLst>
                                </p:cTn>
                              </p:par>
                            </p:childTnLst>
                          </p:cTn>
                        </p:par>
                        <p:par>
                          <p:cTn id="192" fill="hold">
                            <p:stCondLst>
                              <p:cond delay="10500"/>
                            </p:stCondLst>
                            <p:childTnLst>
                              <p:par>
                                <p:cTn id="193" presetID="64" presetClass="path" presetSubtype="0" accel="50000" fill="hold" nodeType="afterEffect">
                                  <p:stCondLst>
                                    <p:cond delay="500"/>
                                  </p:stCondLst>
                                  <p:childTnLst>
                                    <p:animMotion origin="layout" path="M 2.5E-6 -3.33333E-6 L -0.01406 -0.10139 " pathEditMode="relative" rAng="0" ptsTypes="AA">
                                      <p:cBhvr>
                                        <p:cTn id="194" dur="1500" fill="hold"/>
                                        <p:tgtEl>
                                          <p:spTgt spid="11"/>
                                        </p:tgtEl>
                                        <p:attrNameLst>
                                          <p:attrName>ppt_x</p:attrName>
                                          <p:attrName>ppt_y</p:attrName>
                                        </p:attrNameLst>
                                      </p:cBhvr>
                                      <p:rCtr x="-703" y="-5069"/>
                                    </p:animMotion>
                                  </p:childTnLst>
                                </p:cTn>
                              </p:par>
                              <p:par>
                                <p:cTn id="195" presetID="64" presetClass="path" presetSubtype="0" accel="50000" fill="hold" nodeType="withEffect">
                                  <p:stCondLst>
                                    <p:cond delay="500"/>
                                  </p:stCondLst>
                                  <p:childTnLst>
                                    <p:animMotion origin="layout" path="M 5E-6 -3.33333E-6 L -0.01667 -0.10139 " pathEditMode="relative" rAng="0" ptsTypes="AA">
                                      <p:cBhvr>
                                        <p:cTn id="196" dur="1500" fill="hold"/>
                                        <p:tgtEl>
                                          <p:spTgt spid="69"/>
                                        </p:tgtEl>
                                        <p:attrNameLst>
                                          <p:attrName>ppt_x</p:attrName>
                                          <p:attrName>ppt_y</p:attrName>
                                        </p:attrNameLst>
                                      </p:cBhvr>
                                      <p:rCtr x="-833" y="-5069"/>
                                    </p:animMotion>
                                  </p:childTnLst>
                                </p:cTn>
                              </p:par>
                              <p:par>
                                <p:cTn id="197" presetID="64" presetClass="path" presetSubtype="0" accel="50000" fill="hold" nodeType="withEffect">
                                  <p:stCondLst>
                                    <p:cond delay="500"/>
                                  </p:stCondLst>
                                  <p:childTnLst>
                                    <p:animMotion origin="layout" path="M 3.33333E-6 -3.33333E-6 L -0.01615 -0.10069 " pathEditMode="relative" rAng="0" ptsTypes="AA">
                                      <p:cBhvr>
                                        <p:cTn id="198" dur="1500" fill="hold"/>
                                        <p:tgtEl>
                                          <p:spTgt spid="73"/>
                                        </p:tgtEl>
                                        <p:attrNameLst>
                                          <p:attrName>ppt_x</p:attrName>
                                          <p:attrName>ppt_y</p:attrName>
                                        </p:attrNameLst>
                                      </p:cBhvr>
                                      <p:rCtr x="-816" y="-5046"/>
                                    </p:animMotion>
                                  </p:childTnLst>
                                </p:cTn>
                              </p:par>
                              <p:par>
                                <p:cTn id="199" presetID="64" presetClass="path" presetSubtype="0" accel="50000" fill="hold" nodeType="withEffect">
                                  <p:stCondLst>
                                    <p:cond delay="500"/>
                                  </p:stCondLst>
                                  <p:childTnLst>
                                    <p:animMotion origin="layout" path="M -1.94444E-6 -3.33333E-6 L -0.01684 -0.10069 " pathEditMode="relative" rAng="0" ptsTypes="AA">
                                      <p:cBhvr>
                                        <p:cTn id="200" dur="1500" fill="hold"/>
                                        <p:tgtEl>
                                          <p:spTgt spid="77"/>
                                        </p:tgtEl>
                                        <p:attrNameLst>
                                          <p:attrName>ppt_x</p:attrName>
                                          <p:attrName>ppt_y</p:attrName>
                                        </p:attrNameLst>
                                      </p:cBhvr>
                                      <p:rCtr x="-851" y="-5046"/>
                                    </p:animMotion>
                                  </p:childTnLst>
                                </p:cTn>
                              </p:par>
                              <p:par>
                                <p:cTn id="201" presetID="64" presetClass="path" presetSubtype="0" accel="50000" fill="hold" nodeType="withEffect">
                                  <p:stCondLst>
                                    <p:cond delay="500"/>
                                  </p:stCondLst>
                                  <p:childTnLst>
                                    <p:animMotion origin="layout" path="M -3.61111E-6 -3.33333E-6 L -0.01579 -0.1 " pathEditMode="relative" rAng="0" ptsTypes="AA">
                                      <p:cBhvr>
                                        <p:cTn id="202" dur="1500" fill="hold"/>
                                        <p:tgtEl>
                                          <p:spTgt spid="81"/>
                                        </p:tgtEl>
                                        <p:attrNameLst>
                                          <p:attrName>ppt_x</p:attrName>
                                          <p:attrName>ppt_y</p:attrName>
                                        </p:attrNameLst>
                                      </p:cBhvr>
                                      <p:rCtr x="-799" y="-5000"/>
                                    </p:animMotion>
                                  </p:childTnLst>
                                </p:cTn>
                              </p:par>
                              <p:par>
                                <p:cTn id="203" presetID="64" presetClass="path" presetSubtype="0" accel="50000" fill="hold" nodeType="withEffect">
                                  <p:stCondLst>
                                    <p:cond delay="500"/>
                                  </p:stCondLst>
                                  <p:childTnLst>
                                    <p:animMotion origin="layout" path="M -1.45833E-6 -3.33333E-6 L -0.0112 -0.10555 " pathEditMode="relative" rAng="0" ptsTypes="AA">
                                      <p:cBhvr>
                                        <p:cTn id="204" dur="1500" fill="hold"/>
                                        <p:tgtEl>
                                          <p:spTgt spid="85"/>
                                        </p:tgtEl>
                                        <p:attrNameLst>
                                          <p:attrName>ppt_x</p:attrName>
                                          <p:attrName>ppt_y</p:attrName>
                                        </p:attrNameLst>
                                      </p:cBhvr>
                                      <p:rCtr x="-560" y="-5278"/>
                                    </p:animMotion>
                                  </p:childTnLst>
                                </p:cTn>
                              </p:par>
                              <p:par>
                                <p:cTn id="205" presetID="64" presetClass="path" presetSubtype="0" accel="50000" fill="hold" nodeType="withEffect">
                                  <p:stCondLst>
                                    <p:cond delay="500"/>
                                  </p:stCondLst>
                                  <p:childTnLst>
                                    <p:animMotion origin="layout" path="M -2.08333E-7 -3.33333E-6 L -0.01302 -0.10046 " pathEditMode="relative" rAng="0" ptsTypes="AA">
                                      <p:cBhvr>
                                        <p:cTn id="206" dur="1500" fill="hold"/>
                                        <p:tgtEl>
                                          <p:spTgt spid="89"/>
                                        </p:tgtEl>
                                        <p:attrNameLst>
                                          <p:attrName>ppt_x</p:attrName>
                                          <p:attrName>ppt_y</p:attrName>
                                        </p:attrNameLst>
                                      </p:cBhvr>
                                      <p:rCtr x="-651" y="-5023"/>
                                    </p:animMotion>
                                  </p:childTnLst>
                                </p:cTn>
                              </p:par>
                              <p:par>
                                <p:cTn id="207" presetID="64" presetClass="path" presetSubtype="0" accel="50000" fill="hold" nodeType="withEffect">
                                  <p:stCondLst>
                                    <p:cond delay="500"/>
                                  </p:stCondLst>
                                  <p:childTnLst>
                                    <p:animMotion origin="layout" path="M 8.33333E-7 -1.11111E-6 L -0.01667 -0.10139 " pathEditMode="relative" rAng="0" ptsTypes="AA">
                                      <p:cBhvr>
                                        <p:cTn id="208" dur="1500" fill="hold"/>
                                        <p:tgtEl>
                                          <p:spTgt spid="14"/>
                                        </p:tgtEl>
                                        <p:attrNameLst>
                                          <p:attrName>ppt_x</p:attrName>
                                          <p:attrName>ppt_y</p:attrName>
                                        </p:attrNameLst>
                                      </p:cBhvr>
                                      <p:rCtr x="-833" y="-5069"/>
                                    </p:animMotion>
                                  </p:childTnLst>
                                </p:cTn>
                              </p:par>
                              <p:par>
                                <p:cTn id="209" presetID="64" presetClass="path" presetSubtype="0" accel="50000" fill="hold" nodeType="withEffect">
                                  <p:stCondLst>
                                    <p:cond delay="500"/>
                                  </p:stCondLst>
                                  <p:childTnLst>
                                    <p:animMotion origin="layout" path="M -1.45833E-6 -3.33333E-6 L -0.01628 -0.10209 " pathEditMode="relative" rAng="0" ptsTypes="AA">
                                      <p:cBhvr>
                                        <p:cTn id="210" dur="1500" fill="hold"/>
                                        <p:tgtEl>
                                          <p:spTgt spid="34"/>
                                        </p:tgtEl>
                                        <p:attrNameLst>
                                          <p:attrName>ppt_x</p:attrName>
                                          <p:attrName>ppt_y</p:attrName>
                                        </p:attrNameLst>
                                      </p:cBhvr>
                                      <p:rCtr x="-586" y="-5000"/>
                                    </p:animMotion>
                                  </p:childTnLst>
                                </p:cTn>
                              </p:par>
                              <p:par>
                                <p:cTn id="211" presetID="64" presetClass="path" presetSubtype="0" accel="50000" fill="hold" nodeType="withEffect">
                                  <p:stCondLst>
                                    <p:cond delay="500"/>
                                  </p:stCondLst>
                                  <p:childTnLst>
                                    <p:animMotion origin="layout" path="M -2.5E-6 -3.33333E-6 L -0.01666 -0.10139 " pathEditMode="relative" rAng="0" ptsTypes="AA">
                                      <p:cBhvr>
                                        <p:cTn id="212" dur="1500" fill="hold"/>
                                        <p:tgtEl>
                                          <p:spTgt spid="35"/>
                                        </p:tgtEl>
                                        <p:attrNameLst>
                                          <p:attrName>ppt_x</p:attrName>
                                          <p:attrName>ppt_y</p:attrName>
                                        </p:attrNameLst>
                                      </p:cBhvr>
                                      <p:rCtr x="-833" y="-5069"/>
                                    </p:animMotion>
                                  </p:childTnLst>
                                </p:cTn>
                              </p:par>
                              <p:par>
                                <p:cTn id="213" presetID="64" presetClass="path" presetSubtype="0" accel="49000" fill="hold" grpId="1" nodeType="withEffect">
                                  <p:stCondLst>
                                    <p:cond delay="500"/>
                                  </p:stCondLst>
                                  <p:childTnLst>
                                    <p:animMotion origin="layout" path="M -1.04167E-6 -3.33333E-6 L -0.01341 -0.10139 " pathEditMode="relative" rAng="0" ptsTypes="AA">
                                      <p:cBhvr>
                                        <p:cTn id="214" dur="1500" fill="hold"/>
                                        <p:tgtEl>
                                          <p:spTgt spid="32"/>
                                        </p:tgtEl>
                                        <p:attrNameLst>
                                          <p:attrName>ppt_x</p:attrName>
                                          <p:attrName>ppt_y</p:attrName>
                                        </p:attrNameLst>
                                      </p:cBhvr>
                                      <p:rCtr x="-677" y="-5069"/>
                                    </p:animMotion>
                                  </p:childTnLst>
                                </p:cTn>
                              </p:par>
                            </p:childTnLst>
                          </p:cTn>
                        </p:par>
                        <p:par>
                          <p:cTn id="215" fill="hold">
                            <p:stCondLst>
                              <p:cond delay="12500"/>
                            </p:stCondLst>
                            <p:childTnLst>
                              <p:par>
                                <p:cTn id="216" presetID="1" presetClass="exit" presetSubtype="0" fill="hold" nodeType="afterEffect">
                                  <p:stCondLst>
                                    <p:cond delay="0"/>
                                  </p:stCondLst>
                                  <p:childTnLst>
                                    <p:set>
                                      <p:cBhvr>
                                        <p:cTn id="217" dur="1" fill="hold">
                                          <p:stCondLst>
                                            <p:cond delay="0"/>
                                          </p:stCondLst>
                                        </p:cTn>
                                        <p:tgtEl>
                                          <p:spTgt spid="11"/>
                                        </p:tgtEl>
                                        <p:attrNameLst>
                                          <p:attrName>style.visibility</p:attrName>
                                        </p:attrNameLst>
                                      </p:cBhvr>
                                      <p:to>
                                        <p:strVal val="hidden"/>
                                      </p:to>
                                    </p:set>
                                  </p:childTnLst>
                                </p:cTn>
                              </p:par>
                              <p:par>
                                <p:cTn id="218" presetID="1" presetClass="exit" presetSubtype="0" fill="hold" nodeType="withEffect">
                                  <p:stCondLst>
                                    <p:cond delay="0"/>
                                  </p:stCondLst>
                                  <p:childTnLst>
                                    <p:set>
                                      <p:cBhvr>
                                        <p:cTn id="219" dur="1" fill="hold">
                                          <p:stCondLst>
                                            <p:cond delay="0"/>
                                          </p:stCondLst>
                                        </p:cTn>
                                        <p:tgtEl>
                                          <p:spTgt spid="69"/>
                                        </p:tgtEl>
                                        <p:attrNameLst>
                                          <p:attrName>style.visibility</p:attrName>
                                        </p:attrNameLst>
                                      </p:cBhvr>
                                      <p:to>
                                        <p:strVal val="hidden"/>
                                      </p:to>
                                    </p:set>
                                  </p:childTnLst>
                                </p:cTn>
                              </p:par>
                              <p:par>
                                <p:cTn id="220" presetID="1" presetClass="exit" presetSubtype="0" fill="hold" nodeType="withEffect">
                                  <p:stCondLst>
                                    <p:cond delay="0"/>
                                  </p:stCondLst>
                                  <p:childTnLst>
                                    <p:set>
                                      <p:cBhvr>
                                        <p:cTn id="221" dur="1" fill="hold">
                                          <p:stCondLst>
                                            <p:cond delay="0"/>
                                          </p:stCondLst>
                                        </p:cTn>
                                        <p:tgtEl>
                                          <p:spTgt spid="73"/>
                                        </p:tgtEl>
                                        <p:attrNameLst>
                                          <p:attrName>style.visibility</p:attrName>
                                        </p:attrNameLst>
                                      </p:cBhvr>
                                      <p:to>
                                        <p:strVal val="hidden"/>
                                      </p:to>
                                    </p:set>
                                  </p:childTnLst>
                                </p:cTn>
                              </p:par>
                              <p:par>
                                <p:cTn id="222" presetID="1" presetClass="exit" presetSubtype="0" fill="hold" nodeType="withEffect">
                                  <p:stCondLst>
                                    <p:cond delay="0"/>
                                  </p:stCondLst>
                                  <p:childTnLst>
                                    <p:set>
                                      <p:cBhvr>
                                        <p:cTn id="223" dur="1" fill="hold">
                                          <p:stCondLst>
                                            <p:cond delay="0"/>
                                          </p:stCondLst>
                                        </p:cTn>
                                        <p:tgtEl>
                                          <p:spTgt spid="77"/>
                                        </p:tgtEl>
                                        <p:attrNameLst>
                                          <p:attrName>style.visibility</p:attrName>
                                        </p:attrNameLst>
                                      </p:cBhvr>
                                      <p:to>
                                        <p:strVal val="hidden"/>
                                      </p:to>
                                    </p:set>
                                  </p:childTnLst>
                                </p:cTn>
                              </p:par>
                              <p:par>
                                <p:cTn id="224" presetID="1" presetClass="exit" presetSubtype="0" fill="hold" nodeType="withEffect">
                                  <p:stCondLst>
                                    <p:cond delay="0"/>
                                  </p:stCondLst>
                                  <p:childTnLst>
                                    <p:set>
                                      <p:cBhvr>
                                        <p:cTn id="225" dur="1" fill="hold">
                                          <p:stCondLst>
                                            <p:cond delay="0"/>
                                          </p:stCondLst>
                                        </p:cTn>
                                        <p:tgtEl>
                                          <p:spTgt spid="81"/>
                                        </p:tgtEl>
                                        <p:attrNameLst>
                                          <p:attrName>style.visibility</p:attrName>
                                        </p:attrNameLst>
                                      </p:cBhvr>
                                      <p:to>
                                        <p:strVal val="hidden"/>
                                      </p:to>
                                    </p:set>
                                  </p:childTnLst>
                                </p:cTn>
                              </p:par>
                              <p:par>
                                <p:cTn id="226" presetID="1" presetClass="exit" presetSubtype="0" fill="hold" nodeType="withEffect">
                                  <p:stCondLst>
                                    <p:cond delay="0"/>
                                  </p:stCondLst>
                                  <p:childTnLst>
                                    <p:set>
                                      <p:cBhvr>
                                        <p:cTn id="227" dur="1" fill="hold">
                                          <p:stCondLst>
                                            <p:cond delay="0"/>
                                          </p:stCondLst>
                                        </p:cTn>
                                        <p:tgtEl>
                                          <p:spTgt spid="85"/>
                                        </p:tgtEl>
                                        <p:attrNameLst>
                                          <p:attrName>style.visibility</p:attrName>
                                        </p:attrNameLst>
                                      </p:cBhvr>
                                      <p:to>
                                        <p:strVal val="hidden"/>
                                      </p:to>
                                    </p:set>
                                  </p:childTnLst>
                                </p:cTn>
                              </p:par>
                              <p:par>
                                <p:cTn id="228" presetID="1" presetClass="exit" presetSubtype="0" fill="hold" nodeType="withEffect">
                                  <p:stCondLst>
                                    <p:cond delay="0"/>
                                  </p:stCondLst>
                                  <p:childTnLst>
                                    <p:set>
                                      <p:cBhvr>
                                        <p:cTn id="229" dur="1" fill="hold">
                                          <p:stCondLst>
                                            <p:cond delay="0"/>
                                          </p:stCondLst>
                                        </p:cTn>
                                        <p:tgtEl>
                                          <p:spTgt spid="89"/>
                                        </p:tgtEl>
                                        <p:attrNameLst>
                                          <p:attrName>style.visibility</p:attrName>
                                        </p:attrNameLst>
                                      </p:cBhvr>
                                      <p:to>
                                        <p:strVal val="hidden"/>
                                      </p:to>
                                    </p:set>
                                  </p:childTnLst>
                                </p:cTn>
                              </p:par>
                              <p:par>
                                <p:cTn id="230" presetID="1" presetClass="exit" presetSubtype="0" fill="hold" nodeType="withEffect">
                                  <p:stCondLst>
                                    <p:cond delay="0"/>
                                  </p:stCondLst>
                                  <p:childTnLst>
                                    <p:set>
                                      <p:cBhvr>
                                        <p:cTn id="231" dur="1" fill="hold">
                                          <p:stCondLst>
                                            <p:cond delay="0"/>
                                          </p:stCondLst>
                                        </p:cTn>
                                        <p:tgtEl>
                                          <p:spTgt spid="14"/>
                                        </p:tgtEl>
                                        <p:attrNameLst>
                                          <p:attrName>style.visibility</p:attrName>
                                        </p:attrNameLst>
                                      </p:cBhvr>
                                      <p:to>
                                        <p:strVal val="hidden"/>
                                      </p:to>
                                    </p:set>
                                  </p:childTnLst>
                                </p:cTn>
                              </p:par>
                              <p:par>
                                <p:cTn id="232" presetID="1" presetClass="exit" presetSubtype="0" fill="hold" nodeType="withEffect">
                                  <p:stCondLst>
                                    <p:cond delay="0"/>
                                  </p:stCondLst>
                                  <p:childTnLst>
                                    <p:set>
                                      <p:cBhvr>
                                        <p:cTn id="233" dur="1" fill="hold">
                                          <p:stCondLst>
                                            <p:cond delay="0"/>
                                          </p:stCondLst>
                                        </p:cTn>
                                        <p:tgtEl>
                                          <p:spTgt spid="34"/>
                                        </p:tgtEl>
                                        <p:attrNameLst>
                                          <p:attrName>style.visibility</p:attrName>
                                        </p:attrNameLst>
                                      </p:cBhvr>
                                      <p:to>
                                        <p:strVal val="hidden"/>
                                      </p:to>
                                    </p:set>
                                  </p:childTnLst>
                                </p:cTn>
                              </p:par>
                              <p:par>
                                <p:cTn id="234" presetID="1" presetClass="exit" presetSubtype="0" fill="hold" nodeType="withEffect">
                                  <p:stCondLst>
                                    <p:cond delay="0"/>
                                  </p:stCondLst>
                                  <p:childTnLst>
                                    <p:set>
                                      <p:cBhvr>
                                        <p:cTn id="235" dur="1" fill="hold">
                                          <p:stCondLst>
                                            <p:cond delay="0"/>
                                          </p:stCondLst>
                                        </p:cTn>
                                        <p:tgtEl>
                                          <p:spTgt spid="35"/>
                                        </p:tgtEl>
                                        <p:attrNameLst>
                                          <p:attrName>style.visibility</p:attrName>
                                        </p:attrNameLst>
                                      </p:cBhvr>
                                      <p:to>
                                        <p:strVal val="hidden"/>
                                      </p:to>
                                    </p:set>
                                  </p:childTnLst>
                                </p:cTn>
                              </p:par>
                              <p:par>
                                <p:cTn id="236" presetID="1" presetClass="entr" presetSubtype="0" fill="hold" nodeType="withEffect">
                                  <p:stCondLst>
                                    <p:cond delay="0"/>
                                  </p:stCondLst>
                                  <p:childTnLst>
                                    <p:set>
                                      <p:cBhvr>
                                        <p:cTn id="237" dur="1" fill="hold">
                                          <p:stCondLst>
                                            <p:cond delay="0"/>
                                          </p:stCondLst>
                                        </p:cTn>
                                        <p:tgtEl>
                                          <p:spTgt spid="12"/>
                                        </p:tgtEl>
                                        <p:attrNameLst>
                                          <p:attrName>style.visibility</p:attrName>
                                        </p:attrNameLst>
                                      </p:cBhvr>
                                      <p:to>
                                        <p:strVal val="visible"/>
                                      </p:to>
                                    </p:se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8"/>
                                        </p:tgtEl>
                                        <p:attrNameLst>
                                          <p:attrName>style.visibility</p:attrName>
                                        </p:attrNameLst>
                                      </p:cBhvr>
                                      <p:to>
                                        <p:strVal val="visible"/>
                                      </p:to>
                                    </p:set>
                                    <p:animEffect transition="in" filter="fade">
                                      <p:cBhvr>
                                        <p:cTn id="2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32" grpId="1"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8859249-CFC6-46AC-A9B2-43194C7878A2}"/>
              </a:ext>
            </a:extLst>
          </p:cNvPr>
          <p:cNvGrpSpPr/>
          <p:nvPr/>
        </p:nvGrpSpPr>
        <p:grpSpPr>
          <a:xfrm>
            <a:off x="3441685" y="2771627"/>
            <a:ext cx="5308633" cy="1540721"/>
            <a:chOff x="2221615" y="3619193"/>
            <a:chExt cx="5308633" cy="1540721"/>
          </a:xfrm>
        </p:grpSpPr>
        <p:pic>
          <p:nvPicPr>
            <p:cNvPr id="93" name="Picture 92">
              <a:extLst>
                <a:ext uri="{FF2B5EF4-FFF2-40B4-BE49-F238E27FC236}">
                  <a16:creationId xmlns:a16="http://schemas.microsoft.com/office/drawing/2014/main" id="{46EF2A73-AD68-4109-B350-CFF8C751C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1615" y="3619193"/>
              <a:ext cx="311742" cy="1533773"/>
            </a:xfrm>
            <a:prstGeom prst="rect">
              <a:avLst/>
            </a:prstGeom>
          </p:spPr>
        </p:pic>
        <p:grpSp>
          <p:nvGrpSpPr>
            <p:cNvPr id="94" name="Group 93">
              <a:extLst>
                <a:ext uri="{FF2B5EF4-FFF2-40B4-BE49-F238E27FC236}">
                  <a16:creationId xmlns:a16="http://schemas.microsoft.com/office/drawing/2014/main" id="{D0A438F3-71D4-4F3D-ADE8-AB3771DB9A2D}"/>
                </a:ext>
              </a:extLst>
            </p:cNvPr>
            <p:cNvGrpSpPr/>
            <p:nvPr/>
          </p:nvGrpSpPr>
          <p:grpSpPr>
            <a:xfrm>
              <a:off x="2922862" y="3662710"/>
              <a:ext cx="426463" cy="1497204"/>
              <a:chOff x="2770462" y="3510310"/>
              <a:chExt cx="426463" cy="1497204"/>
            </a:xfrm>
          </p:grpSpPr>
          <p:pic>
            <p:nvPicPr>
              <p:cNvPr id="95" name="Picture 94" descr="A drawing of a face  Description automatically generated">
                <a:extLst>
                  <a:ext uri="{FF2B5EF4-FFF2-40B4-BE49-F238E27FC236}">
                    <a16:creationId xmlns:a16="http://schemas.microsoft.com/office/drawing/2014/main" id="{FD6EE49B-91B0-44F2-9308-DCFA7A6C65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0462" y="3510310"/>
                <a:ext cx="426463" cy="426463"/>
              </a:xfrm>
              <a:prstGeom prst="rect">
                <a:avLst/>
              </a:prstGeom>
            </p:spPr>
          </p:pic>
          <p:pic>
            <p:nvPicPr>
              <p:cNvPr id="96" name="Picture 95" descr="A drawing of a face  Description automatically generated">
                <a:extLst>
                  <a:ext uri="{FF2B5EF4-FFF2-40B4-BE49-F238E27FC236}">
                    <a16:creationId xmlns:a16="http://schemas.microsoft.com/office/drawing/2014/main" id="{ECDA3E6A-2DA1-452B-BF3D-9674CD6B0E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0462" y="4045681"/>
                <a:ext cx="426463" cy="426463"/>
              </a:xfrm>
              <a:prstGeom prst="rect">
                <a:avLst/>
              </a:prstGeom>
            </p:spPr>
          </p:pic>
          <p:pic>
            <p:nvPicPr>
              <p:cNvPr id="97" name="Picture 96" descr="A drawing of a face  Description automatically generated">
                <a:extLst>
                  <a:ext uri="{FF2B5EF4-FFF2-40B4-BE49-F238E27FC236}">
                    <a16:creationId xmlns:a16="http://schemas.microsoft.com/office/drawing/2014/main" id="{5F274EE2-9149-41CC-AF82-0E771C2C3E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0462" y="4581051"/>
                <a:ext cx="426463" cy="426463"/>
              </a:xfrm>
              <a:prstGeom prst="rect">
                <a:avLst/>
              </a:prstGeom>
            </p:spPr>
          </p:pic>
        </p:grpSp>
        <p:grpSp>
          <p:nvGrpSpPr>
            <p:cNvPr id="98" name="Group 97">
              <a:extLst>
                <a:ext uri="{FF2B5EF4-FFF2-40B4-BE49-F238E27FC236}">
                  <a16:creationId xmlns:a16="http://schemas.microsoft.com/office/drawing/2014/main" id="{9A53AF4E-A188-434D-8BB5-4B8F58D95989}"/>
                </a:ext>
              </a:extLst>
            </p:cNvPr>
            <p:cNvGrpSpPr/>
            <p:nvPr/>
          </p:nvGrpSpPr>
          <p:grpSpPr>
            <a:xfrm>
              <a:off x="3440378" y="3662710"/>
              <a:ext cx="426463" cy="1497204"/>
              <a:chOff x="3287978" y="3510310"/>
              <a:chExt cx="426463" cy="1497204"/>
            </a:xfrm>
          </p:grpSpPr>
          <p:pic>
            <p:nvPicPr>
              <p:cNvPr id="99" name="Picture 98" descr="A drawing of a face  Description automatically generated">
                <a:extLst>
                  <a:ext uri="{FF2B5EF4-FFF2-40B4-BE49-F238E27FC236}">
                    <a16:creationId xmlns:a16="http://schemas.microsoft.com/office/drawing/2014/main" id="{B2C8D3E3-C898-4C36-ABBD-F31D5686B7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7978" y="3510310"/>
                <a:ext cx="426463" cy="426463"/>
              </a:xfrm>
              <a:prstGeom prst="rect">
                <a:avLst/>
              </a:prstGeom>
            </p:spPr>
          </p:pic>
          <p:pic>
            <p:nvPicPr>
              <p:cNvPr id="100" name="Picture 99" descr="A drawing of a face  Description automatically generated">
                <a:extLst>
                  <a:ext uri="{FF2B5EF4-FFF2-40B4-BE49-F238E27FC236}">
                    <a16:creationId xmlns:a16="http://schemas.microsoft.com/office/drawing/2014/main" id="{517843BC-C980-4634-AC01-F76E590295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7978" y="4045681"/>
                <a:ext cx="426463" cy="426463"/>
              </a:xfrm>
              <a:prstGeom prst="rect">
                <a:avLst/>
              </a:prstGeom>
            </p:spPr>
          </p:pic>
          <p:pic>
            <p:nvPicPr>
              <p:cNvPr id="101" name="Picture 100" descr="A drawing of a face  Description automatically generated">
                <a:extLst>
                  <a:ext uri="{FF2B5EF4-FFF2-40B4-BE49-F238E27FC236}">
                    <a16:creationId xmlns:a16="http://schemas.microsoft.com/office/drawing/2014/main" id="{515E4E49-8ABB-4D7E-8907-DE695C871D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7978" y="4581051"/>
                <a:ext cx="426463" cy="426463"/>
              </a:xfrm>
              <a:prstGeom prst="rect">
                <a:avLst/>
              </a:prstGeom>
            </p:spPr>
          </p:pic>
        </p:grpSp>
        <p:grpSp>
          <p:nvGrpSpPr>
            <p:cNvPr id="102" name="Group 101">
              <a:extLst>
                <a:ext uri="{FF2B5EF4-FFF2-40B4-BE49-F238E27FC236}">
                  <a16:creationId xmlns:a16="http://schemas.microsoft.com/office/drawing/2014/main" id="{4E5F927F-9480-4160-8292-A5A68C91DA1C}"/>
                </a:ext>
              </a:extLst>
            </p:cNvPr>
            <p:cNvGrpSpPr/>
            <p:nvPr/>
          </p:nvGrpSpPr>
          <p:grpSpPr>
            <a:xfrm>
              <a:off x="3959643" y="3662710"/>
              <a:ext cx="426463" cy="1497204"/>
              <a:chOff x="3807243" y="3510310"/>
              <a:chExt cx="426463" cy="1497204"/>
            </a:xfrm>
          </p:grpSpPr>
          <p:pic>
            <p:nvPicPr>
              <p:cNvPr id="103" name="Picture 102">
                <a:extLst>
                  <a:ext uri="{FF2B5EF4-FFF2-40B4-BE49-F238E27FC236}">
                    <a16:creationId xmlns:a16="http://schemas.microsoft.com/office/drawing/2014/main" id="{1A48E535-C4B2-4153-8139-5D381B6268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104" name="Picture 103">
                <a:extLst>
                  <a:ext uri="{FF2B5EF4-FFF2-40B4-BE49-F238E27FC236}">
                    <a16:creationId xmlns:a16="http://schemas.microsoft.com/office/drawing/2014/main" id="{9DE6FE33-7E2F-47CD-86BD-35D1E1C0FF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105" name="Picture 104">
                <a:extLst>
                  <a:ext uri="{FF2B5EF4-FFF2-40B4-BE49-F238E27FC236}">
                    <a16:creationId xmlns:a16="http://schemas.microsoft.com/office/drawing/2014/main" id="{DBD8EAEA-6FF7-4846-AF3D-74FF33F97F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nvGrpSpPr>
            <p:cNvPr id="106" name="Group 105">
              <a:extLst>
                <a:ext uri="{FF2B5EF4-FFF2-40B4-BE49-F238E27FC236}">
                  <a16:creationId xmlns:a16="http://schemas.microsoft.com/office/drawing/2014/main" id="{84377460-E4FF-4DF6-9A62-818C92716DF6}"/>
                </a:ext>
              </a:extLst>
            </p:cNvPr>
            <p:cNvGrpSpPr/>
            <p:nvPr/>
          </p:nvGrpSpPr>
          <p:grpSpPr>
            <a:xfrm>
              <a:off x="4483667" y="3662710"/>
              <a:ext cx="426463" cy="1497204"/>
              <a:chOff x="3807243" y="3510310"/>
              <a:chExt cx="426463" cy="1497204"/>
            </a:xfrm>
          </p:grpSpPr>
          <p:pic>
            <p:nvPicPr>
              <p:cNvPr id="107" name="Picture 106">
                <a:extLst>
                  <a:ext uri="{FF2B5EF4-FFF2-40B4-BE49-F238E27FC236}">
                    <a16:creationId xmlns:a16="http://schemas.microsoft.com/office/drawing/2014/main" id="{856E61E2-588B-4E2B-B8D0-07F7EF0DE1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108" name="Picture 107">
                <a:extLst>
                  <a:ext uri="{FF2B5EF4-FFF2-40B4-BE49-F238E27FC236}">
                    <a16:creationId xmlns:a16="http://schemas.microsoft.com/office/drawing/2014/main" id="{C802AB7C-3085-4571-A5F8-6562DCD453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109" name="Picture 108">
                <a:extLst>
                  <a:ext uri="{FF2B5EF4-FFF2-40B4-BE49-F238E27FC236}">
                    <a16:creationId xmlns:a16="http://schemas.microsoft.com/office/drawing/2014/main" id="{A2428ECF-6780-40C0-8D10-C786E51F58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nvGrpSpPr>
            <p:cNvPr id="110" name="Group 109">
              <a:extLst>
                <a:ext uri="{FF2B5EF4-FFF2-40B4-BE49-F238E27FC236}">
                  <a16:creationId xmlns:a16="http://schemas.microsoft.com/office/drawing/2014/main" id="{5518BFB0-B4BE-43EE-AA21-294DAA8D3649}"/>
                </a:ext>
              </a:extLst>
            </p:cNvPr>
            <p:cNvGrpSpPr/>
            <p:nvPr/>
          </p:nvGrpSpPr>
          <p:grpSpPr>
            <a:xfrm>
              <a:off x="5007691" y="3662710"/>
              <a:ext cx="426463" cy="1497204"/>
              <a:chOff x="3807243" y="3510310"/>
              <a:chExt cx="426463" cy="1497204"/>
            </a:xfrm>
          </p:grpSpPr>
          <p:pic>
            <p:nvPicPr>
              <p:cNvPr id="111" name="Picture 110">
                <a:extLst>
                  <a:ext uri="{FF2B5EF4-FFF2-40B4-BE49-F238E27FC236}">
                    <a16:creationId xmlns:a16="http://schemas.microsoft.com/office/drawing/2014/main" id="{58320CCE-06DE-4754-B5AD-9271503F11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112" name="Picture 111">
                <a:extLst>
                  <a:ext uri="{FF2B5EF4-FFF2-40B4-BE49-F238E27FC236}">
                    <a16:creationId xmlns:a16="http://schemas.microsoft.com/office/drawing/2014/main" id="{958C1D6E-7AC4-4747-8E64-F66CD43A3C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113" name="Picture 112">
                <a:extLst>
                  <a:ext uri="{FF2B5EF4-FFF2-40B4-BE49-F238E27FC236}">
                    <a16:creationId xmlns:a16="http://schemas.microsoft.com/office/drawing/2014/main" id="{02D715AE-EAF3-4254-8730-38BD27266F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nvGrpSpPr>
            <p:cNvPr id="114" name="Group 113">
              <a:extLst>
                <a:ext uri="{FF2B5EF4-FFF2-40B4-BE49-F238E27FC236}">
                  <a16:creationId xmlns:a16="http://schemas.microsoft.com/office/drawing/2014/main" id="{7B3151A2-7C5D-4620-8DBD-9295EC0B4061}"/>
                </a:ext>
              </a:extLst>
            </p:cNvPr>
            <p:cNvGrpSpPr/>
            <p:nvPr/>
          </p:nvGrpSpPr>
          <p:grpSpPr>
            <a:xfrm>
              <a:off x="5531715" y="3662710"/>
              <a:ext cx="426463" cy="1497204"/>
              <a:chOff x="3807243" y="3510310"/>
              <a:chExt cx="426463" cy="1497204"/>
            </a:xfrm>
          </p:grpSpPr>
          <p:pic>
            <p:nvPicPr>
              <p:cNvPr id="115" name="Picture 114">
                <a:extLst>
                  <a:ext uri="{FF2B5EF4-FFF2-40B4-BE49-F238E27FC236}">
                    <a16:creationId xmlns:a16="http://schemas.microsoft.com/office/drawing/2014/main" id="{81861BFD-4A35-4D28-9107-092F52568F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116" name="Picture 115">
                <a:extLst>
                  <a:ext uri="{FF2B5EF4-FFF2-40B4-BE49-F238E27FC236}">
                    <a16:creationId xmlns:a16="http://schemas.microsoft.com/office/drawing/2014/main" id="{B4373FB4-F2B9-443F-A7B5-8A665BB212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117" name="Picture 116">
                <a:extLst>
                  <a:ext uri="{FF2B5EF4-FFF2-40B4-BE49-F238E27FC236}">
                    <a16:creationId xmlns:a16="http://schemas.microsoft.com/office/drawing/2014/main" id="{42C13FFB-4DC8-4D3A-A194-967BC984E5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nvGrpSpPr>
            <p:cNvPr id="118" name="Group 117">
              <a:extLst>
                <a:ext uri="{FF2B5EF4-FFF2-40B4-BE49-F238E27FC236}">
                  <a16:creationId xmlns:a16="http://schemas.microsoft.com/office/drawing/2014/main" id="{58E4B5D9-6C77-4F08-A82B-FEE7BE003276}"/>
                </a:ext>
              </a:extLst>
            </p:cNvPr>
            <p:cNvGrpSpPr/>
            <p:nvPr/>
          </p:nvGrpSpPr>
          <p:grpSpPr>
            <a:xfrm>
              <a:off x="6055739" y="3662710"/>
              <a:ext cx="426463" cy="1497204"/>
              <a:chOff x="3807243" y="3510310"/>
              <a:chExt cx="426463" cy="1497204"/>
            </a:xfrm>
          </p:grpSpPr>
          <p:pic>
            <p:nvPicPr>
              <p:cNvPr id="119" name="Picture 118">
                <a:extLst>
                  <a:ext uri="{FF2B5EF4-FFF2-40B4-BE49-F238E27FC236}">
                    <a16:creationId xmlns:a16="http://schemas.microsoft.com/office/drawing/2014/main" id="{11FE22B9-6310-414E-B822-B7EB01D1E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120" name="Picture 119">
                <a:extLst>
                  <a:ext uri="{FF2B5EF4-FFF2-40B4-BE49-F238E27FC236}">
                    <a16:creationId xmlns:a16="http://schemas.microsoft.com/office/drawing/2014/main" id="{BFE9BEEE-8E93-4084-B63A-67337BD704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121" name="Picture 120">
                <a:extLst>
                  <a:ext uri="{FF2B5EF4-FFF2-40B4-BE49-F238E27FC236}">
                    <a16:creationId xmlns:a16="http://schemas.microsoft.com/office/drawing/2014/main" id="{7A44F4DB-F387-4B56-B278-075465C2A4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nvGrpSpPr>
            <p:cNvPr id="122" name="Group 121">
              <a:extLst>
                <a:ext uri="{FF2B5EF4-FFF2-40B4-BE49-F238E27FC236}">
                  <a16:creationId xmlns:a16="http://schemas.microsoft.com/office/drawing/2014/main" id="{EEB45852-565C-45EF-9956-B7361DC130EB}"/>
                </a:ext>
              </a:extLst>
            </p:cNvPr>
            <p:cNvGrpSpPr/>
            <p:nvPr/>
          </p:nvGrpSpPr>
          <p:grpSpPr>
            <a:xfrm>
              <a:off x="6579763" y="3662710"/>
              <a:ext cx="426463" cy="1497204"/>
              <a:chOff x="3807243" y="3510310"/>
              <a:chExt cx="426463" cy="1497204"/>
            </a:xfrm>
          </p:grpSpPr>
          <p:pic>
            <p:nvPicPr>
              <p:cNvPr id="123" name="Picture 122">
                <a:extLst>
                  <a:ext uri="{FF2B5EF4-FFF2-40B4-BE49-F238E27FC236}">
                    <a16:creationId xmlns:a16="http://schemas.microsoft.com/office/drawing/2014/main" id="{D4222309-697B-472A-9AF0-DF2A2AC763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124" name="Picture 123">
                <a:extLst>
                  <a:ext uri="{FF2B5EF4-FFF2-40B4-BE49-F238E27FC236}">
                    <a16:creationId xmlns:a16="http://schemas.microsoft.com/office/drawing/2014/main" id="{1EB500E1-8020-4782-8A69-01A637859E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125" name="Picture 124">
                <a:extLst>
                  <a:ext uri="{FF2B5EF4-FFF2-40B4-BE49-F238E27FC236}">
                    <a16:creationId xmlns:a16="http://schemas.microsoft.com/office/drawing/2014/main" id="{41EB031C-7366-448F-9F38-462A579150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nvGrpSpPr>
            <p:cNvPr id="126" name="Group 125">
              <a:extLst>
                <a:ext uri="{FF2B5EF4-FFF2-40B4-BE49-F238E27FC236}">
                  <a16:creationId xmlns:a16="http://schemas.microsoft.com/office/drawing/2014/main" id="{66611927-4B1B-4FCD-9575-413D72CAE138}"/>
                </a:ext>
              </a:extLst>
            </p:cNvPr>
            <p:cNvGrpSpPr/>
            <p:nvPr/>
          </p:nvGrpSpPr>
          <p:grpSpPr>
            <a:xfrm>
              <a:off x="7103785" y="3662710"/>
              <a:ext cx="426463" cy="1497204"/>
              <a:chOff x="3807243" y="3510310"/>
              <a:chExt cx="426463" cy="1497204"/>
            </a:xfrm>
          </p:grpSpPr>
          <p:pic>
            <p:nvPicPr>
              <p:cNvPr id="127" name="Picture 126">
                <a:extLst>
                  <a:ext uri="{FF2B5EF4-FFF2-40B4-BE49-F238E27FC236}">
                    <a16:creationId xmlns:a16="http://schemas.microsoft.com/office/drawing/2014/main" id="{BD1CBF20-AE85-4D25-BB1B-C62BCEDE6C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3510310"/>
                <a:ext cx="426463" cy="426463"/>
              </a:xfrm>
              <a:prstGeom prst="rect">
                <a:avLst/>
              </a:prstGeom>
            </p:spPr>
          </p:pic>
          <p:pic>
            <p:nvPicPr>
              <p:cNvPr id="128" name="Picture 127">
                <a:extLst>
                  <a:ext uri="{FF2B5EF4-FFF2-40B4-BE49-F238E27FC236}">
                    <a16:creationId xmlns:a16="http://schemas.microsoft.com/office/drawing/2014/main" id="{A4774C79-8EAB-4411-A22D-6BE5A31252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045680"/>
                <a:ext cx="426463" cy="426463"/>
              </a:xfrm>
              <a:prstGeom prst="rect">
                <a:avLst/>
              </a:prstGeom>
            </p:spPr>
          </p:pic>
          <p:pic>
            <p:nvPicPr>
              <p:cNvPr id="129" name="Picture 128">
                <a:extLst>
                  <a:ext uri="{FF2B5EF4-FFF2-40B4-BE49-F238E27FC236}">
                    <a16:creationId xmlns:a16="http://schemas.microsoft.com/office/drawing/2014/main" id="{14C0C9F3-8930-4B1B-8422-2E50FF0956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43" y="4581051"/>
                <a:ext cx="426463" cy="426463"/>
              </a:xfrm>
              <a:prstGeom prst="rect">
                <a:avLst/>
              </a:prstGeom>
            </p:spPr>
          </p:pic>
        </p:grpSp>
      </p:grpSp>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1:4</a:t>
            </a:r>
          </a:p>
        </p:txBody>
      </p:sp>
      <p:sp>
        <p:nvSpPr>
          <p:cNvPr id="3" name="TextBox 2">
            <a:extLst>
              <a:ext uri="{FF2B5EF4-FFF2-40B4-BE49-F238E27FC236}">
                <a16:creationId xmlns:a16="http://schemas.microsoft.com/office/drawing/2014/main" id="{3189C4C5-B087-4ADA-A443-5BD9BB4845A3}"/>
              </a:ext>
            </a:extLst>
          </p:cNvPr>
          <p:cNvSpPr txBox="1"/>
          <p:nvPr/>
        </p:nvSpPr>
        <p:spPr bwMode="auto">
          <a:xfrm>
            <a:off x="1707813" y="920309"/>
            <a:ext cx="877637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100" dirty="0">
                <a:latin typeface="Myriad Pro Semibold" charset="0"/>
                <a:ea typeface="Myriad Pro Semibold" charset="0"/>
                <a:cs typeface="Myriad Pro Semibold" charset="0"/>
              </a:rPr>
              <a:t>81 marbles shared equally between 3 children. How many marbles each?</a:t>
            </a:r>
            <a:endParaRPr lang="en-GB" sz="2100" dirty="0">
              <a:solidFill>
                <a:srgbClr val="FF0000"/>
              </a:solidFill>
              <a:latin typeface="Myriad Pro Semibold" charset="0"/>
              <a:ea typeface="Myriad Pro Semibold" charset="0"/>
              <a:cs typeface="Myriad Pro Semibold" charset="0"/>
            </a:endParaRPr>
          </a:p>
        </p:txBody>
      </p:sp>
      <p:sp>
        <p:nvSpPr>
          <p:cNvPr id="4" name="TextBox 3">
            <a:extLst>
              <a:ext uri="{FF2B5EF4-FFF2-40B4-BE49-F238E27FC236}">
                <a16:creationId xmlns:a16="http://schemas.microsoft.com/office/drawing/2014/main" id="{4E49C92E-90D5-46C4-AFE8-47583093450B}"/>
              </a:ext>
            </a:extLst>
          </p:cNvPr>
          <p:cNvSpPr txBox="1"/>
          <p:nvPr/>
        </p:nvSpPr>
        <p:spPr bwMode="auto">
          <a:xfrm>
            <a:off x="5053785" y="1524946"/>
            <a:ext cx="1487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81  ÷  3  =</a:t>
            </a:r>
            <a:endParaRPr lang="en-GB" sz="2200" dirty="0">
              <a:solidFill>
                <a:srgbClr val="C00000"/>
              </a:solidFill>
              <a:latin typeface="Myriad Pro Semibold" charset="0"/>
              <a:ea typeface="Myriad Pro Semibold" charset="0"/>
              <a:cs typeface="Myriad Pro Semibold" charset="0"/>
            </a:endParaRPr>
          </a:p>
        </p:txBody>
      </p:sp>
      <p:sp>
        <p:nvSpPr>
          <p:cNvPr id="5" name="Rectangle 4">
            <a:extLst>
              <a:ext uri="{FF2B5EF4-FFF2-40B4-BE49-F238E27FC236}">
                <a16:creationId xmlns:a16="http://schemas.microsoft.com/office/drawing/2014/main" id="{C8C3D5A4-F342-44AB-9A2A-64882A2EDEE3}"/>
              </a:ext>
            </a:extLst>
          </p:cNvPr>
          <p:cNvSpPr/>
          <p:nvPr/>
        </p:nvSpPr>
        <p:spPr bwMode="auto">
          <a:xfrm>
            <a:off x="6727641" y="151542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6" name="TextBox 5">
            <a:extLst>
              <a:ext uri="{FF2B5EF4-FFF2-40B4-BE49-F238E27FC236}">
                <a16:creationId xmlns:a16="http://schemas.microsoft.com/office/drawing/2014/main" id="{F19057F0-8E77-4921-90B1-30E30DDE84DC}"/>
              </a:ext>
            </a:extLst>
          </p:cNvPr>
          <p:cNvSpPr txBox="1"/>
          <p:nvPr/>
        </p:nvSpPr>
        <p:spPr bwMode="auto">
          <a:xfrm>
            <a:off x="6717030" y="1524945"/>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27</a:t>
            </a:r>
          </a:p>
        </p:txBody>
      </p:sp>
      <p:sp>
        <p:nvSpPr>
          <p:cNvPr id="7" name="TextBox 6">
            <a:extLst>
              <a:ext uri="{FF2B5EF4-FFF2-40B4-BE49-F238E27FC236}">
                <a16:creationId xmlns:a16="http://schemas.microsoft.com/office/drawing/2014/main" id="{C8A63CEA-685D-49B4-B91D-A4419C989F29}"/>
              </a:ext>
            </a:extLst>
          </p:cNvPr>
          <p:cNvSpPr txBox="1"/>
          <p:nvPr/>
        </p:nvSpPr>
        <p:spPr bwMode="auto">
          <a:xfrm>
            <a:off x="4328594" y="5128144"/>
            <a:ext cx="353481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070C0"/>
                </a:solidFill>
                <a:latin typeface="Myriad Pro Semibold" charset="0"/>
                <a:ea typeface="Myriad Pro Semibold" charset="0"/>
                <a:cs typeface="Myriad Pro Semibold" charset="0"/>
              </a:rPr>
              <a:t>8 tens ÷ 3 = 2 tens r 2 tens</a:t>
            </a:r>
          </a:p>
        </p:txBody>
      </p:sp>
      <p:sp>
        <p:nvSpPr>
          <p:cNvPr id="8" name="TextBox 7">
            <a:extLst>
              <a:ext uri="{FF2B5EF4-FFF2-40B4-BE49-F238E27FC236}">
                <a16:creationId xmlns:a16="http://schemas.microsoft.com/office/drawing/2014/main" id="{F4FBB251-8CBC-4ABB-A988-50B1833C7F4E}"/>
              </a:ext>
            </a:extLst>
          </p:cNvPr>
          <p:cNvSpPr txBox="1"/>
          <p:nvPr/>
        </p:nvSpPr>
        <p:spPr bwMode="auto">
          <a:xfrm>
            <a:off x="4682792" y="5537746"/>
            <a:ext cx="28264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FF0000"/>
                </a:solidFill>
                <a:latin typeface="Myriad Pro Semibold" charset="0"/>
                <a:ea typeface="Myriad Pro Semibold" charset="0"/>
                <a:cs typeface="Myriad Pro Semibold" charset="0"/>
              </a:rPr>
              <a:t>21 ones ÷ 3 = 7 ones</a:t>
            </a:r>
          </a:p>
        </p:txBody>
      </p:sp>
      <p:sp>
        <p:nvSpPr>
          <p:cNvPr id="32" name="Rectangle 31">
            <a:extLst>
              <a:ext uri="{FF2B5EF4-FFF2-40B4-BE49-F238E27FC236}">
                <a16:creationId xmlns:a16="http://schemas.microsoft.com/office/drawing/2014/main" id="{A0FED931-97E3-4E58-8811-BD1F787717C0}"/>
              </a:ext>
            </a:extLst>
          </p:cNvPr>
          <p:cNvSpPr/>
          <p:nvPr/>
        </p:nvSpPr>
        <p:spPr bwMode="auto">
          <a:xfrm>
            <a:off x="4066390" y="2763227"/>
            <a:ext cx="1077540" cy="1601035"/>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49" name="Picture 48">
            <a:extLst>
              <a:ext uri="{FF2B5EF4-FFF2-40B4-BE49-F238E27FC236}">
                <a16:creationId xmlns:a16="http://schemas.microsoft.com/office/drawing/2014/main" id="{AEF8BFB0-2000-4B37-AD8E-495669E4875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245873" y="5050283"/>
            <a:ext cx="5700254" cy="1280271"/>
          </a:xfrm>
          <a:prstGeom prst="rect">
            <a:avLst/>
          </a:prstGeom>
        </p:spPr>
      </p:pic>
    </p:spTree>
    <p:extLst>
      <p:ext uri="{BB962C8B-B14F-4D97-AF65-F5344CB8AC3E}">
        <p14:creationId xmlns:p14="http://schemas.microsoft.com/office/powerpoint/2010/main" val="168188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32"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1:7</a:t>
            </a:r>
          </a:p>
        </p:txBody>
      </p:sp>
      <p:pic>
        <p:nvPicPr>
          <p:cNvPr id="9" name="Picture 8" descr="A close up of a logo  Description automatically generated">
            <a:extLst>
              <a:ext uri="{FF2B5EF4-FFF2-40B4-BE49-F238E27FC236}">
                <a16:creationId xmlns:a16="http://schemas.microsoft.com/office/drawing/2014/main" id="{E1F9899A-84D8-4443-86FA-48086D1520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9715" y="1608334"/>
            <a:ext cx="5112573" cy="4127468"/>
          </a:xfrm>
          <a:prstGeom prst="rect">
            <a:avLst/>
          </a:prstGeom>
        </p:spPr>
      </p:pic>
    </p:spTree>
    <p:extLst>
      <p:ext uri="{BB962C8B-B14F-4D97-AF65-F5344CB8AC3E}">
        <p14:creationId xmlns:p14="http://schemas.microsoft.com/office/powerpoint/2010/main" val="24013937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a:t>
            </a:r>
            <a:r>
              <a:rPr lang="en-GB" sz="2400" b="1" dirty="0"/>
              <a:t>4</a:t>
            </a:r>
            <a:r>
              <a:rPr lang="en-GB" sz="2400" b="1" i="0" u="none" strike="noStrike" dirty="0">
                <a:effectLst/>
              </a:rPr>
              <a:t>, Learning Outcome </a:t>
            </a:r>
            <a:r>
              <a:rPr lang="en-GB" sz="2400" b="1" dirty="0"/>
              <a:t>21</a:t>
            </a:r>
            <a:r>
              <a:rPr lang="en-GB" sz="2400" b="1" i="0" u="none" strike="noStrike" dirty="0">
                <a:effectLst/>
              </a:rPr>
              <a:t>	</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82535001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divide a two-digit number by a single-digit number using partitioning and representations (with exchanging and remainders)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87777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4, Learning Outcome 21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2.15 Division: partitioning leading to short division</a:t>
            </a:r>
            <a:r>
              <a:rPr lang="en-GB" sz="2000" dirty="0"/>
              <a:t> </a:t>
            </a:r>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4198980479"/>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1:5 and 1:7</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10-13</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Graphical user interface, text  Description automatically generated">
            <a:extLst>
              <a:ext uri="{FF2B5EF4-FFF2-40B4-BE49-F238E27FC236}">
                <a16:creationId xmlns:a16="http://schemas.microsoft.com/office/drawing/2014/main" id="{BD085091-AC14-4984-BEA2-73E9409C32A5}"/>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63" b="63"/>
          <a:stretch>
            <a:fillRect/>
          </a:stretch>
        </p:blipFill>
        <p:spPr/>
      </p:pic>
    </p:spTree>
    <p:extLst>
      <p:ext uri="{BB962C8B-B14F-4D97-AF65-F5344CB8AC3E}">
        <p14:creationId xmlns:p14="http://schemas.microsoft.com/office/powerpoint/2010/main" val="38349357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2.15 Short division</a:t>
            </a:r>
            <a:r>
              <a:rPr lang="en-GB" dirty="0"/>
              <a:t>	</a:t>
            </a:r>
            <a:r>
              <a:rPr lang="en-US" dirty="0">
                <a:solidFill>
                  <a:srgbClr val="00628C"/>
                </a:solidFill>
              </a:rPr>
              <a:t>Step 1:5</a:t>
            </a:r>
          </a:p>
        </p:txBody>
      </p:sp>
      <p:sp>
        <p:nvSpPr>
          <p:cNvPr id="3" name="TextBox 2">
            <a:extLst>
              <a:ext uri="{FF2B5EF4-FFF2-40B4-BE49-F238E27FC236}">
                <a16:creationId xmlns:a16="http://schemas.microsoft.com/office/drawing/2014/main" id="{3189C4C5-B087-4ADA-A443-5BD9BB4845A3}"/>
              </a:ext>
            </a:extLst>
          </p:cNvPr>
          <p:cNvSpPr txBox="1"/>
          <p:nvPr/>
        </p:nvSpPr>
        <p:spPr bwMode="auto">
          <a:xfrm>
            <a:off x="1707813" y="920309"/>
            <a:ext cx="877637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100" dirty="0">
                <a:latin typeface="Myriad Pro Semibold" charset="0"/>
                <a:ea typeface="Myriad Pro Semibold" charset="0"/>
                <a:cs typeface="Myriad Pro Semibold" charset="0"/>
              </a:rPr>
              <a:t>73 marbles shared equally between 3 children. How many marbles each?</a:t>
            </a:r>
            <a:endParaRPr lang="en-GB" sz="2100" dirty="0">
              <a:solidFill>
                <a:srgbClr val="FF0000"/>
              </a:solidFill>
              <a:latin typeface="Myriad Pro Semibold" charset="0"/>
              <a:ea typeface="Myriad Pro Semibold" charset="0"/>
              <a:cs typeface="Myriad Pro Semibold" charset="0"/>
            </a:endParaRPr>
          </a:p>
        </p:txBody>
      </p:sp>
      <p:sp>
        <p:nvSpPr>
          <p:cNvPr id="4" name="TextBox 3">
            <a:extLst>
              <a:ext uri="{FF2B5EF4-FFF2-40B4-BE49-F238E27FC236}">
                <a16:creationId xmlns:a16="http://schemas.microsoft.com/office/drawing/2014/main" id="{4E49C92E-90D5-46C4-AFE8-47583093450B}"/>
              </a:ext>
            </a:extLst>
          </p:cNvPr>
          <p:cNvSpPr txBox="1"/>
          <p:nvPr/>
        </p:nvSpPr>
        <p:spPr bwMode="auto">
          <a:xfrm>
            <a:off x="4817565" y="1524946"/>
            <a:ext cx="1487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200" dirty="0">
                <a:latin typeface="Myriad Pro Semibold" charset="0"/>
                <a:ea typeface="Myriad Pro Semibold" charset="0"/>
                <a:cs typeface="Myriad Pro Semibold" charset="0"/>
              </a:rPr>
              <a:t>73  ÷  3  =</a:t>
            </a:r>
            <a:endParaRPr lang="en-GB" sz="2200" dirty="0">
              <a:solidFill>
                <a:srgbClr val="C00000"/>
              </a:solidFill>
              <a:latin typeface="Myriad Pro Semibold" charset="0"/>
              <a:ea typeface="Myriad Pro Semibold" charset="0"/>
              <a:cs typeface="Myriad Pro Semibold" charset="0"/>
            </a:endParaRPr>
          </a:p>
        </p:txBody>
      </p:sp>
      <p:sp>
        <p:nvSpPr>
          <p:cNvPr id="5" name="Rectangle 4">
            <a:extLst>
              <a:ext uri="{FF2B5EF4-FFF2-40B4-BE49-F238E27FC236}">
                <a16:creationId xmlns:a16="http://schemas.microsoft.com/office/drawing/2014/main" id="{C8C3D5A4-F342-44AB-9A2A-64882A2EDEE3}"/>
              </a:ext>
            </a:extLst>
          </p:cNvPr>
          <p:cNvSpPr/>
          <p:nvPr/>
        </p:nvSpPr>
        <p:spPr bwMode="auto">
          <a:xfrm>
            <a:off x="6486116" y="1515420"/>
            <a:ext cx="882583"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7" name="TextBox 6">
            <a:extLst>
              <a:ext uri="{FF2B5EF4-FFF2-40B4-BE49-F238E27FC236}">
                <a16:creationId xmlns:a16="http://schemas.microsoft.com/office/drawing/2014/main" id="{C8A63CEA-685D-49B4-B91D-A4419C989F29}"/>
              </a:ext>
            </a:extLst>
          </p:cNvPr>
          <p:cNvSpPr txBox="1"/>
          <p:nvPr/>
        </p:nvSpPr>
        <p:spPr bwMode="auto">
          <a:xfrm>
            <a:off x="4328594" y="5128144"/>
            <a:ext cx="353481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solidFill>
                  <a:srgbClr val="0070C0"/>
                </a:solidFill>
                <a:latin typeface="Myriad Pro Semibold" charset="0"/>
                <a:ea typeface="Myriad Pro Semibold" charset="0"/>
                <a:cs typeface="Myriad Pro Semibold" charset="0"/>
              </a:rPr>
              <a:t>7 tens ÷ 3 = 2 tens r 1 ten</a:t>
            </a:r>
          </a:p>
        </p:txBody>
      </p:sp>
      <p:pic>
        <p:nvPicPr>
          <p:cNvPr id="11" name="Picture 10" descr="A close up of a logo  Description automatically generated" hidden="1">
            <a:extLst>
              <a:ext uri="{FF2B5EF4-FFF2-40B4-BE49-F238E27FC236}">
                <a16:creationId xmlns:a16="http://schemas.microsoft.com/office/drawing/2014/main" id="{16DBE621-7564-4234-80B9-6082A175180B}"/>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499421" y="2825055"/>
            <a:ext cx="6135088" cy="2356772"/>
          </a:xfrm>
          <a:prstGeom prst="rect">
            <a:avLst/>
          </a:prstGeom>
        </p:spPr>
      </p:pic>
      <p:pic>
        <p:nvPicPr>
          <p:cNvPr id="14" name="Picture 13" descr="A picture containing object  Description automatically generated" hidden="1">
            <a:extLst>
              <a:ext uri="{FF2B5EF4-FFF2-40B4-BE49-F238E27FC236}">
                <a16:creationId xmlns:a16="http://schemas.microsoft.com/office/drawing/2014/main" id="{27E49202-0571-4AC6-8875-34B1AFF6A4EB}"/>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99421" y="2825056"/>
            <a:ext cx="6135088" cy="2341809"/>
          </a:xfrm>
          <a:prstGeom prst="rect">
            <a:avLst/>
          </a:prstGeom>
        </p:spPr>
      </p:pic>
      <p:pic>
        <p:nvPicPr>
          <p:cNvPr id="57" name="Picture 56">
            <a:extLst>
              <a:ext uri="{FF2B5EF4-FFF2-40B4-BE49-F238E27FC236}">
                <a16:creationId xmlns:a16="http://schemas.microsoft.com/office/drawing/2014/main" id="{24809CD2-1AA3-48BF-BAD6-8669D03C4D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3215" y="3466794"/>
            <a:ext cx="311742" cy="1533773"/>
          </a:xfrm>
          <a:prstGeom prst="rect">
            <a:avLst/>
          </a:prstGeom>
        </p:spPr>
      </p:pic>
      <p:pic>
        <p:nvPicPr>
          <p:cNvPr id="67" name="Picture 66" descr="A drawing of a face  Description automatically generated">
            <a:extLst>
              <a:ext uri="{FF2B5EF4-FFF2-40B4-BE49-F238E27FC236}">
                <a16:creationId xmlns:a16="http://schemas.microsoft.com/office/drawing/2014/main" id="{A2C421A8-0146-438B-8E76-C5CAA139CC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9660" y="2825055"/>
            <a:ext cx="426463" cy="426463"/>
          </a:xfrm>
          <a:prstGeom prst="rect">
            <a:avLst/>
          </a:prstGeom>
        </p:spPr>
      </p:pic>
      <p:pic>
        <p:nvPicPr>
          <p:cNvPr id="68" name="Picture 67">
            <a:extLst>
              <a:ext uri="{FF2B5EF4-FFF2-40B4-BE49-F238E27FC236}">
                <a16:creationId xmlns:a16="http://schemas.microsoft.com/office/drawing/2014/main" id="{DB08286F-D5E1-4BEF-B011-45FF31C66C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5988" y="2825055"/>
            <a:ext cx="426463" cy="426463"/>
          </a:xfrm>
          <a:prstGeom prst="rect">
            <a:avLst/>
          </a:prstGeom>
        </p:spPr>
      </p:pic>
      <p:pic>
        <p:nvPicPr>
          <p:cNvPr id="69" name="Picture 68" descr="A drawing of a face  Description automatically generated">
            <a:extLst>
              <a:ext uri="{FF2B5EF4-FFF2-40B4-BE49-F238E27FC236}">
                <a16:creationId xmlns:a16="http://schemas.microsoft.com/office/drawing/2014/main" id="{364118B5-4B86-4429-BF7A-03121E4115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8962" y="2825055"/>
            <a:ext cx="426463" cy="426463"/>
          </a:xfrm>
          <a:prstGeom prst="rect">
            <a:avLst/>
          </a:prstGeom>
        </p:spPr>
      </p:pic>
      <p:pic>
        <p:nvPicPr>
          <p:cNvPr id="70" name="Picture 69" descr="A drawing of a face  Description automatically generated">
            <a:extLst>
              <a:ext uri="{FF2B5EF4-FFF2-40B4-BE49-F238E27FC236}">
                <a16:creationId xmlns:a16="http://schemas.microsoft.com/office/drawing/2014/main" id="{0774D075-EC43-4A32-9E52-C7BD4BC972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8264" y="2825055"/>
            <a:ext cx="426463" cy="426463"/>
          </a:xfrm>
          <a:prstGeom prst="rect">
            <a:avLst/>
          </a:prstGeom>
        </p:spPr>
      </p:pic>
      <p:pic>
        <p:nvPicPr>
          <p:cNvPr id="71" name="Picture 70" descr="A drawing of a face  Description automatically generated">
            <a:extLst>
              <a:ext uri="{FF2B5EF4-FFF2-40B4-BE49-F238E27FC236}">
                <a16:creationId xmlns:a16="http://schemas.microsoft.com/office/drawing/2014/main" id="{D1FCAEB0-A53F-4FCC-BB5C-0C84251C29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7566" y="2825055"/>
            <a:ext cx="426463" cy="426463"/>
          </a:xfrm>
          <a:prstGeom prst="rect">
            <a:avLst/>
          </a:prstGeom>
        </p:spPr>
      </p:pic>
      <p:pic>
        <p:nvPicPr>
          <p:cNvPr id="72" name="Picture 71" descr="A drawing of a face  Description automatically generated">
            <a:extLst>
              <a:ext uri="{FF2B5EF4-FFF2-40B4-BE49-F238E27FC236}">
                <a16:creationId xmlns:a16="http://schemas.microsoft.com/office/drawing/2014/main" id="{F23A56DA-0670-4F22-967A-411ABDFA15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6868" y="2825055"/>
            <a:ext cx="426463" cy="426463"/>
          </a:xfrm>
          <a:prstGeom prst="rect">
            <a:avLst/>
          </a:prstGeom>
        </p:spPr>
      </p:pic>
      <p:pic>
        <p:nvPicPr>
          <p:cNvPr id="73" name="Picture 72" descr="A drawing of a face  Description automatically generated">
            <a:extLst>
              <a:ext uri="{FF2B5EF4-FFF2-40B4-BE49-F238E27FC236}">
                <a16:creationId xmlns:a16="http://schemas.microsoft.com/office/drawing/2014/main" id="{D04EA00D-9A96-4725-9364-A1A8022418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6170" y="2825055"/>
            <a:ext cx="426463" cy="426463"/>
          </a:xfrm>
          <a:prstGeom prst="rect">
            <a:avLst/>
          </a:prstGeom>
        </p:spPr>
      </p:pic>
      <p:pic>
        <p:nvPicPr>
          <p:cNvPr id="74" name="Picture 73" descr="A drawing of a face  Description automatically generated">
            <a:extLst>
              <a:ext uri="{FF2B5EF4-FFF2-40B4-BE49-F238E27FC236}">
                <a16:creationId xmlns:a16="http://schemas.microsoft.com/office/drawing/2014/main" id="{1CA460A0-550B-4C49-BA3F-892EA53746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5472" y="2825055"/>
            <a:ext cx="426463" cy="426463"/>
          </a:xfrm>
          <a:prstGeom prst="rect">
            <a:avLst/>
          </a:prstGeom>
        </p:spPr>
      </p:pic>
      <p:grpSp>
        <p:nvGrpSpPr>
          <p:cNvPr id="15" name="Group 14">
            <a:extLst>
              <a:ext uri="{FF2B5EF4-FFF2-40B4-BE49-F238E27FC236}">
                <a16:creationId xmlns:a16="http://schemas.microsoft.com/office/drawing/2014/main" id="{23DFE9A5-7F3C-4E2B-BE64-BD0420DA0630}"/>
              </a:ext>
            </a:extLst>
          </p:cNvPr>
          <p:cNvGrpSpPr/>
          <p:nvPr/>
        </p:nvGrpSpPr>
        <p:grpSpPr>
          <a:xfrm>
            <a:off x="4299948" y="3484775"/>
            <a:ext cx="426463" cy="1494078"/>
            <a:chOff x="2775947" y="3484775"/>
            <a:chExt cx="426463" cy="1494078"/>
          </a:xfrm>
        </p:grpSpPr>
        <p:pic>
          <p:nvPicPr>
            <p:cNvPr id="76" name="Picture 75" descr="A drawing of a face  Description automatically generated">
              <a:extLst>
                <a:ext uri="{FF2B5EF4-FFF2-40B4-BE49-F238E27FC236}">
                  <a16:creationId xmlns:a16="http://schemas.microsoft.com/office/drawing/2014/main" id="{1AEA40A5-6ED2-4F57-99B6-2A21B16B3E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5947" y="3484775"/>
              <a:ext cx="426463" cy="426463"/>
            </a:xfrm>
            <a:prstGeom prst="rect">
              <a:avLst/>
            </a:prstGeom>
          </p:spPr>
        </p:pic>
        <p:pic>
          <p:nvPicPr>
            <p:cNvPr id="77" name="Picture 76" descr="A drawing of a face  Description automatically generated">
              <a:extLst>
                <a:ext uri="{FF2B5EF4-FFF2-40B4-BE49-F238E27FC236}">
                  <a16:creationId xmlns:a16="http://schemas.microsoft.com/office/drawing/2014/main" id="{032F7B75-B54D-4495-9C8C-BFE921D448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5947" y="4018582"/>
              <a:ext cx="426463" cy="426463"/>
            </a:xfrm>
            <a:prstGeom prst="rect">
              <a:avLst/>
            </a:prstGeom>
          </p:spPr>
        </p:pic>
        <p:pic>
          <p:nvPicPr>
            <p:cNvPr id="80" name="Picture 79" descr="A drawing of a face  Description automatically generated">
              <a:extLst>
                <a:ext uri="{FF2B5EF4-FFF2-40B4-BE49-F238E27FC236}">
                  <a16:creationId xmlns:a16="http://schemas.microsoft.com/office/drawing/2014/main" id="{035A0810-13A9-433E-AAA0-93C503A810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5947" y="4552390"/>
              <a:ext cx="426463" cy="426463"/>
            </a:xfrm>
            <a:prstGeom prst="rect">
              <a:avLst/>
            </a:prstGeom>
          </p:spPr>
        </p:pic>
      </p:grpSp>
      <p:grpSp>
        <p:nvGrpSpPr>
          <p:cNvPr id="16" name="Group 15">
            <a:extLst>
              <a:ext uri="{FF2B5EF4-FFF2-40B4-BE49-F238E27FC236}">
                <a16:creationId xmlns:a16="http://schemas.microsoft.com/office/drawing/2014/main" id="{9BFB3563-47C1-400C-B686-F7965A0C5002}"/>
              </a:ext>
            </a:extLst>
          </p:cNvPr>
          <p:cNvGrpSpPr/>
          <p:nvPr/>
        </p:nvGrpSpPr>
        <p:grpSpPr>
          <a:xfrm>
            <a:off x="4814200" y="3484775"/>
            <a:ext cx="426463" cy="1494078"/>
            <a:chOff x="3290199" y="3484775"/>
            <a:chExt cx="426463" cy="1494078"/>
          </a:xfrm>
        </p:grpSpPr>
        <p:pic>
          <p:nvPicPr>
            <p:cNvPr id="81" name="Picture 80" descr="A drawing of a face  Description automatically generated">
              <a:extLst>
                <a:ext uri="{FF2B5EF4-FFF2-40B4-BE49-F238E27FC236}">
                  <a16:creationId xmlns:a16="http://schemas.microsoft.com/office/drawing/2014/main" id="{5ED0C921-8363-410F-972A-526FF1408F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0199" y="3484775"/>
              <a:ext cx="426463" cy="426463"/>
            </a:xfrm>
            <a:prstGeom prst="rect">
              <a:avLst/>
            </a:prstGeom>
          </p:spPr>
        </p:pic>
        <p:pic>
          <p:nvPicPr>
            <p:cNvPr id="82" name="Picture 81" descr="A drawing of a face  Description automatically generated">
              <a:extLst>
                <a:ext uri="{FF2B5EF4-FFF2-40B4-BE49-F238E27FC236}">
                  <a16:creationId xmlns:a16="http://schemas.microsoft.com/office/drawing/2014/main" id="{C88B7943-DFD6-4361-A09A-1FD85FCC27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0199" y="4018582"/>
              <a:ext cx="426463" cy="426463"/>
            </a:xfrm>
            <a:prstGeom prst="rect">
              <a:avLst/>
            </a:prstGeom>
          </p:spPr>
        </p:pic>
        <p:pic>
          <p:nvPicPr>
            <p:cNvPr id="83" name="Picture 82" descr="A drawing of a face  Description automatically generated">
              <a:extLst>
                <a:ext uri="{FF2B5EF4-FFF2-40B4-BE49-F238E27FC236}">
                  <a16:creationId xmlns:a16="http://schemas.microsoft.com/office/drawing/2014/main" id="{0360E3FD-E5B0-4D13-BCD8-0E06BF079D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0199" y="4552390"/>
              <a:ext cx="426463" cy="426463"/>
            </a:xfrm>
            <a:prstGeom prst="rect">
              <a:avLst/>
            </a:prstGeom>
          </p:spPr>
        </p:pic>
      </p:grpSp>
      <p:pic>
        <p:nvPicPr>
          <p:cNvPr id="86" name="Picture 85">
            <a:extLst>
              <a:ext uri="{FF2B5EF4-FFF2-40B4-BE49-F238E27FC236}">
                <a16:creationId xmlns:a16="http://schemas.microsoft.com/office/drawing/2014/main" id="{815D6216-2BEF-4F8D-B031-29B69E0CA4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79256" y="2825055"/>
            <a:ext cx="426463" cy="426463"/>
          </a:xfrm>
          <a:prstGeom prst="rect">
            <a:avLst/>
          </a:prstGeom>
        </p:spPr>
      </p:pic>
      <p:pic>
        <p:nvPicPr>
          <p:cNvPr id="87" name="Picture 86">
            <a:extLst>
              <a:ext uri="{FF2B5EF4-FFF2-40B4-BE49-F238E27FC236}">
                <a16:creationId xmlns:a16="http://schemas.microsoft.com/office/drawing/2014/main" id="{3D2B49FE-6329-4925-BEE3-EA15A33A21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2524" y="2825055"/>
            <a:ext cx="426463" cy="426463"/>
          </a:xfrm>
          <a:prstGeom prst="rect">
            <a:avLst/>
          </a:prstGeom>
        </p:spPr>
      </p:pic>
    </p:spTree>
    <p:extLst>
      <p:ext uri="{BB962C8B-B14F-4D97-AF65-F5344CB8AC3E}">
        <p14:creationId xmlns:p14="http://schemas.microsoft.com/office/powerpoint/2010/main" val="138157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par>
                                <p:cTn id="16" presetID="10" presetClass="entr" presetSubtype="0" fill="hold" nodeType="with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fade">
                                      <p:cBhvr>
                                        <p:cTn id="18" dur="500"/>
                                        <p:tgtEl>
                                          <p:spTgt spid="67"/>
                                        </p:tgtEl>
                                      </p:cBhvr>
                                    </p:animEffect>
                                  </p:childTnLst>
                                </p:cTn>
                              </p:par>
                              <p:par>
                                <p:cTn id="19" presetID="10" presetClass="entr" presetSubtype="0"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fade">
                                      <p:cBhvr>
                                        <p:cTn id="21" dur="500"/>
                                        <p:tgtEl>
                                          <p:spTgt spid="68"/>
                                        </p:tgtEl>
                                      </p:cBhvr>
                                    </p:animEffect>
                                  </p:childTnLst>
                                </p:cTn>
                              </p:par>
                              <p:par>
                                <p:cTn id="22" presetID="10" presetClass="entr" presetSubtype="0" fill="hold"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childTnLst>
                                </p:cTn>
                              </p:par>
                              <p:par>
                                <p:cTn id="25" presetID="10"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par>
                                <p:cTn id="28" presetID="10" presetClass="entr" presetSubtype="0" fill="hold"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500"/>
                                        <p:tgtEl>
                                          <p:spTgt spid="71"/>
                                        </p:tgtEl>
                                      </p:cBhvr>
                                    </p:animEffect>
                                  </p:childTnLst>
                                </p:cTn>
                              </p:par>
                              <p:par>
                                <p:cTn id="31" presetID="10"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500"/>
                                        <p:tgtEl>
                                          <p:spTgt spid="72"/>
                                        </p:tgtEl>
                                      </p:cBhvr>
                                    </p:animEffect>
                                  </p:childTnLst>
                                </p:cTn>
                              </p:par>
                              <p:par>
                                <p:cTn id="34" presetID="10" presetClass="entr" presetSubtype="0" fill="hold" nodeType="with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par>
                                <p:cTn id="37" presetID="10" presetClass="entr" presetSubtype="0" fill="hold" nodeType="with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fade">
                                      <p:cBhvr>
                                        <p:cTn id="39" dur="500"/>
                                        <p:tgtEl>
                                          <p:spTgt spid="86"/>
                                        </p:tgtEl>
                                      </p:cBhvr>
                                    </p:animEffect>
                                  </p:childTnLst>
                                </p:cTn>
                              </p:par>
                              <p:par>
                                <p:cTn id="40" presetID="10" presetClass="entr" presetSubtype="0" fill="hold" nodeType="with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fade">
                                      <p:cBhvr>
                                        <p:cTn id="42" dur="500"/>
                                        <p:tgtEl>
                                          <p:spTgt spid="87"/>
                                        </p:tgtEl>
                                      </p:cBhvr>
                                    </p:animEffect>
                                  </p:childTnLst>
                                </p:cTn>
                              </p:par>
                              <p:par>
                                <p:cTn id="43" presetID="10" presetClass="entr" presetSubtype="0" fill="hold" nodeType="with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500"/>
                                        <p:tgtEl>
                                          <p:spTgt spid="74"/>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fill="hold" nodeType="clickEffect">
                                  <p:stCondLst>
                                    <p:cond delay="0"/>
                                  </p:stCondLst>
                                  <p:childTnLst>
                                    <p:animMotion origin="layout" path="M 3.88889E-6 4.44444E-6 L 0.00034 0.09652 " pathEditMode="relative" rAng="0" ptsTypes="AA">
                                      <p:cBhvr>
                                        <p:cTn id="49" dur="1500" fill="hold"/>
                                        <p:tgtEl>
                                          <p:spTgt spid="67"/>
                                        </p:tgtEl>
                                        <p:attrNameLst>
                                          <p:attrName>ppt_x</p:attrName>
                                          <p:attrName>ppt_y</p:attrName>
                                        </p:attrNameLst>
                                      </p:cBhvr>
                                      <p:rCtr x="17" y="4815"/>
                                    </p:animMotion>
                                  </p:childTnLst>
                                </p:cTn>
                              </p:par>
                              <p:par>
                                <p:cTn id="50" presetID="42" presetClass="path" presetSubtype="0" accel="50000" fill="hold" nodeType="withEffect">
                                  <p:stCondLst>
                                    <p:cond delay="0"/>
                                  </p:stCondLst>
                                  <p:childTnLst>
                                    <p:animMotion origin="layout" path="M -4.16667E-7 4.44444E-6 L -0.04414 0.17824 " pathEditMode="relative" rAng="0" ptsTypes="AA">
                                      <p:cBhvr>
                                        <p:cTn id="51" dur="1500" fill="hold"/>
                                        <p:tgtEl>
                                          <p:spTgt spid="69"/>
                                        </p:tgtEl>
                                        <p:attrNameLst>
                                          <p:attrName>ppt_x</p:attrName>
                                          <p:attrName>ppt_y</p:attrName>
                                        </p:attrNameLst>
                                      </p:cBhvr>
                                      <p:rCtr x="-2214" y="8912"/>
                                    </p:animMotion>
                                  </p:childTnLst>
                                </p:cTn>
                              </p:par>
                              <p:par>
                                <p:cTn id="52" presetID="42" presetClass="path" presetSubtype="0" accel="50000" fill="hold" nodeType="withEffect">
                                  <p:stCondLst>
                                    <p:cond delay="0"/>
                                  </p:stCondLst>
                                  <p:childTnLst>
                                    <p:animMotion origin="layout" path="M -1.875E-6 -2.59259E-6 L -0.08581 0.25138 " pathEditMode="relative" rAng="0" ptsTypes="AA">
                                      <p:cBhvr>
                                        <p:cTn id="53" dur="1500" fill="hold"/>
                                        <p:tgtEl>
                                          <p:spTgt spid="70"/>
                                        </p:tgtEl>
                                        <p:attrNameLst>
                                          <p:attrName>ppt_x</p:attrName>
                                          <p:attrName>ppt_y</p:attrName>
                                        </p:attrNameLst>
                                      </p:cBhvr>
                                      <p:rCtr x="-4089" y="12593"/>
                                    </p:animMotion>
                                  </p:childTnLst>
                                </p:cTn>
                              </p:par>
                            </p:childTnLst>
                          </p:cTn>
                        </p:par>
                        <p:par>
                          <p:cTn id="54" fill="hold">
                            <p:stCondLst>
                              <p:cond delay="1500"/>
                            </p:stCondLst>
                            <p:childTnLst>
                              <p:par>
                                <p:cTn id="55" presetID="1" presetClass="exit" presetSubtype="0" fill="hold" nodeType="afterEffect">
                                  <p:stCondLst>
                                    <p:cond delay="0"/>
                                  </p:stCondLst>
                                  <p:childTnLst>
                                    <p:set>
                                      <p:cBhvr>
                                        <p:cTn id="56" dur="1" fill="hold">
                                          <p:stCondLst>
                                            <p:cond delay="0"/>
                                          </p:stCondLst>
                                        </p:cTn>
                                        <p:tgtEl>
                                          <p:spTgt spid="67"/>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69"/>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70"/>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par>
                          <p:cTn id="63" fill="hold">
                            <p:stCondLst>
                              <p:cond delay="1500"/>
                            </p:stCondLst>
                            <p:childTnLst>
                              <p:par>
                                <p:cTn id="64" presetID="42" presetClass="path" presetSubtype="0" accel="50000" fill="hold" nodeType="afterEffect">
                                  <p:stCondLst>
                                    <p:cond delay="0"/>
                                  </p:stCondLst>
                                  <p:childTnLst>
                                    <p:animMotion origin="layout" path="M -2.70833E-6 1.48148E-6 L -0.08789 0.09652 " pathEditMode="relative" rAng="0" ptsTypes="AA">
                                      <p:cBhvr>
                                        <p:cTn id="65" dur="1500" fill="hold"/>
                                        <p:tgtEl>
                                          <p:spTgt spid="71"/>
                                        </p:tgtEl>
                                        <p:attrNameLst>
                                          <p:attrName>ppt_x</p:attrName>
                                          <p:attrName>ppt_y</p:attrName>
                                        </p:attrNameLst>
                                      </p:cBhvr>
                                      <p:rCtr x="-4583" y="5116"/>
                                    </p:animMotion>
                                  </p:childTnLst>
                                </p:cTn>
                              </p:par>
                              <p:par>
                                <p:cTn id="66" presetID="42" presetClass="path" presetSubtype="0" accel="50000" fill="hold" nodeType="withEffect">
                                  <p:stCondLst>
                                    <p:cond delay="0"/>
                                  </p:stCondLst>
                                  <p:childTnLst>
                                    <p:animMotion origin="layout" path="M -8.33333E-7 -2.59259E-6 L -0.12825 0.17407 " pathEditMode="relative" rAng="0" ptsTypes="AA">
                                      <p:cBhvr>
                                        <p:cTn id="67" dur="1500" fill="hold"/>
                                        <p:tgtEl>
                                          <p:spTgt spid="72"/>
                                        </p:tgtEl>
                                        <p:attrNameLst>
                                          <p:attrName>ppt_x</p:attrName>
                                          <p:attrName>ppt_y</p:attrName>
                                        </p:attrNameLst>
                                      </p:cBhvr>
                                      <p:rCtr x="-6602" y="8727"/>
                                    </p:animMotion>
                                  </p:childTnLst>
                                </p:cTn>
                              </p:par>
                              <p:par>
                                <p:cTn id="68" presetID="42" presetClass="path" presetSubtype="0" accel="50000" fill="hold" nodeType="withEffect">
                                  <p:stCondLst>
                                    <p:cond delay="0"/>
                                  </p:stCondLst>
                                  <p:childTnLst>
                                    <p:animMotion origin="layout" path="M -1.04167E-6 -2.22222E-6 L -0.16784 0.25162 " pathEditMode="relative" rAng="0" ptsTypes="AA">
                                      <p:cBhvr>
                                        <p:cTn id="69" dur="1500" fill="hold"/>
                                        <p:tgtEl>
                                          <p:spTgt spid="73"/>
                                        </p:tgtEl>
                                        <p:attrNameLst>
                                          <p:attrName>ppt_x</p:attrName>
                                          <p:attrName>ppt_y</p:attrName>
                                        </p:attrNameLst>
                                      </p:cBhvr>
                                      <p:rCtr x="-8333" y="12986"/>
                                    </p:animMotion>
                                  </p:childTnLst>
                                </p:cTn>
                              </p:par>
                            </p:childTnLst>
                          </p:cTn>
                        </p:par>
                        <p:par>
                          <p:cTn id="70" fill="hold">
                            <p:stCondLst>
                              <p:cond delay="3000"/>
                            </p:stCondLst>
                            <p:childTnLst>
                              <p:par>
                                <p:cTn id="71" presetID="1" presetClass="exit" presetSubtype="0" fill="hold" nodeType="afterEffect">
                                  <p:stCondLst>
                                    <p:cond delay="0"/>
                                  </p:stCondLst>
                                  <p:childTnLst>
                                    <p:set>
                                      <p:cBhvr>
                                        <p:cTn id="72" dur="1" fill="hold">
                                          <p:stCondLst>
                                            <p:cond delay="0"/>
                                          </p:stCondLst>
                                        </p:cTn>
                                        <p:tgtEl>
                                          <p:spTgt spid="71"/>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72"/>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73"/>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1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Lst>
  </p:timing>
</p:sld>
</file>

<file path=ppt/theme/theme1.xml><?xml version="1.0" encoding="utf-8"?>
<a:theme xmlns:a="http://schemas.openxmlformats.org/drawingml/2006/main" name="Custom 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terials template" id="{9D982857-CF2B-43AA-8EDC-B9C712029F63}" vid="{D9E6F676-3E42-4DD9-87CD-93A784DD82CE}"/>
    </a:ext>
  </a:extLst>
</a:theme>
</file>

<file path=ppt/theme/theme2.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5.potx" id="{180347DE-0D62-4115-A998-424DB7254718}" vid="{8FE4F5CF-DAEC-46CB-852E-E00F4095E71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2F4355-41EF-4DA9-B998-C6511E367AD2}">
  <ds:schemaRefs>
    <ds:schemaRef ds:uri="http://purl.org/dc/elements/1.1/"/>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schemas.microsoft.com/office/infopath/2007/PartnerControls"/>
    <ds:schemaRef ds:uri="dc9bd944-225f-43f1-96dc-d5ee43d55d1c"/>
    <ds:schemaRef ds:uri="6e8f39c4-649a-4727-b531-9584b06a2d5b"/>
    <ds:schemaRef ds:uri="http://www.w3.org/XML/1998/namespace"/>
    <ds:schemaRef ds:uri="http://purl.org/dc/terms/"/>
  </ds:schemaRefs>
</ds:datastoreItem>
</file>

<file path=customXml/itemProps2.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3.xml><?xml version="1.0" encoding="utf-8"?>
<ds:datastoreItem xmlns:ds="http://schemas.openxmlformats.org/officeDocument/2006/customXml" ds:itemID="{062668C2-08C9-4D64-8C9D-DFC75F1E3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New materials template</Template>
  <TotalTime>3003</TotalTime>
  <Words>11088</Words>
  <Application>Microsoft Office PowerPoint</Application>
  <PresentationFormat>Widescreen</PresentationFormat>
  <Paragraphs>1860</Paragraphs>
  <Slides>172</Slides>
  <Notes>157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172</vt:i4>
      </vt:variant>
    </vt:vector>
  </HeadingPairs>
  <TitlesOfParts>
    <vt:vector size="179" baseType="lpstr">
      <vt:lpstr>Arial</vt:lpstr>
      <vt:lpstr>Calibri</vt:lpstr>
      <vt:lpstr>Calibri Light</vt:lpstr>
      <vt:lpstr>Myriad Pro</vt:lpstr>
      <vt:lpstr>Myriad Pro Semibold</vt:lpstr>
      <vt:lpstr>Custom Design</vt:lpstr>
      <vt:lpstr>nctem1</vt:lpstr>
      <vt:lpstr>PowerPoint Presentation</vt:lpstr>
      <vt:lpstr>PowerPoint Presentation</vt:lpstr>
      <vt:lpstr>Contents</vt:lpstr>
      <vt:lpstr>Contents</vt:lpstr>
      <vt:lpstr>Contents</vt:lpstr>
      <vt:lpstr>Contents</vt:lpstr>
      <vt:lpstr>Contents</vt:lpstr>
      <vt:lpstr>PowerPoint Presentation</vt:lpstr>
      <vt:lpstr>Year 5, Unit 4, Learning Outcome 1</vt:lpstr>
      <vt:lpstr>PowerPoint Presentation</vt:lpstr>
      <vt:lpstr>PowerPoint Presentation</vt:lpstr>
      <vt:lpstr>PowerPoint Presentation</vt:lpstr>
      <vt:lpstr>Year 5, Unit 4, Learning Outcome 2</vt:lpstr>
      <vt:lpstr>PowerPoint Presentation</vt:lpstr>
      <vt:lpstr>PowerPoint Presentation</vt:lpstr>
      <vt:lpstr>PowerPoint Presentation</vt:lpstr>
      <vt:lpstr>Year 5, Unit 4, Learning Outcome 3</vt:lpstr>
      <vt:lpstr>PowerPoint Presentation</vt:lpstr>
      <vt:lpstr>PowerPoint Presentation</vt:lpstr>
      <vt:lpstr>Year 5, Unit 4, Learning Outcome 4</vt:lpstr>
      <vt:lpstr>PowerPoint Presentation</vt:lpstr>
      <vt:lpstr>PowerPoint Presentation</vt:lpstr>
      <vt:lpstr>Year 5, Unit 4, Learning Outcome 5</vt:lpstr>
      <vt:lpstr>PowerPoint Presentation</vt:lpstr>
      <vt:lpstr>PowerPoint Presentation</vt:lpstr>
      <vt:lpstr>PowerPoint Presentation</vt:lpstr>
      <vt:lpstr>PowerPoint Presentation</vt:lpstr>
      <vt:lpstr>PowerPoint Presentation</vt:lpstr>
      <vt:lpstr>Year 5, Unit 4, Learning Outcome 6</vt:lpstr>
      <vt:lpstr>PowerPoint Presentation</vt:lpstr>
      <vt:lpstr>PowerPoint Presentation</vt:lpstr>
      <vt:lpstr>Year 5, Unit 4, Learning Outcome 7</vt:lpstr>
      <vt:lpstr>PowerPoint Presentation</vt:lpstr>
      <vt:lpstr>PowerPoint Presentation</vt:lpstr>
      <vt:lpstr>Year 5, Unit 4, Learning Outcome 8</vt:lpstr>
      <vt:lpstr>PowerPoint Presentation</vt:lpstr>
      <vt:lpstr>PowerPoint Presentation</vt:lpstr>
      <vt:lpstr>PowerPoint Presentation</vt:lpstr>
      <vt:lpstr>Year 5, Unit 4, Learning Outcome 9</vt:lpstr>
      <vt:lpstr>PowerPoint Presentation</vt:lpstr>
      <vt:lpstr>PowerPoint Presentation</vt:lpstr>
      <vt:lpstr>Year 5, Unit 4, Learning Outcome 10</vt:lpstr>
      <vt:lpstr>PowerPoint Presentation</vt:lpstr>
      <vt:lpstr>PowerPoint Presentation</vt:lpstr>
      <vt:lpstr>PowerPoint Presentation</vt:lpstr>
      <vt:lpstr>Year 5, Unit 4, Learning Outcome 11</vt:lpstr>
      <vt:lpstr>PowerPoint Presentation</vt:lpstr>
      <vt:lpstr>PowerPoint Presentation</vt:lpstr>
      <vt:lpstr>5MD-3 Multiply using a formal written method</vt:lpstr>
      <vt:lpstr>PowerPoint Presentation</vt:lpstr>
      <vt:lpstr>Year 5, Unit 4, Learning Outcome 12</vt:lpstr>
      <vt:lpstr>PowerPoint Presentation</vt:lpstr>
      <vt:lpstr>PowerPoint Presentation</vt:lpstr>
      <vt:lpstr>PowerPoint Presentation</vt:lpstr>
      <vt:lpstr>PowerPoint Presentation</vt:lpstr>
      <vt:lpstr>Year 5, Unit 4, Learning Outcome 13</vt:lpstr>
      <vt:lpstr>PowerPoint Presentation</vt:lpstr>
      <vt:lpstr>PowerPoint Presentation</vt:lpstr>
      <vt:lpstr>PowerPoint Presentation</vt:lpstr>
      <vt:lpstr>PowerPoint Presentation</vt:lpstr>
      <vt:lpstr>Year 5, Unit 4, Learning Outcome 14</vt:lpstr>
      <vt:lpstr>PowerPoint Presentation</vt:lpstr>
      <vt:lpstr>PowerPoint Presentation</vt:lpstr>
      <vt:lpstr>PowerPoint Presentation</vt:lpstr>
      <vt:lpstr>Year 5, Unit 4, Learning Outcome 15</vt:lpstr>
      <vt:lpstr>PowerPoint Presentation</vt:lpstr>
      <vt:lpstr>PowerPoint Presentation</vt:lpstr>
      <vt:lpstr>Year 5, Unit 4, Learning Outcome 16</vt:lpstr>
      <vt:lpstr>PowerPoint Presentation</vt:lpstr>
      <vt:lpstr>PowerPoint Presentation</vt:lpstr>
      <vt:lpstr>PowerPoint Presentation</vt:lpstr>
      <vt:lpstr>Year 5, Unit 4, Learning Outcome 17</vt:lpstr>
      <vt:lpstr>PowerPoint Presentation</vt:lpstr>
      <vt:lpstr>PowerPoint Presentation</vt:lpstr>
      <vt:lpstr>5MD-3 Multiply using a formal written method</vt:lpstr>
      <vt:lpstr>5MD-3 Multiply using a formal written method</vt:lpstr>
      <vt:lpstr>PowerPoint Presentation</vt:lpstr>
      <vt:lpstr>Year 5, Unit 4, Learning Outcome 18</vt:lpstr>
      <vt:lpstr>PowerPoint Presentation</vt:lpstr>
      <vt:lpstr>PowerPoint Presentation</vt:lpstr>
      <vt:lpstr>PowerPoint Presentation</vt:lpstr>
      <vt:lpstr>Year 5, Unit 4, Learning Outcome 19</vt:lpstr>
      <vt:lpstr>PowerPoint Presentation</vt:lpstr>
      <vt:lpstr>PowerPoint Presentation</vt:lpstr>
      <vt:lpstr>PowerPoint Presentation</vt:lpstr>
      <vt:lpstr>PowerPoint Presentation</vt:lpstr>
      <vt:lpstr>PowerPoint Presentation</vt:lpstr>
      <vt:lpstr>PowerPoint Presentation</vt:lpstr>
      <vt:lpstr>Year 5, Unit 4, Learning Outcome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5, Unit 4, Learning Outcome 21</vt:lpstr>
      <vt:lpstr>PowerPoint Presentation</vt:lpstr>
      <vt:lpstr>PowerPoint Presentation</vt:lpstr>
      <vt:lpstr>PowerPoint Presentation</vt:lpstr>
      <vt:lpstr>PowerPoint Presentation</vt:lpstr>
      <vt:lpstr>PowerPoint Presentation</vt:lpstr>
      <vt:lpstr>Year 5, Unit 4, Learning Outcome 22</vt:lpstr>
      <vt:lpstr>PowerPoint Presentation</vt:lpstr>
      <vt:lpstr>PowerPoint Presentation</vt:lpstr>
      <vt:lpstr>PowerPoint Presentation</vt:lpstr>
      <vt:lpstr>PowerPoint Presentation</vt:lpstr>
      <vt:lpstr>PowerPoint Presentation</vt:lpstr>
      <vt:lpstr>PowerPoint Presentation</vt:lpstr>
      <vt:lpstr>5MD-4 Divide using a formal written method</vt:lpstr>
      <vt:lpstr>PowerPoint Presentation</vt:lpstr>
      <vt:lpstr>Year 5, Unit 4, Learning Outcome 23</vt:lpstr>
      <vt:lpstr>PowerPoint Presentation</vt:lpstr>
      <vt:lpstr>PowerPoint Presentation</vt:lpstr>
      <vt:lpstr>PowerPoint Presentation</vt:lpstr>
      <vt:lpstr>PowerPoint Presentation</vt:lpstr>
      <vt:lpstr>PowerPoint Presentation</vt:lpstr>
      <vt:lpstr>Year 5, Unit 4, Learning Outcome 24</vt:lpstr>
      <vt:lpstr>PowerPoint Presentation</vt:lpstr>
      <vt:lpstr>PowerPoint Presentation</vt:lpstr>
      <vt:lpstr>PowerPoint Presentation</vt:lpstr>
      <vt:lpstr>PowerPoint Presentation</vt:lpstr>
      <vt:lpstr>PowerPoint Presentation</vt:lpstr>
      <vt:lpstr>Year 5, Unit 4, Learning Outcome 25</vt:lpstr>
      <vt:lpstr>PowerPoint Presentation</vt:lpstr>
      <vt:lpstr>PowerPoint Presentation</vt:lpstr>
      <vt:lpstr>PowerPoint Presentation</vt:lpstr>
      <vt:lpstr>PowerPoint Presentation</vt:lpstr>
      <vt:lpstr>PowerPoint Presentation</vt:lpstr>
      <vt:lpstr>PowerPoint Presentation</vt:lpstr>
      <vt:lpstr>Year 5, Unit 4, Learning Outcome 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5, Unit 4, Learning Outcome 27</vt:lpstr>
      <vt:lpstr>PowerPoint Presentation</vt:lpstr>
      <vt:lpstr>Year 5, Unit 4, Learning Outcome 28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5, Unit 4, Learning Outcome 29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5, Unit 4, Learning Outcome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5, Unit 4, Learning Outcome 31</vt:lpstr>
      <vt:lpstr>5MD-4 Divide using a formal written method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Cole</dc:creator>
  <cp:lastModifiedBy>Andrew Young</cp:lastModifiedBy>
  <cp:revision>99</cp:revision>
  <dcterms:created xsi:type="dcterms:W3CDTF">2021-05-07T12:27:15Z</dcterms:created>
  <dcterms:modified xsi:type="dcterms:W3CDTF">2021-08-02T10:05:13Z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