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2" r:id="rId5"/>
    <p:sldMasterId id="2147483885" r:id="rId6"/>
    <p:sldMasterId id="2147483837" r:id="rId7"/>
  </p:sldMasterIdLst>
  <p:notesMasterIdLst>
    <p:notesMasterId r:id="rId32"/>
  </p:notesMasterIdLst>
  <p:handoutMasterIdLst>
    <p:handoutMasterId r:id="rId33"/>
  </p:handoutMasterIdLst>
  <p:sldIdLst>
    <p:sldId id="355" r:id="rId8"/>
    <p:sldId id="369" r:id="rId9"/>
    <p:sldId id="567" r:id="rId10"/>
    <p:sldId id="570" r:id="rId11"/>
    <p:sldId id="569" r:id="rId12"/>
    <p:sldId id="557" r:id="rId13"/>
    <p:sldId id="356" r:id="rId14"/>
    <p:sldId id="325" r:id="rId15"/>
    <p:sldId id="555" r:id="rId16"/>
    <p:sldId id="559" r:id="rId17"/>
    <p:sldId id="560" r:id="rId18"/>
    <p:sldId id="562" r:id="rId19"/>
    <p:sldId id="571" r:id="rId20"/>
    <p:sldId id="572" r:id="rId21"/>
    <p:sldId id="577" r:id="rId22"/>
    <p:sldId id="578" r:id="rId23"/>
    <p:sldId id="573" r:id="rId24"/>
    <p:sldId id="576" r:id="rId25"/>
    <p:sldId id="579" r:id="rId26"/>
    <p:sldId id="397" r:id="rId27"/>
    <p:sldId id="486" r:id="rId28"/>
    <p:sldId id="487" r:id="rId29"/>
    <p:sldId id="566" r:id="rId30"/>
    <p:sldId id="260" r:id="rId31"/>
  </p:sldIdLst>
  <p:sldSz cx="9144000" cy="6858000" type="screen4x3"/>
  <p:notesSz cx="6858000" cy="9144000"/>
  <p:defaultTextStyle>
    <a:defPPr>
      <a:defRPr lang="en-GB"/>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Allan (NCETM)" initials="FA(" lastIdx="10" clrIdx="0">
    <p:extLst>
      <p:ext uri="{19B8F6BF-5375-455C-9EA6-DF929625EA0E}">
        <p15:presenceInfo xmlns:p15="http://schemas.microsoft.com/office/powerpoint/2012/main" userId="S::fiona.allan@ncetm.org.uk::d3095f92-ad4a-4160-be4a-4e8792c22c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2E8"/>
    <a:srgbClr val="82CBDD"/>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8B335-726B-4307-81FD-033C13DAAAD3}" v="20" dt="2020-09-17T16:49:54.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08" autoAdjust="0"/>
    <p:restoredTop sz="91356" autoAdjust="0"/>
  </p:normalViewPr>
  <p:slideViewPr>
    <p:cSldViewPr>
      <p:cViewPr varScale="1">
        <p:scale>
          <a:sx n="66" d="100"/>
          <a:sy n="66" d="100"/>
        </p:scale>
        <p:origin x="1158" y="60"/>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205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ie Goodliff" userId="8525f53f-a5d4-49a0-b205-476dc8a76e72" providerId="ADAL" clId="{5EE8B335-726B-4307-81FD-033C13DAAAD3}"/>
    <pc:docChg chg="modSld">
      <pc:chgData name="Bethanie Goodliff" userId="8525f53f-a5d4-49a0-b205-476dc8a76e72" providerId="ADAL" clId="{5EE8B335-726B-4307-81FD-033C13DAAAD3}" dt="2020-09-09T12:28:04.477" v="8" actId="207"/>
      <pc:docMkLst>
        <pc:docMk/>
      </pc:docMkLst>
      <pc:sldChg chg="modSp">
        <pc:chgData name="Bethanie Goodliff" userId="8525f53f-a5d4-49a0-b205-476dc8a76e72" providerId="ADAL" clId="{5EE8B335-726B-4307-81FD-033C13DAAAD3}" dt="2020-09-09T12:27:47.350" v="4" actId="207"/>
        <pc:sldMkLst>
          <pc:docMk/>
          <pc:sldMk cId="74053179" sldId="487"/>
        </pc:sldMkLst>
        <pc:spChg chg="mod">
          <ac:chgData name="Bethanie Goodliff" userId="8525f53f-a5d4-49a0-b205-476dc8a76e72" providerId="ADAL" clId="{5EE8B335-726B-4307-81FD-033C13DAAAD3}" dt="2020-09-09T12:27:47.350" v="4" actId="207"/>
          <ac:spMkLst>
            <pc:docMk/>
            <pc:sldMk cId="74053179" sldId="487"/>
            <ac:spMk id="5" creationId="{9E9A0B45-8860-4133-98F9-F5098B47172D}"/>
          </ac:spMkLst>
        </pc:spChg>
      </pc:sldChg>
      <pc:sldChg chg="modSp">
        <pc:chgData name="Bethanie Goodliff" userId="8525f53f-a5d4-49a0-b205-476dc8a76e72" providerId="ADAL" clId="{5EE8B335-726B-4307-81FD-033C13DAAAD3}" dt="2020-09-09T12:28:04.477" v="8" actId="207"/>
        <pc:sldMkLst>
          <pc:docMk/>
          <pc:sldMk cId="1900208777" sldId="566"/>
        </pc:sldMkLst>
        <pc:spChg chg="mod">
          <ac:chgData name="Bethanie Goodliff" userId="8525f53f-a5d4-49a0-b205-476dc8a76e72" providerId="ADAL" clId="{5EE8B335-726B-4307-81FD-033C13DAAAD3}" dt="2020-09-09T12:28:04.477" v="8" actId="207"/>
          <ac:spMkLst>
            <pc:docMk/>
            <pc:sldMk cId="1900208777" sldId="566"/>
            <ac:spMk id="5" creationId="{9E9A0B45-8860-4133-98F9-F5098B47172D}"/>
          </ac:spMkLst>
        </pc:spChg>
      </pc:sldChg>
    </pc:docChg>
  </pc:docChgLst>
  <pc:docChgLst>
    <pc:chgData name="Bethanie" userId="8525f53f-a5d4-49a0-b205-476dc8a76e72" providerId="ADAL" clId="{5EE8B335-726B-4307-81FD-033C13DAAAD3}"/>
    <pc:docChg chg="modSld">
      <pc:chgData name="Bethanie" userId="8525f53f-a5d4-49a0-b205-476dc8a76e72" providerId="ADAL" clId="{5EE8B335-726B-4307-81FD-033C13DAAAD3}" dt="2020-09-17T16:49:54.960" v="10" actId="1076"/>
      <pc:docMkLst>
        <pc:docMk/>
      </pc:docMkLst>
      <pc:sldChg chg="modSp">
        <pc:chgData name="Bethanie" userId="8525f53f-a5d4-49a0-b205-476dc8a76e72" providerId="ADAL" clId="{5EE8B335-726B-4307-81FD-033C13DAAAD3}" dt="2020-09-17T16:49:41.564" v="6" actId="14100"/>
        <pc:sldMkLst>
          <pc:docMk/>
          <pc:sldMk cId="2126885865" sldId="573"/>
        </pc:sldMkLst>
        <pc:picChg chg="mod">
          <ac:chgData name="Bethanie" userId="8525f53f-a5d4-49a0-b205-476dc8a76e72" providerId="ADAL" clId="{5EE8B335-726B-4307-81FD-033C13DAAAD3}" dt="2020-09-17T16:49:36.779" v="5" actId="1076"/>
          <ac:picMkLst>
            <pc:docMk/>
            <pc:sldMk cId="2126885865" sldId="573"/>
            <ac:picMk id="4" creationId="{2B2130B8-FCEE-4DF2-A494-492D7622E9AE}"/>
          </ac:picMkLst>
        </pc:picChg>
        <pc:picChg chg="mod">
          <ac:chgData name="Bethanie" userId="8525f53f-a5d4-49a0-b205-476dc8a76e72" providerId="ADAL" clId="{5EE8B335-726B-4307-81FD-033C13DAAAD3}" dt="2020-09-17T16:49:41.564" v="6" actId="14100"/>
          <ac:picMkLst>
            <pc:docMk/>
            <pc:sldMk cId="2126885865" sldId="573"/>
            <ac:picMk id="5" creationId="{ADC8643B-BF58-4824-A220-A8B4BEA61B2A}"/>
          </ac:picMkLst>
        </pc:picChg>
      </pc:sldChg>
      <pc:sldChg chg="modSp">
        <pc:chgData name="Bethanie" userId="8525f53f-a5d4-49a0-b205-476dc8a76e72" providerId="ADAL" clId="{5EE8B335-726B-4307-81FD-033C13DAAAD3}" dt="2020-09-17T16:49:54.960" v="10" actId="1076"/>
        <pc:sldMkLst>
          <pc:docMk/>
          <pc:sldMk cId="349850803" sldId="576"/>
        </pc:sldMkLst>
        <pc:picChg chg="mod">
          <ac:chgData name="Bethanie" userId="8525f53f-a5d4-49a0-b205-476dc8a76e72" providerId="ADAL" clId="{5EE8B335-726B-4307-81FD-033C13DAAAD3}" dt="2020-09-17T16:49:54.960" v="10" actId="1076"/>
          <ac:picMkLst>
            <pc:docMk/>
            <pc:sldMk cId="349850803" sldId="576"/>
            <ac:picMk id="4" creationId="{5F324D4A-E594-4657-8F02-FE3E63C860EE}"/>
          </ac:picMkLst>
        </pc:picChg>
        <pc:picChg chg="mod">
          <ac:chgData name="Bethanie" userId="8525f53f-a5d4-49a0-b205-476dc8a76e72" providerId="ADAL" clId="{5EE8B335-726B-4307-81FD-033C13DAAAD3}" dt="2020-09-17T16:49:53.396" v="9" actId="1076"/>
          <ac:picMkLst>
            <pc:docMk/>
            <pc:sldMk cId="349850803" sldId="576"/>
            <ac:picMk id="6" creationId="{782C25CC-E1F2-49F0-AAF6-B00C6141A0CA}"/>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4-02T10:52:25.729" idx="10">
    <p:pos x="1487" y="1902"/>
    <p:text>Could all the Chinese symbols be in one line or are they in two lines deliberately?  We could fit them into one line.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2C276F-CE0E-4578-B48B-F3E56EE873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DC592087-571B-40C2-AAC8-684F6F6BF6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87DACEB9-5896-4FB6-8094-EE3CA9A5B43B}" type="datetimeFigureOut">
              <a:rPr lang="en-GB"/>
              <a:pPr>
                <a:defRPr/>
              </a:pPr>
              <a:t>17/09/2020</a:t>
            </a:fld>
            <a:endParaRPr lang="en-GB"/>
          </a:p>
        </p:txBody>
      </p:sp>
      <p:sp>
        <p:nvSpPr>
          <p:cNvPr id="4" name="Footer Placeholder 3">
            <a:extLst>
              <a:ext uri="{FF2B5EF4-FFF2-40B4-BE49-F238E27FC236}">
                <a16:creationId xmlns:a16="http://schemas.microsoft.com/office/drawing/2014/main" id="{31C91FAC-A694-4F07-803A-B97D490BA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937A4892-D49C-4594-9F32-695B4AB3B8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09A195C4-8EED-4460-A8F0-8211634DA6D4}"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1504B5-4E4A-4D4C-A875-11BF2DF661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0EEDA53C-1AC7-4237-803B-15267A8732C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F4C1A6A2-13A8-4E9A-817D-8262EACD3E3C}" type="datetimeFigureOut">
              <a:rPr lang="en-GB"/>
              <a:pPr>
                <a:defRPr/>
              </a:pPr>
              <a:t>17/09/2020</a:t>
            </a:fld>
            <a:endParaRPr lang="en-GB"/>
          </a:p>
        </p:txBody>
      </p:sp>
      <p:sp>
        <p:nvSpPr>
          <p:cNvPr id="4" name="Slide Image Placeholder 3">
            <a:extLst>
              <a:ext uri="{FF2B5EF4-FFF2-40B4-BE49-F238E27FC236}">
                <a16:creationId xmlns:a16="http://schemas.microsoft.com/office/drawing/2014/main" id="{FFB3D27E-2CF7-48B9-9E2E-CA50C937394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9AD3F48-A5AE-46B4-8555-A1BDFA9AC7E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F0CE913-2D1C-4889-B422-CCC25A40C3F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BFDFADEE-281B-4BA8-B8A3-7479DB406F0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4690288D-C24C-4B36-8822-8F2174DE764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etm.org.uk/media/ludm4s3g/ncetm_secondary_mastery_pd_materials_structure.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etm.org.uk/teaching-for-mastery/mastery-explained/five-big-ideas-in-teaching-for-master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1</a:t>
            </a:fld>
            <a:endParaRPr lang="en-GB"/>
          </a:p>
        </p:txBody>
      </p:sp>
    </p:spTree>
    <p:extLst>
      <p:ext uri="{BB962C8B-B14F-4D97-AF65-F5344CB8AC3E}">
        <p14:creationId xmlns:p14="http://schemas.microsoft.com/office/powerpoint/2010/main" val="50043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90288D-C24C-4B36-8822-8F2174DE7646}" type="slidenum">
              <a:rPr lang="en-GB" smtClean="0"/>
              <a:pPr>
                <a:defRPr/>
              </a:pPr>
              <a:t>10</a:t>
            </a:fld>
            <a:endParaRPr lang="en-GB"/>
          </a:p>
        </p:txBody>
      </p:sp>
    </p:spTree>
    <p:extLst>
      <p:ext uri="{BB962C8B-B14F-4D97-AF65-F5344CB8AC3E}">
        <p14:creationId xmlns:p14="http://schemas.microsoft.com/office/powerpoint/2010/main" val="983932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Kris Boulton’s blog at https://tothereal.wordpress.com/2017/08/12/my-best-planning-part-1/</a:t>
            </a:r>
          </a:p>
        </p:txBody>
      </p:sp>
      <p:sp>
        <p:nvSpPr>
          <p:cNvPr id="4" name="Slide Number Placeholder 3"/>
          <p:cNvSpPr>
            <a:spLocks noGrp="1"/>
          </p:cNvSpPr>
          <p:nvPr>
            <p:ph type="sldNum" sz="quarter" idx="10"/>
          </p:nvPr>
        </p:nvSpPr>
        <p:spPr/>
        <p:txBody>
          <a:bodyPr/>
          <a:lstStyle/>
          <a:p>
            <a:fld id="{F385F9E8-66F2-43ED-BF9C-01A3D25CCF13}" type="slidenum">
              <a:rPr lang="en-GB" smtClean="0"/>
              <a:t>11</a:t>
            </a:fld>
            <a:endParaRPr lang="en-GB"/>
          </a:p>
        </p:txBody>
      </p:sp>
    </p:spTree>
    <p:extLst>
      <p:ext uri="{BB962C8B-B14F-4D97-AF65-F5344CB8AC3E}">
        <p14:creationId xmlns:p14="http://schemas.microsoft.com/office/powerpoint/2010/main" val="301398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Taken from Kris </a:t>
            </a:r>
            <a:r>
              <a:rPr lang="en-GB" dirty="0" err="1"/>
              <a:t>Boulton’s</a:t>
            </a:r>
            <a:r>
              <a:rPr lang="en-GB" dirty="0"/>
              <a:t> blog https://tothereal.wordpress.com/2017/08/19/my-best-planning-part-2/</a:t>
            </a:r>
          </a:p>
        </p:txBody>
      </p:sp>
      <p:sp>
        <p:nvSpPr>
          <p:cNvPr id="4" name="Slide Number Placeholder 3"/>
          <p:cNvSpPr>
            <a:spLocks noGrp="1"/>
          </p:cNvSpPr>
          <p:nvPr>
            <p:ph type="sldNum" sz="quarter" idx="10"/>
          </p:nvPr>
        </p:nvSpPr>
        <p:spPr/>
        <p:txBody>
          <a:bodyPr/>
          <a:lstStyle/>
          <a:p>
            <a:fld id="{F385F9E8-66F2-43ED-BF9C-01A3D25CCF13}" type="slidenum">
              <a:rPr lang="en-GB" smtClean="0"/>
              <a:t>12</a:t>
            </a:fld>
            <a:endParaRPr lang="en-GB"/>
          </a:p>
        </p:txBody>
      </p:sp>
    </p:spTree>
    <p:extLst>
      <p:ext uri="{BB962C8B-B14F-4D97-AF65-F5344CB8AC3E}">
        <p14:creationId xmlns:p14="http://schemas.microsoft.com/office/powerpoint/2010/main" val="1796722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90288D-C24C-4B36-8822-8F2174DE7646}" type="slidenum">
              <a:rPr lang="en-GB" smtClean="0"/>
              <a:pPr>
                <a:defRPr/>
              </a:pPr>
              <a:t>13</a:t>
            </a:fld>
            <a:endParaRPr lang="en-GB"/>
          </a:p>
        </p:txBody>
      </p:sp>
    </p:spTree>
    <p:extLst>
      <p:ext uri="{BB962C8B-B14F-4D97-AF65-F5344CB8AC3E}">
        <p14:creationId xmlns:p14="http://schemas.microsoft.com/office/powerpoint/2010/main" val="4273342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90288D-C24C-4B36-8822-8F2174DE7646}" type="slidenum">
              <a:rPr lang="en-GB" smtClean="0"/>
              <a:pPr>
                <a:defRPr/>
              </a:pPr>
              <a:t>15</a:t>
            </a:fld>
            <a:endParaRPr lang="en-GB"/>
          </a:p>
        </p:txBody>
      </p:sp>
    </p:spTree>
    <p:extLst>
      <p:ext uri="{BB962C8B-B14F-4D97-AF65-F5344CB8AC3E}">
        <p14:creationId xmlns:p14="http://schemas.microsoft.com/office/powerpoint/2010/main" val="372845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https://www.ncetm.org.uk/media/ludm4s3g/ncetm_secondary_mastery_pd_materials_structure.pdf</a:t>
            </a:r>
            <a:endParaRPr lang="en-GB" dirty="0"/>
          </a:p>
        </p:txBody>
      </p:sp>
      <p:sp>
        <p:nvSpPr>
          <p:cNvPr id="4" name="Slide Number Placeholder 3"/>
          <p:cNvSpPr>
            <a:spLocks noGrp="1"/>
          </p:cNvSpPr>
          <p:nvPr>
            <p:ph type="sldNum" sz="quarter" idx="5"/>
          </p:nvPr>
        </p:nvSpPr>
        <p:spPr/>
        <p:txBody>
          <a:bodyPr/>
          <a:lstStyle/>
          <a:p>
            <a:pPr>
              <a:defRPr/>
            </a:pPr>
            <a:fld id="{4690288D-C24C-4B36-8822-8F2174DE7646}" type="slidenum">
              <a:rPr lang="en-GB" smtClean="0"/>
              <a:pPr>
                <a:defRPr/>
              </a:pPr>
              <a:t>16</a:t>
            </a:fld>
            <a:endParaRPr lang="en-GB"/>
          </a:p>
        </p:txBody>
      </p:sp>
    </p:spTree>
    <p:extLst>
      <p:ext uri="{BB962C8B-B14F-4D97-AF65-F5344CB8AC3E}">
        <p14:creationId xmlns:p14="http://schemas.microsoft.com/office/powerpoint/2010/main" val="3059655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https://www.ncetm.org.uk/files/108968565/ncetm_ks3_cc_3_2.pdf</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4690288D-C24C-4B36-8822-8F2174DE7646}" type="slidenum">
              <a:rPr lang="en-GB" smtClean="0"/>
              <a:pPr>
                <a:defRPr/>
              </a:pPr>
              <a:t>17</a:t>
            </a:fld>
            <a:endParaRPr lang="en-GB"/>
          </a:p>
        </p:txBody>
      </p:sp>
    </p:spTree>
    <p:extLst>
      <p:ext uri="{BB962C8B-B14F-4D97-AF65-F5344CB8AC3E}">
        <p14:creationId xmlns:p14="http://schemas.microsoft.com/office/powerpoint/2010/main" val="2477047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90288D-C24C-4B36-8822-8F2174DE7646}" type="slidenum">
              <a:rPr lang="en-GB" smtClean="0"/>
              <a:pPr>
                <a:defRPr/>
              </a:pPr>
              <a:t>18</a:t>
            </a:fld>
            <a:endParaRPr lang="en-GB"/>
          </a:p>
        </p:txBody>
      </p:sp>
    </p:spTree>
    <p:extLst>
      <p:ext uri="{BB962C8B-B14F-4D97-AF65-F5344CB8AC3E}">
        <p14:creationId xmlns:p14="http://schemas.microsoft.com/office/powerpoint/2010/main" val="868040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TTs time to read</a:t>
            </a:r>
          </a:p>
        </p:txBody>
      </p:sp>
      <p:sp>
        <p:nvSpPr>
          <p:cNvPr id="4" name="Slide Number Placeholder 3"/>
          <p:cNvSpPr>
            <a:spLocks noGrp="1"/>
          </p:cNvSpPr>
          <p:nvPr>
            <p:ph type="sldNum" sz="quarter" idx="10"/>
          </p:nvPr>
        </p:nvSpPr>
        <p:spPr/>
        <p:txBody>
          <a:bodyPr/>
          <a:lstStyle/>
          <a:p>
            <a:fld id="{F385F9E8-66F2-43ED-BF9C-01A3D25CCF13}" type="slidenum">
              <a:rPr lang="en-GB" smtClean="0"/>
              <a:t>19</a:t>
            </a:fld>
            <a:endParaRPr lang="en-GB"/>
          </a:p>
        </p:txBody>
      </p:sp>
    </p:spTree>
    <p:extLst>
      <p:ext uri="{BB962C8B-B14F-4D97-AF65-F5344CB8AC3E}">
        <p14:creationId xmlns:p14="http://schemas.microsoft.com/office/powerpoint/2010/main" val="939022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690288D-C24C-4B36-8822-8F2174DE7646}" type="slidenum">
              <a:rPr lang="en-GB" smtClean="0"/>
              <a:pPr>
                <a:defRPr/>
              </a:pPr>
              <a:t>20</a:t>
            </a:fld>
            <a:endParaRPr lang="en-GB"/>
          </a:p>
        </p:txBody>
      </p:sp>
    </p:spTree>
    <p:extLst>
      <p:ext uri="{BB962C8B-B14F-4D97-AF65-F5344CB8AC3E}">
        <p14:creationId xmlns:p14="http://schemas.microsoft.com/office/powerpoint/2010/main" val="248358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https://www.ncetm.org.uk/teaching-for-mastery/mastery-explained/five-big-ideas-in-teaching-for-mastery/</a:t>
            </a:r>
            <a:endParaRPr lang="en-GB" baseline="0" dirty="0"/>
          </a:p>
        </p:txBody>
      </p:sp>
      <p:sp>
        <p:nvSpPr>
          <p:cNvPr id="4" name="Slide Number Placeholder 3"/>
          <p:cNvSpPr>
            <a:spLocks noGrp="1"/>
          </p:cNvSpPr>
          <p:nvPr>
            <p:ph type="sldNum" sz="quarter" idx="10"/>
          </p:nvPr>
        </p:nvSpPr>
        <p:spPr/>
        <p:txBody>
          <a:bodyPr/>
          <a:lstStyle/>
          <a:p>
            <a:fld id="{5E7E5CE8-4D9B-4B90-B04D-856B84F69FD8}" type="slidenum">
              <a:rPr lang="en-GB" smtClean="0"/>
              <a:t>2</a:t>
            </a:fld>
            <a:endParaRPr lang="en-GB"/>
          </a:p>
        </p:txBody>
      </p:sp>
    </p:spTree>
    <p:extLst>
      <p:ext uri="{BB962C8B-B14F-4D97-AF65-F5344CB8AC3E}">
        <p14:creationId xmlns:p14="http://schemas.microsoft.com/office/powerpoint/2010/main" val="2745415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21</a:t>
            </a:fld>
            <a:endParaRPr lang="en-GB"/>
          </a:p>
        </p:txBody>
      </p:sp>
    </p:spTree>
    <p:extLst>
      <p:ext uri="{BB962C8B-B14F-4D97-AF65-F5344CB8AC3E}">
        <p14:creationId xmlns:p14="http://schemas.microsoft.com/office/powerpoint/2010/main" val="1548717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22</a:t>
            </a:fld>
            <a:endParaRPr lang="en-GB"/>
          </a:p>
        </p:txBody>
      </p:sp>
    </p:spTree>
    <p:extLst>
      <p:ext uri="{BB962C8B-B14F-4D97-AF65-F5344CB8AC3E}">
        <p14:creationId xmlns:p14="http://schemas.microsoft.com/office/powerpoint/2010/main" val="2366140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23</a:t>
            </a:fld>
            <a:endParaRPr lang="en-GB"/>
          </a:p>
        </p:txBody>
      </p:sp>
    </p:spTree>
    <p:extLst>
      <p:ext uri="{BB962C8B-B14F-4D97-AF65-F5344CB8AC3E}">
        <p14:creationId xmlns:p14="http://schemas.microsoft.com/office/powerpoint/2010/main" val="309929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90288D-C24C-4B36-8822-8F2174DE7646}" type="slidenum">
              <a:rPr lang="en-GB" smtClean="0"/>
              <a:pPr>
                <a:defRPr/>
              </a:pPr>
              <a:t>24</a:t>
            </a:fld>
            <a:endParaRPr lang="en-GB"/>
          </a:p>
        </p:txBody>
      </p:sp>
    </p:spTree>
    <p:extLst>
      <p:ext uri="{BB962C8B-B14F-4D97-AF65-F5344CB8AC3E}">
        <p14:creationId xmlns:p14="http://schemas.microsoft.com/office/powerpoint/2010/main" val="396206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Skemp</a:t>
            </a:r>
            <a:r>
              <a:rPr lang="en-GB" dirty="0"/>
              <a:t>, R. (1986) </a:t>
            </a:r>
            <a:r>
              <a:rPr lang="en-GB" i="1" dirty="0"/>
              <a:t>The Psychology of Learning Mathematics</a:t>
            </a:r>
            <a:r>
              <a:rPr lang="en-GB" dirty="0"/>
              <a:t>, Penguin</a:t>
            </a:r>
          </a:p>
          <a:p>
            <a:endParaRPr lang="en-GB" dirty="0"/>
          </a:p>
          <a:p>
            <a:r>
              <a:rPr lang="en-GB" dirty="0" err="1"/>
              <a:t>Skemp</a:t>
            </a:r>
            <a:r>
              <a:rPr lang="en-GB" dirty="0"/>
              <a:t>, R. (1976) Relational Understanding and Instrumental Understanding’ </a:t>
            </a:r>
            <a:r>
              <a:rPr lang="en-GB" i="1" dirty="0"/>
              <a:t>Mathematics Teaching </a:t>
            </a:r>
            <a:r>
              <a:rPr lang="en-GB" dirty="0"/>
              <a:t>77: 20-26</a:t>
            </a:r>
          </a:p>
          <a:p>
            <a:endParaRPr lang="en-GB" dirty="0"/>
          </a:p>
          <a:p>
            <a:r>
              <a:rPr lang="en-GB" dirty="0" err="1"/>
              <a:t>Skemp</a:t>
            </a:r>
            <a:r>
              <a:rPr lang="en-GB" dirty="0"/>
              <a:t> uses the term ‘schema’ to refer to a connected framework of knowledge</a:t>
            </a:r>
          </a:p>
          <a:p>
            <a:endParaRPr lang="en-GB" dirty="0"/>
          </a:p>
          <a:p>
            <a:r>
              <a:rPr lang="en-GB" dirty="0"/>
              <a:t>Note that ‘accommodation’ can be challenging/uncomfortable! Cognitive conflict.</a:t>
            </a:r>
          </a:p>
        </p:txBody>
      </p:sp>
      <p:sp>
        <p:nvSpPr>
          <p:cNvPr id="4" name="Slide Number Placeholder 3"/>
          <p:cNvSpPr>
            <a:spLocks noGrp="1"/>
          </p:cNvSpPr>
          <p:nvPr>
            <p:ph type="sldNum" sz="quarter" idx="5"/>
          </p:nvPr>
        </p:nvSpPr>
        <p:spPr/>
        <p:txBody>
          <a:bodyPr/>
          <a:lstStyle/>
          <a:p>
            <a:fld id="{0E99A16F-9D1E-4A4E-B7FA-7FE4797419E8}" type="slidenum">
              <a:rPr lang="en-GB" smtClean="0"/>
              <a:t>3</a:t>
            </a:fld>
            <a:endParaRPr lang="en-GB"/>
          </a:p>
        </p:txBody>
      </p:sp>
    </p:spTree>
    <p:extLst>
      <p:ext uri="{BB962C8B-B14F-4D97-AF65-F5344CB8AC3E}">
        <p14:creationId xmlns:p14="http://schemas.microsoft.com/office/powerpoint/2010/main" val="119474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Vygotsky, L.S. (1962)</a:t>
            </a:r>
            <a:r>
              <a:rPr lang="en-GB" i="1" dirty="0"/>
              <a:t> Thought and Language. </a:t>
            </a:r>
            <a:r>
              <a:rPr lang="en-GB" dirty="0"/>
              <a:t>Cambridge MA: MIT Press</a:t>
            </a:r>
          </a:p>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4</a:t>
            </a:fld>
            <a:endParaRPr lang="en-GB"/>
          </a:p>
        </p:txBody>
      </p:sp>
    </p:spTree>
    <p:extLst>
      <p:ext uri="{BB962C8B-B14F-4D97-AF65-F5344CB8AC3E}">
        <p14:creationId xmlns:p14="http://schemas.microsoft.com/office/powerpoint/2010/main" val="215045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Implications for scaffolding, small steps, coherence.</a:t>
            </a:r>
          </a:p>
          <a:p>
            <a:endParaRPr lang="en-GB" dirty="0"/>
          </a:p>
          <a:p>
            <a:endParaRPr lang="en-GB" dirty="0"/>
          </a:p>
          <a:p>
            <a:r>
              <a:rPr lang="en-GB" dirty="0"/>
              <a:t>Orton, A. (2004) </a:t>
            </a:r>
            <a:r>
              <a:rPr lang="en-GB" i="1" dirty="0"/>
              <a:t>Learning Mathematics: Issues, theory and classroom practice</a:t>
            </a:r>
            <a:r>
              <a:rPr lang="en-GB" dirty="0"/>
              <a:t>, Continuum</a:t>
            </a:r>
          </a:p>
        </p:txBody>
      </p:sp>
      <p:sp>
        <p:nvSpPr>
          <p:cNvPr id="4" name="Slide Number Placeholder 3"/>
          <p:cNvSpPr>
            <a:spLocks noGrp="1"/>
          </p:cNvSpPr>
          <p:nvPr>
            <p:ph type="sldNum" sz="quarter" idx="5"/>
          </p:nvPr>
        </p:nvSpPr>
        <p:spPr/>
        <p:txBody>
          <a:bodyPr/>
          <a:lstStyle/>
          <a:p>
            <a:fld id="{0E99A16F-9D1E-4A4E-B7FA-7FE4797419E8}" type="slidenum">
              <a:rPr lang="en-GB" smtClean="0"/>
              <a:t>5</a:t>
            </a:fld>
            <a:endParaRPr lang="en-GB"/>
          </a:p>
        </p:txBody>
      </p:sp>
    </p:spTree>
    <p:extLst>
      <p:ext uri="{BB962C8B-B14F-4D97-AF65-F5344CB8AC3E}">
        <p14:creationId xmlns:p14="http://schemas.microsoft.com/office/powerpoint/2010/main" val="328492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a:t>
            </a:r>
            <a:r>
              <a:rPr lang="en-GB" baseline="0" dirty="0"/>
              <a:t> new knowledge being beyond existing knowledge but within grasp.</a:t>
            </a:r>
            <a:endParaRPr lang="en-GB" dirty="0"/>
          </a:p>
          <a:p>
            <a:endParaRPr lang="en-GB" dirty="0"/>
          </a:p>
          <a:p>
            <a:r>
              <a:rPr lang="en-GB" dirty="0"/>
              <a:t>Ask TTs to pronounce this phrase.</a:t>
            </a:r>
            <a:r>
              <a:rPr lang="en-GB" baseline="0" dirty="0"/>
              <a:t> </a:t>
            </a:r>
            <a:r>
              <a:rPr lang="en-GB" dirty="0"/>
              <a:t>Simplify it and ask again.</a:t>
            </a:r>
            <a:r>
              <a:rPr lang="en-GB" baseline="0" dirty="0"/>
              <a:t> </a:t>
            </a:r>
            <a:r>
              <a:rPr lang="en-GB" dirty="0"/>
              <a:t>What if we simplify it further by using pinyin (</a:t>
            </a:r>
            <a:r>
              <a:rPr lang="en-GB" sz="1200" b="0" i="0" kern="1200" dirty="0">
                <a:solidFill>
                  <a:schemeClr val="tx1"/>
                </a:solidFill>
                <a:effectLst/>
                <a:latin typeface="+mn-lt"/>
                <a:ea typeface="+mn-ea"/>
                <a:cs typeface="+mn-cs"/>
              </a:rPr>
              <a:t>spelling out Chinese phrases with letters from the English alphabet)?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Now that we have tethered this to prior knowledge (knowledge of the English alphabet) it is within the grasp of TTs. Previously, it was beyond our knowledge and was incomprehensible to us.</a:t>
            </a:r>
          </a:p>
          <a:p>
            <a:endParaRPr lang="en-GB" sz="1200" b="0" i="0" kern="1200" dirty="0">
              <a:solidFill>
                <a:schemeClr val="tx1"/>
              </a:solidFill>
              <a:effectLst/>
              <a:latin typeface="+mn-lt"/>
              <a:ea typeface="+mn-ea"/>
              <a:cs typeface="+mn-cs"/>
            </a:endParaRPr>
          </a:p>
          <a:p>
            <a:r>
              <a:rPr lang="en-GB" dirty="0"/>
              <a:t>One</a:t>
            </a:r>
            <a:r>
              <a:rPr lang="en-GB" baseline="0" dirty="0"/>
              <a:t> of the functions of c</a:t>
            </a:r>
            <a:r>
              <a:rPr lang="en-GB" dirty="0"/>
              <a:t>oherence is that it helps us to avoid situations whereby we ask students to understand things that are beyond their prior knowledge.</a:t>
            </a:r>
          </a:p>
          <a:p>
            <a:endParaRPr lang="en-GB" dirty="0"/>
          </a:p>
          <a:p>
            <a:r>
              <a:rPr lang="en-GB" dirty="0"/>
              <a:t>PS The phrase means</a:t>
            </a:r>
            <a:r>
              <a:rPr lang="en-GB" baseline="0" dirty="0"/>
              <a:t> </a:t>
            </a:r>
            <a:r>
              <a:rPr lang="en-GB" i="1" baseline="0" dirty="0"/>
              <a:t>I don’t know.</a:t>
            </a:r>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6</a:t>
            </a:fld>
            <a:endParaRPr lang="en-GB"/>
          </a:p>
        </p:txBody>
      </p:sp>
    </p:spTree>
    <p:extLst>
      <p:ext uri="{BB962C8B-B14F-4D97-AF65-F5344CB8AC3E}">
        <p14:creationId xmlns:p14="http://schemas.microsoft.com/office/powerpoint/2010/main" val="223983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TTs time to read</a:t>
            </a:r>
          </a:p>
        </p:txBody>
      </p:sp>
      <p:sp>
        <p:nvSpPr>
          <p:cNvPr id="4" name="Slide Number Placeholder 3"/>
          <p:cNvSpPr>
            <a:spLocks noGrp="1"/>
          </p:cNvSpPr>
          <p:nvPr>
            <p:ph type="sldNum" sz="quarter" idx="10"/>
          </p:nvPr>
        </p:nvSpPr>
        <p:spPr/>
        <p:txBody>
          <a:bodyPr/>
          <a:lstStyle/>
          <a:p>
            <a:fld id="{F385F9E8-66F2-43ED-BF9C-01A3D25CCF13}" type="slidenum">
              <a:rPr lang="en-GB" smtClean="0"/>
              <a:t>7</a:t>
            </a:fld>
            <a:endParaRPr lang="en-GB"/>
          </a:p>
        </p:txBody>
      </p:sp>
    </p:spTree>
    <p:extLst>
      <p:ext uri="{BB962C8B-B14F-4D97-AF65-F5344CB8AC3E}">
        <p14:creationId xmlns:p14="http://schemas.microsoft.com/office/powerpoint/2010/main" val="2369755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One strategy to support coherence is </a:t>
            </a:r>
            <a:r>
              <a:rPr lang="en-GB" i="0" baseline="0" dirty="0"/>
              <a:t>to break down a concept into small steps. </a:t>
            </a:r>
            <a:r>
              <a:rPr lang="en-GB" sz="1800" dirty="0">
                <a:effectLst/>
                <a:latin typeface="Arial" panose="020B0604020202020204" pitchFamily="34" charset="0"/>
                <a:ea typeface="Times New Roman" panose="02020603050405020304" pitchFamily="18" charset="0"/>
              </a:rPr>
              <a:t>This is sometimes referred to as atomisation or ‘isolate the skill’.</a:t>
            </a:r>
            <a:r>
              <a:rPr lang="en-GB" i="0" baseline="0" dirty="0"/>
              <a:t> It is most effective when done as part of medium term planning i.e. when planning a learning episode/unit of work.</a:t>
            </a:r>
          </a:p>
          <a:p>
            <a:endParaRPr lang="en-GB" i="0" baseline="0" dirty="0"/>
          </a:p>
          <a:p>
            <a:r>
              <a:rPr lang="en-GB" i="0" baseline="0" dirty="0"/>
              <a:t>Ask TTs to discuss before sharing next slide.</a:t>
            </a:r>
          </a:p>
        </p:txBody>
      </p:sp>
      <p:sp>
        <p:nvSpPr>
          <p:cNvPr id="4" name="Slide Number Placeholder 3"/>
          <p:cNvSpPr>
            <a:spLocks noGrp="1"/>
          </p:cNvSpPr>
          <p:nvPr>
            <p:ph type="sldNum" sz="quarter" idx="10"/>
          </p:nvPr>
        </p:nvSpPr>
        <p:spPr/>
        <p:txBody>
          <a:bodyPr/>
          <a:lstStyle/>
          <a:p>
            <a:fld id="{F385F9E8-66F2-43ED-BF9C-01A3D25CCF13}" type="slidenum">
              <a:rPr lang="en-GB" smtClean="0"/>
              <a:t>8</a:t>
            </a:fld>
            <a:endParaRPr lang="en-GB"/>
          </a:p>
        </p:txBody>
      </p:sp>
    </p:spTree>
    <p:extLst>
      <p:ext uri="{BB962C8B-B14F-4D97-AF65-F5344CB8AC3E}">
        <p14:creationId xmlns:p14="http://schemas.microsoft.com/office/powerpoint/2010/main" val="247086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628C"/>
                </a:solidFill>
              </a:rPr>
              <a:t>Small steps/key ideas for trigonometry in right-angled triangles.</a:t>
            </a:r>
          </a:p>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9</a:t>
            </a:fld>
            <a:endParaRPr lang="en-GB"/>
          </a:p>
        </p:txBody>
      </p:sp>
    </p:spTree>
    <p:extLst>
      <p:ext uri="{BB962C8B-B14F-4D97-AF65-F5344CB8AC3E}">
        <p14:creationId xmlns:p14="http://schemas.microsoft.com/office/powerpoint/2010/main" val="165124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1C21C69D-1778-4268-8E05-AAE62BD0923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BBE46BF-967C-4B0C-8D37-C63B28792B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40992F8-588B-4473-B2BA-DE93224AE949}"/>
              </a:ext>
            </a:extLst>
          </p:cNvPr>
          <p:cNvSpPr>
            <a:spLocks noGrp="1" noChangeArrowheads="1"/>
          </p:cNvSpPr>
          <p:nvPr>
            <p:ph type="sldNum" sz="quarter" idx="12"/>
          </p:nvPr>
        </p:nvSpPr>
        <p:spPr>
          <a:ln/>
        </p:spPr>
        <p:txBody>
          <a:bodyPr/>
          <a:lstStyle>
            <a:lvl1pPr>
              <a:defRPr/>
            </a:lvl1pPr>
          </a:lstStyle>
          <a:p>
            <a:pPr>
              <a:defRPr/>
            </a:pPr>
            <a:fld id="{D5902350-3E29-46B6-9613-69B25B4DD5D2}" type="slidenum">
              <a:rPr lang="en-GB" altLang="en-US"/>
              <a:pPr>
                <a:defRPr/>
              </a:pPr>
              <a:t>‹#›</a:t>
            </a:fld>
            <a:endParaRPr lang="en-GB" altLang="en-US"/>
          </a:p>
        </p:txBody>
      </p:sp>
    </p:spTree>
    <p:extLst>
      <p:ext uri="{BB962C8B-B14F-4D97-AF65-F5344CB8AC3E}">
        <p14:creationId xmlns:p14="http://schemas.microsoft.com/office/powerpoint/2010/main" val="412818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DC8A30B-8F84-4944-9745-0FD1DF7B925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7C2C7D2-6D51-481F-B74F-9E0949F0A1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CAD3431-1199-4CB5-A0E6-593F9C939167}"/>
              </a:ext>
            </a:extLst>
          </p:cNvPr>
          <p:cNvSpPr>
            <a:spLocks noGrp="1" noChangeArrowheads="1"/>
          </p:cNvSpPr>
          <p:nvPr>
            <p:ph type="sldNum" sz="quarter" idx="12"/>
          </p:nvPr>
        </p:nvSpPr>
        <p:spPr>
          <a:ln/>
        </p:spPr>
        <p:txBody>
          <a:bodyPr/>
          <a:lstStyle>
            <a:lvl1pPr>
              <a:defRPr/>
            </a:lvl1pPr>
          </a:lstStyle>
          <a:p>
            <a:pPr>
              <a:defRPr/>
            </a:pPr>
            <a:fld id="{515C0FB2-1860-4162-838E-CB3AD9949425}" type="slidenum">
              <a:rPr lang="en-GB" altLang="en-US"/>
              <a:pPr>
                <a:defRPr/>
              </a:pPr>
              <a:t>‹#›</a:t>
            </a:fld>
            <a:endParaRPr lang="en-GB" altLang="en-US"/>
          </a:p>
        </p:txBody>
      </p:sp>
    </p:spTree>
    <p:extLst>
      <p:ext uri="{BB962C8B-B14F-4D97-AF65-F5344CB8AC3E}">
        <p14:creationId xmlns:p14="http://schemas.microsoft.com/office/powerpoint/2010/main" val="59139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EDA9BF8-C2AD-4E9A-B855-B046E11AE51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848EA1D-F7DF-459C-8673-285B3BB4527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94BCE42-D4EB-4F04-9C5C-27F3EE210067}"/>
              </a:ext>
            </a:extLst>
          </p:cNvPr>
          <p:cNvSpPr>
            <a:spLocks noGrp="1" noChangeArrowheads="1"/>
          </p:cNvSpPr>
          <p:nvPr>
            <p:ph type="sldNum" sz="quarter" idx="12"/>
          </p:nvPr>
        </p:nvSpPr>
        <p:spPr>
          <a:ln/>
        </p:spPr>
        <p:txBody>
          <a:bodyPr/>
          <a:lstStyle>
            <a:lvl1pPr>
              <a:defRPr/>
            </a:lvl1pPr>
          </a:lstStyle>
          <a:p>
            <a:pPr>
              <a:defRPr/>
            </a:pPr>
            <a:fld id="{C73EDFA4-F278-4AC1-8425-CBB2649A30FD}" type="slidenum">
              <a:rPr lang="en-GB" altLang="en-US"/>
              <a:pPr>
                <a:defRPr/>
              </a:pPr>
              <a:t>‹#›</a:t>
            </a:fld>
            <a:endParaRPr lang="en-GB" altLang="en-US"/>
          </a:p>
        </p:txBody>
      </p:sp>
    </p:spTree>
    <p:extLst>
      <p:ext uri="{BB962C8B-B14F-4D97-AF65-F5344CB8AC3E}">
        <p14:creationId xmlns:p14="http://schemas.microsoft.com/office/powerpoint/2010/main" val="208541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D3BE1E5-2745-4857-975D-511EF3061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42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E16886AD-E80A-4037-B17C-E3C887FEF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006850"/>
            <a:ext cx="32226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341313"/>
            <a:ext cx="7239000" cy="758825"/>
          </a:xfrm>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pPr lvl="0"/>
            <a:r>
              <a:rPr lang="en-GB" noProof="0"/>
              <a:t>Click to edit Master subtitle style</a:t>
            </a:r>
          </a:p>
        </p:txBody>
      </p:sp>
      <p:sp>
        <p:nvSpPr>
          <p:cNvPr id="6" name="Date Placeholder 6">
            <a:extLst>
              <a:ext uri="{FF2B5EF4-FFF2-40B4-BE49-F238E27FC236}">
                <a16:creationId xmlns:a16="http://schemas.microsoft.com/office/drawing/2014/main" id="{EFAB30C6-CBDE-4890-BA0D-C93690637E27}"/>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94478996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a:extLst>
              <a:ext uri="{FF2B5EF4-FFF2-40B4-BE49-F238E27FC236}">
                <a16:creationId xmlns:a16="http://schemas.microsoft.com/office/drawing/2014/main" id="{DA87E1A0-1BED-4169-9FEC-80C591B7C429}"/>
              </a:ext>
            </a:extLst>
          </p:cNvPr>
          <p:cNvSpPr>
            <a:spLocks noGrp="1"/>
          </p:cNvSpPr>
          <p:nvPr>
            <p:ph type="title"/>
          </p:nvPr>
        </p:nvSpPr>
        <p:spPr>
          <a:xfrm>
            <a:off x="762000" y="301625"/>
            <a:ext cx="5826224" cy="1143000"/>
          </a:xfrm>
        </p:spPr>
        <p:txBody>
          <a:bodyPr/>
          <a:lstStyle/>
          <a:p>
            <a:r>
              <a:rPr lang="en-US"/>
              <a:t>Click to edit Master title style</a:t>
            </a:r>
            <a:endParaRPr lang="en-GB"/>
          </a:p>
        </p:txBody>
      </p:sp>
      <p:sp>
        <p:nvSpPr>
          <p:cNvPr id="4" name="Rectangle 6">
            <a:extLst>
              <a:ext uri="{FF2B5EF4-FFF2-40B4-BE49-F238E27FC236}">
                <a16:creationId xmlns:a16="http://schemas.microsoft.com/office/drawing/2014/main" id="{32A7C652-0F5E-421E-8927-4DC66438BE8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7">
            <a:extLst>
              <a:ext uri="{FF2B5EF4-FFF2-40B4-BE49-F238E27FC236}">
                <a16:creationId xmlns:a16="http://schemas.microsoft.com/office/drawing/2014/main" id="{66AD9309-AAC7-4D25-AA99-6948C87133A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id="{25F95844-3D1C-4000-98AE-723720EBA284}"/>
              </a:ext>
            </a:extLst>
          </p:cNvPr>
          <p:cNvSpPr>
            <a:spLocks noGrp="1" noChangeArrowheads="1"/>
          </p:cNvSpPr>
          <p:nvPr>
            <p:ph type="sldNum" sz="quarter" idx="12"/>
          </p:nvPr>
        </p:nvSpPr>
        <p:spPr>
          <a:ln/>
        </p:spPr>
        <p:txBody>
          <a:bodyPr/>
          <a:lstStyle>
            <a:lvl1pPr>
              <a:defRPr/>
            </a:lvl1pPr>
          </a:lstStyle>
          <a:p>
            <a:pPr>
              <a:defRPr/>
            </a:pPr>
            <a:fld id="{6807EF34-7700-4485-B5E9-76D79DF1A2F5}" type="slidenum">
              <a:rPr lang="en-GB" altLang="en-US"/>
              <a:pPr>
                <a:defRPr/>
              </a:pPr>
              <a:t>‹#›</a:t>
            </a:fld>
            <a:endParaRPr lang="en-GB" altLang="en-US"/>
          </a:p>
        </p:txBody>
      </p:sp>
      <p:pic>
        <p:nvPicPr>
          <p:cNvPr id="2" name="Picture 1">
            <a:extLst>
              <a:ext uri="{FF2B5EF4-FFF2-40B4-BE49-F238E27FC236}">
                <a16:creationId xmlns:a16="http://schemas.microsoft.com/office/drawing/2014/main" id="{C2E1C0B2-4517-4985-84A8-2748F7390C7F}"/>
              </a:ext>
            </a:extLst>
          </p:cNvPr>
          <p:cNvPicPr>
            <a:picLocks noChangeAspect="1"/>
          </p:cNvPicPr>
          <p:nvPr userDrawn="1"/>
        </p:nvPicPr>
        <p:blipFill>
          <a:blip r:embed="rId2"/>
          <a:stretch>
            <a:fillRect/>
          </a:stretch>
        </p:blipFill>
        <p:spPr>
          <a:xfrm>
            <a:off x="6948264" y="188640"/>
            <a:ext cx="2000928" cy="1028833"/>
          </a:xfrm>
          <a:prstGeom prst="rect">
            <a:avLst/>
          </a:prstGeom>
        </p:spPr>
      </p:pic>
    </p:spTree>
    <p:extLst>
      <p:ext uri="{BB962C8B-B14F-4D97-AF65-F5344CB8AC3E}">
        <p14:creationId xmlns:p14="http://schemas.microsoft.com/office/powerpoint/2010/main" val="25481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663DE1-590C-40ED-B873-62182479FA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476673"/>
            <a:ext cx="4537323" cy="720080"/>
          </a:xfrm>
        </p:spPr>
        <p:txBody>
          <a:bodyPr anchor="t"/>
          <a:lstStyle>
            <a:lvl1pPr>
              <a:defRPr>
                <a:solidFill>
                  <a:schemeClr val="bg1"/>
                </a:solidFill>
                <a:latin typeface="+mj-lt"/>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1" y="1340766"/>
            <a:ext cx="4546847" cy="1152130"/>
          </a:xfrm>
        </p:spPr>
        <p:txBody>
          <a:bodyPr/>
          <a:lstStyle>
            <a:lvl1pPr marL="0" indent="0">
              <a:defRPr sz="2400">
                <a:solidFill>
                  <a:schemeClr val="bg1"/>
                </a:solidFill>
                <a:latin typeface="+mj-lt"/>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6722187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B3EF4-4F4B-4258-AE3A-15F18F2407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21784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Title 6">
            <a:extLst>
              <a:ext uri="{FF2B5EF4-FFF2-40B4-BE49-F238E27FC236}">
                <a16:creationId xmlns:a16="http://schemas.microsoft.com/office/drawing/2014/main" id="{C19AE59B-998B-4334-8888-5BACDCD98A04}"/>
              </a:ext>
            </a:extLst>
          </p:cNvPr>
          <p:cNvSpPr>
            <a:spLocks noGrp="1"/>
          </p:cNvSpPr>
          <p:nvPr>
            <p:ph type="title"/>
          </p:nvPr>
        </p:nvSpPr>
        <p:spPr/>
        <p:txBody>
          <a:bodyPr/>
          <a:lstStyle/>
          <a:p>
            <a:r>
              <a:rPr lang="en-US"/>
              <a:t>Click to edit Master title style</a:t>
            </a:r>
            <a:endParaRPr lang="en-GB"/>
          </a:p>
        </p:txBody>
      </p:sp>
      <p:sp>
        <p:nvSpPr>
          <p:cNvPr id="4" name="Rectangle 6">
            <a:extLst>
              <a:ext uri="{FF2B5EF4-FFF2-40B4-BE49-F238E27FC236}">
                <a16:creationId xmlns:a16="http://schemas.microsoft.com/office/drawing/2014/main" id="{5A6EFB07-56BE-4440-9BF9-03083489C5F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7">
            <a:extLst>
              <a:ext uri="{FF2B5EF4-FFF2-40B4-BE49-F238E27FC236}">
                <a16:creationId xmlns:a16="http://schemas.microsoft.com/office/drawing/2014/main" id="{6B1E6CFB-3E69-445D-A002-CC35F7441EB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id="{FF4113BB-055E-477B-BCED-E1D61874A941}"/>
              </a:ext>
            </a:extLst>
          </p:cNvPr>
          <p:cNvSpPr>
            <a:spLocks noGrp="1" noChangeArrowheads="1"/>
          </p:cNvSpPr>
          <p:nvPr>
            <p:ph type="sldNum" sz="quarter" idx="12"/>
          </p:nvPr>
        </p:nvSpPr>
        <p:spPr>
          <a:ln/>
        </p:spPr>
        <p:txBody>
          <a:bodyPr/>
          <a:lstStyle>
            <a:lvl1pPr>
              <a:defRPr/>
            </a:lvl1pPr>
          </a:lstStyle>
          <a:p>
            <a:pPr>
              <a:defRPr/>
            </a:pPr>
            <a:fld id="{CDC9229A-3137-4274-9D93-ABCF68FD2012}" type="slidenum">
              <a:rPr lang="en-GB" altLang="en-US"/>
              <a:pPr>
                <a:defRPr/>
              </a:pPr>
              <a:t>‹#›</a:t>
            </a:fld>
            <a:endParaRPr lang="en-GB" altLang="en-US"/>
          </a:p>
        </p:txBody>
      </p:sp>
    </p:spTree>
    <p:extLst>
      <p:ext uri="{BB962C8B-B14F-4D97-AF65-F5344CB8AC3E}">
        <p14:creationId xmlns:p14="http://schemas.microsoft.com/office/powerpoint/2010/main" val="322577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62000" y="1827213"/>
            <a:ext cx="38846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99013" y="1827213"/>
            <a:ext cx="3884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5B9C98FE-BC97-47B8-BA72-96FC2D0D884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766D46BD-DA1A-4EDF-87A5-8A5D225047E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731D8F59-136D-4764-96F4-F88910757688}"/>
              </a:ext>
            </a:extLst>
          </p:cNvPr>
          <p:cNvSpPr>
            <a:spLocks noGrp="1" noChangeArrowheads="1"/>
          </p:cNvSpPr>
          <p:nvPr>
            <p:ph type="sldNum" sz="quarter" idx="12"/>
          </p:nvPr>
        </p:nvSpPr>
        <p:spPr>
          <a:ln/>
        </p:spPr>
        <p:txBody>
          <a:bodyPr/>
          <a:lstStyle>
            <a:lvl1pPr>
              <a:defRPr/>
            </a:lvl1pPr>
          </a:lstStyle>
          <a:p>
            <a:pPr>
              <a:defRPr/>
            </a:pPr>
            <a:fld id="{DE849092-7741-4545-8207-60E9F086A6FA}" type="slidenum">
              <a:rPr lang="en-GB" altLang="en-US"/>
              <a:pPr>
                <a:defRPr/>
              </a:pPr>
              <a:t>‹#›</a:t>
            </a:fld>
            <a:endParaRPr lang="en-GB" altLang="en-US"/>
          </a:p>
        </p:txBody>
      </p:sp>
    </p:spTree>
    <p:extLst>
      <p:ext uri="{BB962C8B-B14F-4D97-AF65-F5344CB8AC3E}">
        <p14:creationId xmlns:p14="http://schemas.microsoft.com/office/powerpoint/2010/main" val="3769973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E5FCD3F7-323D-49C4-8F98-2473FAD6027A}"/>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7">
            <a:extLst>
              <a:ext uri="{FF2B5EF4-FFF2-40B4-BE49-F238E27FC236}">
                <a16:creationId xmlns:a16="http://schemas.microsoft.com/office/drawing/2014/main" id="{15614566-BD81-4C21-9982-3CAB1E46C75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8">
            <a:extLst>
              <a:ext uri="{FF2B5EF4-FFF2-40B4-BE49-F238E27FC236}">
                <a16:creationId xmlns:a16="http://schemas.microsoft.com/office/drawing/2014/main" id="{BA44A0A9-33A1-402A-918B-715DD9095B04}"/>
              </a:ext>
            </a:extLst>
          </p:cNvPr>
          <p:cNvSpPr>
            <a:spLocks noGrp="1" noChangeArrowheads="1"/>
          </p:cNvSpPr>
          <p:nvPr>
            <p:ph type="sldNum" sz="quarter" idx="12"/>
          </p:nvPr>
        </p:nvSpPr>
        <p:spPr>
          <a:ln/>
        </p:spPr>
        <p:txBody>
          <a:bodyPr/>
          <a:lstStyle>
            <a:lvl1pPr>
              <a:defRPr/>
            </a:lvl1pPr>
          </a:lstStyle>
          <a:p>
            <a:pPr>
              <a:defRPr/>
            </a:pPr>
            <a:fld id="{E2DC6105-1C76-4516-94C4-62DA3D05EC28}" type="slidenum">
              <a:rPr lang="en-GB" altLang="en-US"/>
              <a:pPr>
                <a:defRPr/>
              </a:pPr>
              <a:t>‹#›</a:t>
            </a:fld>
            <a:endParaRPr lang="en-GB" altLang="en-US"/>
          </a:p>
        </p:txBody>
      </p:sp>
    </p:spTree>
    <p:extLst>
      <p:ext uri="{BB962C8B-B14F-4D97-AF65-F5344CB8AC3E}">
        <p14:creationId xmlns:p14="http://schemas.microsoft.com/office/powerpoint/2010/main" val="2800279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3ECD51F2-A4CD-4C8F-8B38-4BE7D05498E1}"/>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7">
            <a:extLst>
              <a:ext uri="{FF2B5EF4-FFF2-40B4-BE49-F238E27FC236}">
                <a16:creationId xmlns:a16="http://schemas.microsoft.com/office/drawing/2014/main" id="{5A1DFB55-3611-4D6B-9910-58FAA1E721F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8">
            <a:extLst>
              <a:ext uri="{FF2B5EF4-FFF2-40B4-BE49-F238E27FC236}">
                <a16:creationId xmlns:a16="http://schemas.microsoft.com/office/drawing/2014/main" id="{CA01AD62-20EC-4928-AD8B-9EF4D5401B05}"/>
              </a:ext>
            </a:extLst>
          </p:cNvPr>
          <p:cNvSpPr>
            <a:spLocks noGrp="1" noChangeArrowheads="1"/>
          </p:cNvSpPr>
          <p:nvPr>
            <p:ph type="sldNum" sz="quarter" idx="12"/>
          </p:nvPr>
        </p:nvSpPr>
        <p:spPr>
          <a:ln/>
        </p:spPr>
        <p:txBody>
          <a:bodyPr/>
          <a:lstStyle>
            <a:lvl1pPr>
              <a:defRPr/>
            </a:lvl1pPr>
          </a:lstStyle>
          <a:p>
            <a:pPr>
              <a:defRPr/>
            </a:pPr>
            <a:fld id="{6847DCF0-4009-4510-911B-005F4769A93F}" type="slidenum">
              <a:rPr lang="en-GB" altLang="en-US"/>
              <a:pPr>
                <a:defRPr/>
              </a:pPr>
              <a:t>‹#›</a:t>
            </a:fld>
            <a:endParaRPr lang="en-GB" altLang="en-US"/>
          </a:p>
        </p:txBody>
      </p:sp>
    </p:spTree>
    <p:extLst>
      <p:ext uri="{BB962C8B-B14F-4D97-AF65-F5344CB8AC3E}">
        <p14:creationId xmlns:p14="http://schemas.microsoft.com/office/powerpoint/2010/main" val="123504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41AD840-60B3-4D66-8562-ECA79786C7D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D42A4CB-E45B-487C-BE52-63063B9CFAF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3755F1E-6328-4CD0-9EFF-5DADBBA16F22}"/>
              </a:ext>
            </a:extLst>
          </p:cNvPr>
          <p:cNvSpPr>
            <a:spLocks noGrp="1" noChangeArrowheads="1"/>
          </p:cNvSpPr>
          <p:nvPr>
            <p:ph type="sldNum" sz="quarter" idx="12"/>
          </p:nvPr>
        </p:nvSpPr>
        <p:spPr>
          <a:ln/>
        </p:spPr>
        <p:txBody>
          <a:bodyPr/>
          <a:lstStyle>
            <a:lvl1pPr>
              <a:defRPr/>
            </a:lvl1pPr>
          </a:lstStyle>
          <a:p>
            <a:pPr>
              <a:defRPr/>
            </a:pPr>
            <a:fld id="{7BE55B6F-D4BE-4E9B-B3FA-CCC40BB7DE6B}" type="slidenum">
              <a:rPr lang="en-GB" altLang="en-US"/>
              <a:pPr>
                <a:defRPr/>
              </a:pPr>
              <a:t>‹#›</a:t>
            </a:fld>
            <a:endParaRPr lang="en-GB" altLang="en-US"/>
          </a:p>
        </p:txBody>
      </p:sp>
    </p:spTree>
    <p:extLst>
      <p:ext uri="{BB962C8B-B14F-4D97-AF65-F5344CB8AC3E}">
        <p14:creationId xmlns:p14="http://schemas.microsoft.com/office/powerpoint/2010/main" val="4002239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9935C0-9269-4D97-8C12-BDF2D38F96B9}"/>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7">
            <a:extLst>
              <a:ext uri="{FF2B5EF4-FFF2-40B4-BE49-F238E27FC236}">
                <a16:creationId xmlns:a16="http://schemas.microsoft.com/office/drawing/2014/main" id="{32F4D89C-122B-43E3-932A-9E4056E7592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8">
            <a:extLst>
              <a:ext uri="{FF2B5EF4-FFF2-40B4-BE49-F238E27FC236}">
                <a16:creationId xmlns:a16="http://schemas.microsoft.com/office/drawing/2014/main" id="{FEC8C6F7-F5B5-4DC3-9C78-CFAD4D617160}"/>
              </a:ext>
            </a:extLst>
          </p:cNvPr>
          <p:cNvSpPr>
            <a:spLocks noGrp="1" noChangeArrowheads="1"/>
          </p:cNvSpPr>
          <p:nvPr>
            <p:ph type="sldNum" sz="quarter" idx="12"/>
          </p:nvPr>
        </p:nvSpPr>
        <p:spPr>
          <a:ln/>
        </p:spPr>
        <p:txBody>
          <a:bodyPr/>
          <a:lstStyle>
            <a:lvl1pPr>
              <a:defRPr/>
            </a:lvl1pPr>
          </a:lstStyle>
          <a:p>
            <a:pPr>
              <a:defRPr/>
            </a:pPr>
            <a:fld id="{13CB8B3C-9D83-45EC-A1E3-1F6D595C9224}" type="slidenum">
              <a:rPr lang="en-GB" altLang="en-US"/>
              <a:pPr>
                <a:defRPr/>
              </a:pPr>
              <a:t>‹#›</a:t>
            </a:fld>
            <a:endParaRPr lang="en-GB" altLang="en-US"/>
          </a:p>
        </p:txBody>
      </p:sp>
    </p:spTree>
    <p:extLst>
      <p:ext uri="{BB962C8B-B14F-4D97-AF65-F5344CB8AC3E}">
        <p14:creationId xmlns:p14="http://schemas.microsoft.com/office/powerpoint/2010/main" val="2004516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8FDCBD66-44BB-46F5-BB2C-2DED1FE2542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E1971CAA-BA05-4F54-ABE0-9AA0E159B0D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7DD1C58-4CEA-460B-9B87-18AEE38368FF}"/>
              </a:ext>
            </a:extLst>
          </p:cNvPr>
          <p:cNvSpPr>
            <a:spLocks noGrp="1" noChangeArrowheads="1"/>
          </p:cNvSpPr>
          <p:nvPr>
            <p:ph type="sldNum" sz="quarter" idx="12"/>
          </p:nvPr>
        </p:nvSpPr>
        <p:spPr>
          <a:ln/>
        </p:spPr>
        <p:txBody>
          <a:bodyPr/>
          <a:lstStyle>
            <a:lvl1pPr>
              <a:defRPr/>
            </a:lvl1pPr>
          </a:lstStyle>
          <a:p>
            <a:pPr>
              <a:defRPr/>
            </a:pPr>
            <a:fld id="{70C164AE-0B08-4751-89DC-130DA3C1294D}" type="slidenum">
              <a:rPr lang="en-GB" altLang="en-US"/>
              <a:pPr>
                <a:defRPr/>
              </a:pPr>
              <a:t>‹#›</a:t>
            </a:fld>
            <a:endParaRPr lang="en-GB" altLang="en-US"/>
          </a:p>
        </p:txBody>
      </p:sp>
    </p:spTree>
    <p:extLst>
      <p:ext uri="{BB962C8B-B14F-4D97-AF65-F5344CB8AC3E}">
        <p14:creationId xmlns:p14="http://schemas.microsoft.com/office/powerpoint/2010/main" val="168233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FD234CFE-451C-48CF-B79C-BD33958A56B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B9652177-4A3C-4FBF-BAC5-BF08ECAACB4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6835A411-629A-40A9-AA34-D99DEB1D6C67}"/>
              </a:ext>
            </a:extLst>
          </p:cNvPr>
          <p:cNvSpPr>
            <a:spLocks noGrp="1" noChangeArrowheads="1"/>
          </p:cNvSpPr>
          <p:nvPr>
            <p:ph type="sldNum" sz="quarter" idx="12"/>
          </p:nvPr>
        </p:nvSpPr>
        <p:spPr>
          <a:ln/>
        </p:spPr>
        <p:txBody>
          <a:bodyPr/>
          <a:lstStyle>
            <a:lvl1pPr>
              <a:defRPr/>
            </a:lvl1pPr>
          </a:lstStyle>
          <a:p>
            <a:pPr>
              <a:defRPr/>
            </a:pPr>
            <a:fld id="{1078B513-7274-4366-AB13-00D94C29F60C}" type="slidenum">
              <a:rPr lang="en-GB" altLang="en-US"/>
              <a:pPr>
                <a:defRPr/>
              </a:pPr>
              <a:t>‹#›</a:t>
            </a:fld>
            <a:endParaRPr lang="en-GB" altLang="en-US"/>
          </a:p>
        </p:txBody>
      </p:sp>
    </p:spTree>
    <p:extLst>
      <p:ext uri="{BB962C8B-B14F-4D97-AF65-F5344CB8AC3E}">
        <p14:creationId xmlns:p14="http://schemas.microsoft.com/office/powerpoint/2010/main" val="92696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8B8279A9-DECC-468D-BE71-6BBE90221F1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7">
            <a:extLst>
              <a:ext uri="{FF2B5EF4-FFF2-40B4-BE49-F238E27FC236}">
                <a16:creationId xmlns:a16="http://schemas.microsoft.com/office/drawing/2014/main" id="{5F8063D9-E96D-4C4A-A684-759E4DB362B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id="{70203947-55D6-47EA-8060-AE9FC30F0BDC}"/>
              </a:ext>
            </a:extLst>
          </p:cNvPr>
          <p:cNvSpPr>
            <a:spLocks noGrp="1" noChangeArrowheads="1"/>
          </p:cNvSpPr>
          <p:nvPr>
            <p:ph type="sldNum" sz="quarter" idx="12"/>
          </p:nvPr>
        </p:nvSpPr>
        <p:spPr>
          <a:ln/>
        </p:spPr>
        <p:txBody>
          <a:bodyPr/>
          <a:lstStyle>
            <a:lvl1pPr>
              <a:defRPr/>
            </a:lvl1pPr>
          </a:lstStyle>
          <a:p>
            <a:pPr>
              <a:defRPr/>
            </a:pPr>
            <a:fld id="{E0CBC374-778D-4931-A40C-9E15304F89F9}" type="slidenum">
              <a:rPr lang="en-GB" altLang="en-US"/>
              <a:pPr>
                <a:defRPr/>
              </a:pPr>
              <a:t>‹#›</a:t>
            </a:fld>
            <a:endParaRPr lang="en-GB" altLang="en-US"/>
          </a:p>
        </p:txBody>
      </p:sp>
    </p:spTree>
    <p:extLst>
      <p:ext uri="{BB962C8B-B14F-4D97-AF65-F5344CB8AC3E}">
        <p14:creationId xmlns:p14="http://schemas.microsoft.com/office/powerpoint/2010/main" val="275354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1625"/>
            <a:ext cx="1981200" cy="56403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62000" y="301625"/>
            <a:ext cx="57912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BF16853E-8FC9-4B0E-8A18-EA8B19D918A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7">
            <a:extLst>
              <a:ext uri="{FF2B5EF4-FFF2-40B4-BE49-F238E27FC236}">
                <a16:creationId xmlns:a16="http://schemas.microsoft.com/office/drawing/2014/main" id="{7823056D-1BA0-4DBB-A338-98868335144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id="{1DFA6299-32B6-41B3-AE74-FCE6E005AC15}"/>
              </a:ext>
            </a:extLst>
          </p:cNvPr>
          <p:cNvSpPr>
            <a:spLocks noGrp="1" noChangeArrowheads="1"/>
          </p:cNvSpPr>
          <p:nvPr>
            <p:ph type="sldNum" sz="quarter" idx="12"/>
          </p:nvPr>
        </p:nvSpPr>
        <p:spPr>
          <a:ln/>
        </p:spPr>
        <p:txBody>
          <a:bodyPr/>
          <a:lstStyle>
            <a:lvl1pPr>
              <a:defRPr/>
            </a:lvl1pPr>
          </a:lstStyle>
          <a:p>
            <a:pPr>
              <a:defRPr/>
            </a:pPr>
            <a:fld id="{0A5942E6-53C6-46EC-8DE6-5865CFA5D75D}" type="slidenum">
              <a:rPr lang="en-GB" altLang="en-US"/>
              <a:pPr>
                <a:defRPr/>
              </a:pPr>
              <a:t>‹#›</a:t>
            </a:fld>
            <a:endParaRPr lang="en-GB" altLang="en-US"/>
          </a:p>
        </p:txBody>
      </p:sp>
    </p:spTree>
    <p:extLst>
      <p:ext uri="{BB962C8B-B14F-4D97-AF65-F5344CB8AC3E}">
        <p14:creationId xmlns:p14="http://schemas.microsoft.com/office/powerpoint/2010/main" val="2503760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663DE1-590C-40ED-B873-62182479FA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476673"/>
            <a:ext cx="4537323" cy="720080"/>
          </a:xfrm>
        </p:spPr>
        <p:txBody>
          <a:bodyPr anchor="t"/>
          <a:lstStyle>
            <a:lvl1pPr>
              <a:defRPr>
                <a:solidFill>
                  <a:schemeClr val="bg1"/>
                </a:solidFill>
                <a:latin typeface="+mj-lt"/>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1" y="1340766"/>
            <a:ext cx="4546847" cy="1152130"/>
          </a:xfrm>
        </p:spPr>
        <p:txBody>
          <a:bodyPr/>
          <a:lstStyle>
            <a:lvl1pPr marL="0" indent="0">
              <a:defRPr sz="2400">
                <a:solidFill>
                  <a:schemeClr val="bg1"/>
                </a:solidFill>
                <a:latin typeface="+mj-lt"/>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00987417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918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B3EF4-4F4B-4258-AE3A-15F18F2407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11289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07321-1670-4760-A597-DAD22FB78B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Content Placeholder 2"/>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989241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2B524-CEE3-4ED8-BA0C-482FFF0BC0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79745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20AA462-149C-46D1-A806-C34E17A532B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96F354A-CA0A-4763-98B2-315F19711AB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D2745A5-1994-4A97-A9F0-0CC21BBBF39A}"/>
              </a:ext>
            </a:extLst>
          </p:cNvPr>
          <p:cNvSpPr>
            <a:spLocks noGrp="1" noChangeArrowheads="1"/>
          </p:cNvSpPr>
          <p:nvPr>
            <p:ph type="sldNum" sz="quarter" idx="12"/>
          </p:nvPr>
        </p:nvSpPr>
        <p:spPr>
          <a:ln/>
        </p:spPr>
        <p:txBody>
          <a:bodyPr/>
          <a:lstStyle>
            <a:lvl1pPr>
              <a:defRPr/>
            </a:lvl1pPr>
          </a:lstStyle>
          <a:p>
            <a:pPr>
              <a:defRPr/>
            </a:pPr>
            <a:fld id="{399841AA-3811-4F67-B1CE-1C7B7E3D6713}" type="slidenum">
              <a:rPr lang="en-GB" altLang="en-US"/>
              <a:pPr>
                <a:defRPr/>
              </a:pPr>
              <a:t>‹#›</a:t>
            </a:fld>
            <a:endParaRPr lang="en-GB" altLang="en-US"/>
          </a:p>
        </p:txBody>
      </p:sp>
    </p:spTree>
    <p:extLst>
      <p:ext uri="{BB962C8B-B14F-4D97-AF65-F5344CB8AC3E}">
        <p14:creationId xmlns:p14="http://schemas.microsoft.com/office/powerpoint/2010/main" val="3176197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2CC845-5A4A-439D-9C3A-6DEEE61C79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980448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7DEB3-D5D7-45EB-AB49-79EC04A2C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7200" y="4149080"/>
            <a:ext cx="8229600" cy="426170"/>
          </a:xfrm>
        </p:spPr>
        <p:txBody>
          <a:bodyPr/>
          <a:lstStyle>
            <a:lvl1pPr algn="l">
              <a:defRPr sz="2000" b="1">
                <a:solidFill>
                  <a:srgbClr val="585858"/>
                </a:solidFill>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457200" y="444953"/>
            <a:ext cx="8229600" cy="3560111"/>
          </a:xfrm>
        </p:spPr>
        <p:txBody>
          <a:bodyPr/>
          <a:lstStyle>
            <a:lvl1pPr marL="0" indent="0">
              <a:buNone/>
              <a:defRPr sz="3200">
                <a:solidFill>
                  <a:srgbClr val="585858"/>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457200" y="4725144"/>
            <a:ext cx="8229600" cy="720080"/>
          </a:xfrm>
        </p:spPr>
        <p:txBody>
          <a:bodyPr/>
          <a:lstStyle>
            <a:lvl1pPr marL="0" indent="0">
              <a:buNone/>
              <a:defRPr sz="1400">
                <a:solidFill>
                  <a:srgbClr val="585858"/>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731779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p>
        </p:txBody>
      </p:sp>
      <p:sp>
        <p:nvSpPr>
          <p:cNvPr id="2" name="TextBox 1">
            <a:extLst>
              <a:ext uri="{FF2B5EF4-FFF2-40B4-BE49-F238E27FC236}">
                <a16:creationId xmlns:a16="http://schemas.microsoft.com/office/drawing/2014/main" id="{8BE71806-9D7F-4205-92BE-A0AF78483934}"/>
              </a:ext>
            </a:extLst>
          </p:cNvPr>
          <p:cNvSpPr txBox="1"/>
          <p:nvPr userDrawn="1"/>
        </p:nvSpPr>
        <p:spPr>
          <a:xfrm>
            <a:off x="457200" y="2278613"/>
            <a:ext cx="4537323" cy="646331"/>
          </a:xfrm>
          <a:prstGeom prst="rect">
            <a:avLst/>
          </a:prstGeom>
          <a:noFill/>
        </p:spPr>
        <p:txBody>
          <a:bodyPr wrap="square" rtlCol="0">
            <a:spAutoFit/>
          </a:bodyPr>
          <a:lstStyle/>
          <a:p>
            <a:pPr>
              <a:buNone/>
            </a:pPr>
            <a:r>
              <a:rPr lang="en-GB" sz="3600" b="1" dirty="0">
                <a:solidFill>
                  <a:schemeClr val="bg1"/>
                </a:solidFill>
              </a:rPr>
              <a:t>Thank you</a:t>
            </a:r>
          </a:p>
        </p:txBody>
      </p:sp>
    </p:spTree>
    <p:extLst>
      <p:ext uri="{BB962C8B-B14F-4D97-AF65-F5344CB8AC3E}">
        <p14:creationId xmlns:p14="http://schemas.microsoft.com/office/powerpoint/2010/main" val="319820935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7551-25F4-4C67-AF96-E7E6CDE9268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C986C9-0BD2-4AD6-B3D8-8253D8D679E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C9D275-82DC-4095-98B6-00E6E7BBA71E}"/>
              </a:ext>
            </a:extLst>
          </p:cNvPr>
          <p:cNvSpPr>
            <a:spLocks noGrp="1"/>
          </p:cNvSpPr>
          <p:nvPr>
            <p:ph type="dt" sz="half" idx="10"/>
          </p:nvPr>
        </p:nvSpPr>
        <p:spPr/>
        <p:txBody>
          <a:bodyPr/>
          <a:lstStyle>
            <a:lvl1pPr>
              <a:defRPr/>
            </a:lvl1pPr>
          </a:lstStyle>
          <a:p>
            <a:pPr>
              <a:defRPr/>
            </a:pPr>
            <a:fld id="{3D1630C2-D792-4D17-9C57-F5DF803A7A47}" type="datetimeFigureOut">
              <a:rPr lang="en-GB"/>
              <a:pPr>
                <a:defRPr/>
              </a:pPr>
              <a:t>17/09/2020</a:t>
            </a:fld>
            <a:endParaRPr lang="en-GB"/>
          </a:p>
        </p:txBody>
      </p:sp>
      <p:sp>
        <p:nvSpPr>
          <p:cNvPr id="5" name="Footer Placeholder 4">
            <a:extLst>
              <a:ext uri="{FF2B5EF4-FFF2-40B4-BE49-F238E27FC236}">
                <a16:creationId xmlns:a16="http://schemas.microsoft.com/office/drawing/2014/main" id="{169CCF6B-552B-4A36-9BFF-5A1BB546B6D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1B7ABE7-1C85-4DF2-B3C4-AB2E498F90DB}"/>
              </a:ext>
            </a:extLst>
          </p:cNvPr>
          <p:cNvSpPr>
            <a:spLocks noGrp="1"/>
          </p:cNvSpPr>
          <p:nvPr>
            <p:ph type="sldNum" sz="quarter" idx="12"/>
          </p:nvPr>
        </p:nvSpPr>
        <p:spPr/>
        <p:txBody>
          <a:bodyPr/>
          <a:lstStyle>
            <a:lvl1pPr>
              <a:defRPr/>
            </a:lvl1pPr>
          </a:lstStyle>
          <a:p>
            <a:pPr>
              <a:defRPr/>
            </a:pPr>
            <a:fld id="{76CAA6BB-9285-40DA-8EC7-9B362AC291FC}" type="slidenum">
              <a:rPr lang="en-GB"/>
              <a:pPr>
                <a:defRPr/>
              </a:pPr>
              <a:t>‹#›</a:t>
            </a:fld>
            <a:endParaRPr lang="en-GB"/>
          </a:p>
        </p:txBody>
      </p:sp>
    </p:spTree>
    <p:extLst>
      <p:ext uri="{BB962C8B-B14F-4D97-AF65-F5344CB8AC3E}">
        <p14:creationId xmlns:p14="http://schemas.microsoft.com/office/powerpoint/2010/main" val="1515704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F279-DF9F-40B6-89C4-80463A5D38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ECCCB6-A7F3-4556-B54E-226CF45FEC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AE8E92-DC47-407E-BBB6-0E3FED1941A7}"/>
              </a:ext>
            </a:extLst>
          </p:cNvPr>
          <p:cNvSpPr>
            <a:spLocks noGrp="1"/>
          </p:cNvSpPr>
          <p:nvPr>
            <p:ph type="dt" sz="half" idx="10"/>
          </p:nvPr>
        </p:nvSpPr>
        <p:spPr/>
        <p:txBody>
          <a:bodyPr/>
          <a:lstStyle>
            <a:lvl1pPr>
              <a:defRPr/>
            </a:lvl1pPr>
          </a:lstStyle>
          <a:p>
            <a:pPr>
              <a:defRPr/>
            </a:pPr>
            <a:fld id="{C29E587E-4021-49C9-A016-1D1EE5827E9F}" type="datetimeFigureOut">
              <a:rPr lang="en-GB"/>
              <a:pPr>
                <a:defRPr/>
              </a:pPr>
              <a:t>17/09/2020</a:t>
            </a:fld>
            <a:endParaRPr lang="en-GB"/>
          </a:p>
        </p:txBody>
      </p:sp>
      <p:sp>
        <p:nvSpPr>
          <p:cNvPr id="5" name="Footer Placeholder 4">
            <a:extLst>
              <a:ext uri="{FF2B5EF4-FFF2-40B4-BE49-F238E27FC236}">
                <a16:creationId xmlns:a16="http://schemas.microsoft.com/office/drawing/2014/main" id="{83779A08-D7DC-4167-9F94-4EC28E72961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8FD868C-FAB0-4368-B74A-9C7A87121402}"/>
              </a:ext>
            </a:extLst>
          </p:cNvPr>
          <p:cNvSpPr>
            <a:spLocks noGrp="1"/>
          </p:cNvSpPr>
          <p:nvPr>
            <p:ph type="sldNum" sz="quarter" idx="12"/>
          </p:nvPr>
        </p:nvSpPr>
        <p:spPr/>
        <p:txBody>
          <a:bodyPr/>
          <a:lstStyle>
            <a:lvl1pPr>
              <a:defRPr/>
            </a:lvl1pPr>
          </a:lstStyle>
          <a:p>
            <a:pPr>
              <a:defRPr/>
            </a:pPr>
            <a:fld id="{3EA64524-1180-4DE2-B406-E074DE1F03A4}" type="slidenum">
              <a:rPr lang="en-GB"/>
              <a:pPr>
                <a:defRPr/>
              </a:pPr>
              <a:t>‹#›</a:t>
            </a:fld>
            <a:endParaRPr lang="en-GB"/>
          </a:p>
        </p:txBody>
      </p:sp>
    </p:spTree>
    <p:extLst>
      <p:ext uri="{BB962C8B-B14F-4D97-AF65-F5344CB8AC3E}">
        <p14:creationId xmlns:p14="http://schemas.microsoft.com/office/powerpoint/2010/main" val="633420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A35F-413D-4CF9-8CE4-57B103D113B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ABCE36-AF1A-4B41-96AF-268C60C1558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854A03-5985-4B83-9AD7-536D57AD42FB}"/>
              </a:ext>
            </a:extLst>
          </p:cNvPr>
          <p:cNvSpPr>
            <a:spLocks noGrp="1"/>
          </p:cNvSpPr>
          <p:nvPr>
            <p:ph type="dt" sz="half" idx="10"/>
          </p:nvPr>
        </p:nvSpPr>
        <p:spPr/>
        <p:txBody>
          <a:bodyPr/>
          <a:lstStyle>
            <a:lvl1pPr>
              <a:defRPr/>
            </a:lvl1pPr>
          </a:lstStyle>
          <a:p>
            <a:pPr>
              <a:defRPr/>
            </a:pPr>
            <a:fld id="{C80FF138-BAD1-4E23-A137-A684B6905210}" type="datetimeFigureOut">
              <a:rPr lang="en-GB"/>
              <a:pPr>
                <a:defRPr/>
              </a:pPr>
              <a:t>17/09/2020</a:t>
            </a:fld>
            <a:endParaRPr lang="en-GB"/>
          </a:p>
        </p:txBody>
      </p:sp>
      <p:sp>
        <p:nvSpPr>
          <p:cNvPr id="5" name="Footer Placeholder 4">
            <a:extLst>
              <a:ext uri="{FF2B5EF4-FFF2-40B4-BE49-F238E27FC236}">
                <a16:creationId xmlns:a16="http://schemas.microsoft.com/office/drawing/2014/main" id="{3B6A620D-06EE-4726-A443-DCE7306994B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3E7B8D1-CADE-47EF-A6E5-7276C3E32897}"/>
              </a:ext>
            </a:extLst>
          </p:cNvPr>
          <p:cNvSpPr>
            <a:spLocks noGrp="1"/>
          </p:cNvSpPr>
          <p:nvPr>
            <p:ph type="sldNum" sz="quarter" idx="12"/>
          </p:nvPr>
        </p:nvSpPr>
        <p:spPr/>
        <p:txBody>
          <a:bodyPr/>
          <a:lstStyle>
            <a:lvl1pPr>
              <a:defRPr/>
            </a:lvl1pPr>
          </a:lstStyle>
          <a:p>
            <a:pPr>
              <a:defRPr/>
            </a:pPr>
            <a:fld id="{97F3C9CD-A70A-4B47-8422-ACDA1E879081}" type="slidenum">
              <a:rPr lang="en-GB"/>
              <a:pPr>
                <a:defRPr/>
              </a:pPr>
              <a:t>‹#›</a:t>
            </a:fld>
            <a:endParaRPr lang="en-GB"/>
          </a:p>
        </p:txBody>
      </p:sp>
    </p:spTree>
    <p:extLst>
      <p:ext uri="{BB962C8B-B14F-4D97-AF65-F5344CB8AC3E}">
        <p14:creationId xmlns:p14="http://schemas.microsoft.com/office/powerpoint/2010/main" val="1829657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10C1-EC5B-4BA9-B9E5-D4C887144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850B23-34FE-4B3F-916D-EC91B8F4051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7CD215-BA18-45E3-A760-058CA1431BB4}"/>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3BD7EB11-A590-4D75-9752-C8369EDE92B1}"/>
              </a:ext>
            </a:extLst>
          </p:cNvPr>
          <p:cNvSpPr>
            <a:spLocks noGrp="1"/>
          </p:cNvSpPr>
          <p:nvPr>
            <p:ph type="dt" sz="half" idx="10"/>
          </p:nvPr>
        </p:nvSpPr>
        <p:spPr/>
        <p:txBody>
          <a:bodyPr/>
          <a:lstStyle>
            <a:lvl1pPr>
              <a:defRPr/>
            </a:lvl1pPr>
          </a:lstStyle>
          <a:p>
            <a:pPr>
              <a:defRPr/>
            </a:pPr>
            <a:fld id="{F9034623-713E-4F52-B54D-1341598516D7}" type="datetimeFigureOut">
              <a:rPr lang="en-GB"/>
              <a:pPr>
                <a:defRPr/>
              </a:pPr>
              <a:t>17/09/2020</a:t>
            </a:fld>
            <a:endParaRPr lang="en-GB"/>
          </a:p>
        </p:txBody>
      </p:sp>
      <p:sp>
        <p:nvSpPr>
          <p:cNvPr id="6" name="Footer Placeholder 4">
            <a:extLst>
              <a:ext uri="{FF2B5EF4-FFF2-40B4-BE49-F238E27FC236}">
                <a16:creationId xmlns:a16="http://schemas.microsoft.com/office/drawing/2014/main" id="{FE6B3EEE-D8DD-4FC5-A8C4-E4389993E1E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D5BFA92-4D79-41A5-97C0-60821AC02EDA}"/>
              </a:ext>
            </a:extLst>
          </p:cNvPr>
          <p:cNvSpPr>
            <a:spLocks noGrp="1"/>
          </p:cNvSpPr>
          <p:nvPr>
            <p:ph type="sldNum" sz="quarter" idx="12"/>
          </p:nvPr>
        </p:nvSpPr>
        <p:spPr/>
        <p:txBody>
          <a:bodyPr/>
          <a:lstStyle>
            <a:lvl1pPr>
              <a:defRPr/>
            </a:lvl1pPr>
          </a:lstStyle>
          <a:p>
            <a:pPr>
              <a:defRPr/>
            </a:pPr>
            <a:fld id="{6DFB4296-E8C5-438E-A4F9-FAC3E1131CA6}" type="slidenum">
              <a:rPr lang="en-GB"/>
              <a:pPr>
                <a:defRPr/>
              </a:pPr>
              <a:t>‹#›</a:t>
            </a:fld>
            <a:endParaRPr lang="en-GB"/>
          </a:p>
        </p:txBody>
      </p:sp>
    </p:spTree>
    <p:extLst>
      <p:ext uri="{BB962C8B-B14F-4D97-AF65-F5344CB8AC3E}">
        <p14:creationId xmlns:p14="http://schemas.microsoft.com/office/powerpoint/2010/main" val="950434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250C-58F0-4412-9C81-1D7F6214805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9A99E6-32E1-4172-8B05-7B18B24255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0248DD-80BC-49DC-84EA-F44E62ECC14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C30B8A-11A6-4458-A4D2-A49872C7C2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11ABC2-39A6-420F-BE23-97863FCB262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5B8ACC9F-BE02-4C33-99BC-1135102FE776}"/>
              </a:ext>
            </a:extLst>
          </p:cNvPr>
          <p:cNvSpPr>
            <a:spLocks noGrp="1"/>
          </p:cNvSpPr>
          <p:nvPr>
            <p:ph type="dt" sz="half" idx="10"/>
          </p:nvPr>
        </p:nvSpPr>
        <p:spPr/>
        <p:txBody>
          <a:bodyPr/>
          <a:lstStyle>
            <a:lvl1pPr>
              <a:defRPr/>
            </a:lvl1pPr>
          </a:lstStyle>
          <a:p>
            <a:pPr>
              <a:defRPr/>
            </a:pPr>
            <a:fld id="{C21EFA81-1B68-4003-8125-31FC26103D13}" type="datetimeFigureOut">
              <a:rPr lang="en-GB"/>
              <a:pPr>
                <a:defRPr/>
              </a:pPr>
              <a:t>17/09/2020</a:t>
            </a:fld>
            <a:endParaRPr lang="en-GB"/>
          </a:p>
        </p:txBody>
      </p:sp>
      <p:sp>
        <p:nvSpPr>
          <p:cNvPr id="8" name="Footer Placeholder 4">
            <a:extLst>
              <a:ext uri="{FF2B5EF4-FFF2-40B4-BE49-F238E27FC236}">
                <a16:creationId xmlns:a16="http://schemas.microsoft.com/office/drawing/2014/main" id="{A3E06241-2CDA-45C5-8CE3-B9CD62740B28}"/>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367F9FD-3C9E-480C-912E-AD8ABA13A8D4}"/>
              </a:ext>
            </a:extLst>
          </p:cNvPr>
          <p:cNvSpPr>
            <a:spLocks noGrp="1"/>
          </p:cNvSpPr>
          <p:nvPr>
            <p:ph type="sldNum" sz="quarter" idx="12"/>
          </p:nvPr>
        </p:nvSpPr>
        <p:spPr/>
        <p:txBody>
          <a:bodyPr/>
          <a:lstStyle>
            <a:lvl1pPr>
              <a:defRPr/>
            </a:lvl1pPr>
          </a:lstStyle>
          <a:p>
            <a:pPr>
              <a:defRPr/>
            </a:pPr>
            <a:fld id="{567A29BD-A139-4830-B119-F32E4A8202E1}" type="slidenum">
              <a:rPr lang="en-GB"/>
              <a:pPr>
                <a:defRPr/>
              </a:pPr>
              <a:t>‹#›</a:t>
            </a:fld>
            <a:endParaRPr lang="en-GB"/>
          </a:p>
        </p:txBody>
      </p:sp>
    </p:spTree>
    <p:extLst>
      <p:ext uri="{BB962C8B-B14F-4D97-AF65-F5344CB8AC3E}">
        <p14:creationId xmlns:p14="http://schemas.microsoft.com/office/powerpoint/2010/main" val="2397407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9537-0EAD-4D9B-8D3C-0809A9E0DA45}"/>
              </a:ext>
            </a:extLst>
          </p:cNvPr>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4CCE3D8-1CCC-49F1-942F-C4B52EB76B80}"/>
              </a:ext>
            </a:extLst>
          </p:cNvPr>
          <p:cNvSpPr>
            <a:spLocks noGrp="1"/>
          </p:cNvSpPr>
          <p:nvPr>
            <p:ph type="dt" sz="half" idx="10"/>
          </p:nvPr>
        </p:nvSpPr>
        <p:spPr/>
        <p:txBody>
          <a:bodyPr/>
          <a:lstStyle>
            <a:lvl1pPr>
              <a:defRPr/>
            </a:lvl1pPr>
          </a:lstStyle>
          <a:p>
            <a:pPr>
              <a:defRPr/>
            </a:pPr>
            <a:fld id="{0EB2CDD2-0A2D-469D-A38D-BEF4F3CBF64D}" type="datetimeFigureOut">
              <a:rPr lang="en-GB"/>
              <a:pPr>
                <a:defRPr/>
              </a:pPr>
              <a:t>17/09/2020</a:t>
            </a:fld>
            <a:endParaRPr lang="en-GB"/>
          </a:p>
        </p:txBody>
      </p:sp>
      <p:sp>
        <p:nvSpPr>
          <p:cNvPr id="4" name="Footer Placeholder 4">
            <a:extLst>
              <a:ext uri="{FF2B5EF4-FFF2-40B4-BE49-F238E27FC236}">
                <a16:creationId xmlns:a16="http://schemas.microsoft.com/office/drawing/2014/main" id="{3B2A3A53-A8B2-4647-B612-507AC9722158}"/>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6B6D403-BC32-4F5F-BA91-DE0FC94A9B90}"/>
              </a:ext>
            </a:extLst>
          </p:cNvPr>
          <p:cNvSpPr>
            <a:spLocks noGrp="1"/>
          </p:cNvSpPr>
          <p:nvPr>
            <p:ph type="sldNum" sz="quarter" idx="12"/>
          </p:nvPr>
        </p:nvSpPr>
        <p:spPr/>
        <p:txBody>
          <a:bodyPr/>
          <a:lstStyle>
            <a:lvl1pPr>
              <a:defRPr/>
            </a:lvl1pPr>
          </a:lstStyle>
          <a:p>
            <a:pPr>
              <a:defRPr/>
            </a:pPr>
            <a:fld id="{0F41BB4A-5ED0-494B-BAEC-99F4B21791BE}" type="slidenum">
              <a:rPr lang="en-GB"/>
              <a:pPr>
                <a:defRPr/>
              </a:pPr>
              <a:t>‹#›</a:t>
            </a:fld>
            <a:endParaRPr lang="en-GB"/>
          </a:p>
        </p:txBody>
      </p:sp>
    </p:spTree>
    <p:extLst>
      <p:ext uri="{BB962C8B-B14F-4D97-AF65-F5344CB8AC3E}">
        <p14:creationId xmlns:p14="http://schemas.microsoft.com/office/powerpoint/2010/main" val="2534023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0CAFD7-9181-48C5-BB90-6F3A9B233406}"/>
              </a:ext>
            </a:extLst>
          </p:cNvPr>
          <p:cNvSpPr>
            <a:spLocks noGrp="1"/>
          </p:cNvSpPr>
          <p:nvPr>
            <p:ph type="dt" sz="half" idx="10"/>
          </p:nvPr>
        </p:nvSpPr>
        <p:spPr/>
        <p:txBody>
          <a:bodyPr/>
          <a:lstStyle>
            <a:lvl1pPr>
              <a:defRPr/>
            </a:lvl1pPr>
          </a:lstStyle>
          <a:p>
            <a:pPr>
              <a:defRPr/>
            </a:pPr>
            <a:fld id="{B03DA9F6-2222-482C-B03E-809D39FDB17A}" type="datetimeFigureOut">
              <a:rPr lang="en-GB"/>
              <a:pPr>
                <a:defRPr/>
              </a:pPr>
              <a:t>17/09/2020</a:t>
            </a:fld>
            <a:endParaRPr lang="en-GB"/>
          </a:p>
        </p:txBody>
      </p:sp>
      <p:sp>
        <p:nvSpPr>
          <p:cNvPr id="3" name="Footer Placeholder 4">
            <a:extLst>
              <a:ext uri="{FF2B5EF4-FFF2-40B4-BE49-F238E27FC236}">
                <a16:creationId xmlns:a16="http://schemas.microsoft.com/office/drawing/2014/main" id="{27F8EAF2-51BD-42FD-8EF8-E497522550F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F547B98-6A8E-473C-8959-9761AE88D64A}"/>
              </a:ext>
            </a:extLst>
          </p:cNvPr>
          <p:cNvSpPr>
            <a:spLocks noGrp="1"/>
          </p:cNvSpPr>
          <p:nvPr>
            <p:ph type="sldNum" sz="quarter" idx="12"/>
          </p:nvPr>
        </p:nvSpPr>
        <p:spPr/>
        <p:txBody>
          <a:bodyPr/>
          <a:lstStyle>
            <a:lvl1pPr>
              <a:defRPr/>
            </a:lvl1pPr>
          </a:lstStyle>
          <a:p>
            <a:pPr>
              <a:defRPr/>
            </a:pPr>
            <a:fld id="{F8DA40A2-C57E-4184-A966-A81624F4483E}" type="slidenum">
              <a:rPr lang="en-GB"/>
              <a:pPr>
                <a:defRPr/>
              </a:pPr>
              <a:t>‹#›</a:t>
            </a:fld>
            <a:endParaRPr lang="en-GB"/>
          </a:p>
        </p:txBody>
      </p:sp>
    </p:spTree>
    <p:extLst>
      <p:ext uri="{BB962C8B-B14F-4D97-AF65-F5344CB8AC3E}">
        <p14:creationId xmlns:p14="http://schemas.microsoft.com/office/powerpoint/2010/main" val="243214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86EB4CD3-90D8-4139-AEE2-FAE1EDA6440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62A0F9A-3089-4680-9BE6-612861A0336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FE88D9B-3C52-446E-8487-7548ED598BCD}"/>
              </a:ext>
            </a:extLst>
          </p:cNvPr>
          <p:cNvSpPr>
            <a:spLocks noGrp="1" noChangeArrowheads="1"/>
          </p:cNvSpPr>
          <p:nvPr>
            <p:ph type="sldNum" sz="quarter" idx="12"/>
          </p:nvPr>
        </p:nvSpPr>
        <p:spPr>
          <a:ln/>
        </p:spPr>
        <p:txBody>
          <a:bodyPr/>
          <a:lstStyle>
            <a:lvl1pPr>
              <a:defRPr/>
            </a:lvl1pPr>
          </a:lstStyle>
          <a:p>
            <a:pPr>
              <a:defRPr/>
            </a:pPr>
            <a:fld id="{9D96C978-95AB-4DA5-9379-5CB08AD84E05}" type="slidenum">
              <a:rPr lang="en-GB" altLang="en-US"/>
              <a:pPr>
                <a:defRPr/>
              </a:pPr>
              <a:t>‹#›</a:t>
            </a:fld>
            <a:endParaRPr lang="en-GB" altLang="en-US"/>
          </a:p>
        </p:txBody>
      </p:sp>
    </p:spTree>
    <p:extLst>
      <p:ext uri="{BB962C8B-B14F-4D97-AF65-F5344CB8AC3E}">
        <p14:creationId xmlns:p14="http://schemas.microsoft.com/office/powerpoint/2010/main" val="2940451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48DEA-9FF1-4B06-B15D-0C35440191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080F17-D7A0-438F-A4CA-79BAF0FC794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82FBAA-BC49-42B0-B92A-17E78CD9BB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2726ABB-AC52-4D6B-BB0B-3280392A659C}"/>
              </a:ext>
            </a:extLst>
          </p:cNvPr>
          <p:cNvSpPr>
            <a:spLocks noGrp="1"/>
          </p:cNvSpPr>
          <p:nvPr>
            <p:ph type="dt" sz="half" idx="10"/>
          </p:nvPr>
        </p:nvSpPr>
        <p:spPr/>
        <p:txBody>
          <a:bodyPr/>
          <a:lstStyle>
            <a:lvl1pPr>
              <a:defRPr/>
            </a:lvl1pPr>
          </a:lstStyle>
          <a:p>
            <a:pPr>
              <a:defRPr/>
            </a:pPr>
            <a:fld id="{9C90B365-DABD-405A-9DD8-F503DF8A4BB6}" type="datetimeFigureOut">
              <a:rPr lang="en-GB"/>
              <a:pPr>
                <a:defRPr/>
              </a:pPr>
              <a:t>17/09/2020</a:t>
            </a:fld>
            <a:endParaRPr lang="en-GB"/>
          </a:p>
        </p:txBody>
      </p:sp>
      <p:sp>
        <p:nvSpPr>
          <p:cNvPr id="6" name="Footer Placeholder 4">
            <a:extLst>
              <a:ext uri="{FF2B5EF4-FFF2-40B4-BE49-F238E27FC236}">
                <a16:creationId xmlns:a16="http://schemas.microsoft.com/office/drawing/2014/main" id="{8EBD10AC-CEFF-4AEF-8082-B88BD741359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D463CFA-2DA9-475A-8EB8-A5764A585891}"/>
              </a:ext>
            </a:extLst>
          </p:cNvPr>
          <p:cNvSpPr>
            <a:spLocks noGrp="1"/>
          </p:cNvSpPr>
          <p:nvPr>
            <p:ph type="sldNum" sz="quarter" idx="12"/>
          </p:nvPr>
        </p:nvSpPr>
        <p:spPr/>
        <p:txBody>
          <a:bodyPr/>
          <a:lstStyle>
            <a:lvl1pPr>
              <a:defRPr/>
            </a:lvl1pPr>
          </a:lstStyle>
          <a:p>
            <a:pPr>
              <a:defRPr/>
            </a:pPr>
            <a:fld id="{213F59CC-B68C-4D62-8D0B-0685DA15141A}" type="slidenum">
              <a:rPr lang="en-GB"/>
              <a:pPr>
                <a:defRPr/>
              </a:pPr>
              <a:t>‹#›</a:t>
            </a:fld>
            <a:endParaRPr lang="en-GB"/>
          </a:p>
        </p:txBody>
      </p:sp>
    </p:spTree>
    <p:extLst>
      <p:ext uri="{BB962C8B-B14F-4D97-AF65-F5344CB8AC3E}">
        <p14:creationId xmlns:p14="http://schemas.microsoft.com/office/powerpoint/2010/main" val="20316179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16B5-9DAF-4AD4-BEFF-5FE06A3220F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DE013D-A0A5-4955-BAE2-BA0FA3684E50}"/>
              </a:ext>
            </a:extLst>
          </p:cNvPr>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a:ext uri="{FF2B5EF4-FFF2-40B4-BE49-F238E27FC236}">
                <a16:creationId xmlns:a16="http://schemas.microsoft.com/office/drawing/2014/main" id="{9B99AE8D-C8BC-4F28-9E0B-D6491ED1D2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E46414C7-5AF1-4B7D-BD08-58F8C09F56C7}"/>
              </a:ext>
            </a:extLst>
          </p:cNvPr>
          <p:cNvSpPr>
            <a:spLocks noGrp="1"/>
          </p:cNvSpPr>
          <p:nvPr>
            <p:ph type="dt" sz="half" idx="10"/>
          </p:nvPr>
        </p:nvSpPr>
        <p:spPr/>
        <p:txBody>
          <a:bodyPr/>
          <a:lstStyle>
            <a:lvl1pPr>
              <a:defRPr/>
            </a:lvl1pPr>
          </a:lstStyle>
          <a:p>
            <a:pPr>
              <a:defRPr/>
            </a:pPr>
            <a:fld id="{8B618E4E-1EDF-435D-B5D9-EAC03ECDE3EE}" type="datetimeFigureOut">
              <a:rPr lang="en-GB"/>
              <a:pPr>
                <a:defRPr/>
              </a:pPr>
              <a:t>17/09/2020</a:t>
            </a:fld>
            <a:endParaRPr lang="en-GB"/>
          </a:p>
        </p:txBody>
      </p:sp>
      <p:sp>
        <p:nvSpPr>
          <p:cNvPr id="6" name="Footer Placeholder 4">
            <a:extLst>
              <a:ext uri="{FF2B5EF4-FFF2-40B4-BE49-F238E27FC236}">
                <a16:creationId xmlns:a16="http://schemas.microsoft.com/office/drawing/2014/main" id="{523C96CC-5FE3-4ED1-B12C-71AA10AAB85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5DAB96E-246E-4797-98D2-2D4588AA8713}"/>
              </a:ext>
            </a:extLst>
          </p:cNvPr>
          <p:cNvSpPr>
            <a:spLocks noGrp="1"/>
          </p:cNvSpPr>
          <p:nvPr>
            <p:ph type="sldNum" sz="quarter" idx="12"/>
          </p:nvPr>
        </p:nvSpPr>
        <p:spPr/>
        <p:txBody>
          <a:bodyPr/>
          <a:lstStyle>
            <a:lvl1pPr>
              <a:defRPr/>
            </a:lvl1pPr>
          </a:lstStyle>
          <a:p>
            <a:pPr>
              <a:defRPr/>
            </a:pPr>
            <a:fld id="{7BE8E1D3-638F-49AA-99AA-7F41783BB871}" type="slidenum">
              <a:rPr lang="en-GB"/>
              <a:pPr>
                <a:defRPr/>
              </a:pPr>
              <a:t>‹#›</a:t>
            </a:fld>
            <a:endParaRPr lang="en-GB"/>
          </a:p>
        </p:txBody>
      </p:sp>
    </p:spTree>
    <p:extLst>
      <p:ext uri="{BB962C8B-B14F-4D97-AF65-F5344CB8AC3E}">
        <p14:creationId xmlns:p14="http://schemas.microsoft.com/office/powerpoint/2010/main" val="114245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483D-FC84-44A4-9E87-EDDA1B8A73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5209FE-7BAE-43FB-AE7C-047351962F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BBE530-583F-44B8-BCB9-BDB521AF3F32}"/>
              </a:ext>
            </a:extLst>
          </p:cNvPr>
          <p:cNvSpPr>
            <a:spLocks noGrp="1"/>
          </p:cNvSpPr>
          <p:nvPr>
            <p:ph type="dt" sz="half" idx="10"/>
          </p:nvPr>
        </p:nvSpPr>
        <p:spPr/>
        <p:txBody>
          <a:bodyPr/>
          <a:lstStyle>
            <a:lvl1pPr>
              <a:defRPr/>
            </a:lvl1pPr>
          </a:lstStyle>
          <a:p>
            <a:pPr>
              <a:defRPr/>
            </a:pPr>
            <a:fld id="{3B54DA19-9C11-48D7-BA19-8EC4784B0BA0}" type="datetimeFigureOut">
              <a:rPr lang="en-GB"/>
              <a:pPr>
                <a:defRPr/>
              </a:pPr>
              <a:t>17/09/2020</a:t>
            </a:fld>
            <a:endParaRPr lang="en-GB"/>
          </a:p>
        </p:txBody>
      </p:sp>
      <p:sp>
        <p:nvSpPr>
          <p:cNvPr id="5" name="Footer Placeholder 4">
            <a:extLst>
              <a:ext uri="{FF2B5EF4-FFF2-40B4-BE49-F238E27FC236}">
                <a16:creationId xmlns:a16="http://schemas.microsoft.com/office/drawing/2014/main" id="{FFC61007-BB1F-49AA-9E9B-21C7AC54792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45CF62B-DBE6-4100-BF51-585D1BF90F47}"/>
              </a:ext>
            </a:extLst>
          </p:cNvPr>
          <p:cNvSpPr>
            <a:spLocks noGrp="1"/>
          </p:cNvSpPr>
          <p:nvPr>
            <p:ph type="sldNum" sz="quarter" idx="12"/>
          </p:nvPr>
        </p:nvSpPr>
        <p:spPr/>
        <p:txBody>
          <a:bodyPr/>
          <a:lstStyle>
            <a:lvl1pPr>
              <a:defRPr/>
            </a:lvl1pPr>
          </a:lstStyle>
          <a:p>
            <a:pPr>
              <a:defRPr/>
            </a:pPr>
            <a:fld id="{BB652A93-350B-4BF7-B9E3-4E95DFF605C8}" type="slidenum">
              <a:rPr lang="en-GB"/>
              <a:pPr>
                <a:defRPr/>
              </a:pPr>
              <a:t>‹#›</a:t>
            </a:fld>
            <a:endParaRPr lang="en-GB"/>
          </a:p>
        </p:txBody>
      </p:sp>
    </p:spTree>
    <p:extLst>
      <p:ext uri="{BB962C8B-B14F-4D97-AF65-F5344CB8AC3E}">
        <p14:creationId xmlns:p14="http://schemas.microsoft.com/office/powerpoint/2010/main" val="1861699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D6F07-9520-4149-A33A-87F25A34CB3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45333B-2C46-4182-A1C8-F68A2462B23C}"/>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6F3D8E-D993-4D6D-852B-79348314AA15}"/>
              </a:ext>
            </a:extLst>
          </p:cNvPr>
          <p:cNvSpPr>
            <a:spLocks noGrp="1"/>
          </p:cNvSpPr>
          <p:nvPr>
            <p:ph type="dt" sz="half" idx="10"/>
          </p:nvPr>
        </p:nvSpPr>
        <p:spPr/>
        <p:txBody>
          <a:bodyPr/>
          <a:lstStyle>
            <a:lvl1pPr>
              <a:defRPr/>
            </a:lvl1pPr>
          </a:lstStyle>
          <a:p>
            <a:pPr>
              <a:defRPr/>
            </a:pPr>
            <a:fld id="{3687CE8A-FDA5-4064-A032-4693F7BF08C4}" type="datetimeFigureOut">
              <a:rPr lang="en-GB"/>
              <a:pPr>
                <a:defRPr/>
              </a:pPr>
              <a:t>17/09/2020</a:t>
            </a:fld>
            <a:endParaRPr lang="en-GB"/>
          </a:p>
        </p:txBody>
      </p:sp>
      <p:sp>
        <p:nvSpPr>
          <p:cNvPr id="5" name="Footer Placeholder 4">
            <a:extLst>
              <a:ext uri="{FF2B5EF4-FFF2-40B4-BE49-F238E27FC236}">
                <a16:creationId xmlns:a16="http://schemas.microsoft.com/office/drawing/2014/main" id="{BBB8A5E9-FF5A-49A1-9C1D-1FE01352DED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55F3D26-E1B3-464A-9DF4-15727C70798F}"/>
              </a:ext>
            </a:extLst>
          </p:cNvPr>
          <p:cNvSpPr>
            <a:spLocks noGrp="1"/>
          </p:cNvSpPr>
          <p:nvPr>
            <p:ph type="sldNum" sz="quarter" idx="12"/>
          </p:nvPr>
        </p:nvSpPr>
        <p:spPr/>
        <p:txBody>
          <a:bodyPr/>
          <a:lstStyle>
            <a:lvl1pPr>
              <a:defRPr/>
            </a:lvl1pPr>
          </a:lstStyle>
          <a:p>
            <a:pPr>
              <a:defRPr/>
            </a:pPr>
            <a:fld id="{748E6A56-8A8E-44F9-92B7-83302B4B61B7}" type="slidenum">
              <a:rPr lang="en-GB"/>
              <a:pPr>
                <a:defRPr/>
              </a:pPr>
              <a:t>‹#›</a:t>
            </a:fld>
            <a:endParaRPr lang="en-GB"/>
          </a:p>
        </p:txBody>
      </p:sp>
    </p:spTree>
    <p:extLst>
      <p:ext uri="{BB962C8B-B14F-4D97-AF65-F5344CB8AC3E}">
        <p14:creationId xmlns:p14="http://schemas.microsoft.com/office/powerpoint/2010/main" val="403670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F8D4A7F3-EA4D-4369-A807-DAA74CF10054}"/>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01186FB7-B004-4752-98C5-0FF9BE2FB3F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CF22D899-6C03-447B-8654-0EC43B8A0F13}"/>
              </a:ext>
            </a:extLst>
          </p:cNvPr>
          <p:cNvSpPr>
            <a:spLocks noGrp="1" noChangeArrowheads="1"/>
          </p:cNvSpPr>
          <p:nvPr>
            <p:ph type="sldNum" sz="quarter" idx="12"/>
          </p:nvPr>
        </p:nvSpPr>
        <p:spPr>
          <a:ln/>
        </p:spPr>
        <p:txBody>
          <a:bodyPr/>
          <a:lstStyle>
            <a:lvl1pPr>
              <a:defRPr/>
            </a:lvl1pPr>
          </a:lstStyle>
          <a:p>
            <a:pPr>
              <a:defRPr/>
            </a:pPr>
            <a:fld id="{1D466320-E743-4730-A9E2-3AC40CB81692}" type="slidenum">
              <a:rPr lang="en-GB" altLang="en-US"/>
              <a:pPr>
                <a:defRPr/>
              </a:pPr>
              <a:t>‹#›</a:t>
            </a:fld>
            <a:endParaRPr lang="en-GB" altLang="en-US"/>
          </a:p>
        </p:txBody>
      </p:sp>
    </p:spTree>
    <p:extLst>
      <p:ext uri="{BB962C8B-B14F-4D97-AF65-F5344CB8AC3E}">
        <p14:creationId xmlns:p14="http://schemas.microsoft.com/office/powerpoint/2010/main" val="7284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B07B30ED-A133-41C3-9BDB-B2573F190C9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108C87C1-247C-404C-B7F3-9D0BCF91EF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5A501F86-4FD4-4598-8DBE-CE6EC70FD973}"/>
              </a:ext>
            </a:extLst>
          </p:cNvPr>
          <p:cNvSpPr>
            <a:spLocks noGrp="1" noChangeArrowheads="1"/>
          </p:cNvSpPr>
          <p:nvPr>
            <p:ph type="sldNum" sz="quarter" idx="12"/>
          </p:nvPr>
        </p:nvSpPr>
        <p:spPr>
          <a:ln/>
        </p:spPr>
        <p:txBody>
          <a:bodyPr/>
          <a:lstStyle>
            <a:lvl1pPr>
              <a:defRPr/>
            </a:lvl1pPr>
          </a:lstStyle>
          <a:p>
            <a:pPr>
              <a:defRPr/>
            </a:pPr>
            <a:fld id="{A9A99452-7811-4E77-BB56-4FE77D32B8AC}" type="slidenum">
              <a:rPr lang="en-GB" altLang="en-US"/>
              <a:pPr>
                <a:defRPr/>
              </a:pPr>
              <a:t>‹#›</a:t>
            </a:fld>
            <a:endParaRPr lang="en-GB" altLang="en-US"/>
          </a:p>
        </p:txBody>
      </p:sp>
    </p:spTree>
    <p:extLst>
      <p:ext uri="{BB962C8B-B14F-4D97-AF65-F5344CB8AC3E}">
        <p14:creationId xmlns:p14="http://schemas.microsoft.com/office/powerpoint/2010/main" val="244905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E367CDF-C5DC-4DC5-A623-7EC8DFB7713A}"/>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413DF0C8-D03B-4A9B-9BB8-5C9AD7ED36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12242A5D-6B90-4B76-9711-CEA74C7D3EC9}"/>
              </a:ext>
            </a:extLst>
          </p:cNvPr>
          <p:cNvSpPr>
            <a:spLocks noGrp="1" noChangeArrowheads="1"/>
          </p:cNvSpPr>
          <p:nvPr>
            <p:ph type="sldNum" sz="quarter" idx="12"/>
          </p:nvPr>
        </p:nvSpPr>
        <p:spPr>
          <a:ln/>
        </p:spPr>
        <p:txBody>
          <a:bodyPr/>
          <a:lstStyle>
            <a:lvl1pPr>
              <a:defRPr/>
            </a:lvl1pPr>
          </a:lstStyle>
          <a:p>
            <a:pPr>
              <a:defRPr/>
            </a:pPr>
            <a:fld id="{EAAB8975-6898-41AD-B509-CC854FF89865}" type="slidenum">
              <a:rPr lang="en-GB" altLang="en-US"/>
              <a:pPr>
                <a:defRPr/>
              </a:pPr>
              <a:t>‹#›</a:t>
            </a:fld>
            <a:endParaRPr lang="en-GB" altLang="en-US"/>
          </a:p>
        </p:txBody>
      </p:sp>
    </p:spTree>
    <p:extLst>
      <p:ext uri="{BB962C8B-B14F-4D97-AF65-F5344CB8AC3E}">
        <p14:creationId xmlns:p14="http://schemas.microsoft.com/office/powerpoint/2010/main" val="176320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EBB5B4D-CB03-4139-8465-526843895ED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5454109-7415-4CD3-8337-95F617572F5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4AE19CB-4661-4D9F-8DDF-E6C32AE2B1A4}"/>
              </a:ext>
            </a:extLst>
          </p:cNvPr>
          <p:cNvSpPr>
            <a:spLocks noGrp="1" noChangeArrowheads="1"/>
          </p:cNvSpPr>
          <p:nvPr>
            <p:ph type="sldNum" sz="quarter" idx="12"/>
          </p:nvPr>
        </p:nvSpPr>
        <p:spPr>
          <a:ln/>
        </p:spPr>
        <p:txBody>
          <a:bodyPr/>
          <a:lstStyle>
            <a:lvl1pPr>
              <a:defRPr/>
            </a:lvl1pPr>
          </a:lstStyle>
          <a:p>
            <a:pPr>
              <a:defRPr/>
            </a:pPr>
            <a:fld id="{DBA6419A-F611-44FD-9C31-C35227D3575B}" type="slidenum">
              <a:rPr lang="en-GB" altLang="en-US"/>
              <a:pPr>
                <a:defRPr/>
              </a:pPr>
              <a:t>‹#›</a:t>
            </a:fld>
            <a:endParaRPr lang="en-GB" altLang="en-US"/>
          </a:p>
        </p:txBody>
      </p:sp>
    </p:spTree>
    <p:extLst>
      <p:ext uri="{BB962C8B-B14F-4D97-AF65-F5344CB8AC3E}">
        <p14:creationId xmlns:p14="http://schemas.microsoft.com/office/powerpoint/2010/main" val="166672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8AF880-E358-490D-8FCF-A40EAE9C47D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131819A6-1BFE-4E6B-ABF4-856335E871E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788AD47-8C22-4E57-96A7-4B8F5767CA0D}"/>
              </a:ext>
            </a:extLst>
          </p:cNvPr>
          <p:cNvSpPr>
            <a:spLocks noGrp="1" noChangeArrowheads="1"/>
          </p:cNvSpPr>
          <p:nvPr>
            <p:ph type="sldNum" sz="quarter" idx="12"/>
          </p:nvPr>
        </p:nvSpPr>
        <p:spPr>
          <a:ln/>
        </p:spPr>
        <p:txBody>
          <a:bodyPr/>
          <a:lstStyle>
            <a:lvl1pPr>
              <a:defRPr/>
            </a:lvl1pPr>
          </a:lstStyle>
          <a:p>
            <a:pPr>
              <a:defRPr/>
            </a:pPr>
            <a:fld id="{51AB921E-1C23-4AC0-BE61-250A8C09D915}" type="slidenum">
              <a:rPr lang="en-GB" altLang="en-US"/>
              <a:pPr>
                <a:defRPr/>
              </a:pPr>
              <a:t>‹#›</a:t>
            </a:fld>
            <a:endParaRPr lang="en-GB" altLang="en-US"/>
          </a:p>
        </p:txBody>
      </p:sp>
    </p:spTree>
    <p:extLst>
      <p:ext uri="{BB962C8B-B14F-4D97-AF65-F5344CB8AC3E}">
        <p14:creationId xmlns:p14="http://schemas.microsoft.com/office/powerpoint/2010/main" val="1502684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72" name="Rectangle 4">
            <a:extLst>
              <a:ext uri="{FF2B5EF4-FFF2-40B4-BE49-F238E27FC236}">
                <a16:creationId xmlns:a16="http://schemas.microsoft.com/office/drawing/2014/main" id="{33A6300B-1344-42E4-9FAC-4657CA0E836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sz="1400">
                <a:latin typeface="Arial" charset="0"/>
              </a:defRPr>
            </a:lvl1pPr>
          </a:lstStyle>
          <a:p>
            <a:pPr>
              <a:defRPr/>
            </a:pPr>
            <a:endParaRPr lang="en-GB"/>
          </a:p>
        </p:txBody>
      </p:sp>
      <p:sp>
        <p:nvSpPr>
          <p:cNvPr id="83973" name="Rectangle 5">
            <a:extLst>
              <a:ext uri="{FF2B5EF4-FFF2-40B4-BE49-F238E27FC236}">
                <a16:creationId xmlns:a16="http://schemas.microsoft.com/office/drawing/2014/main" id="{3511B893-DECE-4DF1-B3DC-BE3CE2A5B63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sz="1400">
                <a:latin typeface="Arial" charset="0"/>
              </a:defRPr>
            </a:lvl1pPr>
          </a:lstStyle>
          <a:p>
            <a:pPr>
              <a:defRPr/>
            </a:pPr>
            <a:endParaRPr lang="en-GB"/>
          </a:p>
        </p:txBody>
      </p:sp>
      <p:sp>
        <p:nvSpPr>
          <p:cNvPr id="83974" name="Rectangle 6">
            <a:extLst>
              <a:ext uri="{FF2B5EF4-FFF2-40B4-BE49-F238E27FC236}">
                <a16:creationId xmlns:a16="http://schemas.microsoft.com/office/drawing/2014/main" id="{A130096C-6BAB-4FAA-AC67-CD1E621CCCC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400"/>
            </a:lvl1pPr>
          </a:lstStyle>
          <a:p>
            <a:pPr>
              <a:defRPr/>
            </a:pPr>
            <a:fld id="{4B59BF57-216C-4BC7-BE7B-7C4EB15F3E0B}" type="slidenum">
              <a:rPr lang="en-GB" altLang="en-US"/>
              <a:pPr>
                <a:defRPr/>
              </a:pPr>
              <a:t>‹#›</a:t>
            </a:fld>
            <a:endParaRPr lang="en-GB" altLang="en-US"/>
          </a:p>
        </p:txBody>
      </p:sp>
      <p:pic>
        <p:nvPicPr>
          <p:cNvPr id="1029" name="Picture 2">
            <a:extLst>
              <a:ext uri="{FF2B5EF4-FFF2-40B4-BE49-F238E27FC236}">
                <a16:creationId xmlns:a16="http://schemas.microsoft.com/office/drawing/2014/main" id="{AFF1C8BD-5A54-4FCB-826F-CB21C5EE39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6B1E6282-2550-4152-B45C-E2FC6CE067D7}"/>
              </a:ext>
            </a:extLst>
          </p:cNvPr>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2051" name="Rectangle 5">
            <a:extLst>
              <a:ext uri="{FF2B5EF4-FFF2-40B4-BE49-F238E27FC236}">
                <a16:creationId xmlns:a16="http://schemas.microsoft.com/office/drawing/2014/main" id="{52F9BF63-0129-428B-BDC3-E60A4F2D3455}"/>
              </a:ext>
            </a:extLst>
          </p:cNvPr>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93C826A3-F0CE-411F-AD84-0E3622B3B948}"/>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48056DF2-B010-43D6-AA3B-67D9491B03C4}"/>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C74E58CC-2F08-4695-9372-DA97F131ECAB}"/>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vl1pPr>
          </a:lstStyle>
          <a:p>
            <a:pPr>
              <a:defRPr/>
            </a:pPr>
            <a:fld id="{F4FF6AA8-BF96-4683-8FBD-C3A51988EBA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82" r:id="rId1"/>
    <p:sldLayoutId id="2147483861" r:id="rId2"/>
    <p:sldLayoutId id="2147483883" r:id="rId3"/>
    <p:sldLayoutId id="2147483884"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Lst>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457078" y="301625"/>
            <a:ext cx="822972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457200" y="1556792"/>
            <a:ext cx="8226425"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4194817679"/>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0" fontAlgn="base" hangingPunct="0">
        <a:spcBef>
          <a:spcPct val="0"/>
        </a:spcBef>
        <a:spcAft>
          <a:spcPct val="0"/>
        </a:spcAft>
        <a:defRPr sz="3600" b="1">
          <a:solidFill>
            <a:srgbClr val="585858"/>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j-lt"/>
          <a:ea typeface="+mn-ea"/>
          <a:cs typeface="+mn-cs"/>
        </a:defRPr>
      </a:lvl1pPr>
      <a:lvl2pPr marL="742950" indent="-285750" algn="l" rtl="0" eaLnBrk="0" fontAlgn="base" hangingPunct="0">
        <a:spcBef>
          <a:spcPct val="20000"/>
        </a:spcBef>
        <a:spcAft>
          <a:spcPct val="0"/>
        </a:spcAft>
        <a:buClr>
          <a:srgbClr val="585858"/>
        </a:buClr>
        <a:buFont typeface="Arial" panose="020B0604020202020204" pitchFamily="34" charset="0"/>
        <a:buChar char="•"/>
        <a:defRPr sz="2000">
          <a:solidFill>
            <a:srgbClr val="585858"/>
          </a:solidFill>
          <a:latin typeface="+mj-lt"/>
        </a:defRPr>
      </a:lvl2pPr>
      <a:lvl3pPr marL="1143000" indent="-228600" algn="l" rtl="0" eaLnBrk="0" fontAlgn="base" hangingPunct="0">
        <a:spcBef>
          <a:spcPct val="20000"/>
        </a:spcBef>
        <a:spcAft>
          <a:spcPct val="0"/>
        </a:spcAft>
        <a:buClr>
          <a:srgbClr val="585858"/>
        </a:buClr>
        <a:buFont typeface="Arial" panose="020B0604020202020204" pitchFamily="34" charset="0"/>
        <a:buChar char="•"/>
        <a:defRPr sz="1800">
          <a:solidFill>
            <a:srgbClr val="585858"/>
          </a:solidFill>
          <a:latin typeface="+mj-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05320BF-0831-4AC5-B6ED-0EDE0D9D56B8}"/>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CF02ED7F-9CF0-4C78-8DBF-0DF5AF32BAAD}"/>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6D8916D-6626-47C7-8CC3-DBDAC41CF5D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B4028495-69AC-43F9-BBCF-7443296A3C11}" type="datetimeFigureOut">
              <a:rPr lang="en-GB"/>
              <a:pPr>
                <a:defRPr/>
              </a:pPr>
              <a:t>17/09/2020</a:t>
            </a:fld>
            <a:endParaRPr lang="en-GB"/>
          </a:p>
        </p:txBody>
      </p:sp>
      <p:sp>
        <p:nvSpPr>
          <p:cNvPr id="5" name="Footer Placeholder 4">
            <a:extLst>
              <a:ext uri="{FF2B5EF4-FFF2-40B4-BE49-F238E27FC236}">
                <a16:creationId xmlns:a16="http://schemas.microsoft.com/office/drawing/2014/main" id="{AB652A03-062D-4BAB-8154-41383203FEC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52833956-A027-4AB8-B02D-926C70DB655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DBE97AEF-00CC-4871-B0AA-15EF0E62A03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etm.org.uk/"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https://www.ncetm.org.uk/maths-hubs/find-your-hub/"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tothereal.wordpress.com/2017/08/12/my-best-planning-part-1/"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hyperlink" Target="http://www.ncetm.org.uk/media/11qbq2zu/ncetm_ks3_cc_3_2.pdf" TargetMode="External"/><Relationship Id="rId5" Type="http://schemas.openxmlformats.org/officeDocument/2006/relationships/hyperlink" Target="http://www.ncetm.org.uk/teaching-for-mastery/mastery-materials/secondary-mastery-professional-development/" TargetMode="External"/><Relationship Id="rId4" Type="http://schemas.openxmlformats.org/officeDocument/2006/relationships/hyperlink" Target="http://www.ncetm.org.uk/teaching-for-mastery/mastery-explained/five-big-ideas-in-teaching-for-master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rbartonmaths.com/blog/kris-boulton-part-1-planning-lessons-engelmann-and-differentiation/"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hyperlink" Target="http://conceptionofthegood.co.uk/?p=660" TargetMode="External"/><Relationship Id="rId4" Type="http://schemas.openxmlformats.org/officeDocument/2006/relationships/hyperlink" Target="https://tothereal.wordpress.com/2017/08/12/my-best-planning-part-1/"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E303B44-0589-42A8-84B7-70FB98081DE8}"/>
              </a:ext>
            </a:extLst>
          </p:cNvPr>
          <p:cNvSpPr>
            <a:spLocks noGrp="1" noChangeArrowheads="1"/>
          </p:cNvSpPr>
          <p:nvPr>
            <p:ph type="ctrTitle"/>
          </p:nvPr>
        </p:nvSpPr>
        <p:spPr>
          <a:xfrm>
            <a:off x="466725" y="476673"/>
            <a:ext cx="4969371" cy="720080"/>
          </a:xfrm>
        </p:spPr>
        <p:txBody>
          <a:bodyPr/>
          <a:lstStyle/>
          <a:p>
            <a:r>
              <a:rPr lang="en-US" altLang="en-US" dirty="0"/>
              <a:t>Secondary Teaching for Mastery</a:t>
            </a:r>
            <a:br>
              <a:rPr lang="en-US" altLang="en-US" dirty="0"/>
            </a:br>
            <a:br>
              <a:rPr lang="en-US" altLang="en-US" dirty="0"/>
            </a:br>
            <a:r>
              <a:rPr lang="en-US" altLang="en-US" dirty="0"/>
              <a:t>Initial Teacher Education units</a:t>
            </a:r>
          </a:p>
        </p:txBody>
      </p:sp>
      <p:sp>
        <p:nvSpPr>
          <p:cNvPr id="7171" name="Subtitle 2">
            <a:extLst>
              <a:ext uri="{FF2B5EF4-FFF2-40B4-BE49-F238E27FC236}">
                <a16:creationId xmlns:a16="http://schemas.microsoft.com/office/drawing/2014/main" id="{043DD5DA-23E9-4B2E-AA53-D82F77D10147}"/>
              </a:ext>
            </a:extLst>
          </p:cNvPr>
          <p:cNvSpPr>
            <a:spLocks noGrp="1" noChangeArrowheads="1"/>
          </p:cNvSpPr>
          <p:nvPr>
            <p:ph type="subTitle" idx="1"/>
          </p:nvPr>
        </p:nvSpPr>
        <p:spPr>
          <a:xfrm>
            <a:off x="466725" y="3447143"/>
            <a:ext cx="4546847" cy="1152130"/>
          </a:xfrm>
        </p:spPr>
        <p:txBody>
          <a:bodyPr/>
          <a:lstStyle/>
          <a:p>
            <a:endParaRPr lang="en-US" altLang="en-US" dirty="0"/>
          </a:p>
          <a:p>
            <a:r>
              <a:rPr lang="en-US" altLang="en-US" dirty="0"/>
              <a:t>Coherence</a:t>
            </a:r>
          </a:p>
        </p:txBody>
      </p:sp>
    </p:spTree>
    <p:extLst>
      <p:ext uri="{BB962C8B-B14F-4D97-AF65-F5344CB8AC3E}">
        <p14:creationId xmlns:p14="http://schemas.microsoft.com/office/powerpoint/2010/main" val="97190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829A-12AC-445E-A17F-F92E1FE93F32}"/>
              </a:ext>
            </a:extLst>
          </p:cNvPr>
          <p:cNvSpPr>
            <a:spLocks noGrp="1"/>
          </p:cNvSpPr>
          <p:nvPr>
            <p:ph type="title"/>
          </p:nvPr>
        </p:nvSpPr>
        <p:spPr/>
        <p:txBody>
          <a:bodyPr/>
          <a:lstStyle/>
          <a:p>
            <a:r>
              <a:rPr lang="en-GB" dirty="0"/>
              <a:t>Breaking down a concept into small steps/key ideas</a:t>
            </a:r>
            <a:br>
              <a:rPr lang="en-GB" sz="3600" b="1" dirty="0">
                <a:solidFill>
                  <a:srgbClr val="00628C"/>
                </a:solidFill>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EC287E5E-C8A8-4257-9649-D89F872075E2}"/>
              </a:ext>
            </a:extLst>
          </p:cNvPr>
          <p:cNvSpPr>
            <a:spLocks noGrp="1"/>
          </p:cNvSpPr>
          <p:nvPr>
            <p:ph idx="1"/>
          </p:nvPr>
        </p:nvSpPr>
        <p:spPr>
          <a:xfrm>
            <a:off x="467941" y="1844824"/>
            <a:ext cx="8229600" cy="3888432"/>
          </a:xfrm>
        </p:spPr>
        <p:txBody>
          <a:bodyPr/>
          <a:lstStyle/>
          <a:p>
            <a:pPr>
              <a:buNone/>
            </a:pPr>
            <a:endParaRPr lang="en-GB" sz="2400" dirty="0"/>
          </a:p>
          <a:p>
            <a:pPr>
              <a:buNone/>
            </a:pPr>
            <a:r>
              <a:rPr lang="en-GB" sz="2400" dirty="0"/>
              <a:t>In pairs, break down </a:t>
            </a:r>
            <a:r>
              <a:rPr lang="en-GB" sz="2400" i="1" dirty="0"/>
              <a:t>solving simultaneous equations</a:t>
            </a:r>
            <a:r>
              <a:rPr lang="en-GB" sz="2400" dirty="0"/>
              <a:t> into small steps.</a:t>
            </a:r>
          </a:p>
          <a:p>
            <a:endParaRPr lang="en-GB" dirty="0"/>
          </a:p>
        </p:txBody>
      </p:sp>
    </p:spTree>
    <p:extLst>
      <p:ext uri="{BB962C8B-B14F-4D97-AF65-F5344CB8AC3E}">
        <p14:creationId xmlns:p14="http://schemas.microsoft.com/office/powerpoint/2010/main" val="2176704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761" y="188640"/>
                <a:ext cx="9144000" cy="5847755"/>
              </a:xfrm>
              <a:prstGeom prst="rect">
                <a:avLst/>
              </a:prstGeom>
              <a:noFill/>
            </p:spPr>
            <p:txBody>
              <a:bodyPr wrap="square" rtlCol="0">
                <a:spAutoFit/>
              </a:bodyPr>
              <a:lstStyle/>
              <a:p>
                <a:pPr marL="457200" indent="-457200" fontAlgn="base">
                  <a:buFont typeface="+mj-lt"/>
                  <a:buAutoNum type="arabicPeriod"/>
                </a:pPr>
                <a:r>
                  <a:rPr lang="en-GB" sz="2200" dirty="0">
                    <a:solidFill>
                      <a:srgbClr val="585858"/>
                    </a:solidFill>
                    <a:latin typeface="+mj-lt"/>
                  </a:rPr>
                  <a:t>Solve one-step equations</a:t>
                </a:r>
              </a:p>
              <a:p>
                <a:pPr marL="457200" indent="-457200" fontAlgn="base">
                  <a:buFont typeface="+mj-lt"/>
                  <a:buAutoNum type="arabicPeriod"/>
                </a:pPr>
                <a:r>
                  <a:rPr lang="en-GB" sz="2200" dirty="0">
                    <a:solidFill>
                      <a:srgbClr val="585858"/>
                    </a:solidFill>
                    <a:latin typeface="+mj-lt"/>
                  </a:rPr>
                  <a:t>Substitute into </a:t>
                </a:r>
                <a14:m>
                  <m:oMath xmlns:m="http://schemas.openxmlformats.org/officeDocument/2006/math">
                    <m:r>
                      <a:rPr lang="en-GB" sz="2200" dirty="0">
                        <a:solidFill>
                          <a:srgbClr val="585858"/>
                        </a:solidFill>
                        <a:latin typeface="Cambria Math" panose="02040503050406030204" pitchFamily="18" charset="0"/>
                      </a:rPr>
                      <m:t>𝑥</m:t>
                    </m:r>
                  </m:oMath>
                </a14:m>
                <a:r>
                  <a:rPr lang="en-GB" sz="2200" dirty="0">
                    <a:solidFill>
                      <a:srgbClr val="585858"/>
                    </a:solidFill>
                    <a:latin typeface="+mj-lt"/>
                  </a:rPr>
                  <a:t> and </a:t>
                </a:r>
                <a14:m>
                  <m:oMath xmlns:m="http://schemas.openxmlformats.org/officeDocument/2006/math">
                    <m:r>
                      <a:rPr lang="en-GB" sz="2200" dirty="0">
                        <a:solidFill>
                          <a:srgbClr val="585858"/>
                        </a:solidFill>
                        <a:latin typeface="Cambria Math" panose="02040503050406030204" pitchFamily="18" charset="0"/>
                      </a:rPr>
                      <m:t>𝑦</m:t>
                    </m:r>
                  </m:oMath>
                </a14:m>
                <a:endParaRPr lang="en-GB" sz="2200" dirty="0">
                  <a:solidFill>
                    <a:srgbClr val="585858"/>
                  </a:solidFill>
                  <a:latin typeface="+mj-lt"/>
                </a:endParaRPr>
              </a:p>
              <a:p>
                <a:pPr marL="457200" indent="-457200" fontAlgn="base">
                  <a:buFont typeface="+mj-lt"/>
                  <a:buAutoNum type="arabicPeriod"/>
                </a:pPr>
                <a:r>
                  <a:rPr lang="en-GB" sz="2200" dirty="0">
                    <a:solidFill>
                      <a:srgbClr val="585858"/>
                    </a:solidFill>
                    <a:latin typeface="+mj-lt"/>
                  </a:rPr>
                  <a:t>Show that (</a:t>
                </a:r>
                <a14:m>
                  <m:oMath xmlns:m="http://schemas.openxmlformats.org/officeDocument/2006/math">
                    <m:r>
                      <a:rPr lang="en-GB" sz="2200" dirty="0">
                        <a:solidFill>
                          <a:srgbClr val="585858"/>
                        </a:solidFill>
                        <a:latin typeface="Cambria Math" panose="02040503050406030204" pitchFamily="18" charset="0"/>
                      </a:rPr>
                      <m:t>𝑥</m:t>
                    </m:r>
                    <m:r>
                      <a:rPr lang="en-GB" sz="2200" dirty="0">
                        <a:solidFill>
                          <a:srgbClr val="585858"/>
                        </a:solidFill>
                        <a:latin typeface="Cambria Math" panose="02040503050406030204" pitchFamily="18" charset="0"/>
                      </a:rPr>
                      <m:t>, </m:t>
                    </m:r>
                    <m:r>
                      <a:rPr lang="en-GB" sz="2200" dirty="0">
                        <a:solidFill>
                          <a:srgbClr val="585858"/>
                        </a:solidFill>
                        <a:latin typeface="Cambria Math" panose="02040503050406030204" pitchFamily="18" charset="0"/>
                      </a:rPr>
                      <m:t>𝑦</m:t>
                    </m:r>
                  </m:oMath>
                </a14:m>
                <a:r>
                  <a:rPr lang="en-GB" sz="2200" dirty="0">
                    <a:solidFill>
                      <a:srgbClr val="585858"/>
                    </a:solidFill>
                    <a:latin typeface="+mj-lt"/>
                  </a:rPr>
                  <a:t>) is a solution to an equation</a:t>
                </a:r>
              </a:p>
              <a:p>
                <a:pPr marL="457200" indent="-457200" fontAlgn="base">
                  <a:buFont typeface="+mj-lt"/>
                  <a:buAutoNum type="arabicPeriod"/>
                </a:pPr>
                <a:r>
                  <a:rPr lang="en-GB" sz="2200" dirty="0">
                    <a:solidFill>
                      <a:srgbClr val="585858"/>
                    </a:solidFill>
                    <a:latin typeface="+mj-lt"/>
                  </a:rPr>
                  <a:t>Identify when equations are unsolvable e.g. </a:t>
                </a:r>
                <a14:m>
                  <m:oMath xmlns:m="http://schemas.openxmlformats.org/officeDocument/2006/math">
                    <m:r>
                      <a:rPr lang="en-GB" sz="2200" dirty="0">
                        <a:solidFill>
                          <a:srgbClr val="585858"/>
                        </a:solidFill>
                        <a:latin typeface="Cambria Math" panose="02040503050406030204" pitchFamily="18" charset="0"/>
                      </a:rPr>
                      <m:t>3</m:t>
                    </m:r>
                    <m:r>
                      <a:rPr lang="en-GB" sz="2200" dirty="0">
                        <a:solidFill>
                          <a:srgbClr val="585858"/>
                        </a:solidFill>
                        <a:latin typeface="Cambria Math" panose="02040503050406030204" pitchFamily="18" charset="0"/>
                      </a:rPr>
                      <m:t>𝑦</m:t>
                    </m:r>
                    <m:r>
                      <a:rPr lang="en-GB" sz="2200" dirty="0">
                        <a:solidFill>
                          <a:srgbClr val="585858"/>
                        </a:solidFill>
                        <a:latin typeface="Cambria Math" panose="02040503050406030204" pitchFamily="18" charset="0"/>
                      </a:rPr>
                      <m:t>+2</m:t>
                    </m:r>
                    <m:r>
                      <a:rPr lang="en-GB" sz="2200" dirty="0">
                        <a:solidFill>
                          <a:srgbClr val="585858"/>
                        </a:solidFill>
                        <a:latin typeface="Cambria Math" panose="02040503050406030204" pitchFamily="18" charset="0"/>
                      </a:rPr>
                      <m:t>𝑥</m:t>
                    </m:r>
                    <m:r>
                      <a:rPr lang="en-GB" sz="2200" dirty="0">
                        <a:solidFill>
                          <a:srgbClr val="585858"/>
                        </a:solidFill>
                        <a:latin typeface="Cambria Math" panose="02040503050406030204" pitchFamily="18" charset="0"/>
                      </a:rPr>
                      <m:t>=10</m:t>
                    </m:r>
                  </m:oMath>
                </a14:m>
                <a:endParaRPr lang="en-GB" sz="2200" dirty="0">
                  <a:solidFill>
                    <a:srgbClr val="585858"/>
                  </a:solidFill>
                  <a:latin typeface="+mj-lt"/>
                </a:endParaRPr>
              </a:p>
              <a:p>
                <a:pPr marL="457200" indent="-457200" fontAlgn="base">
                  <a:buFont typeface="+mj-lt"/>
                  <a:buAutoNum type="arabicPeriod"/>
                </a:pPr>
                <a:r>
                  <a:rPr lang="en-GB" sz="2200" dirty="0">
                    <a:solidFill>
                      <a:srgbClr val="585858"/>
                    </a:solidFill>
                    <a:latin typeface="+mj-lt"/>
                  </a:rPr>
                  <a:t>Add/subtract two or more equations</a:t>
                </a:r>
              </a:p>
              <a:p>
                <a:pPr marL="457200" indent="-457200" fontAlgn="base">
                  <a:buFont typeface="+mj-lt"/>
                  <a:buAutoNum type="arabicPeriod"/>
                </a:pPr>
                <a:r>
                  <a:rPr lang="en-GB" sz="2200" dirty="0">
                    <a:solidFill>
                      <a:srgbClr val="585858"/>
                    </a:solidFill>
                    <a:latin typeface="+mj-lt"/>
                  </a:rPr>
                  <a:t>Identify when equations have an infinity of solutions e.g. </a:t>
                </a:r>
                <a14:m>
                  <m:oMath xmlns:m="http://schemas.openxmlformats.org/officeDocument/2006/math">
                    <m:r>
                      <a:rPr lang="en-GB" sz="2200" dirty="0">
                        <a:solidFill>
                          <a:srgbClr val="585858"/>
                        </a:solidFill>
                        <a:latin typeface="Cambria Math" panose="02040503050406030204" pitchFamily="18" charset="0"/>
                      </a:rPr>
                      <m:t>3</m:t>
                    </m:r>
                    <m:r>
                      <a:rPr lang="en-GB" sz="2200" dirty="0">
                        <a:solidFill>
                          <a:srgbClr val="585858"/>
                        </a:solidFill>
                        <a:latin typeface="Cambria Math" panose="02040503050406030204" pitchFamily="18" charset="0"/>
                      </a:rPr>
                      <m:t>𝑦</m:t>
                    </m:r>
                    <m:r>
                      <a:rPr lang="en-GB" sz="2200" dirty="0">
                        <a:solidFill>
                          <a:srgbClr val="585858"/>
                        </a:solidFill>
                        <a:latin typeface="Cambria Math" panose="02040503050406030204" pitchFamily="18" charset="0"/>
                      </a:rPr>
                      <m:t>+2</m:t>
                    </m:r>
                    <m:r>
                      <a:rPr lang="en-GB" sz="2200" dirty="0">
                        <a:solidFill>
                          <a:srgbClr val="585858"/>
                        </a:solidFill>
                        <a:latin typeface="Cambria Math" panose="02040503050406030204" pitchFamily="18" charset="0"/>
                      </a:rPr>
                      <m:t>𝑥</m:t>
                    </m:r>
                    <m:r>
                      <a:rPr lang="en-GB" sz="2200" dirty="0">
                        <a:solidFill>
                          <a:srgbClr val="585858"/>
                        </a:solidFill>
                        <a:latin typeface="Cambria Math" panose="02040503050406030204" pitchFamily="18" charset="0"/>
                      </a:rPr>
                      <m:t>=10</m:t>
                    </m:r>
                  </m:oMath>
                </a14:m>
                <a:endParaRPr lang="en-GB" sz="2200" dirty="0">
                  <a:solidFill>
                    <a:srgbClr val="585858"/>
                  </a:solidFill>
                  <a:latin typeface="+mj-lt"/>
                </a:endParaRPr>
              </a:p>
              <a:p>
                <a:pPr marL="457200" indent="-457200" fontAlgn="base">
                  <a:buFont typeface="+mj-lt"/>
                  <a:buAutoNum type="arabicPeriod"/>
                </a:pPr>
                <a:r>
                  <a:rPr lang="en-GB" sz="2200" dirty="0">
                    <a:solidFill>
                      <a:srgbClr val="585858"/>
                    </a:solidFill>
                    <a:latin typeface="+mj-lt"/>
                  </a:rPr>
                  <a:t>Find some solutions to an equation that has infinite solutions</a:t>
                </a:r>
              </a:p>
              <a:p>
                <a:pPr marL="457200" indent="-457200" fontAlgn="base">
                  <a:buFont typeface="+mj-lt"/>
                  <a:buAutoNum type="arabicPeriod"/>
                </a:pPr>
                <a:r>
                  <a:rPr lang="en-GB" sz="2200" dirty="0">
                    <a:solidFill>
                      <a:srgbClr val="585858"/>
                    </a:solidFill>
                    <a:latin typeface="+mj-lt"/>
                  </a:rPr>
                  <a:t>Decide whether to add or subtract a pair of equations</a:t>
                </a:r>
              </a:p>
              <a:p>
                <a:pPr marL="457200" indent="-457200" fontAlgn="base">
                  <a:buFont typeface="+mj-lt"/>
                  <a:buAutoNum type="arabicPeriod"/>
                </a:pPr>
                <a:r>
                  <a:rPr lang="en-GB" sz="2200" dirty="0">
                    <a:solidFill>
                      <a:srgbClr val="585858"/>
                    </a:solidFill>
                    <a:latin typeface="+mj-lt"/>
                  </a:rPr>
                  <a:t>Identify when equations have an infinity of solutions, from their graph</a:t>
                </a:r>
              </a:p>
              <a:p>
                <a:pPr marL="457200" indent="-457200" fontAlgn="base">
                  <a:buFont typeface="+mj-lt"/>
                  <a:buAutoNum type="arabicPeriod"/>
                </a:pPr>
                <a:r>
                  <a:rPr lang="en-GB" sz="2200" dirty="0">
                    <a:solidFill>
                      <a:srgbClr val="585858"/>
                    </a:solidFill>
                    <a:latin typeface="+mj-lt"/>
                  </a:rPr>
                  <a:t>Determine whether a given value for (x, y) is a solution, based on the graph</a:t>
                </a:r>
              </a:p>
              <a:p>
                <a:pPr marL="457200" indent="-457200" fontAlgn="base">
                  <a:buFont typeface="+mj-lt"/>
                  <a:buAutoNum type="arabicPeriod"/>
                </a:pPr>
                <a:r>
                  <a:rPr lang="en-GB" sz="2200" dirty="0">
                    <a:solidFill>
                      <a:srgbClr val="585858"/>
                    </a:solidFill>
                    <a:latin typeface="+mj-lt"/>
                  </a:rPr>
                  <a:t>Multiply two equations to get a common coefficient</a:t>
                </a:r>
              </a:p>
              <a:p>
                <a:pPr marL="457200" indent="-457200" fontAlgn="base">
                  <a:buFont typeface="+mj-lt"/>
                  <a:buAutoNum type="arabicPeriod"/>
                </a:pPr>
                <a:r>
                  <a:rPr lang="en-GB" sz="2200" dirty="0">
                    <a:solidFill>
                      <a:srgbClr val="585858"/>
                    </a:solidFill>
                    <a:latin typeface="+mj-lt"/>
                  </a:rPr>
                  <a:t>Put everything together to solve a pair of simultaneous equation</a:t>
                </a:r>
              </a:p>
              <a:p>
                <a:pPr marL="457200" indent="-457200" fontAlgn="base">
                  <a:buFont typeface="+mj-lt"/>
                  <a:buAutoNum type="arabicPeriod"/>
                </a:pPr>
                <a:r>
                  <a:rPr lang="en-GB" sz="2200" dirty="0">
                    <a:solidFill>
                      <a:srgbClr val="585858"/>
                    </a:solidFill>
                    <a:latin typeface="+mj-lt"/>
                  </a:rPr>
                  <a:t>Find the unique solution to a pair of simultaneous equations based on their graphs</a:t>
                </a:r>
              </a:p>
            </p:txBody>
          </p:sp>
        </mc:Choice>
        <mc:Fallback xmlns="">
          <p:sp>
            <p:nvSpPr>
              <p:cNvPr id="4" name="TextBox 3"/>
              <p:cNvSpPr txBox="1">
                <a:spLocks noRot="1" noChangeAspect="1" noMove="1" noResize="1" noEditPoints="1" noAdjustHandles="1" noChangeArrowheads="1" noChangeShapeType="1" noTextEdit="1"/>
              </p:cNvSpPr>
              <p:nvPr/>
            </p:nvSpPr>
            <p:spPr>
              <a:xfrm>
                <a:off x="1761" y="188640"/>
                <a:ext cx="9144000" cy="5847755"/>
              </a:xfrm>
              <a:prstGeom prst="rect">
                <a:avLst/>
              </a:prstGeom>
              <a:blipFill>
                <a:blip r:embed="rId3"/>
                <a:stretch>
                  <a:fillRect l="-733" t="-626" b="-1251"/>
                </a:stretch>
              </a:blipFill>
            </p:spPr>
            <p:txBody>
              <a:bodyPr/>
              <a:lstStyle/>
              <a:p>
                <a:r>
                  <a:rPr lang="en-GB">
                    <a:noFill/>
                  </a:rPr>
                  <a:t> </a:t>
                </a:r>
              </a:p>
            </p:txBody>
          </p:sp>
        </mc:Fallback>
      </mc:AlternateContent>
    </p:spTree>
    <p:extLst>
      <p:ext uri="{BB962C8B-B14F-4D97-AF65-F5344CB8AC3E}">
        <p14:creationId xmlns:p14="http://schemas.microsoft.com/office/powerpoint/2010/main" val="72620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Sequencing</a:t>
            </a:r>
          </a:p>
        </p:txBody>
      </p:sp>
      <p:pic>
        <p:nvPicPr>
          <p:cNvPr id="4" name="Picture 3"/>
          <p:cNvPicPr>
            <a:picLocks noChangeAspect="1"/>
          </p:cNvPicPr>
          <p:nvPr/>
        </p:nvPicPr>
        <p:blipFill>
          <a:blip r:embed="rId3"/>
          <a:stretch>
            <a:fillRect/>
          </a:stretch>
        </p:blipFill>
        <p:spPr>
          <a:xfrm>
            <a:off x="420514" y="1167150"/>
            <a:ext cx="7401960" cy="4523699"/>
          </a:xfrm>
          <a:prstGeom prst="rect">
            <a:avLst/>
          </a:prstGeom>
        </p:spPr>
      </p:pic>
      <p:sp>
        <p:nvSpPr>
          <p:cNvPr id="5" name="TextBox 4"/>
          <p:cNvSpPr txBox="1"/>
          <p:nvPr/>
        </p:nvSpPr>
        <p:spPr>
          <a:xfrm>
            <a:off x="468950" y="6274207"/>
            <a:ext cx="6504444" cy="461665"/>
          </a:xfrm>
          <a:prstGeom prst="rect">
            <a:avLst/>
          </a:prstGeom>
          <a:noFill/>
        </p:spPr>
        <p:txBody>
          <a:bodyPr wrap="square" rtlCol="0">
            <a:spAutoFit/>
          </a:bodyPr>
          <a:lstStyle/>
          <a:p>
            <a:pPr>
              <a:buNone/>
            </a:pPr>
            <a:r>
              <a:rPr lang="en-GB" sz="2400" dirty="0"/>
              <a:t>R = Revisit		I = Initial instruction</a:t>
            </a:r>
          </a:p>
        </p:txBody>
      </p:sp>
    </p:spTree>
    <p:extLst>
      <p:ext uri="{BB962C8B-B14F-4D97-AF65-F5344CB8AC3E}">
        <p14:creationId xmlns:p14="http://schemas.microsoft.com/office/powerpoint/2010/main" val="96715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0AE80-77CD-4114-8240-147F7021906A}"/>
              </a:ext>
            </a:extLst>
          </p:cNvPr>
          <p:cNvSpPr>
            <a:spLocks noGrp="1"/>
          </p:cNvSpPr>
          <p:nvPr>
            <p:ph type="title"/>
          </p:nvPr>
        </p:nvSpPr>
        <p:spPr/>
        <p:txBody>
          <a:bodyPr/>
          <a:lstStyle/>
          <a:p>
            <a:r>
              <a:rPr lang="en-GB" dirty="0"/>
              <a:t>Coherence at both macro and micro levels</a:t>
            </a:r>
          </a:p>
        </p:txBody>
      </p:sp>
      <p:sp>
        <p:nvSpPr>
          <p:cNvPr id="2" name="Content Placeholder 1">
            <a:extLst>
              <a:ext uri="{FF2B5EF4-FFF2-40B4-BE49-F238E27FC236}">
                <a16:creationId xmlns:a16="http://schemas.microsoft.com/office/drawing/2014/main" id="{DC692BF8-B097-43A3-872C-08F008DAF1FA}"/>
              </a:ext>
            </a:extLst>
          </p:cNvPr>
          <p:cNvSpPr>
            <a:spLocks noGrp="1"/>
          </p:cNvSpPr>
          <p:nvPr>
            <p:ph idx="1"/>
          </p:nvPr>
        </p:nvSpPr>
        <p:spPr>
          <a:xfrm>
            <a:off x="473671" y="1916832"/>
            <a:ext cx="8229600" cy="3888432"/>
          </a:xfrm>
        </p:spPr>
        <p:txBody>
          <a:bodyPr/>
          <a:lstStyle/>
          <a:p>
            <a:pPr marL="0" indent="0">
              <a:spcBef>
                <a:spcPts val="0"/>
              </a:spcBef>
              <a:buNone/>
            </a:pPr>
            <a:r>
              <a:rPr lang="en-GB" sz="2800" dirty="0"/>
              <a:t>Caution! We need to avoid a giving students a ‘fragmented’ experience of the curriculum</a:t>
            </a:r>
            <a:endParaRPr lang="en-US" dirty="0"/>
          </a:p>
          <a:p>
            <a:pPr marL="0" indent="0">
              <a:spcBef>
                <a:spcPts val="0"/>
              </a:spcBef>
            </a:pPr>
            <a:endParaRPr lang="en-GB" sz="2800" dirty="0"/>
          </a:p>
          <a:p>
            <a:pPr marL="457200" indent="-457200">
              <a:spcBef>
                <a:spcPts val="0"/>
              </a:spcBef>
            </a:pPr>
            <a:r>
              <a:rPr lang="en-GB" sz="2800" dirty="0"/>
              <a:t>It’s important to be able to think about the curriculum in a connected way</a:t>
            </a:r>
          </a:p>
          <a:p>
            <a:pPr marL="457200" indent="-457200">
              <a:spcBef>
                <a:spcPts val="0"/>
              </a:spcBef>
              <a:buFont typeface="Arial" panose="020B0604020202020204" pitchFamily="34" charset="0"/>
              <a:buChar char="•"/>
            </a:pPr>
            <a:r>
              <a:rPr lang="en-GB" sz="2800" dirty="0"/>
              <a:t>to understand how key ideas and concepts are linked…</a:t>
            </a:r>
          </a:p>
          <a:p>
            <a:pPr marL="457200" indent="-457200">
              <a:spcBef>
                <a:spcPts val="0"/>
              </a:spcBef>
              <a:buFont typeface="Arial" panose="020B0604020202020204" pitchFamily="34" charset="0"/>
              <a:buChar char="•"/>
            </a:pPr>
            <a:r>
              <a:rPr lang="en-GB" sz="2800" dirty="0"/>
              <a:t>so that you can provide a coherent learning journey for students</a:t>
            </a:r>
            <a:r>
              <a:rPr lang="en-GB" dirty="0"/>
              <a:t>.</a:t>
            </a:r>
          </a:p>
        </p:txBody>
      </p:sp>
    </p:spTree>
    <p:extLst>
      <p:ext uri="{BB962C8B-B14F-4D97-AF65-F5344CB8AC3E}">
        <p14:creationId xmlns:p14="http://schemas.microsoft.com/office/powerpoint/2010/main" val="3374435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ABB9D6-95E2-4933-B0DF-E1AC2F1CDACD}"/>
              </a:ext>
            </a:extLst>
          </p:cNvPr>
          <p:cNvSpPr>
            <a:spLocks noGrp="1"/>
          </p:cNvSpPr>
          <p:nvPr>
            <p:ph idx="1"/>
          </p:nvPr>
        </p:nvSpPr>
        <p:spPr/>
        <p:txBody>
          <a:bodyPr/>
          <a:lstStyle/>
          <a:p>
            <a:pPr marL="0" indent="0">
              <a:spcBef>
                <a:spcPts val="0"/>
              </a:spcBef>
              <a:buNone/>
            </a:pPr>
            <a:r>
              <a:rPr lang="en-GB" sz="2800" dirty="0"/>
              <a:t>So, whilst it is helpful to analyse topics through a ‘small steps’ process, it’s also vital to keep an overall ‘bird’s eye’ view of the mathematical landscape.</a:t>
            </a:r>
            <a:endParaRPr lang="en-US"/>
          </a:p>
          <a:p>
            <a:pPr marL="0" indent="0">
              <a:spcBef>
                <a:spcPts val="0"/>
              </a:spcBef>
            </a:pPr>
            <a:endParaRPr lang="en-GB" sz="2800" dirty="0"/>
          </a:p>
          <a:p>
            <a:pPr marL="0" indent="0">
              <a:spcBef>
                <a:spcPts val="0"/>
              </a:spcBef>
              <a:buNone/>
            </a:pPr>
            <a:r>
              <a:rPr lang="en-GB" sz="2800" dirty="0"/>
              <a:t>We need to strive for connections and coherence whilst at the same time appreciating the fine-grained distinctions or small steps which make up the learning journey.</a:t>
            </a:r>
            <a:endParaRPr lang="en-GB" sz="2800" dirty="0">
              <a:highlight>
                <a:srgbClr val="FFFF00"/>
              </a:highlight>
              <a:cs typeface="Arial"/>
            </a:endParaRPr>
          </a:p>
        </p:txBody>
      </p:sp>
    </p:spTree>
    <p:extLst>
      <p:ext uri="{BB962C8B-B14F-4D97-AF65-F5344CB8AC3E}">
        <p14:creationId xmlns:p14="http://schemas.microsoft.com/office/powerpoint/2010/main" val="159624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B7B8CD-8643-4BD3-9554-125F8ED07845}"/>
              </a:ext>
            </a:extLst>
          </p:cNvPr>
          <p:cNvSpPr>
            <a:spLocks noGrp="1"/>
          </p:cNvSpPr>
          <p:nvPr>
            <p:ph type="title"/>
          </p:nvPr>
        </p:nvSpPr>
        <p:spPr/>
        <p:txBody>
          <a:bodyPr/>
          <a:lstStyle/>
          <a:p>
            <a:r>
              <a:rPr lang="en-GB" dirty="0"/>
              <a:t>NCETM Secondary Professional Development Materials</a:t>
            </a:r>
          </a:p>
        </p:txBody>
      </p:sp>
      <p:sp>
        <p:nvSpPr>
          <p:cNvPr id="4" name="Content Placeholder 2">
            <a:extLst>
              <a:ext uri="{FF2B5EF4-FFF2-40B4-BE49-F238E27FC236}">
                <a16:creationId xmlns:a16="http://schemas.microsoft.com/office/drawing/2014/main" id="{28CFA1C6-FBD6-4C19-BAF9-433104014EDC}"/>
              </a:ext>
            </a:extLst>
          </p:cNvPr>
          <p:cNvSpPr>
            <a:spLocks noGrp="1"/>
          </p:cNvSpPr>
          <p:nvPr>
            <p:ph idx="1"/>
          </p:nvPr>
        </p:nvSpPr>
        <p:spPr>
          <a:xfrm>
            <a:off x="313185" y="1889001"/>
            <a:ext cx="8229600" cy="3888432"/>
          </a:xfrm>
        </p:spPr>
        <p:txBody>
          <a:bodyPr/>
          <a:lstStyle/>
          <a:p>
            <a:pPr indent="0">
              <a:spcBef>
                <a:spcPts val="0"/>
              </a:spcBef>
              <a:buNone/>
            </a:pPr>
            <a:endParaRPr lang="en-GB" sz="2400" dirty="0">
              <a:cs typeface="Arial"/>
            </a:endParaRPr>
          </a:p>
          <a:p>
            <a:pPr marL="0" indent="0">
              <a:spcBef>
                <a:spcPts val="0"/>
              </a:spcBef>
              <a:buNone/>
            </a:pPr>
            <a:r>
              <a:rPr lang="en-GB" sz="2400" dirty="0"/>
              <a:t>Supporting professional development </a:t>
            </a:r>
          </a:p>
          <a:p>
            <a:pPr marL="0" indent="0">
              <a:spcBef>
                <a:spcPts val="0"/>
              </a:spcBef>
              <a:buNone/>
            </a:pPr>
            <a:r>
              <a:rPr lang="en-GB" dirty="0"/>
              <a:t>(PD) i</a:t>
            </a:r>
            <a:r>
              <a:rPr lang="en-GB" sz="2400" dirty="0"/>
              <a:t>n</a:t>
            </a:r>
            <a:r>
              <a:rPr lang="en-GB" dirty="0"/>
              <a:t> </a:t>
            </a:r>
            <a:r>
              <a:rPr lang="en-GB" sz="2400" dirty="0"/>
              <a:t>all areas of the</a:t>
            </a:r>
          </a:p>
          <a:p>
            <a:pPr marL="0" indent="0">
              <a:spcBef>
                <a:spcPts val="0"/>
              </a:spcBef>
              <a:buNone/>
            </a:pPr>
            <a:r>
              <a:rPr lang="en-GB" sz="2400" dirty="0"/>
              <a:t>KS3 curriculum </a:t>
            </a:r>
          </a:p>
          <a:p>
            <a:pPr marL="0" indent="0">
              <a:spcBef>
                <a:spcPts val="0"/>
              </a:spcBef>
              <a:buNone/>
            </a:pPr>
            <a:endParaRPr lang="en-GB" dirty="0"/>
          </a:p>
          <a:p>
            <a:pPr marL="0" indent="0">
              <a:spcBef>
                <a:spcPts val="0"/>
              </a:spcBef>
              <a:buNone/>
            </a:pPr>
            <a:r>
              <a:rPr lang="en-GB" sz="2400" dirty="0"/>
              <a:t>Designed for use in </a:t>
            </a:r>
            <a:r>
              <a:rPr lang="en-GB" dirty="0"/>
              <a:t>professional </a:t>
            </a:r>
          </a:p>
          <a:p>
            <a:pPr marL="0" indent="0">
              <a:spcBef>
                <a:spcPts val="0"/>
              </a:spcBef>
              <a:buNone/>
            </a:pPr>
            <a:r>
              <a:rPr lang="en-GB" dirty="0"/>
              <a:t>development</a:t>
            </a:r>
            <a:r>
              <a:rPr lang="en-GB" sz="2400" dirty="0"/>
              <a:t> sessions</a:t>
            </a:r>
            <a:endParaRPr lang="en-GB" sz="2400" dirty="0">
              <a:cs typeface="Arial"/>
            </a:endParaRPr>
          </a:p>
          <a:p>
            <a:pPr marL="0" indent="0">
              <a:spcBef>
                <a:spcPts val="0"/>
              </a:spcBef>
              <a:buNone/>
            </a:pPr>
            <a:endParaRPr lang="en-GB" sz="2400" dirty="0">
              <a:cs typeface="Arial"/>
            </a:endParaRPr>
          </a:p>
          <a:p>
            <a:pPr marL="0" indent="0">
              <a:spcBef>
                <a:spcPts val="0"/>
              </a:spcBef>
              <a:buNone/>
            </a:pPr>
            <a:r>
              <a:rPr lang="en-GB" sz="2400" dirty="0"/>
              <a:t>Not lesson resources </a:t>
            </a:r>
            <a:endParaRPr lang="en-GB" sz="2400" dirty="0">
              <a:cs typeface="Arial"/>
            </a:endParaRPr>
          </a:p>
          <a:p>
            <a:pPr marL="0" indent="0">
              <a:spcBef>
                <a:spcPts val="0"/>
              </a:spcBef>
              <a:buNone/>
            </a:pPr>
            <a:endParaRPr lang="en-GB" sz="2400" dirty="0">
              <a:cs typeface="Arial"/>
            </a:endParaRPr>
          </a:p>
          <a:p>
            <a:pPr marL="0" indent="0">
              <a:spcBef>
                <a:spcPts val="0"/>
              </a:spcBef>
              <a:buNone/>
            </a:pPr>
            <a:r>
              <a:rPr lang="en-GB" sz="2400" dirty="0"/>
              <a:t>Support the use of other resources</a:t>
            </a:r>
            <a:endParaRPr lang="en-GB" sz="2400" dirty="0">
              <a:cs typeface="Arial"/>
            </a:endParaRPr>
          </a:p>
        </p:txBody>
      </p:sp>
      <p:pic>
        <p:nvPicPr>
          <p:cNvPr id="5" name="Picture 4">
            <a:extLst>
              <a:ext uri="{FF2B5EF4-FFF2-40B4-BE49-F238E27FC236}">
                <a16:creationId xmlns:a16="http://schemas.microsoft.com/office/drawing/2014/main" id="{8F0CE527-202C-4F42-8AF7-C081458BAE46}"/>
              </a:ext>
            </a:extLst>
          </p:cNvPr>
          <p:cNvPicPr>
            <a:picLocks noChangeAspect="1"/>
          </p:cNvPicPr>
          <p:nvPr/>
        </p:nvPicPr>
        <p:blipFill>
          <a:blip r:embed="rId3"/>
          <a:stretch>
            <a:fillRect/>
          </a:stretch>
        </p:blipFill>
        <p:spPr>
          <a:xfrm>
            <a:off x="5593919" y="1423070"/>
            <a:ext cx="3218565" cy="3371379"/>
          </a:xfrm>
          <a:prstGeom prst="rect">
            <a:avLst/>
          </a:prstGeom>
        </p:spPr>
      </p:pic>
    </p:spTree>
    <p:extLst>
      <p:ext uri="{BB962C8B-B14F-4D97-AF65-F5344CB8AC3E}">
        <p14:creationId xmlns:p14="http://schemas.microsoft.com/office/powerpoint/2010/main" val="363978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2EE7A3-F6D1-493C-A799-73EACB43D18A}"/>
              </a:ext>
            </a:extLst>
          </p:cNvPr>
          <p:cNvPicPr>
            <a:picLocks noGrp="1" noChangeAspect="1"/>
          </p:cNvPicPr>
          <p:nvPr>
            <p:ph idx="1"/>
          </p:nvPr>
        </p:nvPicPr>
        <p:blipFill rotWithShape="1">
          <a:blip r:embed="rId3"/>
          <a:srcRect t="20401"/>
          <a:stretch/>
        </p:blipFill>
        <p:spPr>
          <a:xfrm>
            <a:off x="570721" y="802261"/>
            <a:ext cx="8320397" cy="4764494"/>
          </a:xfrm>
          <a:prstGeom prst="rect">
            <a:avLst/>
          </a:prstGeom>
        </p:spPr>
      </p:pic>
    </p:spTree>
    <p:extLst>
      <p:ext uri="{BB962C8B-B14F-4D97-AF65-F5344CB8AC3E}">
        <p14:creationId xmlns:p14="http://schemas.microsoft.com/office/powerpoint/2010/main" val="378615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CC1025-685C-426A-A1DD-E59DACE5D37E}"/>
              </a:ext>
            </a:extLst>
          </p:cNvPr>
          <p:cNvSpPr>
            <a:spLocks noGrp="1"/>
          </p:cNvSpPr>
          <p:nvPr>
            <p:ph type="title"/>
          </p:nvPr>
        </p:nvSpPr>
        <p:spPr/>
        <p:txBody>
          <a:bodyPr/>
          <a:lstStyle/>
          <a:p>
            <a:r>
              <a:rPr lang="en-GB" dirty="0"/>
              <a:t>Example from NCETM PD materials</a:t>
            </a:r>
          </a:p>
        </p:txBody>
      </p:sp>
      <p:pic>
        <p:nvPicPr>
          <p:cNvPr id="4" name="Content Placeholder 3">
            <a:extLst>
              <a:ext uri="{FF2B5EF4-FFF2-40B4-BE49-F238E27FC236}">
                <a16:creationId xmlns:a16="http://schemas.microsoft.com/office/drawing/2014/main" id="{2B2130B8-FCEE-4DF2-A494-492D7622E9AE}"/>
              </a:ext>
            </a:extLst>
          </p:cNvPr>
          <p:cNvPicPr>
            <a:picLocks noGrp="1" noChangeAspect="1"/>
          </p:cNvPicPr>
          <p:nvPr>
            <p:ph idx="1"/>
          </p:nvPr>
        </p:nvPicPr>
        <p:blipFill rotWithShape="1">
          <a:blip r:embed="rId3"/>
          <a:srcRect b="16800"/>
          <a:stretch/>
        </p:blipFill>
        <p:spPr>
          <a:xfrm>
            <a:off x="375865" y="1196751"/>
            <a:ext cx="8379421" cy="2232249"/>
          </a:xfrm>
          <a:prstGeom prst="rect">
            <a:avLst/>
          </a:prstGeom>
        </p:spPr>
      </p:pic>
      <p:pic>
        <p:nvPicPr>
          <p:cNvPr id="5" name="Content Placeholder 3">
            <a:extLst>
              <a:ext uri="{FF2B5EF4-FFF2-40B4-BE49-F238E27FC236}">
                <a16:creationId xmlns:a16="http://schemas.microsoft.com/office/drawing/2014/main" id="{ADC8643B-BF58-4824-A220-A8B4BEA61B2A}"/>
              </a:ext>
            </a:extLst>
          </p:cNvPr>
          <p:cNvPicPr>
            <a:picLocks noChangeAspect="1"/>
          </p:cNvPicPr>
          <p:nvPr/>
        </p:nvPicPr>
        <p:blipFill>
          <a:blip r:embed="rId4"/>
          <a:stretch>
            <a:fillRect/>
          </a:stretch>
        </p:blipFill>
        <p:spPr bwMode="auto">
          <a:xfrm>
            <a:off x="259342" y="3429000"/>
            <a:ext cx="8229600" cy="212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885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324D4A-E594-4657-8F02-FE3E63C860EE}"/>
              </a:ext>
            </a:extLst>
          </p:cNvPr>
          <p:cNvPicPr>
            <a:picLocks noGrp="1" noChangeAspect="1"/>
          </p:cNvPicPr>
          <p:nvPr>
            <p:ph idx="1"/>
          </p:nvPr>
        </p:nvPicPr>
        <p:blipFill>
          <a:blip r:embed="rId3"/>
          <a:stretch>
            <a:fillRect/>
          </a:stretch>
        </p:blipFill>
        <p:spPr>
          <a:xfrm>
            <a:off x="253045" y="1896927"/>
            <a:ext cx="8472971" cy="1915781"/>
          </a:xfrm>
          <a:prstGeom prst="rect">
            <a:avLst/>
          </a:prstGeom>
        </p:spPr>
      </p:pic>
      <p:pic>
        <p:nvPicPr>
          <p:cNvPr id="5" name="Picture 4">
            <a:extLst>
              <a:ext uri="{FF2B5EF4-FFF2-40B4-BE49-F238E27FC236}">
                <a16:creationId xmlns:a16="http://schemas.microsoft.com/office/drawing/2014/main" id="{8ABB3CB3-1DB5-4DFE-B12C-FD4D946ACC82}"/>
              </a:ext>
            </a:extLst>
          </p:cNvPr>
          <p:cNvPicPr>
            <a:picLocks noChangeAspect="1"/>
          </p:cNvPicPr>
          <p:nvPr/>
        </p:nvPicPr>
        <p:blipFill>
          <a:blip r:embed="rId4"/>
          <a:stretch>
            <a:fillRect/>
          </a:stretch>
        </p:blipFill>
        <p:spPr>
          <a:xfrm>
            <a:off x="278693" y="620688"/>
            <a:ext cx="8604448" cy="1143000"/>
          </a:xfrm>
          <a:prstGeom prst="rect">
            <a:avLst/>
          </a:prstGeom>
        </p:spPr>
      </p:pic>
      <p:pic>
        <p:nvPicPr>
          <p:cNvPr id="6" name="Content Placeholder 3">
            <a:extLst>
              <a:ext uri="{FF2B5EF4-FFF2-40B4-BE49-F238E27FC236}">
                <a16:creationId xmlns:a16="http://schemas.microsoft.com/office/drawing/2014/main" id="{782C25CC-E1F2-49F0-AAF6-B00C6141A0CA}"/>
              </a:ext>
            </a:extLst>
          </p:cNvPr>
          <p:cNvPicPr>
            <a:picLocks noChangeAspect="1"/>
          </p:cNvPicPr>
          <p:nvPr/>
        </p:nvPicPr>
        <p:blipFill>
          <a:blip r:embed="rId5"/>
          <a:stretch>
            <a:fillRect/>
          </a:stretch>
        </p:blipFill>
        <p:spPr bwMode="auto">
          <a:xfrm>
            <a:off x="0" y="3933056"/>
            <a:ext cx="9126166" cy="168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5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 Coherence</a:t>
            </a:r>
          </a:p>
        </p:txBody>
      </p:sp>
      <p:sp>
        <p:nvSpPr>
          <p:cNvPr id="3" name="Content Placeholder 2"/>
          <p:cNvSpPr>
            <a:spLocks noGrp="1"/>
          </p:cNvSpPr>
          <p:nvPr>
            <p:ph idx="1"/>
          </p:nvPr>
        </p:nvSpPr>
        <p:spPr>
          <a:xfrm>
            <a:off x="450776" y="1420483"/>
            <a:ext cx="8229600" cy="3888432"/>
          </a:xfrm>
        </p:spPr>
        <p:txBody>
          <a:bodyPr/>
          <a:lstStyle/>
          <a:p>
            <a:pPr marL="0" indent="0">
              <a:buNone/>
            </a:pPr>
            <a:r>
              <a:rPr lang="en-GB" sz="2000" b="1" dirty="0"/>
              <a:t>Key Messages</a:t>
            </a:r>
          </a:p>
          <a:p>
            <a:pPr marL="0" indent="0">
              <a:buNone/>
            </a:pPr>
            <a:endParaRPr lang="en-US" dirty="0"/>
          </a:p>
          <a:p>
            <a:pPr marL="457200" indent="-457200">
              <a:buFont typeface="+mj-lt"/>
              <a:buAutoNum type="arabicPeriod"/>
            </a:pPr>
            <a:r>
              <a:rPr lang="en-GB" sz="2000" dirty="0"/>
              <a:t>Small steps are easier to take.</a:t>
            </a:r>
          </a:p>
          <a:p>
            <a:pPr marL="457200" indent="-457200">
              <a:buFont typeface="+mj-lt"/>
              <a:buAutoNum type="arabicPeriod"/>
            </a:pPr>
            <a:r>
              <a:rPr lang="en-GB" sz="2000" b="1" dirty="0"/>
              <a:t>Focusing on one key point each lesson </a:t>
            </a:r>
            <a:r>
              <a:rPr lang="en-GB" sz="2000" dirty="0"/>
              <a:t>allows for deep and sustainable learning.</a:t>
            </a:r>
          </a:p>
          <a:p>
            <a:pPr marL="457200" indent="-457200">
              <a:buFont typeface="+mj-lt"/>
              <a:buAutoNum type="arabicPeriod"/>
            </a:pPr>
            <a:r>
              <a:rPr lang="en-GB" sz="2000" dirty="0"/>
              <a:t>Certain images, techniques and concepts are</a:t>
            </a:r>
            <a:r>
              <a:rPr lang="en-GB" sz="2000" b="1" dirty="0"/>
              <a:t> important pre-cursors </a:t>
            </a:r>
            <a:r>
              <a:rPr lang="en-GB" sz="2000" dirty="0"/>
              <a:t>to later ideas. Getting the sequencing of these right is an important skill in planning and teaching for mastery.</a:t>
            </a:r>
          </a:p>
          <a:p>
            <a:pPr marL="457200" indent="-457200">
              <a:buFont typeface="+mj-lt"/>
              <a:buAutoNum type="arabicPeriod"/>
            </a:pPr>
            <a:r>
              <a:rPr lang="en-GB" sz="2000" dirty="0"/>
              <a:t>When introducing new ideas, it is important to make connections with earlier ones that have already been understood.</a:t>
            </a:r>
          </a:p>
          <a:p>
            <a:pPr marL="457200" indent="-457200">
              <a:buFont typeface="+mj-lt"/>
              <a:buAutoNum type="arabicPeriod"/>
            </a:pPr>
            <a:r>
              <a:rPr lang="en-GB" sz="2000" dirty="0"/>
              <a:t>When something has been deeply understood and mastered, it can and should be </a:t>
            </a:r>
            <a:r>
              <a:rPr lang="en-GB" sz="2000" b="1" dirty="0"/>
              <a:t>used in the next steps of learning.</a:t>
            </a:r>
            <a:endParaRPr lang="en-GB" sz="3200" b="1" dirty="0"/>
          </a:p>
        </p:txBody>
      </p:sp>
    </p:spTree>
    <p:extLst>
      <p:ext uri="{BB962C8B-B14F-4D97-AF65-F5344CB8AC3E}">
        <p14:creationId xmlns:p14="http://schemas.microsoft.com/office/powerpoint/2010/main" val="9040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76" y="430659"/>
            <a:ext cx="8229600" cy="982117"/>
          </a:xfrm>
        </p:spPr>
        <p:txBody>
          <a:bodyPr wrap="square" anchor="t">
            <a:normAutofit/>
          </a:bodyPr>
          <a:lstStyle/>
          <a:p>
            <a:r>
              <a:rPr lang="en-GB"/>
              <a:t>Five Big Ideas</a:t>
            </a:r>
          </a:p>
        </p:txBody>
      </p:sp>
      <p:pic>
        <p:nvPicPr>
          <p:cNvPr id="4" name="Picture 3">
            <a:extLst>
              <a:ext uri="{FF2B5EF4-FFF2-40B4-BE49-F238E27FC236}">
                <a16:creationId xmlns:a16="http://schemas.microsoft.com/office/drawing/2014/main" id="{0315255F-DE28-4010-9C40-8182FEE1866F}"/>
              </a:ext>
            </a:extLst>
          </p:cNvPr>
          <p:cNvPicPr>
            <a:picLocks noChangeAspect="1"/>
          </p:cNvPicPr>
          <p:nvPr/>
        </p:nvPicPr>
        <p:blipFill>
          <a:blip r:embed="rId3"/>
          <a:stretch>
            <a:fillRect/>
          </a:stretch>
        </p:blipFill>
        <p:spPr>
          <a:xfrm>
            <a:off x="1744049" y="1556792"/>
            <a:ext cx="5655901" cy="3888432"/>
          </a:xfrm>
          <a:prstGeom prst="rect">
            <a:avLst/>
          </a:prstGeom>
          <a:noFill/>
        </p:spPr>
      </p:pic>
    </p:spTree>
    <p:extLst>
      <p:ext uri="{BB962C8B-B14F-4D97-AF65-F5344CB8AC3E}">
        <p14:creationId xmlns:p14="http://schemas.microsoft.com/office/powerpoint/2010/main" val="151864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711D-E73A-45E6-912E-63BA3CE3D081}"/>
              </a:ext>
            </a:extLst>
          </p:cNvPr>
          <p:cNvSpPr>
            <a:spLocks noGrp="1"/>
          </p:cNvSpPr>
          <p:nvPr>
            <p:ph type="title"/>
          </p:nvPr>
        </p:nvSpPr>
        <p:spPr/>
        <p:txBody>
          <a:bodyPr>
            <a:normAutofit fontScale="90000"/>
          </a:bodyPr>
          <a:lstStyle/>
          <a:p>
            <a:r>
              <a:rPr lang="en-GB" sz="4000" dirty="0"/>
              <a:t>Connect with the NCETM and your local Maths Hub</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50F46E3-45F4-4777-86EE-178C1E8EE55E}"/>
              </a:ext>
            </a:extLst>
          </p:cNvPr>
          <p:cNvSpPr>
            <a:spLocks noGrp="1"/>
          </p:cNvSpPr>
          <p:nvPr>
            <p:ph idx="1"/>
          </p:nvPr>
        </p:nvSpPr>
        <p:spPr>
          <a:xfrm>
            <a:off x="444976" y="2058000"/>
            <a:ext cx="8217375" cy="3374999"/>
          </a:xfrm>
        </p:spPr>
        <p:txBody>
          <a:bodyPr/>
          <a:lstStyle/>
          <a:p>
            <a:pPr marL="457200" indent="-457200">
              <a:buFont typeface="Arial" panose="020B0604020202020204" pitchFamily="34" charset="0"/>
              <a:buChar char="•"/>
            </a:pPr>
            <a:r>
              <a:rPr lang="en-GB" dirty="0">
                <a:latin typeface="Arial"/>
                <a:cs typeface="Arial"/>
              </a:rPr>
              <a:t>Check out the NCETM at </a:t>
            </a:r>
            <a:r>
              <a:rPr lang="en-GB" dirty="0">
                <a:latin typeface="Arial"/>
                <a:cs typeface="Arial"/>
                <a:hlinkClick r:id="rId3"/>
              </a:rPr>
              <a:t>ncetm.org.uk</a:t>
            </a:r>
            <a:r>
              <a:rPr lang="en-GB" dirty="0">
                <a:latin typeface="Arial"/>
                <a:cs typeface="Arial"/>
              </a:rPr>
              <a:t> for full access to all content and resources, plus a monthly mailing – the Secondary Round-up – sent straight to your inbox.</a:t>
            </a:r>
          </a:p>
          <a:p>
            <a:pPr>
              <a:buFont typeface="+mj-lt"/>
              <a:buAutoNum type="arabicPeriod"/>
            </a:pPr>
            <a:endParaRPr lang="en-GB"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latin typeface="Arial"/>
                <a:cs typeface="Arial"/>
              </a:rPr>
              <a:t>Find your local Maths Hub via </a:t>
            </a:r>
            <a:r>
              <a:rPr lang="en-GB" dirty="0">
                <a:latin typeface="Arial"/>
                <a:cs typeface="Arial"/>
                <a:hlinkClick r:id="rId4"/>
              </a:rPr>
              <a:t>ncetm.org.uk/maths-hubs/find-your-hub/</a:t>
            </a:r>
            <a:r>
              <a:rPr lang="en-GB" dirty="0">
                <a:latin typeface="Arial"/>
                <a:cs typeface="Arial"/>
              </a:rPr>
              <a:t>. Click through to your local hub’s page to subscribe to their mailing list and follow them on Twitter.</a:t>
            </a:r>
          </a:p>
          <a:p>
            <a:endParaRPr lang="en-GB" dirty="0"/>
          </a:p>
        </p:txBody>
      </p:sp>
    </p:spTree>
    <p:extLst>
      <p:ext uri="{BB962C8B-B14F-4D97-AF65-F5344CB8AC3E}">
        <p14:creationId xmlns:p14="http://schemas.microsoft.com/office/powerpoint/2010/main" val="62292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AC58-316F-41ED-85E1-F8F8C79B4D75}"/>
              </a:ext>
            </a:extLst>
          </p:cNvPr>
          <p:cNvSpPr>
            <a:spLocks noGrp="1"/>
          </p:cNvSpPr>
          <p:nvPr>
            <p:ph type="title"/>
          </p:nvPr>
        </p:nvSpPr>
        <p:spPr/>
        <p:txBody>
          <a:bodyPr/>
          <a:lstStyle/>
          <a:p>
            <a:r>
              <a:rPr lang="en-GB" dirty="0"/>
              <a:t>Connect with the NCETM and your local Maths Hub</a:t>
            </a:r>
          </a:p>
        </p:txBody>
      </p:sp>
      <p:pic>
        <p:nvPicPr>
          <p:cNvPr id="5" name="Content Placeholder 4">
            <a:extLst>
              <a:ext uri="{FF2B5EF4-FFF2-40B4-BE49-F238E27FC236}">
                <a16:creationId xmlns:a16="http://schemas.microsoft.com/office/drawing/2014/main" id="{CEC65573-F541-4751-91CC-CD47730DC7F9}"/>
              </a:ext>
            </a:extLst>
          </p:cNvPr>
          <p:cNvPicPr>
            <a:picLocks noGrp="1" noChangeAspect="1"/>
          </p:cNvPicPr>
          <p:nvPr>
            <p:ph idx="1"/>
          </p:nvPr>
        </p:nvPicPr>
        <p:blipFill>
          <a:blip r:embed="rId3"/>
          <a:stretch>
            <a:fillRect/>
          </a:stretch>
        </p:blipFill>
        <p:spPr>
          <a:xfrm>
            <a:off x="3148173" y="1557338"/>
            <a:ext cx="2847653" cy="3887787"/>
          </a:xfrm>
          <a:prstGeom prst="rect">
            <a:avLst/>
          </a:prstGeom>
        </p:spPr>
      </p:pic>
    </p:spTree>
    <p:extLst>
      <p:ext uri="{BB962C8B-B14F-4D97-AF65-F5344CB8AC3E}">
        <p14:creationId xmlns:p14="http://schemas.microsoft.com/office/powerpoint/2010/main" val="495591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C674-5360-4FA9-9C71-F7D94948687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References and more info…</a:t>
            </a:r>
            <a:br>
              <a:rPr lang="en-GB"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220AD368-5EA8-4E0B-9DEB-F7D07FCF46EB}"/>
              </a:ext>
            </a:extLst>
          </p:cNvPr>
          <p:cNvSpPr>
            <a:spLocks noGrp="1"/>
          </p:cNvSpPr>
          <p:nvPr>
            <p:ph idx="1"/>
          </p:nvPr>
        </p:nvSpPr>
        <p:spPr/>
        <p:txBody>
          <a:bodyPr/>
          <a:lstStyle/>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endParaRPr lang="en-GB" dirty="0"/>
          </a:p>
        </p:txBody>
      </p:sp>
      <p:sp>
        <p:nvSpPr>
          <p:cNvPr id="5" name="Rectangle 4">
            <a:extLst>
              <a:ext uri="{FF2B5EF4-FFF2-40B4-BE49-F238E27FC236}">
                <a16:creationId xmlns:a16="http://schemas.microsoft.com/office/drawing/2014/main" id="{9E9A0B45-8860-4133-98F9-F5098B47172D}"/>
              </a:ext>
            </a:extLst>
          </p:cNvPr>
          <p:cNvSpPr/>
          <p:nvPr/>
        </p:nvSpPr>
        <p:spPr>
          <a:xfrm>
            <a:off x="451400" y="1117310"/>
            <a:ext cx="7937024" cy="5078313"/>
          </a:xfrm>
          <a:prstGeom prst="rect">
            <a:avLst/>
          </a:prstGeom>
        </p:spPr>
        <p:txBody>
          <a:bodyPr wrap="square">
            <a:spAutoFit/>
          </a:bodyPr>
          <a:lstStyle/>
          <a:p>
            <a:pPr>
              <a:buNone/>
            </a:pPr>
            <a:r>
              <a:rPr lang="en-GB" sz="1800" dirty="0">
                <a:solidFill>
                  <a:schemeClr val="tx1">
                    <a:lumMod val="65000"/>
                    <a:lumOff val="35000"/>
                  </a:schemeClr>
                </a:solidFill>
                <a:cs typeface="Arial" panose="020B0604020202020204" pitchFamily="34" charset="0"/>
              </a:rPr>
              <a:t>Boulton, K. (2017) My best planning. </a:t>
            </a:r>
            <a:r>
              <a:rPr lang="en-GB" sz="1800" u="sng" dirty="0">
                <a:cs typeface="Arial" panose="020B0604020202020204" pitchFamily="34" charset="0"/>
                <a:hlinkClick r:id="rId3"/>
              </a:rPr>
              <a:t>https://tothereal.wordpress.com/2017/08/12/my-best-planning-part-1/</a:t>
            </a:r>
            <a:r>
              <a:rPr lang="en-GB" sz="1800" u="sng" dirty="0">
                <a:cs typeface="Arial" panose="020B0604020202020204" pitchFamily="34" charset="0"/>
              </a:rPr>
              <a:t> </a:t>
            </a:r>
            <a:endParaRPr lang="en-GB" sz="1800" dirty="0">
              <a:cs typeface="Arial" panose="020B0604020202020204" pitchFamily="34" charset="0"/>
            </a:endParaRPr>
          </a:p>
          <a:p>
            <a:pPr>
              <a:buNone/>
            </a:pPr>
            <a:endParaRPr lang="en-GB" sz="1800" b="1" dirty="0">
              <a:cs typeface="Arial" panose="020B0604020202020204" pitchFamily="34" charset="0"/>
            </a:endParaRPr>
          </a:p>
          <a:p>
            <a:pPr>
              <a:buNone/>
            </a:pPr>
            <a:r>
              <a:rPr lang="en-GB" sz="1800" dirty="0">
                <a:solidFill>
                  <a:schemeClr val="tx1">
                    <a:lumMod val="65000"/>
                    <a:lumOff val="35000"/>
                  </a:schemeClr>
                </a:solidFill>
                <a:cs typeface="Arial" panose="020B0604020202020204" pitchFamily="34" charset="0"/>
              </a:rPr>
              <a:t>Friis, D. &amp; McCrea, E. (forthcoming</a:t>
            </a:r>
            <a:r>
              <a:rPr lang="en-GB" sz="1800" i="1" dirty="0">
                <a:solidFill>
                  <a:schemeClr val="tx1">
                    <a:lumMod val="65000"/>
                    <a:lumOff val="35000"/>
                  </a:schemeClr>
                </a:solidFill>
                <a:cs typeface="Arial" panose="020B0604020202020204" pitchFamily="34" charset="0"/>
              </a:rPr>
              <a:t>) Deliberate Maths: Expertly Designed Practice Sets </a:t>
            </a:r>
          </a:p>
          <a:p>
            <a:pPr>
              <a:buNone/>
            </a:pPr>
            <a:endParaRPr lang="en-GB" sz="1800" i="1" dirty="0">
              <a:cs typeface="Arial" panose="020B0604020202020204" pitchFamily="34" charset="0"/>
            </a:endParaRPr>
          </a:p>
          <a:p>
            <a:pPr>
              <a:buNone/>
            </a:pPr>
            <a:r>
              <a:rPr lang="en-GB" sz="1800" dirty="0">
                <a:solidFill>
                  <a:schemeClr val="tx1">
                    <a:lumMod val="65000"/>
                    <a:lumOff val="35000"/>
                  </a:schemeClr>
                </a:solidFill>
              </a:rPr>
              <a:t>McCrea, E. (2019) </a:t>
            </a:r>
            <a:r>
              <a:rPr lang="en-GB" sz="1800" i="1" dirty="0">
                <a:solidFill>
                  <a:schemeClr val="tx1">
                    <a:lumMod val="65000"/>
                    <a:lumOff val="35000"/>
                  </a:schemeClr>
                </a:solidFill>
              </a:rPr>
              <a:t>Making Every Maths Lesson Count</a:t>
            </a:r>
            <a:r>
              <a:rPr lang="en-GB" sz="1800" dirty="0">
                <a:solidFill>
                  <a:schemeClr val="tx1">
                    <a:lumMod val="65000"/>
                    <a:lumOff val="35000"/>
                  </a:schemeClr>
                </a:solidFill>
              </a:rPr>
              <a:t>, Crown House</a:t>
            </a:r>
          </a:p>
          <a:p>
            <a:pPr>
              <a:buNone/>
            </a:pPr>
            <a:endParaRPr lang="en-GB" sz="1800" dirty="0">
              <a:solidFill>
                <a:schemeClr val="tx1">
                  <a:lumMod val="65000"/>
                  <a:lumOff val="35000"/>
                </a:schemeClr>
              </a:solidFill>
            </a:endParaRPr>
          </a:p>
          <a:p>
            <a:pPr>
              <a:buNone/>
            </a:pPr>
            <a:r>
              <a:rPr lang="en-GB" sz="1800" dirty="0">
                <a:solidFill>
                  <a:schemeClr val="tx1">
                    <a:lumMod val="65000"/>
                    <a:lumOff val="35000"/>
                  </a:schemeClr>
                </a:solidFill>
              </a:rPr>
              <a:t>NCETM Five Big Ideas </a:t>
            </a:r>
            <a:r>
              <a:rPr lang="en-GB" sz="1800" dirty="0">
                <a:hlinkClick r:id="rId4"/>
              </a:rPr>
              <a:t>www.ncetm.org.uk/teaching-for-mastery/mastery-explained/five-big-ideas-in-teaching-for-mastery</a:t>
            </a:r>
            <a:r>
              <a:rPr lang="en-GB" sz="1200" dirty="0">
                <a:hlinkClick r:id="rId4"/>
              </a:rPr>
              <a:t>/</a:t>
            </a:r>
            <a:endParaRPr lang="en-GB" sz="1800" dirty="0"/>
          </a:p>
          <a:p>
            <a:pPr>
              <a:buNone/>
            </a:pPr>
            <a:endParaRPr lang="en-GB" sz="1800" dirty="0"/>
          </a:p>
          <a:p>
            <a:r>
              <a:rPr lang="en-GB" sz="1800" dirty="0">
                <a:solidFill>
                  <a:schemeClr val="tx1">
                    <a:lumMod val="65000"/>
                    <a:lumOff val="35000"/>
                  </a:schemeClr>
                </a:solidFill>
              </a:rPr>
              <a:t>NCETM PD materials </a:t>
            </a:r>
            <a:r>
              <a:rPr lang="en-GB" sz="1800" dirty="0">
                <a:hlinkClick r:id="rId5"/>
              </a:rPr>
              <a:t>www.ncetm.org.uk/teaching-for-mastery/mastery-materials/secondary-mastery-professional-development/</a:t>
            </a:r>
            <a:endParaRPr lang="en-GB" sz="1800" dirty="0"/>
          </a:p>
          <a:p>
            <a:endParaRPr lang="en-GB" sz="1800" dirty="0"/>
          </a:p>
          <a:p>
            <a:r>
              <a:rPr lang="en-GB" sz="1800" dirty="0">
                <a:solidFill>
                  <a:schemeClr val="tx1">
                    <a:lumMod val="65000"/>
                    <a:lumOff val="35000"/>
                  </a:schemeClr>
                </a:solidFill>
              </a:rPr>
              <a:t>NCETM PD materials: Trigonometry</a:t>
            </a:r>
          </a:p>
          <a:p>
            <a:r>
              <a:rPr lang="en-GB" sz="1800" dirty="0">
                <a:hlinkClick r:id="rId6"/>
              </a:rPr>
              <a:t>www.ncetm.org.uk/media/11qbq2zu/ncetm_ks3_cc_3_2.pdf</a:t>
            </a:r>
            <a:endParaRPr lang="en-GB" sz="1800" dirty="0"/>
          </a:p>
          <a:p>
            <a:endParaRPr lang="en-GB" sz="1800" dirty="0"/>
          </a:p>
          <a:p>
            <a:endParaRPr lang="en-GB" sz="1800" dirty="0"/>
          </a:p>
        </p:txBody>
      </p:sp>
    </p:spTree>
    <p:extLst>
      <p:ext uri="{BB962C8B-B14F-4D97-AF65-F5344CB8AC3E}">
        <p14:creationId xmlns:p14="http://schemas.microsoft.com/office/powerpoint/2010/main" val="74053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C674-5360-4FA9-9C71-F7D94948687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References and more info…</a:t>
            </a:r>
            <a:br>
              <a:rPr lang="en-GB"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220AD368-5EA8-4E0B-9DEB-F7D07FCF46EB}"/>
              </a:ext>
            </a:extLst>
          </p:cNvPr>
          <p:cNvSpPr>
            <a:spLocks noGrp="1"/>
          </p:cNvSpPr>
          <p:nvPr>
            <p:ph idx="1"/>
          </p:nvPr>
        </p:nvSpPr>
        <p:spPr/>
        <p:txBody>
          <a:bodyPr/>
          <a:lstStyle/>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endParaRPr lang="en-GB" dirty="0"/>
          </a:p>
        </p:txBody>
      </p:sp>
      <p:sp>
        <p:nvSpPr>
          <p:cNvPr id="5" name="Rectangle 4">
            <a:extLst>
              <a:ext uri="{FF2B5EF4-FFF2-40B4-BE49-F238E27FC236}">
                <a16:creationId xmlns:a16="http://schemas.microsoft.com/office/drawing/2014/main" id="{9E9A0B45-8860-4133-98F9-F5098B47172D}"/>
              </a:ext>
            </a:extLst>
          </p:cNvPr>
          <p:cNvSpPr/>
          <p:nvPr/>
        </p:nvSpPr>
        <p:spPr>
          <a:xfrm>
            <a:off x="455009" y="1157823"/>
            <a:ext cx="7900351" cy="5262979"/>
          </a:xfrm>
          <a:prstGeom prst="rect">
            <a:avLst/>
          </a:prstGeom>
        </p:spPr>
        <p:txBody>
          <a:bodyPr wrap="square">
            <a:spAutoFit/>
          </a:bodyPr>
          <a:lstStyle/>
          <a:p>
            <a:r>
              <a:rPr lang="en-GB" sz="1600" dirty="0"/>
              <a:t> </a:t>
            </a:r>
          </a:p>
          <a:p>
            <a:pPr>
              <a:buNone/>
            </a:pPr>
            <a:r>
              <a:rPr lang="en-GB" sz="1600" dirty="0" err="1">
                <a:solidFill>
                  <a:schemeClr val="tx1">
                    <a:lumMod val="65000"/>
                    <a:lumOff val="35000"/>
                  </a:schemeClr>
                </a:solidFill>
              </a:rPr>
              <a:t>Skemp</a:t>
            </a:r>
            <a:r>
              <a:rPr lang="en-GB" sz="1600" dirty="0">
                <a:solidFill>
                  <a:schemeClr val="tx1">
                    <a:lumMod val="65000"/>
                    <a:lumOff val="35000"/>
                  </a:schemeClr>
                </a:solidFill>
              </a:rPr>
              <a:t>, R. (1976) Relational Understanding and Instrumental Understanding’ </a:t>
            </a:r>
            <a:r>
              <a:rPr lang="en-GB" sz="1600" i="1" dirty="0">
                <a:solidFill>
                  <a:schemeClr val="tx1">
                    <a:lumMod val="65000"/>
                    <a:lumOff val="35000"/>
                  </a:schemeClr>
                </a:solidFill>
              </a:rPr>
              <a:t>Mathematics Teaching </a:t>
            </a:r>
            <a:r>
              <a:rPr lang="en-GB" sz="1600" dirty="0">
                <a:solidFill>
                  <a:schemeClr val="tx1">
                    <a:lumMod val="65000"/>
                    <a:lumOff val="35000"/>
                  </a:schemeClr>
                </a:solidFill>
              </a:rPr>
              <a:t>77: 20-26</a:t>
            </a:r>
          </a:p>
          <a:p>
            <a:pPr>
              <a:buNone/>
            </a:pPr>
            <a:endParaRPr lang="en-GB" sz="1600" dirty="0">
              <a:solidFill>
                <a:schemeClr val="tx1">
                  <a:lumMod val="65000"/>
                  <a:lumOff val="35000"/>
                </a:schemeClr>
              </a:solidFill>
            </a:endParaRPr>
          </a:p>
          <a:p>
            <a:pPr>
              <a:buNone/>
            </a:pPr>
            <a:r>
              <a:rPr lang="en-GB" sz="1600" dirty="0" err="1">
                <a:solidFill>
                  <a:schemeClr val="tx1">
                    <a:lumMod val="65000"/>
                    <a:lumOff val="35000"/>
                  </a:schemeClr>
                </a:solidFill>
              </a:rPr>
              <a:t>Skemp</a:t>
            </a:r>
            <a:r>
              <a:rPr lang="en-GB" sz="1600" dirty="0">
                <a:solidFill>
                  <a:schemeClr val="tx1">
                    <a:lumMod val="65000"/>
                    <a:lumOff val="35000"/>
                  </a:schemeClr>
                </a:solidFill>
              </a:rPr>
              <a:t>, R. (1986) </a:t>
            </a:r>
            <a:r>
              <a:rPr lang="en-GB" sz="1600" i="1" dirty="0">
                <a:solidFill>
                  <a:schemeClr val="tx1">
                    <a:lumMod val="65000"/>
                    <a:lumOff val="35000"/>
                  </a:schemeClr>
                </a:solidFill>
              </a:rPr>
              <a:t>The Psychology of Learning Mathematics</a:t>
            </a:r>
            <a:r>
              <a:rPr lang="en-GB" sz="1600" dirty="0">
                <a:solidFill>
                  <a:schemeClr val="tx1">
                    <a:lumMod val="65000"/>
                    <a:lumOff val="35000"/>
                  </a:schemeClr>
                </a:solidFill>
              </a:rPr>
              <a:t>, Penguin</a:t>
            </a:r>
          </a:p>
          <a:p>
            <a:pPr>
              <a:buNone/>
            </a:pPr>
            <a:endParaRPr lang="en-GB" sz="1600" dirty="0">
              <a:solidFill>
                <a:schemeClr val="tx1">
                  <a:lumMod val="65000"/>
                  <a:lumOff val="35000"/>
                </a:schemeClr>
              </a:solidFill>
            </a:endParaRPr>
          </a:p>
          <a:p>
            <a:pPr>
              <a:buNone/>
            </a:pPr>
            <a:r>
              <a:rPr lang="en-GB" sz="1600" dirty="0">
                <a:solidFill>
                  <a:schemeClr val="tx1">
                    <a:lumMod val="65000"/>
                    <a:lumOff val="35000"/>
                  </a:schemeClr>
                </a:solidFill>
              </a:rPr>
              <a:t>Orton, A. (2004) </a:t>
            </a:r>
            <a:r>
              <a:rPr lang="en-GB" sz="1600" i="1" dirty="0">
                <a:solidFill>
                  <a:schemeClr val="tx1">
                    <a:lumMod val="65000"/>
                    <a:lumOff val="35000"/>
                  </a:schemeClr>
                </a:solidFill>
              </a:rPr>
              <a:t>Learning Mathematics: Issues, theory and classroom practice</a:t>
            </a:r>
            <a:r>
              <a:rPr lang="en-GB" sz="1600" dirty="0">
                <a:solidFill>
                  <a:schemeClr val="tx1">
                    <a:lumMod val="65000"/>
                    <a:lumOff val="35000"/>
                  </a:schemeClr>
                </a:solidFill>
              </a:rPr>
              <a:t>, Continuum</a:t>
            </a:r>
          </a:p>
          <a:p>
            <a:pPr>
              <a:buNone/>
            </a:pPr>
            <a:endParaRPr lang="en-GB" sz="1600" dirty="0">
              <a:solidFill>
                <a:schemeClr val="tx1">
                  <a:lumMod val="65000"/>
                  <a:lumOff val="35000"/>
                </a:schemeClr>
              </a:solidFill>
            </a:endParaRPr>
          </a:p>
          <a:p>
            <a:pPr>
              <a:buNone/>
            </a:pPr>
            <a:r>
              <a:rPr lang="en-GB" sz="1600" dirty="0">
                <a:solidFill>
                  <a:schemeClr val="tx1">
                    <a:lumMod val="65000"/>
                    <a:lumOff val="35000"/>
                  </a:schemeClr>
                </a:solidFill>
              </a:rPr>
              <a:t>Vygotsky, L.S. (1962)</a:t>
            </a:r>
            <a:r>
              <a:rPr lang="en-GB" sz="1600" i="1" dirty="0">
                <a:solidFill>
                  <a:schemeClr val="tx1">
                    <a:lumMod val="65000"/>
                    <a:lumOff val="35000"/>
                  </a:schemeClr>
                </a:solidFill>
              </a:rPr>
              <a:t> Thought and Language. </a:t>
            </a:r>
            <a:r>
              <a:rPr lang="en-GB" sz="1600" dirty="0">
                <a:solidFill>
                  <a:schemeClr val="tx1">
                    <a:lumMod val="65000"/>
                    <a:lumOff val="35000"/>
                  </a:schemeClr>
                </a:solidFill>
              </a:rPr>
              <a:t>Cambridge MA: MIT </a:t>
            </a:r>
            <a:r>
              <a:rPr lang="en-GB" sz="1600" dirty="0" err="1">
                <a:solidFill>
                  <a:schemeClr val="tx1">
                    <a:lumMod val="65000"/>
                    <a:lumOff val="35000"/>
                  </a:schemeClr>
                </a:solidFill>
              </a:rPr>
              <a:t>Pr</a:t>
            </a:r>
            <a:endParaRPr lang="en-GB" sz="1600" b="1" dirty="0">
              <a:solidFill>
                <a:schemeClr val="tx1">
                  <a:lumMod val="65000"/>
                  <a:lumOff val="35000"/>
                </a:schemeClr>
              </a:solidFill>
            </a:endParaRPr>
          </a:p>
          <a:p>
            <a:pPr>
              <a:buNone/>
            </a:pPr>
            <a:endParaRPr lang="en-GB" sz="1600" b="1" dirty="0"/>
          </a:p>
          <a:p>
            <a:pPr>
              <a:buNone/>
            </a:pPr>
            <a:endParaRPr lang="en-GB" sz="1600" b="1" dirty="0"/>
          </a:p>
          <a:p>
            <a:pPr>
              <a:buNone/>
            </a:pPr>
            <a:r>
              <a:rPr lang="en-GB" sz="1600" b="1" dirty="0">
                <a:solidFill>
                  <a:schemeClr val="tx1">
                    <a:lumMod val="65000"/>
                    <a:lumOff val="35000"/>
                  </a:schemeClr>
                </a:solidFill>
              </a:rPr>
              <a:t>Podcast</a:t>
            </a:r>
          </a:p>
          <a:p>
            <a:pPr>
              <a:buNone/>
            </a:pPr>
            <a:r>
              <a:rPr lang="en-GB" sz="1600" dirty="0">
                <a:hlinkClick r:id="rId3"/>
              </a:rPr>
              <a:t>www.mrbartonmaths.com/blog/kris-boulton-part-1-planning-lessons-engelmann-and-differentiation/</a:t>
            </a:r>
            <a:r>
              <a:rPr lang="en-GB" sz="1600" dirty="0"/>
              <a:t> </a:t>
            </a:r>
          </a:p>
          <a:p>
            <a:pPr>
              <a:buNone/>
            </a:pPr>
            <a:endParaRPr lang="en-GB" sz="1600" b="1" dirty="0"/>
          </a:p>
          <a:p>
            <a:pPr>
              <a:buNone/>
            </a:pPr>
            <a:r>
              <a:rPr lang="en-GB" sz="1600" b="1" dirty="0">
                <a:solidFill>
                  <a:schemeClr val="tx1">
                    <a:lumMod val="65000"/>
                    <a:lumOff val="35000"/>
                  </a:schemeClr>
                </a:solidFill>
              </a:rPr>
              <a:t>Blogs</a:t>
            </a:r>
          </a:p>
          <a:p>
            <a:pPr>
              <a:buNone/>
            </a:pPr>
            <a:r>
              <a:rPr lang="en-GB" sz="1600" dirty="0">
                <a:solidFill>
                  <a:schemeClr val="tx1">
                    <a:lumMod val="65000"/>
                    <a:lumOff val="35000"/>
                  </a:schemeClr>
                </a:solidFill>
              </a:rPr>
              <a:t>Simultaneous equations </a:t>
            </a:r>
            <a:r>
              <a:rPr lang="en-GB" sz="1600" u="sng" dirty="0">
                <a:hlinkClick r:id="rId4"/>
              </a:rPr>
              <a:t>https://tothereal.wordpress.com/2017/08/12/my-best-planning-part-1/</a:t>
            </a:r>
            <a:r>
              <a:rPr lang="en-GB" sz="1600" u="sng" dirty="0"/>
              <a:t> </a:t>
            </a:r>
          </a:p>
          <a:p>
            <a:pPr>
              <a:buNone/>
            </a:pPr>
            <a:r>
              <a:rPr lang="en-GB" sz="1600" dirty="0">
                <a:solidFill>
                  <a:schemeClr val="tx1">
                    <a:lumMod val="65000"/>
                    <a:lumOff val="35000"/>
                  </a:schemeClr>
                </a:solidFill>
              </a:rPr>
              <a:t>Perimeter</a:t>
            </a:r>
            <a:r>
              <a:rPr lang="en-GB" sz="1600" dirty="0"/>
              <a:t> </a:t>
            </a:r>
            <a:r>
              <a:rPr lang="en-GB" sz="1600" dirty="0">
                <a:hlinkClick r:id="rId5"/>
              </a:rPr>
              <a:t>http://conceptionofthegood.co.uk/?p=660</a:t>
            </a:r>
            <a:r>
              <a:rPr lang="en-GB" sz="1600" dirty="0"/>
              <a:t> </a:t>
            </a:r>
          </a:p>
          <a:p>
            <a:pPr>
              <a:buNone/>
            </a:pPr>
            <a:endParaRPr lang="en-GB" sz="1600" dirty="0"/>
          </a:p>
        </p:txBody>
      </p:sp>
    </p:spTree>
    <p:extLst>
      <p:ext uri="{BB962C8B-B14F-4D97-AF65-F5344CB8AC3E}">
        <p14:creationId xmlns:p14="http://schemas.microsoft.com/office/powerpoint/2010/main" val="1900208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65EC-C6F8-4B2D-9C72-090E852CA505}"/>
              </a:ext>
            </a:extLst>
          </p:cNvPr>
          <p:cNvSpPr>
            <a:spLocks noGrp="1"/>
          </p:cNvSpPr>
          <p:nvPr>
            <p:ph type="title"/>
          </p:nvPr>
        </p:nvSpPr>
        <p:spPr/>
        <p:txBody>
          <a:bodyPr/>
          <a:lstStyle/>
          <a:p>
            <a:r>
              <a:rPr lang="en-GB" dirty="0"/>
              <a:t>Meaningful learning</a:t>
            </a:r>
            <a:br>
              <a:rPr lang="en-GB" dirty="0"/>
            </a:br>
            <a:endParaRPr lang="en-GB" dirty="0"/>
          </a:p>
        </p:txBody>
      </p:sp>
      <p:sp>
        <p:nvSpPr>
          <p:cNvPr id="3" name="Content Placeholder 2">
            <a:extLst>
              <a:ext uri="{FF2B5EF4-FFF2-40B4-BE49-F238E27FC236}">
                <a16:creationId xmlns:a16="http://schemas.microsoft.com/office/drawing/2014/main" id="{2A4D3E43-1D05-41EF-A21D-19475AB5612B}"/>
              </a:ext>
            </a:extLst>
          </p:cNvPr>
          <p:cNvSpPr>
            <a:spLocks noGrp="1"/>
          </p:cNvSpPr>
          <p:nvPr>
            <p:ph idx="1"/>
          </p:nvPr>
        </p:nvSpPr>
        <p:spPr>
          <a:xfrm>
            <a:off x="251520" y="943375"/>
            <a:ext cx="8229600" cy="3888432"/>
          </a:xfrm>
        </p:spPr>
        <p:txBody>
          <a:bodyPr/>
          <a:lstStyle/>
          <a:p>
            <a:pPr indent="0">
              <a:buNone/>
            </a:pPr>
            <a:r>
              <a:rPr lang="en-GB" sz="2800" dirty="0"/>
              <a:t>When a new concept is encountered, in order for learning to take place, one of two things must happen:</a:t>
            </a:r>
            <a:endParaRPr lang="en-US" dirty="0"/>
          </a:p>
          <a:p>
            <a:pPr indent="0">
              <a:buNone/>
            </a:pPr>
            <a:r>
              <a:rPr lang="en-GB" sz="2800" dirty="0"/>
              <a:t>Either </a:t>
            </a:r>
            <a:endParaRPr lang="en-GB" sz="2800" dirty="0">
              <a:cs typeface="Arial"/>
            </a:endParaRPr>
          </a:p>
          <a:p>
            <a:pPr marL="800100" indent="-457200"/>
            <a:r>
              <a:rPr lang="en-GB" sz="2800" dirty="0"/>
              <a:t>The new idea is connected to and incorporated into the learner’s existing framework of knowledge (assimilation)</a:t>
            </a:r>
            <a:endParaRPr lang="en-GB" sz="2800" dirty="0">
              <a:cs typeface="Arial"/>
            </a:endParaRPr>
          </a:p>
          <a:p>
            <a:pPr indent="0">
              <a:buNone/>
            </a:pPr>
            <a:r>
              <a:rPr lang="en-GB" sz="2800" dirty="0"/>
              <a:t>Or</a:t>
            </a:r>
            <a:endParaRPr lang="en-GB" sz="2800" dirty="0">
              <a:cs typeface="Arial"/>
            </a:endParaRPr>
          </a:p>
          <a:p>
            <a:pPr marL="800100" indent="-457200"/>
            <a:r>
              <a:rPr lang="en-GB" sz="2800" dirty="0"/>
              <a:t>Existing knowledge structures must be extended/reorganised (accommodation).</a:t>
            </a:r>
            <a:endParaRPr lang="en-GB" sz="2800" dirty="0">
              <a:cs typeface="Arial"/>
            </a:endParaRPr>
          </a:p>
          <a:p>
            <a:endParaRPr lang="en-GB" dirty="0"/>
          </a:p>
        </p:txBody>
      </p:sp>
    </p:spTree>
    <p:extLst>
      <p:ext uri="{BB962C8B-B14F-4D97-AF65-F5344CB8AC3E}">
        <p14:creationId xmlns:p14="http://schemas.microsoft.com/office/powerpoint/2010/main" val="155675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22096-8C58-40EE-920B-559F61F66CF2}"/>
              </a:ext>
            </a:extLst>
          </p:cNvPr>
          <p:cNvSpPr>
            <a:spLocks noGrp="1"/>
          </p:cNvSpPr>
          <p:nvPr>
            <p:ph idx="1"/>
          </p:nvPr>
        </p:nvSpPr>
        <p:spPr>
          <a:xfrm>
            <a:off x="457200" y="1009105"/>
            <a:ext cx="8229600" cy="4436119"/>
          </a:xfrm>
        </p:spPr>
        <p:txBody>
          <a:bodyPr/>
          <a:lstStyle/>
          <a:p>
            <a:pPr indent="0">
              <a:buNone/>
            </a:pPr>
            <a:r>
              <a:rPr lang="en-GB" sz="2800" dirty="0"/>
              <a:t>So, for teaching to result in meaningful learning, we need to know students’ prior knowledge. </a:t>
            </a:r>
            <a:endParaRPr lang="en-US" dirty="0"/>
          </a:p>
          <a:p>
            <a:pPr indent="0">
              <a:buNone/>
            </a:pPr>
            <a:endParaRPr lang="en-GB" sz="2800" dirty="0">
              <a:cs typeface="Arial"/>
            </a:endParaRPr>
          </a:p>
          <a:p>
            <a:pPr indent="0">
              <a:buNone/>
            </a:pPr>
            <a:r>
              <a:rPr lang="en-GB" sz="2800" dirty="0"/>
              <a:t>Vygotsky’s idea of zone of proximal development (ZPD) is helpful here. ZPD is the distance between where the student is on their own, and where they can get to with the help of a more knowledgeable other…</a:t>
            </a:r>
            <a:endParaRPr lang="en-GB" sz="2800" dirty="0">
              <a:cs typeface="Arial"/>
            </a:endParaRPr>
          </a:p>
          <a:p>
            <a:pPr indent="0">
              <a:buNone/>
            </a:pPr>
            <a:r>
              <a:rPr lang="en-GB" sz="2800" dirty="0"/>
              <a:t>…learning things that are just beyond where their current understanding is.</a:t>
            </a:r>
            <a:endParaRPr lang="en-GB" sz="2800" dirty="0">
              <a:cs typeface="Arial"/>
            </a:endParaRPr>
          </a:p>
          <a:p>
            <a:pPr indent="0"/>
            <a:endParaRPr lang="en-GB" sz="2800" dirty="0"/>
          </a:p>
          <a:p>
            <a:endParaRPr lang="en-GB" dirty="0"/>
          </a:p>
        </p:txBody>
      </p:sp>
    </p:spTree>
    <p:extLst>
      <p:ext uri="{BB962C8B-B14F-4D97-AF65-F5344CB8AC3E}">
        <p14:creationId xmlns:p14="http://schemas.microsoft.com/office/powerpoint/2010/main" val="125039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C0D8-B975-493E-A24D-94AABEB25859}"/>
              </a:ext>
            </a:extLst>
          </p:cNvPr>
          <p:cNvSpPr>
            <a:spLocks noGrp="1"/>
          </p:cNvSpPr>
          <p:nvPr>
            <p:ph type="title"/>
          </p:nvPr>
        </p:nvSpPr>
        <p:spPr/>
        <p:txBody>
          <a:bodyPr/>
          <a:lstStyle/>
          <a:p>
            <a:r>
              <a:rPr lang="en-GB" dirty="0"/>
              <a:t>What this means for coherence</a:t>
            </a:r>
          </a:p>
        </p:txBody>
      </p:sp>
      <p:sp>
        <p:nvSpPr>
          <p:cNvPr id="3" name="Content Placeholder 2">
            <a:extLst>
              <a:ext uri="{FF2B5EF4-FFF2-40B4-BE49-F238E27FC236}">
                <a16:creationId xmlns:a16="http://schemas.microsoft.com/office/drawing/2014/main" id="{87B49B1F-764A-4B2E-A9D0-6AF71D238CCF}"/>
              </a:ext>
            </a:extLst>
          </p:cNvPr>
          <p:cNvSpPr>
            <a:spLocks noGrp="1"/>
          </p:cNvSpPr>
          <p:nvPr>
            <p:ph idx="1"/>
          </p:nvPr>
        </p:nvSpPr>
        <p:spPr>
          <a:xfrm>
            <a:off x="445411" y="939995"/>
            <a:ext cx="8229600" cy="3888432"/>
          </a:xfrm>
        </p:spPr>
        <p:txBody>
          <a:bodyPr/>
          <a:lstStyle/>
          <a:p>
            <a:pPr indent="0"/>
            <a:endParaRPr lang="en-GB" sz="2800" dirty="0"/>
          </a:p>
          <a:p>
            <a:pPr indent="0">
              <a:buNone/>
            </a:pPr>
            <a:r>
              <a:rPr lang="en-GB" sz="2800" dirty="0"/>
              <a:t>There are implications for curriculum design (macro) and lesson design (micro).</a:t>
            </a:r>
            <a:endParaRPr lang="en-GB" sz="2800" dirty="0">
              <a:cs typeface="Arial"/>
            </a:endParaRPr>
          </a:p>
          <a:p>
            <a:pPr indent="0">
              <a:buNone/>
            </a:pPr>
            <a:endParaRPr lang="en-GB" sz="2800" dirty="0">
              <a:cs typeface="Arial"/>
            </a:endParaRPr>
          </a:p>
          <a:p>
            <a:pPr indent="0">
              <a:buNone/>
            </a:pPr>
            <a:r>
              <a:rPr lang="en-GB" sz="2800" dirty="0"/>
              <a:t>It is the teacher’s role to plan and structure learning experiences and to help the student in conceptual organisation and reorganisation. </a:t>
            </a:r>
            <a:endParaRPr lang="en-GB" sz="2800" dirty="0">
              <a:cs typeface="Arial"/>
            </a:endParaRPr>
          </a:p>
          <a:p>
            <a:pPr indent="0">
              <a:buNone/>
            </a:pPr>
            <a:endParaRPr lang="en-GB" sz="2800" dirty="0">
              <a:cs typeface="Arial"/>
            </a:endParaRPr>
          </a:p>
          <a:p>
            <a:pPr indent="0">
              <a:buNone/>
            </a:pPr>
            <a:r>
              <a:rPr lang="en-GB" sz="2800" dirty="0"/>
              <a:t>It is the student who must do the conceptualising!</a:t>
            </a:r>
            <a:endParaRPr lang="en-GB" sz="2800" dirty="0">
              <a:cs typeface="Arial"/>
            </a:endParaRPr>
          </a:p>
        </p:txBody>
      </p:sp>
    </p:spTree>
    <p:extLst>
      <p:ext uri="{BB962C8B-B14F-4D97-AF65-F5344CB8AC3E}">
        <p14:creationId xmlns:p14="http://schemas.microsoft.com/office/powerpoint/2010/main" val="319363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C9633-6178-1E48-AA12-0B7856080823}"/>
              </a:ext>
            </a:extLst>
          </p:cNvPr>
          <p:cNvSpPr>
            <a:spLocks noGrp="1"/>
          </p:cNvSpPr>
          <p:nvPr>
            <p:ph type="title"/>
          </p:nvPr>
        </p:nvSpPr>
        <p:spPr/>
        <p:txBody>
          <a:bodyPr/>
          <a:lstStyle/>
          <a:p>
            <a:r>
              <a:rPr lang="en-GB" sz="2800" dirty="0"/>
              <a:t>Read this phrase aloud:</a:t>
            </a:r>
          </a:p>
        </p:txBody>
      </p:sp>
      <p:sp>
        <p:nvSpPr>
          <p:cNvPr id="4" name="Rectangle 3">
            <a:extLst>
              <a:ext uri="{FF2B5EF4-FFF2-40B4-BE49-F238E27FC236}">
                <a16:creationId xmlns:a16="http://schemas.microsoft.com/office/drawing/2014/main" id="{8A6C023C-9CB0-5E4F-98C7-9DDAF8E82E37}"/>
              </a:ext>
            </a:extLst>
          </p:cNvPr>
          <p:cNvSpPr/>
          <p:nvPr/>
        </p:nvSpPr>
        <p:spPr>
          <a:xfrm>
            <a:off x="827900" y="969105"/>
            <a:ext cx="6250898" cy="1200329"/>
          </a:xfrm>
          <a:prstGeom prst="rect">
            <a:avLst/>
          </a:prstGeom>
        </p:spPr>
        <p:txBody>
          <a:bodyPr wrap="square">
            <a:spAutoFit/>
          </a:bodyPr>
          <a:lstStyle/>
          <a:p>
            <a:pPr>
              <a:buNone/>
            </a:pPr>
            <a:r>
              <a:rPr lang="ja-JP" altLang="en-US" sz="7200" dirty="0"/>
              <a:t>我不知道</a:t>
            </a:r>
            <a:endParaRPr lang="en-GB" sz="7200" dirty="0"/>
          </a:p>
        </p:txBody>
      </p:sp>
      <p:sp>
        <p:nvSpPr>
          <p:cNvPr id="5" name="Rectangle 4">
            <a:extLst>
              <a:ext uri="{FF2B5EF4-FFF2-40B4-BE49-F238E27FC236}">
                <a16:creationId xmlns:a16="http://schemas.microsoft.com/office/drawing/2014/main" id="{8A6C023C-9CB0-5E4F-98C7-9DDAF8E82E37}"/>
              </a:ext>
            </a:extLst>
          </p:cNvPr>
          <p:cNvSpPr/>
          <p:nvPr/>
        </p:nvSpPr>
        <p:spPr>
          <a:xfrm>
            <a:off x="827900" y="2974177"/>
            <a:ext cx="6250898" cy="1200329"/>
          </a:xfrm>
          <a:prstGeom prst="rect">
            <a:avLst/>
          </a:prstGeom>
        </p:spPr>
        <p:txBody>
          <a:bodyPr wrap="square">
            <a:spAutoFit/>
          </a:bodyPr>
          <a:lstStyle/>
          <a:p>
            <a:pPr>
              <a:buNone/>
            </a:pPr>
            <a:r>
              <a:rPr lang="ja-JP" altLang="en-US" sz="7200" dirty="0"/>
              <a:t>我</a:t>
            </a:r>
            <a:endParaRPr lang="en-GB" sz="7200" dirty="0"/>
          </a:p>
        </p:txBody>
      </p:sp>
      <p:sp>
        <p:nvSpPr>
          <p:cNvPr id="6" name="Rectangle 5">
            <a:extLst>
              <a:ext uri="{FF2B5EF4-FFF2-40B4-BE49-F238E27FC236}">
                <a16:creationId xmlns:a16="http://schemas.microsoft.com/office/drawing/2014/main" id="{8A6C023C-9CB0-5E4F-98C7-9DDAF8E82E37}"/>
              </a:ext>
            </a:extLst>
          </p:cNvPr>
          <p:cNvSpPr/>
          <p:nvPr/>
        </p:nvSpPr>
        <p:spPr>
          <a:xfrm>
            <a:off x="-468560" y="4688567"/>
            <a:ext cx="7707443" cy="1107996"/>
          </a:xfrm>
          <a:prstGeom prst="rect">
            <a:avLst/>
          </a:prstGeom>
        </p:spPr>
        <p:txBody>
          <a:bodyPr wrap="square">
            <a:spAutoFit/>
          </a:bodyPr>
          <a:lstStyle/>
          <a:p>
            <a:pPr algn="ctr">
              <a:buNone/>
            </a:pPr>
            <a:r>
              <a:rPr lang="en-GB" sz="6600" dirty="0" err="1"/>
              <a:t>Wǒ</a:t>
            </a:r>
            <a:r>
              <a:rPr lang="en-GB" sz="6600" dirty="0"/>
              <a:t> </a:t>
            </a:r>
            <a:r>
              <a:rPr lang="en-GB" sz="6600" dirty="0" err="1"/>
              <a:t>bù</a:t>
            </a:r>
            <a:r>
              <a:rPr lang="en-GB" sz="6600" dirty="0"/>
              <a:t> </a:t>
            </a:r>
            <a:r>
              <a:rPr lang="en-GB" sz="6600" dirty="0" err="1"/>
              <a:t>zhīdào</a:t>
            </a:r>
            <a:endParaRPr lang="en-GB" sz="6600" dirty="0"/>
          </a:p>
        </p:txBody>
      </p:sp>
    </p:spTree>
    <p:extLst>
      <p:ext uri="{BB962C8B-B14F-4D97-AF65-F5344CB8AC3E}">
        <p14:creationId xmlns:p14="http://schemas.microsoft.com/office/powerpoint/2010/main" val="201547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 Coherence</a:t>
            </a:r>
          </a:p>
        </p:txBody>
      </p:sp>
      <p:sp>
        <p:nvSpPr>
          <p:cNvPr id="3" name="Content Placeholder 2"/>
          <p:cNvSpPr>
            <a:spLocks noGrp="1"/>
          </p:cNvSpPr>
          <p:nvPr>
            <p:ph idx="1"/>
          </p:nvPr>
        </p:nvSpPr>
        <p:spPr>
          <a:xfrm>
            <a:off x="450776" y="1420483"/>
            <a:ext cx="8229600" cy="3888432"/>
          </a:xfrm>
        </p:spPr>
        <p:txBody>
          <a:bodyPr/>
          <a:lstStyle/>
          <a:p>
            <a:pPr marL="0" indent="0">
              <a:buNone/>
            </a:pPr>
            <a:r>
              <a:rPr lang="en-GB" sz="2000" b="1" dirty="0"/>
              <a:t>Key Messages</a:t>
            </a:r>
            <a:endParaRPr lang="en-US"/>
          </a:p>
          <a:p>
            <a:pPr marL="457200" indent="-457200">
              <a:buFont typeface="+mj-lt"/>
              <a:buAutoNum type="arabicPeriod"/>
            </a:pPr>
            <a:r>
              <a:rPr lang="en-GB" sz="2000" dirty="0"/>
              <a:t>Small steps are easier to take.</a:t>
            </a:r>
          </a:p>
          <a:p>
            <a:pPr marL="457200" indent="-457200">
              <a:buFont typeface="+mj-lt"/>
              <a:buAutoNum type="arabicPeriod"/>
            </a:pPr>
            <a:r>
              <a:rPr lang="en-GB" sz="2000" b="1" dirty="0"/>
              <a:t>Focusing on one key point each lesson </a:t>
            </a:r>
            <a:r>
              <a:rPr lang="en-GB" sz="2000" dirty="0"/>
              <a:t>allows for deep and sustainable learning.</a:t>
            </a:r>
          </a:p>
          <a:p>
            <a:pPr marL="457200" indent="-457200">
              <a:buFont typeface="+mj-lt"/>
              <a:buAutoNum type="arabicPeriod"/>
            </a:pPr>
            <a:r>
              <a:rPr lang="en-GB" sz="2000" dirty="0"/>
              <a:t>Certain images, techniques and concepts are</a:t>
            </a:r>
            <a:r>
              <a:rPr lang="en-GB" sz="2000" b="1" dirty="0"/>
              <a:t> important pre-cursors </a:t>
            </a:r>
            <a:r>
              <a:rPr lang="en-GB" sz="2000" dirty="0"/>
              <a:t>to later ideas. Getting the sequencing of these right is an important skill in planning and teaching for mastery.</a:t>
            </a:r>
          </a:p>
          <a:p>
            <a:pPr marL="457200" indent="-457200">
              <a:buFont typeface="+mj-lt"/>
              <a:buAutoNum type="arabicPeriod"/>
            </a:pPr>
            <a:r>
              <a:rPr lang="en-GB" sz="2000" dirty="0"/>
              <a:t>When introducing new ideas, it is important to make connections with earlier ones that have already been understood.</a:t>
            </a:r>
          </a:p>
          <a:p>
            <a:pPr marL="457200" indent="-457200">
              <a:buFont typeface="+mj-lt"/>
              <a:buAutoNum type="arabicPeriod"/>
            </a:pPr>
            <a:r>
              <a:rPr lang="en-GB" sz="2000" dirty="0"/>
              <a:t>When something has been deeply understood and mastered, it can and should be </a:t>
            </a:r>
            <a:r>
              <a:rPr lang="en-GB" sz="2000" b="1" dirty="0"/>
              <a:t>used in the next steps of learning.</a:t>
            </a:r>
            <a:endParaRPr lang="en-GB" sz="3200" b="1" dirty="0"/>
          </a:p>
        </p:txBody>
      </p:sp>
    </p:spTree>
    <p:extLst>
      <p:ext uri="{BB962C8B-B14F-4D97-AF65-F5344CB8AC3E}">
        <p14:creationId xmlns:p14="http://schemas.microsoft.com/office/powerpoint/2010/main" val="277260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C83F3-491B-49E5-AA24-465B3331D985}"/>
              </a:ext>
            </a:extLst>
          </p:cNvPr>
          <p:cNvSpPr>
            <a:spLocks noGrp="1"/>
          </p:cNvSpPr>
          <p:nvPr>
            <p:ph type="title"/>
          </p:nvPr>
        </p:nvSpPr>
        <p:spPr/>
        <p:txBody>
          <a:bodyPr/>
          <a:lstStyle/>
          <a:p>
            <a:r>
              <a:rPr lang="en-GB" dirty="0"/>
              <a:t>Breaking down a concept into small steps/key ideas</a:t>
            </a:r>
            <a:br>
              <a:rPr lang="en-GB" sz="3600" b="1" dirty="0">
                <a:solidFill>
                  <a:srgbClr val="00628C"/>
                </a:solidFill>
                <a:cs typeface="Arial" panose="020B0604020202020204" pitchFamily="34" charset="0"/>
              </a:rPr>
            </a:br>
            <a:endParaRPr lang="en-GB" dirty="0"/>
          </a:p>
        </p:txBody>
      </p:sp>
      <p:sp>
        <p:nvSpPr>
          <p:cNvPr id="4" name="Content Placeholder 3">
            <a:extLst>
              <a:ext uri="{FF2B5EF4-FFF2-40B4-BE49-F238E27FC236}">
                <a16:creationId xmlns:a16="http://schemas.microsoft.com/office/drawing/2014/main" id="{E1AD35FB-C75A-4F12-A26D-F93169335093}"/>
              </a:ext>
            </a:extLst>
          </p:cNvPr>
          <p:cNvSpPr>
            <a:spLocks noGrp="1"/>
          </p:cNvSpPr>
          <p:nvPr>
            <p:ph idx="1"/>
          </p:nvPr>
        </p:nvSpPr>
        <p:spPr>
          <a:xfrm>
            <a:off x="457672" y="1844824"/>
            <a:ext cx="8229600" cy="3888432"/>
          </a:xfrm>
        </p:spPr>
        <p:txBody>
          <a:bodyPr/>
          <a:lstStyle/>
          <a:p>
            <a:pPr>
              <a:buNone/>
            </a:pPr>
            <a:endParaRPr lang="en-GB" sz="2400" dirty="0"/>
          </a:p>
          <a:p>
            <a:pPr>
              <a:buNone/>
            </a:pPr>
            <a:r>
              <a:rPr lang="en-GB" sz="2400" dirty="0"/>
              <a:t>Imagine breaking </a:t>
            </a:r>
            <a:r>
              <a:rPr lang="en-GB" sz="2400" i="1" dirty="0"/>
              <a:t>trigonometry in right-angled triangles </a:t>
            </a:r>
            <a:r>
              <a:rPr lang="en-GB" sz="2400" dirty="0"/>
              <a:t>down into small steps. </a:t>
            </a:r>
          </a:p>
          <a:p>
            <a:endParaRPr lang="en-GB" dirty="0"/>
          </a:p>
        </p:txBody>
      </p:sp>
    </p:spTree>
    <p:extLst>
      <p:ext uri="{BB962C8B-B14F-4D97-AF65-F5344CB8AC3E}">
        <p14:creationId xmlns:p14="http://schemas.microsoft.com/office/powerpoint/2010/main" val="53406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20" y="188640"/>
            <a:ext cx="9144000" cy="5355312"/>
          </a:xfrm>
          <a:prstGeom prst="rect">
            <a:avLst/>
          </a:prstGeom>
        </p:spPr>
        <p:txBody>
          <a:bodyPr wrap="square">
            <a:spAutoFit/>
          </a:bodyPr>
          <a:lstStyle/>
          <a:p>
            <a:pPr marL="457200" indent="-457200">
              <a:buFont typeface="+mj-lt"/>
              <a:buAutoNum type="arabicPeriod"/>
            </a:pPr>
            <a:r>
              <a:rPr lang="en-GB" sz="1800" dirty="0">
                <a:solidFill>
                  <a:srgbClr val="585858"/>
                </a:solidFill>
                <a:latin typeface="+mj-lt"/>
              </a:rPr>
              <a:t>Identify a right-angled triangle</a:t>
            </a:r>
          </a:p>
          <a:p>
            <a:pPr marL="457200" indent="-457200">
              <a:buFont typeface="+mj-lt"/>
              <a:buAutoNum type="arabicPeriod"/>
            </a:pPr>
            <a:r>
              <a:rPr lang="en-GB" sz="1800" dirty="0">
                <a:solidFill>
                  <a:srgbClr val="585858"/>
                </a:solidFill>
                <a:latin typeface="+mj-lt"/>
              </a:rPr>
              <a:t>Calculate the sine, cosine and tangent of a given angle using a calculator</a:t>
            </a:r>
          </a:p>
          <a:p>
            <a:pPr marL="457200" indent="-457200">
              <a:buFont typeface="+mj-lt"/>
              <a:buAutoNum type="arabicPeriod"/>
            </a:pPr>
            <a:r>
              <a:rPr lang="en-GB" sz="1800" dirty="0">
                <a:solidFill>
                  <a:srgbClr val="585858"/>
                </a:solidFill>
                <a:latin typeface="+mj-lt"/>
              </a:rPr>
              <a:t>Calculate the inverse sine, cosine and tangent of a given number using a calculator</a:t>
            </a:r>
          </a:p>
          <a:p>
            <a:pPr marL="457200" indent="-457200">
              <a:buFont typeface="+mj-lt"/>
              <a:buAutoNum type="arabicPeriod"/>
            </a:pPr>
            <a:r>
              <a:rPr lang="en-GB" sz="1800" dirty="0">
                <a:solidFill>
                  <a:srgbClr val="585858"/>
                </a:solidFill>
                <a:latin typeface="+mj-lt"/>
              </a:rPr>
              <a:t>Rearrange equations (including when the unknown is a denominator)</a:t>
            </a:r>
          </a:p>
          <a:p>
            <a:pPr marL="457200" indent="-457200">
              <a:buFont typeface="+mj-lt"/>
              <a:buAutoNum type="arabicPeriod"/>
            </a:pPr>
            <a:r>
              <a:rPr lang="en-GB" sz="1800" dirty="0">
                <a:solidFill>
                  <a:srgbClr val="585858"/>
                </a:solidFill>
                <a:latin typeface="+mj-lt"/>
              </a:rPr>
              <a:t>Rearrange equations that contain a trigonometric function</a:t>
            </a:r>
          </a:p>
          <a:p>
            <a:pPr marL="457200" indent="-457200">
              <a:buFont typeface="+mj-lt"/>
              <a:buAutoNum type="arabicPeriod"/>
            </a:pPr>
            <a:r>
              <a:rPr lang="en-GB" sz="1800" dirty="0">
                <a:solidFill>
                  <a:srgbClr val="585858"/>
                </a:solidFill>
                <a:latin typeface="+mj-lt"/>
              </a:rPr>
              <a:t>Label the sides of a right-angled triangle using hypotenuse, opposite and adjacent</a:t>
            </a:r>
          </a:p>
          <a:p>
            <a:pPr marL="457200" indent="-457200">
              <a:buFont typeface="+mj-lt"/>
              <a:buAutoNum type="arabicPeriod"/>
            </a:pPr>
            <a:r>
              <a:rPr lang="en-GB" sz="1800" dirty="0">
                <a:solidFill>
                  <a:srgbClr val="585858"/>
                </a:solidFill>
                <a:latin typeface="+mj-lt"/>
              </a:rPr>
              <a:t>Recall the trigonometric ratios</a:t>
            </a:r>
          </a:p>
          <a:p>
            <a:pPr marL="457200" indent="-457200">
              <a:buFont typeface="+mj-lt"/>
              <a:buAutoNum type="arabicPeriod"/>
            </a:pPr>
            <a:r>
              <a:rPr lang="en-GB" sz="1800" dirty="0">
                <a:solidFill>
                  <a:srgbClr val="585858"/>
                </a:solidFill>
                <a:latin typeface="+mj-lt"/>
              </a:rPr>
              <a:t>Identify which trigonometric ratio to use</a:t>
            </a:r>
          </a:p>
          <a:p>
            <a:pPr marL="457200" indent="-457200">
              <a:buFont typeface="+mj-lt"/>
              <a:buAutoNum type="arabicPeriod"/>
            </a:pPr>
            <a:r>
              <a:rPr lang="en-GB" sz="1800" dirty="0">
                <a:solidFill>
                  <a:srgbClr val="585858"/>
                </a:solidFill>
                <a:latin typeface="+mj-lt"/>
              </a:rPr>
              <a:t>Calculate the length of an unknown side of a right-angled triangle using a trigonometric ratio</a:t>
            </a:r>
          </a:p>
          <a:p>
            <a:pPr marL="457200" indent="-457200">
              <a:buFont typeface="+mj-lt"/>
              <a:buAutoNum type="arabicPeriod"/>
            </a:pPr>
            <a:r>
              <a:rPr lang="en-GB" sz="1800" dirty="0">
                <a:solidFill>
                  <a:srgbClr val="585858"/>
                </a:solidFill>
                <a:latin typeface="+mj-lt"/>
              </a:rPr>
              <a:t>Calculate the size of an unknown angle of a right-angled triangle using a trigonometric ratio</a:t>
            </a:r>
          </a:p>
          <a:p>
            <a:pPr marL="457200" indent="-457200">
              <a:buFont typeface="+mj-lt"/>
              <a:buAutoNum type="arabicPeriod"/>
            </a:pPr>
            <a:r>
              <a:rPr lang="en-GB" sz="1800" dirty="0">
                <a:solidFill>
                  <a:srgbClr val="585858"/>
                </a:solidFill>
                <a:latin typeface="+mj-lt"/>
              </a:rPr>
              <a:t>Calculate the length of unknown sides or unknown angles of a right-angled triangle embedded within 2D shapes</a:t>
            </a:r>
          </a:p>
          <a:p>
            <a:pPr marL="457200" indent="-457200">
              <a:buFont typeface="+mj-lt"/>
              <a:buAutoNum type="arabicPeriod"/>
            </a:pPr>
            <a:r>
              <a:rPr lang="en-GB" sz="1800" dirty="0">
                <a:solidFill>
                  <a:srgbClr val="585858"/>
                </a:solidFill>
                <a:latin typeface="+mj-lt"/>
              </a:rPr>
              <a:t>Calculate the length of unknown sides or unknown angles of a right-angled triangle in word problems</a:t>
            </a:r>
          </a:p>
          <a:p>
            <a:pPr marL="457200" indent="-457200">
              <a:buFont typeface="+mj-lt"/>
              <a:buAutoNum type="arabicPeriod"/>
            </a:pPr>
            <a:r>
              <a:rPr lang="en-GB" sz="1800" dirty="0">
                <a:solidFill>
                  <a:srgbClr val="585858"/>
                </a:solidFill>
                <a:latin typeface="+mj-lt"/>
              </a:rPr>
              <a:t>Calculate the length of unknown sides or unknown angles of a right-angled triangle within a 3D shape</a:t>
            </a:r>
          </a:p>
          <a:p>
            <a:pPr marL="457200" indent="-457200">
              <a:buFont typeface="+mj-lt"/>
              <a:buAutoNum type="arabicPeriod"/>
            </a:pPr>
            <a:r>
              <a:rPr lang="en-GB" sz="1800" dirty="0">
                <a:solidFill>
                  <a:srgbClr val="585858"/>
                </a:solidFill>
                <a:latin typeface="+mj-lt"/>
              </a:rPr>
              <a:t>Solve unfamiliar problems that require application of trigonometry</a:t>
            </a:r>
          </a:p>
        </p:txBody>
      </p:sp>
    </p:spTree>
    <p:extLst>
      <p:ext uri="{BB962C8B-B14F-4D97-AF65-F5344CB8AC3E}">
        <p14:creationId xmlns:p14="http://schemas.microsoft.com/office/powerpoint/2010/main" val="298032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2.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3.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4.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1B39C307D21F458C20E198345B198F" ma:contentTypeVersion="4" ma:contentTypeDescription="Create a new document." ma:contentTypeScope="" ma:versionID="37955e700cc25c2411c404ca145db21b">
  <xsd:schema xmlns:xsd="http://www.w3.org/2001/XMLSchema" xmlns:xs="http://www.w3.org/2001/XMLSchema" xmlns:p="http://schemas.microsoft.com/office/2006/metadata/properties" xmlns:ns2="eea14ec3-fece-44f1-a7de-10e3506c821b" targetNamespace="http://schemas.microsoft.com/office/2006/metadata/properties" ma:root="true" ma:fieldsID="4f732e2c8e2e69e31e0ab17ded1fd732" ns2:_="">
    <xsd:import namespace="eea14ec3-fece-44f1-a7de-10e3506c82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14ec3-fece-44f1-a7de-10e3506c82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9986BF-2992-454A-9C36-B38B530B8B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14ec3-fece-44f1-a7de-10e3506c82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E72418-16D8-421B-AA2A-2E2FF9B2830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BE78E6F-D720-4991-B346-5C15187E51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TotalTime>
  <Words>1689</Words>
  <Application>Microsoft Office PowerPoint</Application>
  <PresentationFormat>On-screen Show (4:3)</PresentationFormat>
  <Paragraphs>190</Paragraphs>
  <Slides>24</Slides>
  <Notes>23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24</vt:i4>
      </vt:variant>
    </vt:vector>
  </HeadingPairs>
  <TitlesOfParts>
    <vt:vector size="32" baseType="lpstr">
      <vt:lpstr>Arial</vt:lpstr>
      <vt:lpstr>Calibri</vt:lpstr>
      <vt:lpstr>Calibri Light</vt:lpstr>
      <vt:lpstr>Cambria Math</vt:lpstr>
      <vt:lpstr>Custom Design</vt:lpstr>
      <vt:lpstr>nctem1</vt:lpstr>
      <vt:lpstr>1_nctem1</vt:lpstr>
      <vt:lpstr>1_Custom Design</vt:lpstr>
      <vt:lpstr>Secondary Teaching for Mastery  Initial Teacher Education units</vt:lpstr>
      <vt:lpstr>Five Big Ideas</vt:lpstr>
      <vt:lpstr>Meaningful learning </vt:lpstr>
      <vt:lpstr>PowerPoint Presentation</vt:lpstr>
      <vt:lpstr>What this means for coherence</vt:lpstr>
      <vt:lpstr>Read this phrase aloud:</vt:lpstr>
      <vt:lpstr>Big Idea: Coherence</vt:lpstr>
      <vt:lpstr>Breaking down a concept into small steps/key ideas </vt:lpstr>
      <vt:lpstr>PowerPoint Presentation</vt:lpstr>
      <vt:lpstr>Breaking down a concept into small steps/key ideas </vt:lpstr>
      <vt:lpstr>PowerPoint Presentation</vt:lpstr>
      <vt:lpstr>Sequencing</vt:lpstr>
      <vt:lpstr>Coherence at both macro and micro levels</vt:lpstr>
      <vt:lpstr>PowerPoint Presentation</vt:lpstr>
      <vt:lpstr>NCETM Secondary Professional Development Materials</vt:lpstr>
      <vt:lpstr>PowerPoint Presentation</vt:lpstr>
      <vt:lpstr>Example from NCETM PD materials</vt:lpstr>
      <vt:lpstr>PowerPoint Presentation</vt:lpstr>
      <vt:lpstr>Big Idea: Coherence</vt:lpstr>
      <vt:lpstr>Connect with the NCETM and your local Maths Hub </vt:lpstr>
      <vt:lpstr>Connect with the NCETM and your local Maths Hub</vt:lpstr>
      <vt:lpstr>References and more info… </vt:lpstr>
      <vt:lpstr>References and more info…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Teaching for Mastery  Initial Teacher Education units</dc:title>
  <dc:creator>Victoria Allen</dc:creator>
  <cp:lastModifiedBy>Bethanie</cp:lastModifiedBy>
  <cp:revision>35</cp:revision>
  <dcterms:created xsi:type="dcterms:W3CDTF">2020-09-01T14:57:33Z</dcterms:created>
  <dcterms:modified xsi:type="dcterms:W3CDTF">2020-09-17T16:50:00Z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0x0101008F1B39C307D21F458C20E198345B198F</vt:lpwstr>
  </property>
</Properties>
</file>