
<file path=[Content_Types].xml><?xml version="1.0" encoding="utf-8"?>
<Types xmlns="http://schemas.openxmlformats.org/package/2006/content-types">
  <Default Extension="emf" ContentType="image/x-emf"/>
  <Default Extension="jpeg" ContentType="image/jpeg"/>
  <Default Extension="jpg" ContentType="image/jpeg"/>
  <Default Extension="MOV" ContentType="video/quicktime"/>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ink/ink1.xml" ContentType="application/inkml+xml"/>
  <Override PartName="/ppt/ink/ink2.xml" ContentType="application/inkml+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9"/>
  </p:notesMasterIdLst>
  <p:sldIdLst>
    <p:sldId id="257" r:id="rId6"/>
    <p:sldId id="387" r:id="rId7"/>
    <p:sldId id="328" r:id="rId8"/>
    <p:sldId id="399" r:id="rId9"/>
    <p:sldId id="401" r:id="rId10"/>
    <p:sldId id="400" r:id="rId11"/>
    <p:sldId id="415" r:id="rId12"/>
    <p:sldId id="386" r:id="rId13"/>
    <p:sldId id="416" r:id="rId14"/>
    <p:sldId id="402" r:id="rId15"/>
    <p:sldId id="417" r:id="rId16"/>
    <p:sldId id="406" r:id="rId17"/>
    <p:sldId id="418" r:id="rId18"/>
    <p:sldId id="329" r:id="rId19"/>
    <p:sldId id="330" r:id="rId20"/>
    <p:sldId id="411" r:id="rId21"/>
    <p:sldId id="412" r:id="rId22"/>
    <p:sldId id="413" r:id="rId23"/>
    <p:sldId id="414" r:id="rId24"/>
    <p:sldId id="403" r:id="rId25"/>
    <p:sldId id="404" r:id="rId26"/>
    <p:sldId id="405" r:id="rId27"/>
    <p:sldId id="41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F5F1"/>
    <a:srgbClr val="E6FA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1BBBEF-D5B5-4E47-9A7C-FE89724332CF}" v="1" dt="2020-08-27T13:32:09.3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9" autoAdjust="0"/>
    <p:restoredTop sz="90818" autoAdjust="0"/>
  </p:normalViewPr>
  <p:slideViewPr>
    <p:cSldViewPr snapToGrid="0">
      <p:cViewPr varScale="1">
        <p:scale>
          <a:sx n="65" d="100"/>
          <a:sy n="65" d="100"/>
        </p:scale>
        <p:origin x="15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161BBBEF-D5B5-4E47-9A7C-FE89724332CF}"/>
    <pc:docChg chg="custSel modSld">
      <pc:chgData name="Andrew Young" userId="3d7dab09-352b-4858-b937-4a4f8b94e613" providerId="ADAL" clId="{161BBBEF-D5B5-4E47-9A7C-FE89724332CF}" dt="2020-08-27T13:32:09.397" v="3" actId="207"/>
      <pc:docMkLst>
        <pc:docMk/>
      </pc:docMkLst>
      <pc:sldChg chg="modSp mod">
        <pc:chgData name="Andrew Young" userId="3d7dab09-352b-4858-b937-4a4f8b94e613" providerId="ADAL" clId="{161BBBEF-D5B5-4E47-9A7C-FE89724332CF}" dt="2020-08-27T13:32:09.397" v="3" actId="207"/>
        <pc:sldMkLst>
          <pc:docMk/>
          <pc:sldMk cId="3469714635" sldId="419"/>
        </pc:sldMkLst>
        <pc:spChg chg="mod">
          <ac:chgData name="Andrew Young" userId="3d7dab09-352b-4858-b937-4a4f8b94e613" providerId="ADAL" clId="{161BBBEF-D5B5-4E47-9A7C-FE89724332CF}" dt="2020-08-27T13:32:09.397" v="3" actId="207"/>
          <ac:spMkLst>
            <pc:docMk/>
            <pc:sldMk cId="3469714635" sldId="419"/>
            <ac:spMk id="3" creationId="{466C1AA9-C6AA-4341-9FA5-2BC9A801BFC3}"/>
          </ac:spMkLst>
        </pc:spChg>
      </pc:sldChg>
    </pc:docChg>
  </pc:docChgLst>
</pc:chgInfo>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0-06-08T12:59:22.985"/>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11289 5891 0,'18'0'265,"34"0"-249,-34 0 0,35 0-16,-35 0 15,35 0-15,-18 0 16,0 0-16,0 0 0,18 0 16,-35 0-16,35 0 15,-18 0-15,0 0 16,18 0-16,0 0 15,-35 0-15,35 0 0,-36 0 16,1 0-16,0 0 16,-1 0-16,1 0 15,17 0 1,-17 0 0,0 0-1,-1 0-15,1 0 16,-1 0-16,1 0 15,17 0 1,1 0-16,-19 0 16,1 0-16,0 0 15,-1 0-15,18 0 16,-17 0-16,17 0 16,-17 0-16,0 0 15,17 0-15,0 0 16,18 0-1,-35 0-15,35 18 16,-36-18-16,19 0 0,-1 0 16,0 0-16,0 0 15,-17 18-15,0-18 16,17 0-16,-17 0 16,35 0-16,-1 0 0,-34 0 15,35 0-15,0 0 16,-35 0-16,17 0 15,-17 0-15,34 0 16,-16 0-16,-19 0 0,19 0 16,-1 0-16,18 0 15,-36-18 1,19 18-16,-19 0 16,1 0-16,17-18 0,1 18 15,-19 0-15,18 0 16,-17 0-16,0 0 15,-1 0-15,1 0 16,17 18-16,1-18 0,17 0 16,-36 0-1,1 18-15,17-18 16,-17 0-16,17 0 16,-17 0-16,-1 0 0,36 0 15,-35 0-15,17 0 16,0 0-1,18 0-15,-17 0 16,-19 0-16,18 0 16,1-18-16,17 18 0,-36 0 15,36-18-15,-17 18 16,-19 0-16,1 0 16,17 0-16,0 0 15,-17 0-15,17-17 16,1-1-16,-1 18 15,0-18 1,-17 18-16,35 0 16,-36 0-16,19 0 0,-1 0 15,-18 0-15,19 0 16,17-17-16,-36 17 16,19 0-16,-19 0 15,19 0-15,-1 0 0,-18 0 16,19 0-16,-19 0 15,19 0-15,-1 0 16,18 0 0,-36 0-16,19 0 0,-19 0 15,1 0-15,17 0 16,-17 0-16,17 0 16,18 0-16,-35 0 15,17 0-15,-17 0 0,35 0 16,-18 0-16,-17 0 15,-1 0-15,18 0 16,1 0-16,-19 0 16,1 0 390,35 0-406,0 0 16,-36 0-16,54 17 15,0-17-15,-36 0 16,0 0-16,18 0 0,-18 0 15,36 0-15,-36 0 16,18 0-16,0 0 16,0 0-16,-18 18 15,18-18-15,0 0 0,0 0 16,-35 0-16,35 0 16,-1 0-16,-16 18 15,-1-18-15,18 0 16,-18 0-16,18 0 0,-35 0 15,35 0-15,0 0 16,-36 0-16,1 0 16,17 0-16,0 0 15,-17 0-15,0 0 0,-1 0 16,19 0-16,-19 0 16,1 0-16,35 0 15,-36 0-15,19 0 16,-19 0-16,19-18 15,-1 18-15,-17 0 0,-1 0 16,18 0-16,1 0 16,-1 0-16,0 0 15,-17 0 1,17 0-16,-17 0 0,17 0 16,0 0-16,1 0 15,-19 0-15,36 0 16,-35-18-16,35 18 15,-18 0-15,-17 0 0,17 0 16,-17 0-16,-1 0 16,19 0-16,-1 0 15,18 0-15,-18 0 16,0 18-16,18-18 16,0 0-16,-18 0 0,18 0 15,18 0-15,-18 0 16,0 0-16,17 0 15,1 0-15,-36 0 0,18 0 16,18 0-16,-36 0 16,35 0-16,-17 0 15,0 0-15,0 0 16,18 0-16,-36 0 16,18 0-16,0 0 0,0 0 15,-36 0-15,36 0 16,-35 0-16,17 0 15,18 0 360,0-18-359,-18 1-16,53 17 0,18-18 16,-17 1-16,-19-1 15,54 18-15,-36 0 16,0 0-16,-35 0 16,53 0-16,0 18 0,-18-18 15,-18 0-15,18 17 16,1-17-16,-19 0 15,-35 0-15,36 0 16,-18 18-16,-18-18 0,18 0 16,0 0-16,-18 17 15,18-17-15,-35 0 16,17 0-16,0 0 16,18 0-16,0 0 15,-35 0-15,35 0 16,-35 0-16,-1 0 15,36 0-15,-35 0 16,17 0 0,-17 0-16,17 0 0,0 0 15,-35-17-15,53 17 16,-18 0 0,-17 0-16,0 0 15,-1 0 1,1 0-1,0 0 1,-1 0 0,18 0-1,-17 0 1,0 0 0,-1 0-16,1 0 15,17 0-15,1 0 31,-19 0-15,1 0 0,-1 0-16,1 0 15,0 0-15,-1 0 16,1 0 0,0 0-1,-1 0 1,1 0-16,0 0 15,-1 0 1,1 0-16,0 0 16,-1 0-1,1 0-15,-1 0 32,1 0-32,0 0 15,-1 0 1,-17 17-16,18-17 0,0 0 31,-1 0-15,1 0-1,0 0 32,-18 18-47,17-18 16,1 0 31,-18 18-47,17-18 15,1 0 17</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0-06-08T12:59:25.427"/>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11359 6544 0,'18'0'282,"35"0"-267,0 18 1,-18-1-16,0-17 15,1 0-15,17 0 0,-18 0 16,0 0-16,0 0 16,-17 0-16,17 0 15,-17 0-15,0 0 16,-1 0-16,1 0 16,17 0-1,-17 0 1,17 0-1,0 0 1,-17 0-16,0 0 0,35 0 16,-18 0-16,18 0 15,-36 0-15,19 0 16,-1 0-16,-17 0 0,17 0 16,-17 0-1,-1 0 1,1 0-1,-1 0-15,1 0 16,17 0-16,-17 0 16,0 0-16,17 0 15,-17 0-15,-1 0 16,1 0-16,0 0 16,-1 0-16,1 0 15,-1 0 1,1 0-16,0 0 15,-1 0-15,-17-17 16,36 17 0,-19 0-16,1 0 31,17 0-31,-17 0 16,-1 0-1,1 0 1,0 0-16,-1 0 15,1 0-15,0 0 16,-1 0 0,1 0-16,0 0 15,-1 0 1,1 0 0,-1 0-1,1 0 1,0 0-1,-1 0 48,1 0-1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B23A71-3092-4EDF-BE8A-C1EC7B4E98A3}" type="datetimeFigureOut">
              <a:rPr lang="en-GB" smtClean="0"/>
              <a:t>27/08/2020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10AE4C-E12E-4F3C-BC71-9DFC311C3272}" type="slidenum">
              <a:rPr lang="en-GB" smtClean="0"/>
              <a:t>‹#›</a:t>
            </a:fld>
            <a:endParaRPr lang="en-GB"/>
          </a:p>
        </p:txBody>
      </p:sp>
    </p:spTree>
    <p:extLst>
      <p:ext uri="{BB962C8B-B14F-4D97-AF65-F5344CB8AC3E}">
        <p14:creationId xmlns:p14="http://schemas.microsoft.com/office/powerpoint/2010/main" val="3838991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2</a:t>
            </a:fld>
            <a:endParaRPr lang="en-GB"/>
          </a:p>
        </p:txBody>
      </p:sp>
    </p:spTree>
    <p:extLst>
      <p:ext uri="{BB962C8B-B14F-4D97-AF65-F5344CB8AC3E}">
        <p14:creationId xmlns:p14="http://schemas.microsoft.com/office/powerpoint/2010/main" val="752649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11</a:t>
            </a:fld>
            <a:endParaRPr lang="en-GB"/>
          </a:p>
        </p:txBody>
      </p:sp>
    </p:spTree>
    <p:extLst>
      <p:ext uri="{BB962C8B-B14F-4D97-AF65-F5344CB8AC3E}">
        <p14:creationId xmlns:p14="http://schemas.microsoft.com/office/powerpoint/2010/main" val="2897367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12</a:t>
            </a:fld>
            <a:endParaRPr lang="en-GB"/>
          </a:p>
        </p:txBody>
      </p:sp>
    </p:spTree>
    <p:extLst>
      <p:ext uri="{BB962C8B-B14F-4D97-AF65-F5344CB8AC3E}">
        <p14:creationId xmlns:p14="http://schemas.microsoft.com/office/powerpoint/2010/main" val="1684723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13</a:t>
            </a:fld>
            <a:endParaRPr lang="en-GB"/>
          </a:p>
        </p:txBody>
      </p:sp>
    </p:spTree>
    <p:extLst>
      <p:ext uri="{BB962C8B-B14F-4D97-AF65-F5344CB8AC3E}">
        <p14:creationId xmlns:p14="http://schemas.microsoft.com/office/powerpoint/2010/main" val="3877900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a:t>
            </a:fld>
            <a:endParaRPr lang="en-US" dirty="0"/>
          </a:p>
        </p:txBody>
      </p:sp>
    </p:spTree>
    <p:extLst>
      <p:ext uri="{BB962C8B-B14F-4D97-AF65-F5344CB8AC3E}">
        <p14:creationId xmlns:p14="http://schemas.microsoft.com/office/powerpoint/2010/main" val="1969225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15</a:t>
            </a:fld>
            <a:endParaRPr lang="en-US" dirty="0"/>
          </a:p>
        </p:txBody>
      </p:sp>
    </p:spTree>
    <p:extLst>
      <p:ext uri="{BB962C8B-B14F-4D97-AF65-F5344CB8AC3E}">
        <p14:creationId xmlns:p14="http://schemas.microsoft.com/office/powerpoint/2010/main" val="2706436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16</a:t>
            </a:fld>
            <a:endParaRPr lang="en-GB"/>
          </a:p>
        </p:txBody>
      </p:sp>
    </p:spTree>
    <p:extLst>
      <p:ext uri="{BB962C8B-B14F-4D97-AF65-F5344CB8AC3E}">
        <p14:creationId xmlns:p14="http://schemas.microsoft.com/office/powerpoint/2010/main" val="1681783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17</a:t>
            </a:fld>
            <a:endParaRPr lang="en-GB"/>
          </a:p>
        </p:txBody>
      </p:sp>
    </p:spTree>
    <p:extLst>
      <p:ext uri="{BB962C8B-B14F-4D97-AF65-F5344CB8AC3E}">
        <p14:creationId xmlns:p14="http://schemas.microsoft.com/office/powerpoint/2010/main" val="2523714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20</a:t>
            </a:fld>
            <a:endParaRPr lang="en-GB"/>
          </a:p>
        </p:txBody>
      </p:sp>
    </p:spTree>
    <p:extLst>
      <p:ext uri="{BB962C8B-B14F-4D97-AF65-F5344CB8AC3E}">
        <p14:creationId xmlns:p14="http://schemas.microsoft.com/office/powerpoint/2010/main" val="3983970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21</a:t>
            </a:fld>
            <a:endParaRPr lang="en-GB"/>
          </a:p>
        </p:txBody>
      </p:sp>
    </p:spTree>
    <p:extLst>
      <p:ext uri="{BB962C8B-B14F-4D97-AF65-F5344CB8AC3E}">
        <p14:creationId xmlns:p14="http://schemas.microsoft.com/office/powerpoint/2010/main" val="1776173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3</a:t>
            </a:fld>
            <a:endParaRPr lang="en-US" dirty="0"/>
          </a:p>
        </p:txBody>
      </p:sp>
    </p:spTree>
    <p:extLst>
      <p:ext uri="{BB962C8B-B14F-4D97-AF65-F5344CB8AC3E}">
        <p14:creationId xmlns:p14="http://schemas.microsoft.com/office/powerpoint/2010/main" val="3957876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3372573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5</a:t>
            </a:fld>
            <a:endParaRPr lang="en-US" dirty="0"/>
          </a:p>
        </p:txBody>
      </p:sp>
    </p:spTree>
    <p:extLst>
      <p:ext uri="{BB962C8B-B14F-4D97-AF65-F5344CB8AC3E}">
        <p14:creationId xmlns:p14="http://schemas.microsoft.com/office/powerpoint/2010/main" val="462474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661769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7</a:t>
            </a:fld>
            <a:endParaRPr lang="en-GB"/>
          </a:p>
        </p:txBody>
      </p:sp>
    </p:spTree>
    <p:extLst>
      <p:ext uri="{BB962C8B-B14F-4D97-AF65-F5344CB8AC3E}">
        <p14:creationId xmlns:p14="http://schemas.microsoft.com/office/powerpoint/2010/main" val="3926951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8</a:t>
            </a:fld>
            <a:endParaRPr lang="en-GB"/>
          </a:p>
        </p:txBody>
      </p:sp>
    </p:spTree>
    <p:extLst>
      <p:ext uri="{BB962C8B-B14F-4D97-AF65-F5344CB8AC3E}">
        <p14:creationId xmlns:p14="http://schemas.microsoft.com/office/powerpoint/2010/main" val="3952467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9</a:t>
            </a:fld>
            <a:endParaRPr lang="en-GB"/>
          </a:p>
        </p:txBody>
      </p:sp>
    </p:spTree>
    <p:extLst>
      <p:ext uri="{BB962C8B-B14F-4D97-AF65-F5344CB8AC3E}">
        <p14:creationId xmlns:p14="http://schemas.microsoft.com/office/powerpoint/2010/main" val="351934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610AE4C-E12E-4F3C-BC71-9DFC311C3272}" type="slidenum">
              <a:rPr lang="en-GB" smtClean="0"/>
              <a:t>10</a:t>
            </a:fld>
            <a:endParaRPr lang="en-GB"/>
          </a:p>
        </p:txBody>
      </p:sp>
    </p:spTree>
    <p:extLst>
      <p:ext uri="{BB962C8B-B14F-4D97-AF65-F5344CB8AC3E}">
        <p14:creationId xmlns:p14="http://schemas.microsoft.com/office/powerpoint/2010/main" val="3110125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2063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C:\Users\mary.mackirdy\Documents\Maths hubs website\maths_hubs_logo.jpg">
            <a:extLst>
              <a:ext uri="{FF2B5EF4-FFF2-40B4-BE49-F238E27FC236}">
                <a16:creationId xmlns:a16="http://schemas.microsoft.com/office/drawing/2014/main" id="{E0FEF57C-8C68-4FB6-913A-20F7C62A687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03850" y="5564188"/>
            <a:ext cx="3733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14A343D4-4BE1-4345-8B2C-956B63DA041B}"/>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6732588" y="4564063"/>
            <a:ext cx="228600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5"/>
            <a:ext cx="7239000" cy="758825"/>
          </a:xfrm>
        </p:spPr>
        <p:txBody>
          <a:bodyPr/>
          <a:lstStyle>
            <a:lvl1pPr>
              <a:defRPr>
                <a:solidFill>
                  <a:schemeClr val="bg1"/>
                </a:solidFill>
              </a:defRPr>
            </a:lvl1pPr>
          </a:lstStyle>
          <a:p>
            <a:pPr lvl="0"/>
            <a:r>
              <a:rPr lang="en-GB" noProof="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2625">
                <a:solidFill>
                  <a:schemeClr val="bg1"/>
                </a:solidFill>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4" y="6248400"/>
            <a:ext cx="6408737" cy="457200"/>
          </a:xfrm>
        </p:spPr>
        <p:txBody>
          <a:bodyPr/>
          <a:lstStyle>
            <a:lvl1pPr>
              <a:defRPr>
                <a:solidFill>
                  <a:schemeClr val="accent2"/>
                </a:solidFill>
              </a:defRPr>
            </a:lvl1pPr>
          </a:lstStyle>
          <a:p>
            <a:pPr>
              <a:defRPr/>
            </a:pPr>
            <a:endParaRPr lang="en-GB" dirty="0"/>
          </a:p>
        </p:txBody>
      </p:sp>
    </p:spTree>
    <p:extLst>
      <p:ext uri="{BB962C8B-B14F-4D97-AF65-F5344CB8AC3E}">
        <p14:creationId xmlns:p14="http://schemas.microsoft.com/office/powerpoint/2010/main" val="220956034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EFEFC5E6-CDCF-44BA-AE2D-031268470F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56326" y="873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970B0906-A6D3-466E-9F49-4014DD854A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1270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55586A8F-67F6-402E-9005-E1142CBFCE27}"/>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A27580F1-A6C5-469A-B619-32428D34725C}"/>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87E0CB71-FBCC-470B-9B6E-CF8813824C8D}"/>
              </a:ext>
            </a:extLst>
          </p:cNvPr>
          <p:cNvSpPr>
            <a:spLocks noGrp="1" noChangeArrowheads="1"/>
          </p:cNvSpPr>
          <p:nvPr>
            <p:ph type="sldNum" sz="quarter" idx="12"/>
          </p:nvPr>
        </p:nvSpPr>
        <p:spPr/>
        <p:txBody>
          <a:bodyPr/>
          <a:lstStyle>
            <a:lvl1pPr>
              <a:defRPr/>
            </a:lvl1pPr>
          </a:lstStyle>
          <a:p>
            <a:fld id="{9E52F321-0EC4-4314-93ED-4AB3167FBFCB}" type="slidenum">
              <a:rPr lang="en-GB" altLang="en-US"/>
              <a:pPr/>
              <a:t>‹#›</a:t>
            </a:fld>
            <a:endParaRPr lang="en-GB" altLang="en-US"/>
          </a:p>
        </p:txBody>
      </p:sp>
    </p:spTree>
    <p:extLst>
      <p:ext uri="{BB962C8B-B14F-4D97-AF65-F5344CB8AC3E}">
        <p14:creationId xmlns:p14="http://schemas.microsoft.com/office/powerpoint/2010/main" val="890634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1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548890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35479940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129165540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55576" y="692696"/>
            <a:ext cx="7924800" cy="1143000"/>
          </a:xfrm>
        </p:spPr>
        <p:txBody>
          <a:bodyPr/>
          <a:lstStyle>
            <a:lvl1pPr>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pic>
        <p:nvPicPr>
          <p:cNvPr id="5" name="Picture 4">
            <a:extLst>
              <a:ext uri="{FF2B5EF4-FFF2-40B4-BE49-F238E27FC236}">
                <a16:creationId xmlns:a16="http://schemas.microsoft.com/office/drawing/2014/main" id="{AA62E055-05FF-4978-92D2-E028D5DB8AA1}"/>
              </a:ext>
            </a:extLst>
          </p:cNvPr>
          <p:cNvPicPr>
            <a:picLocks noChangeAspect="1"/>
          </p:cNvPicPr>
          <p:nvPr userDrawn="1"/>
        </p:nvPicPr>
        <p:blipFill>
          <a:blip r:embed="rId2"/>
          <a:stretch>
            <a:fillRect/>
          </a:stretch>
        </p:blipFill>
        <p:spPr>
          <a:xfrm>
            <a:off x="6521013" y="90373"/>
            <a:ext cx="2508239" cy="818349"/>
          </a:xfrm>
          <a:prstGeom prst="rect">
            <a:avLst/>
          </a:prstGeom>
        </p:spPr>
      </p:pic>
    </p:spTree>
    <p:extLst>
      <p:ext uri="{BB962C8B-B14F-4D97-AF65-F5344CB8AC3E}">
        <p14:creationId xmlns:p14="http://schemas.microsoft.com/office/powerpoint/2010/main" val="4101615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221315CD-5A37-4A6D-A59B-55A3014A20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DE08FD37-B24E-44DA-AA90-3F5D4D1F685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6" name="Rectangle 6">
            <a:extLst>
              <a:ext uri="{FF2B5EF4-FFF2-40B4-BE49-F238E27FC236}">
                <a16:creationId xmlns:a16="http://schemas.microsoft.com/office/drawing/2014/main" id="{D90CC8FC-6C15-411F-8ECD-4908C682977E}"/>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CC0A7210-13E7-421B-9B1B-33A600A8111E}"/>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433D14ED-DC0B-407D-B856-CEA9B42DA366}"/>
              </a:ext>
            </a:extLst>
          </p:cNvPr>
          <p:cNvSpPr>
            <a:spLocks noGrp="1" noChangeArrowheads="1"/>
          </p:cNvSpPr>
          <p:nvPr>
            <p:ph type="sldNum" sz="quarter" idx="12"/>
          </p:nvPr>
        </p:nvSpPr>
        <p:spPr/>
        <p:txBody>
          <a:bodyPr/>
          <a:lstStyle>
            <a:lvl1pPr>
              <a:defRPr/>
            </a:lvl1pPr>
          </a:lstStyle>
          <a:p>
            <a:fld id="{A4471359-3147-44CE-9A0C-7C7D146DDE82}" type="slidenum">
              <a:rPr lang="en-GB" altLang="en-US"/>
              <a:pPr/>
              <a:t>‹#›</a:t>
            </a:fld>
            <a:endParaRPr lang="en-GB" altLang="en-US"/>
          </a:p>
        </p:txBody>
      </p:sp>
    </p:spTree>
    <p:extLst>
      <p:ext uri="{BB962C8B-B14F-4D97-AF65-F5344CB8AC3E}">
        <p14:creationId xmlns:p14="http://schemas.microsoft.com/office/powerpoint/2010/main" val="414865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BDD4A84-8B3F-4F94-B225-1F8714A01F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6842F4B-5054-40DA-A467-F73851BBA7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6"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762001" y="1827213"/>
            <a:ext cx="3884613"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99014" y="1827213"/>
            <a:ext cx="3884612"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pPr/>
              <a:t>‹#›</a:t>
            </a:fld>
            <a:endParaRPr lang="en-GB" altLang="en-US"/>
          </a:p>
        </p:txBody>
      </p:sp>
    </p:spTree>
    <p:extLst>
      <p:ext uri="{BB962C8B-B14F-4D97-AF65-F5344CB8AC3E}">
        <p14:creationId xmlns:p14="http://schemas.microsoft.com/office/powerpoint/2010/main" val="2169907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C:\Users\mary.mackirdy\Documents\Maths hubs website\maths_hubs_logo.jpg">
            <a:extLst>
              <a:ext uri="{FF2B5EF4-FFF2-40B4-BE49-F238E27FC236}">
                <a16:creationId xmlns:a16="http://schemas.microsoft.com/office/drawing/2014/main" id="{B492B74C-788E-4EC6-B69B-CD96224B4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DBA34EAE-DE04-47BB-A633-9BF1CD115F9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67069"/>
            <a:ext cx="8280920" cy="792088"/>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67544" y="1700808"/>
            <a:ext cx="4040188"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57200" y="2420889"/>
            <a:ext cx="4040188"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4009" y="1700808"/>
            <a:ext cx="4041775"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45026" y="2420889"/>
            <a:ext cx="4041775"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Tree>
    <p:extLst>
      <p:ext uri="{BB962C8B-B14F-4D97-AF65-F5344CB8AC3E}">
        <p14:creationId xmlns:p14="http://schemas.microsoft.com/office/powerpoint/2010/main" val="4167544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C:\Users\mary.mackirdy\Documents\Maths hubs website\maths_hubs_logo.jpg">
            <a:extLst>
              <a:ext uri="{FF2B5EF4-FFF2-40B4-BE49-F238E27FC236}">
                <a16:creationId xmlns:a16="http://schemas.microsoft.com/office/drawing/2014/main" id="{732806B7-4659-4F45-9635-92B6A0B2DD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84138"/>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a:extLst>
              <a:ext uri="{FF2B5EF4-FFF2-40B4-BE49-F238E27FC236}">
                <a16:creationId xmlns:a16="http://schemas.microsoft.com/office/drawing/2014/main" id="{C53AE0B1-E7EB-442A-89CA-4D46A1F8F05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9526"/>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986814"/>
            <a:ext cx="7924800" cy="930018"/>
          </a:xfrm>
        </p:spPr>
        <p:txBody>
          <a:bodyPr/>
          <a:lstStyle/>
          <a:p>
            <a:r>
              <a:rPr lang="en-US"/>
              <a:t>Click to edit Master title style</a:t>
            </a:r>
            <a:endParaRPr lang="en-GB"/>
          </a:p>
        </p:txBody>
      </p:sp>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Tree>
    <p:extLst>
      <p:ext uri="{BB962C8B-B14F-4D97-AF65-F5344CB8AC3E}">
        <p14:creationId xmlns:p14="http://schemas.microsoft.com/office/powerpoint/2010/main" val="908169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4" descr="C:\Users\mary.mackirdy\Documents\Maths hubs website\maths_hubs_logo.jpg">
            <a:extLst>
              <a:ext uri="{FF2B5EF4-FFF2-40B4-BE49-F238E27FC236}">
                <a16:creationId xmlns:a16="http://schemas.microsoft.com/office/drawing/2014/main" id="{5B5821F7-5821-4A0C-8182-6A595501B7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a:extLst>
              <a:ext uri="{FF2B5EF4-FFF2-40B4-BE49-F238E27FC236}">
                <a16:creationId xmlns:a16="http://schemas.microsoft.com/office/drawing/2014/main" id="{2743945F-FA24-4E98-AFC6-ACFD7A6D45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a:extLst>
              <a:ext uri="{FF2B5EF4-FFF2-40B4-BE49-F238E27FC236}">
                <a16:creationId xmlns:a16="http://schemas.microsoft.com/office/drawing/2014/main" id="{8ACD6FE3-CE9C-4CF1-A91B-0022C2981681}"/>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7">
            <a:extLst>
              <a:ext uri="{FF2B5EF4-FFF2-40B4-BE49-F238E27FC236}">
                <a16:creationId xmlns:a16="http://schemas.microsoft.com/office/drawing/2014/main" id="{7DC6CF66-2343-49AB-BA48-E455530CB64F}"/>
              </a:ext>
            </a:extLst>
          </p:cNvPr>
          <p:cNvSpPr>
            <a:spLocks noGrp="1" noChangeArrowheads="1"/>
          </p:cNvSpPr>
          <p:nvPr>
            <p:ph type="ftr" sz="quarter" idx="11"/>
          </p:nvPr>
        </p:nvSpPr>
        <p:spPr/>
        <p:txBody>
          <a:bodyPr/>
          <a:lstStyle>
            <a:lvl1pPr>
              <a:defRPr/>
            </a:lvl1pPr>
          </a:lstStyle>
          <a:p>
            <a:pPr>
              <a:defRPr/>
            </a:pPr>
            <a:endParaRPr lang="en-GB"/>
          </a:p>
        </p:txBody>
      </p:sp>
      <p:sp>
        <p:nvSpPr>
          <p:cNvPr id="6" name="Rectangle 8">
            <a:extLst>
              <a:ext uri="{FF2B5EF4-FFF2-40B4-BE49-F238E27FC236}">
                <a16:creationId xmlns:a16="http://schemas.microsoft.com/office/drawing/2014/main" id="{45852515-98CB-48FE-9590-E8596DBC1C76}"/>
              </a:ext>
            </a:extLst>
          </p:cNvPr>
          <p:cNvSpPr>
            <a:spLocks noGrp="1" noChangeArrowheads="1"/>
          </p:cNvSpPr>
          <p:nvPr>
            <p:ph type="sldNum" sz="quarter" idx="12"/>
          </p:nvPr>
        </p:nvSpPr>
        <p:spPr/>
        <p:txBody>
          <a:bodyPr/>
          <a:lstStyle>
            <a:lvl1pPr>
              <a:defRPr/>
            </a:lvl1pPr>
          </a:lstStyle>
          <a:p>
            <a:fld id="{06909F0B-F0CC-440D-BEB5-73503ED16CA8}" type="slidenum">
              <a:rPr lang="en-GB" altLang="en-US"/>
              <a:pPr/>
              <a:t>‹#›</a:t>
            </a:fld>
            <a:endParaRPr lang="en-GB" altLang="en-US"/>
          </a:p>
        </p:txBody>
      </p:sp>
    </p:spTree>
    <p:extLst>
      <p:ext uri="{BB962C8B-B14F-4D97-AF65-F5344CB8AC3E}">
        <p14:creationId xmlns:p14="http://schemas.microsoft.com/office/powerpoint/2010/main" val="4187426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9197052-732D-49F3-B6CB-B9ECE86CDD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9FB8382-20AD-4D68-BDBC-936644A6ED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02192"/>
            <a:ext cx="3008313" cy="864096"/>
          </a:xfrm>
        </p:spPr>
        <p:txBody>
          <a:bodyPr/>
          <a:lstStyle>
            <a:lvl1pPr algn="l">
              <a:defRPr sz="1500" b="1"/>
            </a:lvl1pPr>
          </a:lstStyle>
          <a:p>
            <a:r>
              <a:rPr lang="en-US" dirty="0"/>
              <a:t>Click to edit Master title style</a:t>
            </a:r>
            <a:endParaRPr lang="en-GB" dirty="0"/>
          </a:p>
        </p:txBody>
      </p:sp>
      <p:sp>
        <p:nvSpPr>
          <p:cNvPr id="3" name="Content Placeholder 2"/>
          <p:cNvSpPr>
            <a:spLocks noGrp="1"/>
          </p:cNvSpPr>
          <p:nvPr>
            <p:ph idx="1"/>
          </p:nvPr>
        </p:nvSpPr>
        <p:spPr>
          <a:xfrm>
            <a:off x="3575050" y="908050"/>
            <a:ext cx="5111750" cy="5218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772816"/>
            <a:ext cx="3008313" cy="43533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23113FA6-B72C-4BF1-80F7-11CCDF93B5C2}"/>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93C46908-91DB-42AB-A8FC-C3AAA10FEDC6}"/>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8216BA5A-7A1D-4548-AF79-0ED5F07AE4B4}"/>
              </a:ext>
            </a:extLst>
          </p:cNvPr>
          <p:cNvSpPr>
            <a:spLocks noGrp="1" noChangeArrowheads="1"/>
          </p:cNvSpPr>
          <p:nvPr>
            <p:ph type="sldNum" sz="quarter" idx="12"/>
          </p:nvPr>
        </p:nvSpPr>
        <p:spPr/>
        <p:txBody>
          <a:bodyPr/>
          <a:lstStyle>
            <a:lvl1pPr>
              <a:defRPr/>
            </a:lvl1pPr>
          </a:lstStyle>
          <a:p>
            <a:fld id="{D45576BE-F8FF-44CC-9001-9F16A3BBEC63}" type="slidenum">
              <a:rPr lang="en-GB" altLang="en-US"/>
              <a:pPr/>
              <a:t>‹#›</a:t>
            </a:fld>
            <a:endParaRPr lang="en-GB" altLang="en-US"/>
          </a:p>
        </p:txBody>
      </p:sp>
    </p:spTree>
    <p:extLst>
      <p:ext uri="{BB962C8B-B14F-4D97-AF65-F5344CB8AC3E}">
        <p14:creationId xmlns:p14="http://schemas.microsoft.com/office/powerpoint/2010/main" val="3968535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E93419B-185E-4F6C-8440-3B2C30B594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75401" y="1889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A5442E28-1A40-4653-B701-67D88759566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44450"/>
            <a:ext cx="191611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941168"/>
            <a:ext cx="5486400" cy="426170"/>
          </a:xfrm>
        </p:spPr>
        <p:txBody>
          <a:bodyPr/>
          <a:lstStyle>
            <a:lvl1pPr algn="l">
              <a:defRPr sz="1500" b="1"/>
            </a:lvl1pPr>
          </a:lstStyle>
          <a:p>
            <a:r>
              <a:rPr lang="en-US" dirty="0"/>
              <a:t>Click to edit Master title style</a:t>
            </a:r>
            <a:endParaRPr lang="en-GB" dirty="0"/>
          </a:p>
        </p:txBody>
      </p:sp>
      <p:sp>
        <p:nvSpPr>
          <p:cNvPr id="3" name="Picture Placeholder 2"/>
          <p:cNvSpPr>
            <a:spLocks noGrp="1"/>
          </p:cNvSpPr>
          <p:nvPr>
            <p:ph type="pic" idx="1"/>
          </p:nvPr>
        </p:nvSpPr>
        <p:spPr>
          <a:xfrm>
            <a:off x="1792288" y="1027915"/>
            <a:ext cx="5486400" cy="391325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902737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762001"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pPr/>
              <a:t>‹#›</a:t>
            </a:fld>
            <a:endParaRPr lang="en-GB" altLang="en-US"/>
          </a:p>
        </p:txBody>
      </p:sp>
    </p:spTree>
    <p:extLst>
      <p:ext uri="{BB962C8B-B14F-4D97-AF65-F5344CB8AC3E}">
        <p14:creationId xmlns:p14="http://schemas.microsoft.com/office/powerpoint/2010/main" val="1567154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2700" b="1">
          <a:solidFill>
            <a:srgbClr val="00628C"/>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900" algn="l" rtl="0" fontAlgn="base">
        <a:spcBef>
          <a:spcPct val="0"/>
        </a:spcBef>
        <a:spcAft>
          <a:spcPct val="0"/>
        </a:spcAft>
        <a:defRPr sz="2700" b="1">
          <a:solidFill>
            <a:srgbClr val="00628C"/>
          </a:solidFill>
          <a:latin typeface="Arial" charset="0"/>
        </a:defRPr>
      </a:lvl6pPr>
      <a:lvl7pPr marL="685800" algn="l" rtl="0" fontAlgn="base">
        <a:spcBef>
          <a:spcPct val="0"/>
        </a:spcBef>
        <a:spcAft>
          <a:spcPct val="0"/>
        </a:spcAft>
        <a:defRPr sz="2700" b="1">
          <a:solidFill>
            <a:srgbClr val="00628C"/>
          </a:solidFill>
          <a:latin typeface="Arial" charset="0"/>
        </a:defRPr>
      </a:lvl7pPr>
      <a:lvl8pPr marL="1028700" algn="l" rtl="0" fontAlgn="base">
        <a:spcBef>
          <a:spcPct val="0"/>
        </a:spcBef>
        <a:spcAft>
          <a:spcPct val="0"/>
        </a:spcAft>
        <a:defRPr sz="2700" b="1">
          <a:solidFill>
            <a:srgbClr val="00628C"/>
          </a:solidFill>
          <a:latin typeface="Arial" charset="0"/>
        </a:defRPr>
      </a:lvl8pPr>
      <a:lvl9pPr marL="1371600" algn="l" rtl="0" fontAlgn="base">
        <a:spcBef>
          <a:spcPct val="0"/>
        </a:spcBef>
        <a:spcAft>
          <a:spcPct val="0"/>
        </a:spcAft>
        <a:defRPr sz="2700" b="1">
          <a:solidFill>
            <a:srgbClr val="00628C"/>
          </a:solidFill>
          <a:latin typeface="Arial" charset="0"/>
        </a:defRPr>
      </a:lvl9pPr>
    </p:titleStyle>
    <p:bodyStyle>
      <a:lvl1pPr marL="257175" indent="-257175" algn="l" rtl="0" eaLnBrk="0" fontAlgn="base" hangingPunct="0">
        <a:spcBef>
          <a:spcPct val="20000"/>
        </a:spcBef>
        <a:spcAft>
          <a:spcPct val="0"/>
        </a:spcAft>
        <a:buClr>
          <a:schemeClr val="tx2"/>
        </a:buClr>
        <a:buFont typeface="Arial" panose="020B0604020202020204" pitchFamily="34" charset="0"/>
        <a:defRPr sz="2400">
          <a:solidFill>
            <a:schemeClr val="tx1"/>
          </a:solidFill>
          <a:latin typeface="+mn-lt"/>
          <a:ea typeface="+mn-ea"/>
          <a:cs typeface="+mn-cs"/>
        </a:defRPr>
      </a:lvl1pPr>
      <a:lvl2pPr marL="557213" indent="-214313" algn="l" rtl="0" eaLnBrk="0" fontAlgn="base" hangingPunct="0">
        <a:spcBef>
          <a:spcPct val="20000"/>
        </a:spcBef>
        <a:spcAft>
          <a:spcPct val="0"/>
        </a:spcAft>
        <a:buClr>
          <a:srgbClr val="00628C"/>
        </a:buClr>
        <a:buFont typeface="Arial" panose="020B0604020202020204" pitchFamily="34" charset="0"/>
        <a:buChar char="●"/>
        <a:defRPr sz="2100">
          <a:solidFill>
            <a:schemeClr val="tx1"/>
          </a:solidFill>
          <a:latin typeface="+mn-lt"/>
        </a:defRPr>
      </a:lvl2pPr>
      <a:lvl3pPr marL="857250" indent="-171450" algn="l" rtl="0" eaLnBrk="0" fontAlgn="base" hangingPunct="0">
        <a:spcBef>
          <a:spcPct val="20000"/>
        </a:spcBef>
        <a:spcAft>
          <a:spcPct val="0"/>
        </a:spcAft>
        <a:buClr>
          <a:srgbClr val="00628C"/>
        </a:buClr>
        <a:buFont typeface="Arial" panose="020B0604020202020204" pitchFamily="34" charset="0"/>
        <a:buChar char="–"/>
        <a:defRPr sz="1800">
          <a:solidFill>
            <a:schemeClr val="tx1"/>
          </a:solidFill>
          <a:latin typeface="+mn-lt"/>
        </a:defRPr>
      </a:lvl3pPr>
      <a:lvl4pPr marL="1200150" indent="-171450"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50" indent="-171450"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50" indent="-171450" algn="l" rtl="0" fontAlgn="base">
        <a:spcBef>
          <a:spcPct val="20000"/>
        </a:spcBef>
        <a:spcAft>
          <a:spcPct val="0"/>
        </a:spcAft>
        <a:buClr>
          <a:schemeClr val="tx2"/>
        </a:buClr>
        <a:buFont typeface="Arial" charset="0"/>
        <a:buChar char="●"/>
        <a:defRPr sz="1425">
          <a:solidFill>
            <a:schemeClr val="tx1"/>
          </a:solidFill>
          <a:latin typeface="+mn-lt"/>
        </a:defRPr>
      </a:lvl6pPr>
      <a:lvl7pPr marL="2228850" indent="-171450" algn="l" rtl="0" fontAlgn="base">
        <a:spcBef>
          <a:spcPct val="20000"/>
        </a:spcBef>
        <a:spcAft>
          <a:spcPct val="0"/>
        </a:spcAft>
        <a:buClr>
          <a:schemeClr val="tx2"/>
        </a:buClr>
        <a:buFont typeface="Arial" charset="0"/>
        <a:buChar char="●"/>
        <a:defRPr sz="1425">
          <a:solidFill>
            <a:schemeClr val="tx1"/>
          </a:solidFill>
          <a:latin typeface="+mn-lt"/>
        </a:defRPr>
      </a:lvl7pPr>
      <a:lvl8pPr marL="2571750" indent="-171450" algn="l" rtl="0" fontAlgn="base">
        <a:spcBef>
          <a:spcPct val="20000"/>
        </a:spcBef>
        <a:spcAft>
          <a:spcPct val="0"/>
        </a:spcAft>
        <a:buClr>
          <a:schemeClr val="tx2"/>
        </a:buClr>
        <a:buFont typeface="Arial" charset="0"/>
        <a:buChar char="●"/>
        <a:defRPr sz="1425">
          <a:solidFill>
            <a:schemeClr val="tx1"/>
          </a:solidFill>
          <a:latin typeface="+mn-lt"/>
        </a:defRPr>
      </a:lvl8pPr>
      <a:lvl9pPr marL="2914650" indent="-171450"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4138414011"/>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tags" Target="../tags/tag7.xml"/><Relationship Id="rId5" Type="http://schemas.openxmlformats.org/officeDocument/2006/relationships/image" Target="../media/image9.sv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10.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xml"/><Relationship Id="rId1" Type="http://schemas.openxmlformats.org/officeDocument/2006/relationships/tags" Target="../tags/tag8.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tags" Target="../tags/tag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video" Target="../media/media2.mp4"/><Relationship Id="rId7" Type="http://schemas.openxmlformats.org/officeDocument/2006/relationships/image" Target="../media/image17.png"/><Relationship Id="rId2" Type="http://schemas.microsoft.com/office/2007/relationships/media" Target="../media/media2.mp4"/><Relationship Id="rId1" Type="http://schemas.openxmlformats.org/officeDocument/2006/relationships/tags" Target="../tags/tag10.xml"/><Relationship Id="rId6" Type="http://schemas.openxmlformats.org/officeDocument/2006/relationships/image" Target="../media/image16.png"/><Relationship Id="rId5" Type="http://schemas.openxmlformats.org/officeDocument/2006/relationships/notesSlide" Target="../notesSlides/notesSlide16.xml"/><Relationship Id="rId4"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video" Target="../media/media3.mp4"/><Relationship Id="rId2" Type="http://schemas.microsoft.com/office/2007/relationships/media" Target="../media/media3.mp4"/><Relationship Id="rId1" Type="http://schemas.openxmlformats.org/officeDocument/2006/relationships/tags" Target="../tags/tag11.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video" Target="../media/media4.mp4"/><Relationship Id="rId2" Type="http://schemas.microsoft.com/office/2007/relationships/media" Target="../media/media4.mp4"/><Relationship Id="rId1" Type="http://schemas.openxmlformats.org/officeDocument/2006/relationships/tags" Target="../tags/tag12.xml"/><Relationship Id="rId6" Type="http://schemas.openxmlformats.org/officeDocument/2006/relationships/image" Target="../media/image19.png"/><Relationship Id="rId5" Type="http://schemas.openxmlformats.org/officeDocument/2006/relationships/image" Target="../media/image16.png"/><Relationship Id="rId4"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tags" Target="../tags/tag1.xml"/><Relationship Id="rId5" Type="http://schemas.openxmlformats.org/officeDocument/2006/relationships/customXml" Target="../ink/ink1.xml"/><Relationship Id="rId10" Type="http://schemas.openxmlformats.org/officeDocument/2006/relationships/image" Target="../media/image8.emf"/><Relationship Id="rId4" Type="http://schemas.openxmlformats.org/officeDocument/2006/relationships/image" Target="../media/image7.png"/><Relationship Id="rId9" Type="http://schemas.openxmlformats.org/officeDocument/2006/relationships/customXml" Target="../ink/ink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tags" Target="../tags/tag13.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180.png"/></Relationships>
</file>

<file path=ppt/slides/_rels/slide23.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47">
            <a:extLst>
              <a:ext uri="{FF2B5EF4-FFF2-40B4-BE49-F238E27FC236}">
                <a16:creationId xmlns:a16="http://schemas.microsoft.com/office/drawing/2014/main" id="{868050C9-2513-4A87-8959-BA8B2A86C217}"/>
              </a:ext>
            </a:extLst>
          </p:cNvPr>
          <p:cNvSpPr>
            <a:spLocks noGrp="1" noChangeArrowheads="1"/>
          </p:cNvSpPr>
          <p:nvPr>
            <p:ph type="subTitle" idx="1"/>
          </p:nvPr>
        </p:nvSpPr>
        <p:spPr/>
        <p:txBody>
          <a:bodyPr>
            <a:normAutofit/>
          </a:bodyPr>
          <a:lstStyle/>
          <a:p>
            <a:pPr eaLnBrk="1" hangingPunct="1"/>
            <a:r>
              <a:rPr lang="en-US" altLang="en-US" dirty="0"/>
              <a:t>UKS2 Number, Addition and Subtraction</a:t>
            </a:r>
          </a:p>
          <a:p>
            <a:pPr eaLnBrk="1" hangingPunct="1"/>
            <a:r>
              <a:rPr lang="en-US" altLang="en-US" dirty="0"/>
              <a:t>Lesson 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53331BF-2D58-469E-BA03-E0ECE64AF10B}"/>
              </a:ext>
            </a:extLst>
          </p:cNvPr>
          <p:cNvSpPr>
            <a:spLocks noGrp="1"/>
          </p:cNvSpPr>
          <p:nvPr>
            <p:ph type="body" sz="quarter" idx="11"/>
          </p:nvPr>
        </p:nvSpPr>
        <p:spPr/>
        <p:txBody>
          <a:bodyPr/>
          <a:lstStyle/>
          <a:p>
            <a:r>
              <a:rPr lang="en-GB" dirty="0"/>
              <a:t> </a:t>
            </a:r>
          </a:p>
        </p:txBody>
      </p:sp>
      <p:sp>
        <p:nvSpPr>
          <p:cNvPr id="3" name="Rectangle: Rounded Corners 2">
            <a:extLst>
              <a:ext uri="{FF2B5EF4-FFF2-40B4-BE49-F238E27FC236}">
                <a16:creationId xmlns:a16="http://schemas.microsoft.com/office/drawing/2014/main" id="{80075AF9-9590-4337-935F-85BFA406175C}"/>
              </a:ext>
            </a:extLst>
          </p:cNvPr>
          <p:cNvSpPr/>
          <p:nvPr/>
        </p:nvSpPr>
        <p:spPr bwMode="auto">
          <a:xfrm>
            <a:off x="1922317" y="1174173"/>
            <a:ext cx="5486400"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2800" b="0" i="0" u="none" strike="noStrike" cap="none" normalizeH="0" baseline="0" dirty="0">
                <a:ln>
                  <a:noFill/>
                </a:ln>
                <a:solidFill>
                  <a:schemeClr val="tx1"/>
                </a:solidFill>
                <a:effectLst/>
                <a:latin typeface="Arial" charset="0"/>
              </a:rPr>
              <a:t>The </a:t>
            </a:r>
            <a:r>
              <a:rPr kumimoji="0" lang="en-GB" sz="2800" b="1" i="0" u="none" strike="noStrike" cap="none" normalizeH="0" baseline="0" dirty="0">
                <a:ln>
                  <a:noFill/>
                </a:ln>
                <a:solidFill>
                  <a:schemeClr val="tx1"/>
                </a:solidFill>
                <a:effectLst/>
                <a:latin typeface="Arial" charset="0"/>
              </a:rPr>
              <a:t>more</a:t>
            </a:r>
            <a:r>
              <a:rPr kumimoji="0" lang="en-GB" sz="2800" b="0" i="0" u="none" strike="noStrike" cap="none" normalizeH="0" baseline="0" dirty="0">
                <a:ln>
                  <a:noFill/>
                </a:ln>
                <a:solidFill>
                  <a:schemeClr val="tx1"/>
                </a:solidFill>
                <a:effectLst/>
                <a:latin typeface="Arial" charset="0"/>
              </a:rPr>
              <a:t> we subtract, the </a:t>
            </a:r>
            <a:r>
              <a:rPr kumimoji="0" lang="en-GB" sz="2800" b="1" i="0" u="none" strike="noStrike" cap="none" normalizeH="0" baseline="0" dirty="0">
                <a:ln>
                  <a:noFill/>
                </a:ln>
                <a:solidFill>
                  <a:schemeClr val="tx1"/>
                </a:solidFill>
                <a:effectLst/>
                <a:latin typeface="Arial" charset="0"/>
              </a:rPr>
              <a:t>less</a:t>
            </a:r>
            <a:r>
              <a:rPr kumimoji="0" lang="en-GB" sz="2800" b="0" i="0" u="none" strike="noStrike" cap="none" normalizeH="0" baseline="0" dirty="0">
                <a:ln>
                  <a:noFill/>
                </a:ln>
                <a:solidFill>
                  <a:schemeClr val="tx1"/>
                </a:solidFill>
                <a:effectLst/>
                <a:latin typeface="Arial" charset="0"/>
              </a:rPr>
              <a:t> we are left with.</a:t>
            </a:r>
          </a:p>
        </p:txBody>
      </p:sp>
      <p:sp>
        <p:nvSpPr>
          <p:cNvPr id="4" name="Rectangle: Rounded Corners 3">
            <a:extLst>
              <a:ext uri="{FF2B5EF4-FFF2-40B4-BE49-F238E27FC236}">
                <a16:creationId xmlns:a16="http://schemas.microsoft.com/office/drawing/2014/main" id="{27E8643D-C35A-45DB-A747-E74F0BFB26C8}"/>
              </a:ext>
            </a:extLst>
          </p:cNvPr>
          <p:cNvSpPr/>
          <p:nvPr/>
        </p:nvSpPr>
        <p:spPr bwMode="auto">
          <a:xfrm>
            <a:off x="1828800" y="3383973"/>
            <a:ext cx="5486400"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2800" b="0" i="0" u="none" strike="noStrike" cap="none" normalizeH="0" baseline="0" dirty="0">
                <a:ln>
                  <a:noFill/>
                </a:ln>
                <a:solidFill>
                  <a:schemeClr val="tx1"/>
                </a:solidFill>
                <a:effectLst/>
                <a:latin typeface="Arial" charset="0"/>
              </a:rPr>
              <a:t>The </a:t>
            </a:r>
            <a:r>
              <a:rPr kumimoji="0" lang="en-GB" sz="2800" b="1" i="0" u="none" strike="noStrike" cap="none" normalizeH="0" baseline="0" dirty="0">
                <a:ln>
                  <a:noFill/>
                </a:ln>
                <a:solidFill>
                  <a:schemeClr val="tx1"/>
                </a:solidFill>
                <a:effectLst/>
                <a:latin typeface="Arial" charset="0"/>
              </a:rPr>
              <a:t>less</a:t>
            </a:r>
            <a:r>
              <a:rPr kumimoji="0" lang="en-GB" sz="2800" b="0" i="0" u="none" strike="noStrike" cap="none" normalizeH="0" baseline="0" dirty="0">
                <a:ln>
                  <a:noFill/>
                </a:ln>
                <a:solidFill>
                  <a:schemeClr val="tx1"/>
                </a:solidFill>
                <a:effectLst/>
                <a:latin typeface="Arial" charset="0"/>
              </a:rPr>
              <a:t> we subtract, the </a:t>
            </a:r>
            <a:r>
              <a:rPr kumimoji="0" lang="en-GB" sz="2800" b="1" i="0" u="none" strike="noStrike" cap="none" normalizeH="0" baseline="0" dirty="0">
                <a:ln>
                  <a:noFill/>
                </a:ln>
                <a:solidFill>
                  <a:schemeClr val="tx1"/>
                </a:solidFill>
                <a:effectLst/>
                <a:latin typeface="Arial" charset="0"/>
              </a:rPr>
              <a:t>more</a:t>
            </a:r>
            <a:r>
              <a:rPr kumimoji="0" lang="en-GB" sz="2800" b="0" i="0" u="none" strike="noStrike" cap="none" normalizeH="0" baseline="0" dirty="0">
                <a:ln>
                  <a:noFill/>
                </a:ln>
                <a:solidFill>
                  <a:schemeClr val="tx1"/>
                </a:solidFill>
                <a:effectLst/>
                <a:latin typeface="Arial" charset="0"/>
              </a:rPr>
              <a:t> we are left with.</a:t>
            </a:r>
          </a:p>
        </p:txBody>
      </p:sp>
    </p:spTree>
    <p:extLst>
      <p:ext uri="{BB962C8B-B14F-4D97-AF65-F5344CB8AC3E}">
        <p14:creationId xmlns:p14="http://schemas.microsoft.com/office/powerpoint/2010/main" val="4052717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53331BF-2D58-469E-BA03-E0ECE64AF10B}"/>
              </a:ext>
            </a:extLst>
          </p:cNvPr>
          <p:cNvSpPr>
            <a:spLocks noGrp="1"/>
          </p:cNvSpPr>
          <p:nvPr>
            <p:ph type="body" sz="quarter" idx="11"/>
          </p:nvPr>
        </p:nvSpPr>
        <p:spPr/>
        <p:txBody>
          <a:bodyPr/>
          <a:lstStyle/>
          <a:p>
            <a:r>
              <a:rPr lang="en-GB" dirty="0"/>
              <a:t> </a:t>
            </a:r>
          </a:p>
        </p:txBody>
      </p:sp>
      <p:sp>
        <p:nvSpPr>
          <p:cNvPr id="3" name="Rectangle: Rounded Corners 2">
            <a:extLst>
              <a:ext uri="{FF2B5EF4-FFF2-40B4-BE49-F238E27FC236}">
                <a16:creationId xmlns:a16="http://schemas.microsoft.com/office/drawing/2014/main" id="{80075AF9-9590-4337-935F-85BFA406175C}"/>
              </a:ext>
            </a:extLst>
          </p:cNvPr>
          <p:cNvSpPr/>
          <p:nvPr/>
        </p:nvSpPr>
        <p:spPr bwMode="auto">
          <a:xfrm>
            <a:off x="1922317" y="1174173"/>
            <a:ext cx="5486400"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2800" b="0" i="0" u="none" strike="noStrike" cap="none" normalizeH="0" baseline="0" dirty="0">
                <a:ln>
                  <a:noFill/>
                </a:ln>
                <a:solidFill>
                  <a:schemeClr val="tx1"/>
                </a:solidFill>
                <a:effectLst/>
                <a:latin typeface="Arial" charset="0"/>
              </a:rPr>
              <a:t>The </a:t>
            </a:r>
            <a:r>
              <a:rPr kumimoji="0" lang="en-GB" sz="2800" b="1" i="0" u="none" strike="noStrike" cap="none" normalizeH="0" baseline="0" dirty="0">
                <a:ln>
                  <a:noFill/>
                </a:ln>
                <a:solidFill>
                  <a:schemeClr val="tx1"/>
                </a:solidFill>
                <a:effectLst/>
                <a:latin typeface="Arial" charset="0"/>
              </a:rPr>
              <a:t>more</a:t>
            </a:r>
            <a:r>
              <a:rPr kumimoji="0" lang="en-GB" sz="2800" b="0" i="0" u="none" strike="noStrike" cap="none" normalizeH="0" baseline="0" dirty="0">
                <a:ln>
                  <a:noFill/>
                </a:ln>
                <a:solidFill>
                  <a:schemeClr val="tx1"/>
                </a:solidFill>
                <a:effectLst/>
                <a:latin typeface="Arial" charset="0"/>
              </a:rPr>
              <a:t> we subtract, the </a:t>
            </a:r>
            <a:r>
              <a:rPr kumimoji="0" lang="en-GB" sz="2800" b="1" i="0" u="none" strike="noStrike" cap="none" normalizeH="0" baseline="0" dirty="0">
                <a:ln>
                  <a:noFill/>
                </a:ln>
                <a:solidFill>
                  <a:schemeClr val="tx1"/>
                </a:solidFill>
                <a:effectLst/>
                <a:latin typeface="Arial" charset="0"/>
              </a:rPr>
              <a:t>less</a:t>
            </a:r>
            <a:r>
              <a:rPr kumimoji="0" lang="en-GB" sz="2800" b="0" i="0" u="none" strike="noStrike" cap="none" normalizeH="0" baseline="0" dirty="0">
                <a:ln>
                  <a:noFill/>
                </a:ln>
                <a:solidFill>
                  <a:schemeClr val="tx1"/>
                </a:solidFill>
                <a:effectLst/>
                <a:latin typeface="Arial" charset="0"/>
              </a:rPr>
              <a:t> we are left with.</a:t>
            </a:r>
          </a:p>
        </p:txBody>
      </p:sp>
      <p:sp>
        <p:nvSpPr>
          <p:cNvPr id="4" name="Rectangle: Rounded Corners 3">
            <a:extLst>
              <a:ext uri="{FF2B5EF4-FFF2-40B4-BE49-F238E27FC236}">
                <a16:creationId xmlns:a16="http://schemas.microsoft.com/office/drawing/2014/main" id="{27E8643D-C35A-45DB-A747-E74F0BFB26C8}"/>
              </a:ext>
            </a:extLst>
          </p:cNvPr>
          <p:cNvSpPr/>
          <p:nvPr/>
        </p:nvSpPr>
        <p:spPr bwMode="auto">
          <a:xfrm>
            <a:off x="1828800" y="3383973"/>
            <a:ext cx="5486400"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2800" b="0" i="0" u="none" strike="noStrike" cap="none" normalizeH="0" baseline="0" dirty="0">
                <a:ln>
                  <a:noFill/>
                </a:ln>
                <a:solidFill>
                  <a:schemeClr val="tx1"/>
                </a:solidFill>
                <a:effectLst/>
                <a:latin typeface="Arial" charset="0"/>
              </a:rPr>
              <a:t>The </a:t>
            </a:r>
            <a:r>
              <a:rPr kumimoji="0" lang="en-GB" sz="2800" b="1" i="0" u="none" strike="noStrike" cap="none" normalizeH="0" baseline="0" dirty="0">
                <a:ln>
                  <a:noFill/>
                </a:ln>
                <a:solidFill>
                  <a:schemeClr val="tx1"/>
                </a:solidFill>
                <a:effectLst/>
                <a:latin typeface="Arial" charset="0"/>
              </a:rPr>
              <a:t>less</a:t>
            </a:r>
            <a:r>
              <a:rPr kumimoji="0" lang="en-GB" sz="2800" b="0" i="0" u="none" strike="noStrike" cap="none" normalizeH="0" baseline="0" dirty="0">
                <a:ln>
                  <a:noFill/>
                </a:ln>
                <a:solidFill>
                  <a:schemeClr val="tx1"/>
                </a:solidFill>
                <a:effectLst/>
                <a:latin typeface="Arial" charset="0"/>
              </a:rPr>
              <a:t> we subtract, the </a:t>
            </a:r>
            <a:r>
              <a:rPr kumimoji="0" lang="en-GB" sz="2800" b="1" i="0" u="none" strike="noStrike" cap="none" normalizeH="0" baseline="0" dirty="0">
                <a:ln>
                  <a:noFill/>
                </a:ln>
                <a:solidFill>
                  <a:schemeClr val="tx1"/>
                </a:solidFill>
                <a:effectLst/>
                <a:latin typeface="Arial" charset="0"/>
              </a:rPr>
              <a:t>more</a:t>
            </a:r>
            <a:r>
              <a:rPr kumimoji="0" lang="en-GB" sz="2800" b="0" i="0" u="none" strike="noStrike" cap="none" normalizeH="0" baseline="0" dirty="0">
                <a:ln>
                  <a:noFill/>
                </a:ln>
                <a:solidFill>
                  <a:schemeClr val="tx1"/>
                </a:solidFill>
                <a:effectLst/>
                <a:latin typeface="Arial" charset="0"/>
              </a:rPr>
              <a:t> we are left with.</a:t>
            </a:r>
          </a:p>
        </p:txBody>
      </p:sp>
      <p:grpSp>
        <p:nvGrpSpPr>
          <p:cNvPr id="9" name="Group 8">
            <a:extLst>
              <a:ext uri="{FF2B5EF4-FFF2-40B4-BE49-F238E27FC236}">
                <a16:creationId xmlns:a16="http://schemas.microsoft.com/office/drawing/2014/main" id="{6E1081F2-F38E-4139-B7D7-C189823B4ACF}"/>
              </a:ext>
            </a:extLst>
          </p:cNvPr>
          <p:cNvGrpSpPr/>
          <p:nvPr/>
        </p:nvGrpSpPr>
        <p:grpSpPr>
          <a:xfrm>
            <a:off x="3574000" y="5048251"/>
            <a:ext cx="1996000" cy="1463198"/>
            <a:chOff x="5435187" y="2323322"/>
            <a:chExt cx="1194318" cy="1105678"/>
          </a:xfrm>
          <a:solidFill>
            <a:schemeClr val="tx2"/>
          </a:solidFill>
        </p:grpSpPr>
        <p:sp>
          <p:nvSpPr>
            <p:cNvPr id="8" name="Rectangle: Rounded Corners 7">
              <a:extLst>
                <a:ext uri="{FF2B5EF4-FFF2-40B4-BE49-F238E27FC236}">
                  <a16:creationId xmlns:a16="http://schemas.microsoft.com/office/drawing/2014/main" id="{086FE478-63E6-46AA-8E78-6E1012E7E6EE}"/>
                </a:ext>
              </a:extLst>
            </p:cNvPr>
            <p:cNvSpPr/>
            <p:nvPr/>
          </p:nvSpPr>
          <p:spPr bwMode="auto">
            <a:xfrm>
              <a:off x="5435187" y="2323322"/>
              <a:ext cx="1194318" cy="1105678"/>
            </a:xfrm>
            <a:prstGeom prst="roundRect">
              <a:avLst/>
            </a:prstGeom>
            <a:grp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pic>
          <p:nvPicPr>
            <p:cNvPr id="7" name="Graphic 6" descr="Pause">
              <a:extLst>
                <a:ext uri="{FF2B5EF4-FFF2-40B4-BE49-F238E27FC236}">
                  <a16:creationId xmlns:a16="http://schemas.microsoft.com/office/drawing/2014/main" id="{289FFF12-45BA-419A-ABF7-DD8E43C7FC1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75146" y="2418961"/>
              <a:ext cx="914400" cy="914400"/>
            </a:xfrm>
            <a:prstGeom prst="rect">
              <a:avLst/>
            </a:prstGeom>
          </p:spPr>
        </p:pic>
      </p:grpSp>
    </p:spTree>
    <p:custDataLst>
      <p:tags r:id="rId1"/>
    </p:custDataLst>
    <p:extLst>
      <p:ext uri="{BB962C8B-B14F-4D97-AF65-F5344CB8AC3E}">
        <p14:creationId xmlns:p14="http://schemas.microsoft.com/office/powerpoint/2010/main" val="19203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4000"/>
                                        <p:tgtEl>
                                          <p:spTgt spid="9"/>
                                        </p:tgtEl>
                                      </p:cBhvr>
                                    </p:animEffect>
                                    <p:set>
                                      <p:cBhvr>
                                        <p:cTn id="7" dur="1" fill="hold">
                                          <p:stCondLst>
                                            <p:cond delay="3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201F4CF-E108-493C-A815-C973EA7F6501}"/>
              </a:ext>
            </a:extLst>
          </p:cNvPr>
          <p:cNvSpPr>
            <a:spLocks noGrp="1"/>
          </p:cNvSpPr>
          <p:nvPr>
            <p:ph type="body" sz="quarter" idx="11"/>
          </p:nvPr>
        </p:nvSpPr>
        <p:spPr/>
        <p:txBody>
          <a:bodyPr/>
          <a:lstStyle/>
          <a:p>
            <a:r>
              <a:rPr lang="en-GB" dirty="0"/>
              <a:t> </a:t>
            </a:r>
          </a:p>
        </p:txBody>
      </p:sp>
      <p:pic>
        <p:nvPicPr>
          <p:cNvPr id="3" name="IMG_0549">
            <a:hlinkClick r:id="" action="ppaction://media"/>
            <a:extLst>
              <a:ext uri="{FF2B5EF4-FFF2-40B4-BE49-F238E27FC236}">
                <a16:creationId xmlns:a16="http://schemas.microsoft.com/office/drawing/2014/main" id="{C4B62AE8-973F-46CB-8E29-819DB1B149D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91491" y="1527463"/>
            <a:ext cx="6248399" cy="3514725"/>
          </a:xfrm>
          <a:prstGeom prst="rect">
            <a:avLst/>
          </a:prstGeom>
        </p:spPr>
      </p:pic>
    </p:spTree>
    <p:extLst>
      <p:ext uri="{BB962C8B-B14F-4D97-AF65-F5344CB8AC3E}">
        <p14:creationId xmlns:p14="http://schemas.microsoft.com/office/powerpoint/2010/main" val="136310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13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9F118CB-20A4-45BB-A11B-61228258440C}"/>
              </a:ext>
            </a:extLst>
          </p:cNvPr>
          <p:cNvSpPr>
            <a:spLocks noGrp="1"/>
          </p:cNvSpPr>
          <p:nvPr>
            <p:ph type="body" sz="quarter" idx="11"/>
          </p:nvPr>
        </p:nvSpPr>
        <p:spPr/>
        <p:txBody>
          <a:bodyPr/>
          <a:lstStyle/>
          <a:p>
            <a:r>
              <a:rPr lang="en-GB" dirty="0"/>
              <a:t> </a:t>
            </a:r>
          </a:p>
        </p:txBody>
      </p:sp>
      <p:pic>
        <p:nvPicPr>
          <p:cNvPr id="3" name="Picture 2">
            <a:extLst>
              <a:ext uri="{FF2B5EF4-FFF2-40B4-BE49-F238E27FC236}">
                <a16:creationId xmlns:a16="http://schemas.microsoft.com/office/drawing/2014/main" id="{5EFB9039-DA10-4ED4-9B81-3E30EC36FFC9}"/>
              </a:ext>
            </a:extLst>
          </p:cNvPr>
          <p:cNvPicPr>
            <a:picLocks noChangeAspect="1"/>
          </p:cNvPicPr>
          <p:nvPr/>
        </p:nvPicPr>
        <p:blipFill rotWithShape="1">
          <a:blip r:embed="rId3"/>
          <a:srcRect l="18960" t="14227" r="15005" b="10083"/>
          <a:stretch/>
        </p:blipFill>
        <p:spPr>
          <a:xfrm>
            <a:off x="4729782" y="772989"/>
            <a:ext cx="4256436" cy="1998204"/>
          </a:xfrm>
          <a:prstGeom prst="rect">
            <a:avLst/>
          </a:prstGeom>
        </p:spPr>
      </p:pic>
      <p:pic>
        <p:nvPicPr>
          <p:cNvPr id="4" name="Picture 3">
            <a:extLst>
              <a:ext uri="{FF2B5EF4-FFF2-40B4-BE49-F238E27FC236}">
                <a16:creationId xmlns:a16="http://schemas.microsoft.com/office/drawing/2014/main" id="{4E9B6B53-CCBE-40CD-BE13-B225F412C201}"/>
              </a:ext>
            </a:extLst>
          </p:cNvPr>
          <p:cNvPicPr>
            <a:picLocks noChangeAspect="1"/>
          </p:cNvPicPr>
          <p:nvPr/>
        </p:nvPicPr>
        <p:blipFill>
          <a:blip r:embed="rId4"/>
          <a:stretch>
            <a:fillRect/>
          </a:stretch>
        </p:blipFill>
        <p:spPr>
          <a:xfrm>
            <a:off x="233221" y="772989"/>
            <a:ext cx="4338779" cy="1998204"/>
          </a:xfrm>
          <a:prstGeom prst="rect">
            <a:avLst/>
          </a:prstGeom>
        </p:spPr>
      </p:pic>
    </p:spTree>
    <p:extLst>
      <p:ext uri="{BB962C8B-B14F-4D97-AF65-F5344CB8AC3E}">
        <p14:creationId xmlns:p14="http://schemas.microsoft.com/office/powerpoint/2010/main" val="28073090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 </a:t>
            </a:r>
          </a:p>
        </p:txBody>
      </p:sp>
      <p:sp>
        <p:nvSpPr>
          <p:cNvPr id="7" name="TextBox 6">
            <a:extLst>
              <a:ext uri="{FF2B5EF4-FFF2-40B4-BE49-F238E27FC236}">
                <a16:creationId xmlns:a16="http://schemas.microsoft.com/office/drawing/2014/main" id="{CFA5DB45-90D9-4E68-B0CA-6E55EB5DAA86}"/>
              </a:ext>
            </a:extLst>
          </p:cNvPr>
          <p:cNvSpPr txBox="1"/>
          <p:nvPr/>
        </p:nvSpPr>
        <p:spPr bwMode="auto">
          <a:xfrm>
            <a:off x="1783745" y="5488733"/>
            <a:ext cx="1039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a:t>
            </a:r>
            <a:r>
              <a:rPr lang="en-GB" sz="2400" dirty="0">
                <a:latin typeface="Arial" panose="020B0604020202020204" pitchFamily="34" charset="0"/>
                <a:ea typeface="Myriad Pro Semibold" charset="0"/>
                <a:cs typeface="Arial" panose="020B0604020202020204" pitchFamily="34" charset="0"/>
              </a:rPr>
              <a:t>− 4</a:t>
            </a:r>
            <a:endParaRPr lang="en-GB" sz="2400" dirty="0">
              <a:latin typeface="Myriad Pro Semibold"/>
              <a:ea typeface="Myriad Pro Semibold" charset="0"/>
              <a:cs typeface="Myriad Pro Semibold" charset="0"/>
            </a:endParaRPr>
          </a:p>
        </p:txBody>
      </p:sp>
      <p:sp>
        <p:nvSpPr>
          <p:cNvPr id="8" name="TextBox 7">
            <a:extLst>
              <a:ext uri="{FF2B5EF4-FFF2-40B4-BE49-F238E27FC236}">
                <a16:creationId xmlns:a16="http://schemas.microsoft.com/office/drawing/2014/main" id="{7789C379-2302-4D33-904A-7F9BC0C0228F}"/>
              </a:ext>
            </a:extLst>
          </p:cNvPr>
          <p:cNvSpPr txBox="1"/>
          <p:nvPr/>
        </p:nvSpPr>
        <p:spPr bwMode="auto">
          <a:xfrm>
            <a:off x="4641245" y="5488733"/>
            <a:ext cx="1039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a:t>
            </a:r>
            <a:r>
              <a:rPr lang="en-GB" sz="2400" dirty="0">
                <a:latin typeface="Arial" panose="020B0604020202020204" pitchFamily="34" charset="0"/>
                <a:ea typeface="Myriad Pro Semibold" charset="0"/>
                <a:cs typeface="Arial" panose="020B0604020202020204" pitchFamily="34" charset="0"/>
              </a:rPr>
              <a:t>− 5</a:t>
            </a:r>
            <a:endParaRPr lang="en-GB" sz="2400" dirty="0">
              <a:latin typeface="Myriad Pro Semibold"/>
              <a:ea typeface="Myriad Pro Semibold" charset="0"/>
              <a:cs typeface="Myriad Pro Semibold" charset="0"/>
            </a:endParaRPr>
          </a:p>
        </p:txBody>
      </p:sp>
      <p:pic>
        <p:nvPicPr>
          <p:cNvPr id="10" name="Picture 9" descr="A picture containing stationary, pencil&#10;&#10;Description generated with very high confidence">
            <a:extLst>
              <a:ext uri="{FF2B5EF4-FFF2-40B4-BE49-F238E27FC236}">
                <a16:creationId xmlns:a16="http://schemas.microsoft.com/office/drawing/2014/main" id="{F02A496A-7217-4C65-A688-932A36735E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3729" y="1484193"/>
            <a:ext cx="1399099" cy="3696017"/>
          </a:xfrm>
          <a:prstGeom prst="rect">
            <a:avLst/>
          </a:prstGeom>
        </p:spPr>
      </p:pic>
      <p:pic>
        <p:nvPicPr>
          <p:cNvPr id="11" name="Picture 10" descr="A picture containing stationary, pencil&#10;&#10;Description generated with very high confidence">
            <a:extLst>
              <a:ext uri="{FF2B5EF4-FFF2-40B4-BE49-F238E27FC236}">
                <a16:creationId xmlns:a16="http://schemas.microsoft.com/office/drawing/2014/main" id="{994B1C80-17CB-4A1C-AD71-C84036639D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1229" y="1484193"/>
            <a:ext cx="1399099" cy="3696017"/>
          </a:xfrm>
          <a:prstGeom prst="rect">
            <a:avLst/>
          </a:prstGeom>
        </p:spPr>
      </p:pic>
      <p:sp>
        <p:nvSpPr>
          <p:cNvPr id="13" name="Rectangle 12">
            <a:extLst>
              <a:ext uri="{FF2B5EF4-FFF2-40B4-BE49-F238E27FC236}">
                <a16:creationId xmlns:a16="http://schemas.microsoft.com/office/drawing/2014/main" id="{CBFF82F0-2621-48CD-9966-C0C28F294061}"/>
              </a:ext>
            </a:extLst>
          </p:cNvPr>
          <p:cNvSpPr/>
          <p:nvPr/>
        </p:nvSpPr>
        <p:spPr bwMode="auto">
          <a:xfrm>
            <a:off x="2384241" y="2241591"/>
            <a:ext cx="648000" cy="2962433"/>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4" name="Rectangle 13">
            <a:extLst>
              <a:ext uri="{FF2B5EF4-FFF2-40B4-BE49-F238E27FC236}">
                <a16:creationId xmlns:a16="http://schemas.microsoft.com/office/drawing/2014/main" id="{39F80E52-060C-450B-A147-6EC09FC16FC9}"/>
              </a:ext>
            </a:extLst>
          </p:cNvPr>
          <p:cNvSpPr/>
          <p:nvPr/>
        </p:nvSpPr>
        <p:spPr bwMode="auto">
          <a:xfrm>
            <a:off x="5212328" y="1484192"/>
            <a:ext cx="648000" cy="3696017"/>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57888ACA-0EBA-448E-8E19-C08410F13BF5}"/>
              </a:ext>
            </a:extLst>
          </p:cNvPr>
          <p:cNvSpPr txBox="1"/>
          <p:nvPr/>
        </p:nvSpPr>
        <p:spPr bwMode="auto">
          <a:xfrm>
            <a:off x="3534699" y="548873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&gt;</a:t>
            </a:r>
          </a:p>
        </p:txBody>
      </p:sp>
      <p:pic>
        <p:nvPicPr>
          <p:cNvPr id="4" name="Picture 3">
            <a:extLst>
              <a:ext uri="{FF2B5EF4-FFF2-40B4-BE49-F238E27FC236}">
                <a16:creationId xmlns:a16="http://schemas.microsoft.com/office/drawing/2014/main" id="{2F47E39A-2B84-4B6F-8595-9F6B4253A70E}"/>
              </a:ext>
            </a:extLst>
          </p:cNvPr>
          <p:cNvPicPr>
            <a:picLocks noChangeAspect="1"/>
          </p:cNvPicPr>
          <p:nvPr/>
        </p:nvPicPr>
        <p:blipFill rotWithShape="1">
          <a:blip r:embed="rId5"/>
          <a:srcRect r="44650"/>
          <a:stretch/>
        </p:blipFill>
        <p:spPr>
          <a:xfrm>
            <a:off x="315258" y="790154"/>
            <a:ext cx="982801" cy="1028789"/>
          </a:xfrm>
          <a:prstGeom prst="rect">
            <a:avLst/>
          </a:prstGeom>
        </p:spPr>
      </p:pic>
      <p:pic>
        <p:nvPicPr>
          <p:cNvPr id="12" name="Picture 11">
            <a:extLst>
              <a:ext uri="{FF2B5EF4-FFF2-40B4-BE49-F238E27FC236}">
                <a16:creationId xmlns:a16="http://schemas.microsoft.com/office/drawing/2014/main" id="{76107F41-E3D4-451F-8104-86658A00989F}"/>
              </a:ext>
            </a:extLst>
          </p:cNvPr>
          <p:cNvPicPr>
            <a:picLocks noChangeAspect="1"/>
          </p:cNvPicPr>
          <p:nvPr/>
        </p:nvPicPr>
        <p:blipFill rotWithShape="1">
          <a:blip r:embed="rId5"/>
          <a:srcRect l="49828"/>
          <a:stretch/>
        </p:blipFill>
        <p:spPr>
          <a:xfrm>
            <a:off x="6165998" y="790153"/>
            <a:ext cx="890858" cy="1028789"/>
          </a:xfrm>
          <a:prstGeom prst="rect">
            <a:avLst/>
          </a:prstGeom>
        </p:spPr>
      </p:pic>
      <p:sp>
        <p:nvSpPr>
          <p:cNvPr id="17" name="Rectangle: Rounded Corners 16">
            <a:extLst>
              <a:ext uri="{FF2B5EF4-FFF2-40B4-BE49-F238E27FC236}">
                <a16:creationId xmlns:a16="http://schemas.microsoft.com/office/drawing/2014/main" id="{FE20FDED-C3EF-4B1B-B4A7-BC3EA764A8E7}"/>
              </a:ext>
            </a:extLst>
          </p:cNvPr>
          <p:cNvSpPr/>
          <p:nvPr/>
        </p:nvSpPr>
        <p:spPr bwMode="auto">
          <a:xfrm>
            <a:off x="6403700" y="2430716"/>
            <a:ext cx="256365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2000" b="0" i="0" u="none" strike="noStrike" cap="none" normalizeH="0" baseline="0" dirty="0">
                <a:ln>
                  <a:noFill/>
                </a:ln>
                <a:solidFill>
                  <a:schemeClr val="tx1"/>
                </a:solidFill>
                <a:effectLst/>
                <a:latin typeface="Arial" charset="0"/>
              </a:rPr>
              <a:t>The </a:t>
            </a:r>
            <a:r>
              <a:rPr kumimoji="0" lang="en-GB" sz="2000" b="1" i="0" u="none" strike="noStrike" cap="none" normalizeH="0" baseline="0" dirty="0">
                <a:ln>
                  <a:noFill/>
                </a:ln>
                <a:solidFill>
                  <a:schemeClr val="tx1"/>
                </a:solidFill>
                <a:effectLst/>
                <a:latin typeface="Arial" charset="0"/>
              </a:rPr>
              <a:t>more</a:t>
            </a:r>
            <a:r>
              <a:rPr kumimoji="0" lang="en-GB" sz="2000" b="0" i="0" u="none" strike="noStrike" cap="none" normalizeH="0" baseline="0" dirty="0">
                <a:ln>
                  <a:noFill/>
                </a:ln>
                <a:solidFill>
                  <a:schemeClr val="tx1"/>
                </a:solidFill>
                <a:effectLst/>
                <a:latin typeface="Arial" charset="0"/>
              </a:rPr>
              <a:t> we subtract, the </a:t>
            </a:r>
            <a:r>
              <a:rPr kumimoji="0" lang="en-GB" sz="2000" b="1" i="0" u="none" strike="noStrike" cap="none" normalizeH="0" baseline="0" dirty="0">
                <a:ln>
                  <a:noFill/>
                </a:ln>
                <a:solidFill>
                  <a:schemeClr val="tx1"/>
                </a:solidFill>
                <a:effectLst/>
                <a:latin typeface="Arial" charset="0"/>
              </a:rPr>
              <a:t>less</a:t>
            </a:r>
            <a:r>
              <a:rPr kumimoji="0" lang="en-GB" sz="2000" b="0" i="0" u="none" strike="noStrike" cap="none" normalizeH="0" baseline="0" dirty="0">
                <a:ln>
                  <a:noFill/>
                </a:ln>
                <a:solidFill>
                  <a:schemeClr val="tx1"/>
                </a:solidFill>
                <a:effectLst/>
                <a:latin typeface="Arial" charset="0"/>
              </a:rPr>
              <a:t> we are left with.</a:t>
            </a:r>
          </a:p>
        </p:txBody>
      </p:sp>
      <p:sp>
        <p:nvSpPr>
          <p:cNvPr id="3" name="TextBox 2">
            <a:extLst>
              <a:ext uri="{FF2B5EF4-FFF2-40B4-BE49-F238E27FC236}">
                <a16:creationId xmlns:a16="http://schemas.microsoft.com/office/drawing/2014/main" id="{6AD2DC34-4E5C-4FA3-970A-77735E46C9A9}"/>
              </a:ext>
            </a:extLst>
          </p:cNvPr>
          <p:cNvSpPr txBox="1"/>
          <p:nvPr/>
        </p:nvSpPr>
        <p:spPr>
          <a:xfrm>
            <a:off x="1219200" y="902250"/>
            <a:ext cx="1914525" cy="369332"/>
          </a:xfrm>
          <a:prstGeom prst="rect">
            <a:avLst/>
          </a:prstGeom>
          <a:noFill/>
        </p:spPr>
        <p:txBody>
          <a:bodyPr wrap="square" rtlCol="0">
            <a:spAutoFit/>
          </a:bodyPr>
          <a:lstStyle/>
          <a:p>
            <a:r>
              <a:rPr lang="en-GB" dirty="0"/>
              <a:t>Sebastian</a:t>
            </a:r>
          </a:p>
        </p:txBody>
      </p:sp>
      <p:sp>
        <p:nvSpPr>
          <p:cNvPr id="19" name="TextBox 18">
            <a:extLst>
              <a:ext uri="{FF2B5EF4-FFF2-40B4-BE49-F238E27FC236}">
                <a16:creationId xmlns:a16="http://schemas.microsoft.com/office/drawing/2014/main" id="{F5EAFC0E-8D03-42EF-A8B0-31BED582AF11}"/>
              </a:ext>
            </a:extLst>
          </p:cNvPr>
          <p:cNvSpPr txBox="1"/>
          <p:nvPr/>
        </p:nvSpPr>
        <p:spPr>
          <a:xfrm>
            <a:off x="7219948" y="902250"/>
            <a:ext cx="1914525" cy="369332"/>
          </a:xfrm>
          <a:prstGeom prst="rect">
            <a:avLst/>
          </a:prstGeom>
          <a:noFill/>
        </p:spPr>
        <p:txBody>
          <a:bodyPr wrap="square" rtlCol="0">
            <a:spAutoFit/>
          </a:bodyPr>
          <a:lstStyle/>
          <a:p>
            <a:r>
              <a:rPr lang="en-GB" dirty="0"/>
              <a:t>Megan</a:t>
            </a:r>
          </a:p>
        </p:txBody>
      </p:sp>
    </p:spTree>
    <p:custDataLst>
      <p:tags r:id="rId1"/>
    </p:custDataLst>
    <p:extLst>
      <p:ext uri="{BB962C8B-B14F-4D97-AF65-F5344CB8AC3E}">
        <p14:creationId xmlns:p14="http://schemas.microsoft.com/office/powerpoint/2010/main" val="636483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animBg="1"/>
      <p:bldP spid="14" grpId="0" animBg="1"/>
      <p:bldP spid="15" grpId="0"/>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 </a:t>
            </a:r>
          </a:p>
        </p:txBody>
      </p:sp>
      <p:sp>
        <p:nvSpPr>
          <p:cNvPr id="5" name="TextBox 4">
            <a:extLst>
              <a:ext uri="{FF2B5EF4-FFF2-40B4-BE49-F238E27FC236}">
                <a16:creationId xmlns:a16="http://schemas.microsoft.com/office/drawing/2014/main" id="{6A5FBE70-A909-42F7-B896-7CECED1E51E6}"/>
              </a:ext>
            </a:extLst>
          </p:cNvPr>
          <p:cNvSpPr txBox="1"/>
          <p:nvPr/>
        </p:nvSpPr>
        <p:spPr bwMode="auto">
          <a:xfrm>
            <a:off x="1459936" y="5377714"/>
            <a:ext cx="1039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a:t>
            </a:r>
            <a:r>
              <a:rPr lang="en-GB" sz="2400" dirty="0">
                <a:latin typeface="Arial" panose="020B0604020202020204" pitchFamily="34" charset="0"/>
                <a:ea typeface="Myriad Pro Semibold" charset="0"/>
                <a:cs typeface="Arial" panose="020B0604020202020204" pitchFamily="34" charset="0"/>
              </a:rPr>
              <a:t>− 4</a:t>
            </a:r>
            <a:endParaRPr lang="en-GB" sz="2400" dirty="0">
              <a:latin typeface="Myriad Pro Semibold"/>
              <a:ea typeface="Myriad Pro Semibold" charset="0"/>
              <a:cs typeface="Myriad Pro Semibold" charset="0"/>
            </a:endParaRPr>
          </a:p>
        </p:txBody>
      </p:sp>
      <p:sp>
        <p:nvSpPr>
          <p:cNvPr id="6" name="TextBox 5">
            <a:extLst>
              <a:ext uri="{FF2B5EF4-FFF2-40B4-BE49-F238E27FC236}">
                <a16:creationId xmlns:a16="http://schemas.microsoft.com/office/drawing/2014/main" id="{B063A481-5292-4E7F-A5B8-7EC0977DFF1A}"/>
              </a:ext>
            </a:extLst>
          </p:cNvPr>
          <p:cNvSpPr txBox="1"/>
          <p:nvPr/>
        </p:nvSpPr>
        <p:spPr bwMode="auto">
          <a:xfrm>
            <a:off x="4317436" y="5377714"/>
            <a:ext cx="1039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 </a:t>
            </a:r>
            <a:r>
              <a:rPr lang="en-GB" sz="2400" dirty="0">
                <a:latin typeface="Arial" panose="020B0604020202020204" pitchFamily="34" charset="0"/>
                <a:ea typeface="Myriad Pro Semibold" charset="0"/>
                <a:cs typeface="Arial" panose="020B0604020202020204" pitchFamily="34" charset="0"/>
              </a:rPr>
              <a:t>− 3</a:t>
            </a:r>
            <a:endParaRPr lang="en-GB" sz="2400" dirty="0">
              <a:latin typeface="Myriad Pro Semibold"/>
              <a:ea typeface="Myriad Pro Semibold" charset="0"/>
              <a:cs typeface="Myriad Pro Semibold" charset="0"/>
            </a:endParaRPr>
          </a:p>
        </p:txBody>
      </p:sp>
      <p:pic>
        <p:nvPicPr>
          <p:cNvPr id="7" name="Picture 6" descr="A picture containing stationary, pencil&#10;&#10;Description generated with very high confidence">
            <a:extLst>
              <a:ext uri="{FF2B5EF4-FFF2-40B4-BE49-F238E27FC236}">
                <a16:creationId xmlns:a16="http://schemas.microsoft.com/office/drawing/2014/main" id="{BE3CAE9E-22A0-463B-935D-32F9FCA1DE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9920" y="1373174"/>
            <a:ext cx="1399099" cy="3696017"/>
          </a:xfrm>
          <a:prstGeom prst="rect">
            <a:avLst/>
          </a:prstGeom>
        </p:spPr>
      </p:pic>
      <p:pic>
        <p:nvPicPr>
          <p:cNvPr id="8" name="Picture 7" descr="A picture containing stationary, pencil&#10;&#10;Description generated with very high confidence">
            <a:extLst>
              <a:ext uri="{FF2B5EF4-FFF2-40B4-BE49-F238E27FC236}">
                <a16:creationId xmlns:a16="http://schemas.microsoft.com/office/drawing/2014/main" id="{7910D48C-BCDC-41B0-90B6-9178414243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7420" y="1373174"/>
            <a:ext cx="1399099" cy="3696017"/>
          </a:xfrm>
          <a:prstGeom prst="rect">
            <a:avLst/>
          </a:prstGeom>
        </p:spPr>
      </p:pic>
      <p:sp>
        <p:nvSpPr>
          <p:cNvPr id="9" name="Rectangle 8">
            <a:extLst>
              <a:ext uri="{FF2B5EF4-FFF2-40B4-BE49-F238E27FC236}">
                <a16:creationId xmlns:a16="http://schemas.microsoft.com/office/drawing/2014/main" id="{377FDE5F-F23C-4E75-BB51-2CB669C4F4DE}"/>
              </a:ext>
            </a:extLst>
          </p:cNvPr>
          <p:cNvSpPr/>
          <p:nvPr/>
        </p:nvSpPr>
        <p:spPr bwMode="auto">
          <a:xfrm>
            <a:off x="2060432" y="2130572"/>
            <a:ext cx="648000" cy="2962433"/>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0" name="Rectangle 9">
            <a:extLst>
              <a:ext uri="{FF2B5EF4-FFF2-40B4-BE49-F238E27FC236}">
                <a16:creationId xmlns:a16="http://schemas.microsoft.com/office/drawing/2014/main" id="{812E4123-C011-41D3-9B21-0BEFC5B2A9E9}"/>
              </a:ext>
            </a:extLst>
          </p:cNvPr>
          <p:cNvSpPr/>
          <p:nvPr/>
        </p:nvSpPr>
        <p:spPr bwMode="auto">
          <a:xfrm>
            <a:off x="4888519" y="2882837"/>
            <a:ext cx="648000" cy="2186353"/>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1" name="TextBox 10">
            <a:extLst>
              <a:ext uri="{FF2B5EF4-FFF2-40B4-BE49-F238E27FC236}">
                <a16:creationId xmlns:a16="http://schemas.microsoft.com/office/drawing/2014/main" id="{7A130CED-198D-4D22-AD01-C032EC19C4B8}"/>
              </a:ext>
            </a:extLst>
          </p:cNvPr>
          <p:cNvSpPr txBox="1"/>
          <p:nvPr/>
        </p:nvSpPr>
        <p:spPr bwMode="auto">
          <a:xfrm>
            <a:off x="3210890" y="537771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&lt;</a:t>
            </a:r>
          </a:p>
        </p:txBody>
      </p:sp>
      <p:pic>
        <p:nvPicPr>
          <p:cNvPr id="12" name="Picture 11">
            <a:extLst>
              <a:ext uri="{FF2B5EF4-FFF2-40B4-BE49-F238E27FC236}">
                <a16:creationId xmlns:a16="http://schemas.microsoft.com/office/drawing/2014/main" id="{F693361C-6F08-4707-9F60-D6734D7893AD}"/>
              </a:ext>
            </a:extLst>
          </p:cNvPr>
          <p:cNvPicPr>
            <a:picLocks noChangeAspect="1"/>
          </p:cNvPicPr>
          <p:nvPr/>
        </p:nvPicPr>
        <p:blipFill rotWithShape="1">
          <a:blip r:embed="rId5"/>
          <a:srcRect r="44650"/>
          <a:stretch/>
        </p:blipFill>
        <p:spPr>
          <a:xfrm>
            <a:off x="256066" y="709245"/>
            <a:ext cx="982801" cy="1028789"/>
          </a:xfrm>
          <a:prstGeom prst="rect">
            <a:avLst/>
          </a:prstGeom>
        </p:spPr>
      </p:pic>
      <p:pic>
        <p:nvPicPr>
          <p:cNvPr id="3" name="Picture 2">
            <a:extLst>
              <a:ext uri="{FF2B5EF4-FFF2-40B4-BE49-F238E27FC236}">
                <a16:creationId xmlns:a16="http://schemas.microsoft.com/office/drawing/2014/main" id="{38C75C19-0207-4CE2-BA48-97051D424818}"/>
              </a:ext>
            </a:extLst>
          </p:cNvPr>
          <p:cNvPicPr>
            <a:picLocks noChangeAspect="1"/>
          </p:cNvPicPr>
          <p:nvPr/>
        </p:nvPicPr>
        <p:blipFill>
          <a:blip r:embed="rId6"/>
          <a:stretch>
            <a:fillRect/>
          </a:stretch>
        </p:blipFill>
        <p:spPr>
          <a:xfrm>
            <a:off x="5838840" y="709245"/>
            <a:ext cx="982801" cy="1040131"/>
          </a:xfrm>
          <a:prstGeom prst="rect">
            <a:avLst/>
          </a:prstGeom>
        </p:spPr>
      </p:pic>
      <p:sp>
        <p:nvSpPr>
          <p:cNvPr id="13" name="Rectangle: Rounded Corners 12">
            <a:extLst>
              <a:ext uri="{FF2B5EF4-FFF2-40B4-BE49-F238E27FC236}">
                <a16:creationId xmlns:a16="http://schemas.microsoft.com/office/drawing/2014/main" id="{8EB5CDFC-1744-442B-A3B5-C444C619421A}"/>
              </a:ext>
            </a:extLst>
          </p:cNvPr>
          <p:cNvSpPr/>
          <p:nvPr/>
        </p:nvSpPr>
        <p:spPr bwMode="auto">
          <a:xfrm>
            <a:off x="6182591" y="2375206"/>
            <a:ext cx="2514600"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2000" b="0" i="0" u="none" strike="noStrike" cap="none" normalizeH="0" baseline="0" dirty="0">
                <a:ln>
                  <a:noFill/>
                </a:ln>
                <a:solidFill>
                  <a:schemeClr val="tx1"/>
                </a:solidFill>
                <a:effectLst/>
                <a:latin typeface="Arial" charset="0"/>
              </a:rPr>
              <a:t>The </a:t>
            </a:r>
            <a:r>
              <a:rPr kumimoji="0" lang="en-GB" sz="2000" b="1" i="0" u="none" strike="noStrike" cap="none" normalizeH="0" baseline="0" dirty="0">
                <a:ln>
                  <a:noFill/>
                </a:ln>
                <a:solidFill>
                  <a:schemeClr val="tx1"/>
                </a:solidFill>
                <a:effectLst/>
                <a:latin typeface="Arial" charset="0"/>
              </a:rPr>
              <a:t>less</a:t>
            </a:r>
            <a:r>
              <a:rPr kumimoji="0" lang="en-GB" sz="2000" b="0" i="0" u="none" strike="noStrike" cap="none" normalizeH="0" baseline="0" dirty="0">
                <a:ln>
                  <a:noFill/>
                </a:ln>
                <a:solidFill>
                  <a:schemeClr val="tx1"/>
                </a:solidFill>
                <a:effectLst/>
                <a:latin typeface="Arial" charset="0"/>
              </a:rPr>
              <a:t> we subtract, the </a:t>
            </a:r>
            <a:r>
              <a:rPr kumimoji="0" lang="en-GB" sz="2000" b="1" i="0" u="none" strike="noStrike" cap="none" normalizeH="0" baseline="0" dirty="0">
                <a:ln>
                  <a:noFill/>
                </a:ln>
                <a:solidFill>
                  <a:schemeClr val="tx1"/>
                </a:solidFill>
                <a:effectLst/>
                <a:latin typeface="Arial" charset="0"/>
              </a:rPr>
              <a:t>more</a:t>
            </a:r>
            <a:r>
              <a:rPr kumimoji="0" lang="en-GB" sz="2000" b="0" i="0" u="none" strike="noStrike" cap="none" normalizeH="0" baseline="0" dirty="0">
                <a:ln>
                  <a:noFill/>
                </a:ln>
                <a:solidFill>
                  <a:schemeClr val="tx1"/>
                </a:solidFill>
                <a:effectLst/>
                <a:latin typeface="Arial" charset="0"/>
              </a:rPr>
              <a:t> we are left with.</a:t>
            </a:r>
          </a:p>
        </p:txBody>
      </p:sp>
      <p:sp>
        <p:nvSpPr>
          <p:cNvPr id="15" name="TextBox 14">
            <a:extLst>
              <a:ext uri="{FF2B5EF4-FFF2-40B4-BE49-F238E27FC236}">
                <a16:creationId xmlns:a16="http://schemas.microsoft.com/office/drawing/2014/main" id="{F080BD55-1DD0-491F-8737-82BEF7DBCBAB}"/>
              </a:ext>
            </a:extLst>
          </p:cNvPr>
          <p:cNvSpPr txBox="1"/>
          <p:nvPr/>
        </p:nvSpPr>
        <p:spPr>
          <a:xfrm>
            <a:off x="1219200" y="902250"/>
            <a:ext cx="1914525" cy="369332"/>
          </a:xfrm>
          <a:prstGeom prst="rect">
            <a:avLst/>
          </a:prstGeom>
          <a:noFill/>
        </p:spPr>
        <p:txBody>
          <a:bodyPr wrap="square" rtlCol="0">
            <a:spAutoFit/>
          </a:bodyPr>
          <a:lstStyle/>
          <a:p>
            <a:r>
              <a:rPr lang="en-GB" dirty="0"/>
              <a:t>Sebastian</a:t>
            </a:r>
          </a:p>
        </p:txBody>
      </p:sp>
      <p:sp>
        <p:nvSpPr>
          <p:cNvPr id="16" name="TextBox 15">
            <a:extLst>
              <a:ext uri="{FF2B5EF4-FFF2-40B4-BE49-F238E27FC236}">
                <a16:creationId xmlns:a16="http://schemas.microsoft.com/office/drawing/2014/main" id="{8B9B63A2-61C5-489C-AB92-156C6D3B461E}"/>
              </a:ext>
            </a:extLst>
          </p:cNvPr>
          <p:cNvSpPr txBox="1"/>
          <p:nvPr/>
        </p:nvSpPr>
        <p:spPr>
          <a:xfrm>
            <a:off x="6858000" y="902250"/>
            <a:ext cx="1914525" cy="369332"/>
          </a:xfrm>
          <a:prstGeom prst="rect">
            <a:avLst/>
          </a:prstGeom>
          <a:noFill/>
        </p:spPr>
        <p:txBody>
          <a:bodyPr wrap="square" rtlCol="0">
            <a:spAutoFit/>
          </a:bodyPr>
          <a:lstStyle/>
          <a:p>
            <a:r>
              <a:rPr lang="en-GB" dirty="0"/>
              <a:t>Peter</a:t>
            </a:r>
          </a:p>
        </p:txBody>
      </p:sp>
    </p:spTree>
    <p:custDataLst>
      <p:tags r:id="rId1"/>
    </p:custDataLst>
    <p:extLst>
      <p:ext uri="{BB962C8B-B14F-4D97-AF65-F5344CB8AC3E}">
        <p14:creationId xmlns:p14="http://schemas.microsoft.com/office/powerpoint/2010/main" val="89339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B8C14F-BC3C-45DA-8030-4C8C73B89AFA}"/>
              </a:ext>
            </a:extLst>
          </p:cNvPr>
          <p:cNvSpPr>
            <a:spLocks noGrp="1"/>
          </p:cNvSpPr>
          <p:nvPr>
            <p:ph type="body" sz="quarter" idx="11"/>
          </p:nvPr>
        </p:nvSpPr>
        <p:spPr/>
        <p:txBody>
          <a:bodyPr/>
          <a:lstStyle/>
          <a:p>
            <a:r>
              <a:rPr lang="en-GB" dirty="0"/>
              <a:t> </a:t>
            </a:r>
          </a:p>
        </p:txBody>
      </p:sp>
      <p:pic>
        <p:nvPicPr>
          <p:cNvPr id="3" name="Picture 2">
            <a:extLst>
              <a:ext uri="{FF2B5EF4-FFF2-40B4-BE49-F238E27FC236}">
                <a16:creationId xmlns:a16="http://schemas.microsoft.com/office/drawing/2014/main" id="{5E0E97CB-7BBA-4D7E-B089-B92D0E0969F0}"/>
              </a:ext>
            </a:extLst>
          </p:cNvPr>
          <p:cNvPicPr>
            <a:picLocks noChangeAspect="1"/>
          </p:cNvPicPr>
          <p:nvPr/>
        </p:nvPicPr>
        <p:blipFill>
          <a:blip r:embed="rId3"/>
          <a:stretch>
            <a:fillRect/>
          </a:stretch>
        </p:blipFill>
        <p:spPr>
          <a:xfrm>
            <a:off x="2928650" y="2780498"/>
            <a:ext cx="3482642" cy="2819644"/>
          </a:xfrm>
          <a:prstGeom prst="rect">
            <a:avLst/>
          </a:prstGeom>
        </p:spPr>
      </p:pic>
      <p:sp>
        <p:nvSpPr>
          <p:cNvPr id="4" name="Rectangle: Rounded Corners 3">
            <a:extLst>
              <a:ext uri="{FF2B5EF4-FFF2-40B4-BE49-F238E27FC236}">
                <a16:creationId xmlns:a16="http://schemas.microsoft.com/office/drawing/2014/main" id="{AFCCA3F2-7639-4F28-8BCF-4A41387F6CD2}"/>
              </a:ext>
            </a:extLst>
          </p:cNvPr>
          <p:cNvSpPr/>
          <p:nvPr/>
        </p:nvSpPr>
        <p:spPr bwMode="auto">
          <a:xfrm>
            <a:off x="242373" y="815626"/>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are left with.</a:t>
            </a:r>
          </a:p>
        </p:txBody>
      </p:sp>
      <p:sp>
        <p:nvSpPr>
          <p:cNvPr id="5" name="Rectangle: Rounded Corners 4">
            <a:extLst>
              <a:ext uri="{FF2B5EF4-FFF2-40B4-BE49-F238E27FC236}">
                <a16:creationId xmlns:a16="http://schemas.microsoft.com/office/drawing/2014/main" id="{AF706215-42A4-4B55-AB19-8FFF1ADCB4A6}"/>
              </a:ext>
            </a:extLst>
          </p:cNvPr>
          <p:cNvSpPr/>
          <p:nvPr/>
        </p:nvSpPr>
        <p:spPr bwMode="auto">
          <a:xfrm>
            <a:off x="5797163" y="815626"/>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are left with.</a:t>
            </a:r>
          </a:p>
        </p:txBody>
      </p:sp>
      <p:sp>
        <p:nvSpPr>
          <p:cNvPr id="9" name="Rectangle 8">
            <a:extLst>
              <a:ext uri="{FF2B5EF4-FFF2-40B4-BE49-F238E27FC236}">
                <a16:creationId xmlns:a16="http://schemas.microsoft.com/office/drawing/2014/main" id="{296D2770-9A77-4864-8CF0-D86790D3A752}"/>
              </a:ext>
            </a:extLst>
          </p:cNvPr>
          <p:cNvSpPr/>
          <p:nvPr/>
        </p:nvSpPr>
        <p:spPr>
          <a:xfrm>
            <a:off x="3306269" y="2188429"/>
            <a:ext cx="2630848" cy="523220"/>
          </a:xfrm>
          <a:prstGeom prst="rect">
            <a:avLst/>
          </a:prstGeom>
        </p:spPr>
        <p:txBody>
          <a:bodyPr wrap="none">
            <a:spAutoFit/>
          </a:bodyPr>
          <a:lstStyle/>
          <a:p>
            <a:pPr fontAlgn="base">
              <a:spcBef>
                <a:spcPct val="20000"/>
              </a:spcBef>
              <a:spcAft>
                <a:spcPct val="0"/>
              </a:spcAft>
              <a:buClr>
                <a:srgbClr val="00628C"/>
              </a:buClr>
            </a:pPr>
            <a:r>
              <a:rPr lang="en-GB" sz="2800" dirty="0">
                <a:solidFill>
                  <a:schemeClr val="tx2"/>
                </a:solidFill>
                <a:latin typeface="Arial" charset="0"/>
              </a:rPr>
              <a:t>Insert &lt;, &gt; or =</a:t>
            </a:r>
            <a:endParaRPr lang="en-GB" sz="3600" dirty="0">
              <a:solidFill>
                <a:schemeClr val="tx2"/>
              </a:solidFill>
              <a:latin typeface="Arial" charset="0"/>
            </a:endParaRPr>
          </a:p>
        </p:txBody>
      </p:sp>
    </p:spTree>
    <p:extLst>
      <p:ext uri="{BB962C8B-B14F-4D97-AF65-F5344CB8AC3E}">
        <p14:creationId xmlns:p14="http://schemas.microsoft.com/office/powerpoint/2010/main" val="3712670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23B21C-E493-41C6-BC7C-BB796F531925}"/>
              </a:ext>
            </a:extLst>
          </p:cNvPr>
          <p:cNvSpPr>
            <a:spLocks noGrp="1"/>
          </p:cNvSpPr>
          <p:nvPr>
            <p:ph type="body" sz="quarter" idx="11"/>
          </p:nvPr>
        </p:nvSpPr>
        <p:spPr/>
        <p:txBody>
          <a:bodyPr/>
          <a:lstStyle/>
          <a:p>
            <a:r>
              <a:rPr lang="en-GB" dirty="0"/>
              <a:t> </a:t>
            </a:r>
          </a:p>
        </p:txBody>
      </p:sp>
      <p:pic>
        <p:nvPicPr>
          <p:cNvPr id="3" name="Picture 2">
            <a:extLst>
              <a:ext uri="{FF2B5EF4-FFF2-40B4-BE49-F238E27FC236}">
                <a16:creationId xmlns:a16="http://schemas.microsoft.com/office/drawing/2014/main" id="{27D3D7FA-1C60-45A2-86E5-5697C3F7FDAD}"/>
              </a:ext>
            </a:extLst>
          </p:cNvPr>
          <p:cNvPicPr>
            <a:picLocks noChangeAspect="1"/>
          </p:cNvPicPr>
          <p:nvPr/>
        </p:nvPicPr>
        <p:blipFill rotWithShape="1">
          <a:blip r:embed="rId6"/>
          <a:srcRect b="62716"/>
          <a:stretch/>
        </p:blipFill>
        <p:spPr>
          <a:xfrm>
            <a:off x="5661358" y="718531"/>
            <a:ext cx="3482642" cy="1051273"/>
          </a:xfrm>
          <a:prstGeom prst="rect">
            <a:avLst/>
          </a:prstGeom>
        </p:spPr>
      </p:pic>
      <p:sp>
        <p:nvSpPr>
          <p:cNvPr id="5" name="TextBox 4">
            <a:extLst>
              <a:ext uri="{FF2B5EF4-FFF2-40B4-BE49-F238E27FC236}">
                <a16:creationId xmlns:a16="http://schemas.microsoft.com/office/drawing/2014/main" id="{9E669FF9-C1BB-42FA-AFD8-459694628C3E}"/>
              </a:ext>
            </a:extLst>
          </p:cNvPr>
          <p:cNvSpPr txBox="1"/>
          <p:nvPr/>
        </p:nvSpPr>
        <p:spPr>
          <a:xfrm>
            <a:off x="6902779" y="951779"/>
            <a:ext cx="737755" cy="584775"/>
          </a:xfrm>
          <a:prstGeom prst="rect">
            <a:avLst/>
          </a:prstGeom>
          <a:noFill/>
        </p:spPr>
        <p:txBody>
          <a:bodyPr wrap="square" rtlCol="0">
            <a:spAutoFit/>
          </a:bodyPr>
          <a:lstStyle/>
          <a:p>
            <a:pPr algn="ctr"/>
            <a:r>
              <a:rPr lang="en-GB" sz="3200" dirty="0">
                <a:solidFill>
                  <a:srgbClr val="0070C0"/>
                </a:solidFill>
              </a:rPr>
              <a:t> &gt;</a:t>
            </a:r>
          </a:p>
        </p:txBody>
      </p:sp>
      <p:sp>
        <p:nvSpPr>
          <p:cNvPr id="6" name="Rectangle: Rounded Corners 5">
            <a:extLst>
              <a:ext uri="{FF2B5EF4-FFF2-40B4-BE49-F238E27FC236}">
                <a16:creationId xmlns:a16="http://schemas.microsoft.com/office/drawing/2014/main" id="{F5BC3776-1396-475D-BC5C-23F4B8B1A1DA}"/>
              </a:ext>
            </a:extLst>
          </p:cNvPr>
          <p:cNvSpPr/>
          <p:nvPr/>
        </p:nvSpPr>
        <p:spPr bwMode="auto">
          <a:xfrm>
            <a:off x="107401" y="5277571"/>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are left with.</a:t>
            </a:r>
          </a:p>
        </p:txBody>
      </p:sp>
      <p:sp>
        <p:nvSpPr>
          <p:cNvPr id="7" name="Rectangle: Rounded Corners 6">
            <a:extLst>
              <a:ext uri="{FF2B5EF4-FFF2-40B4-BE49-F238E27FC236}">
                <a16:creationId xmlns:a16="http://schemas.microsoft.com/office/drawing/2014/main" id="{B25C8E23-766E-409F-94CC-C1A7A7277A81}"/>
              </a:ext>
            </a:extLst>
          </p:cNvPr>
          <p:cNvSpPr/>
          <p:nvPr/>
        </p:nvSpPr>
        <p:spPr bwMode="auto">
          <a:xfrm>
            <a:off x="3195477" y="5277571"/>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are left with.</a:t>
            </a:r>
          </a:p>
        </p:txBody>
      </p:sp>
      <p:pic>
        <p:nvPicPr>
          <p:cNvPr id="11" name="slide 1">
            <a:hlinkClick r:id="" action="ppaction://media"/>
            <a:extLst>
              <a:ext uri="{FF2B5EF4-FFF2-40B4-BE49-F238E27FC236}">
                <a16:creationId xmlns:a16="http://schemas.microsoft.com/office/drawing/2014/main" id="{C4161BF5-9D32-436F-A054-ACDE0006730A}"/>
              </a:ext>
            </a:extLst>
          </p:cNvPr>
          <p:cNvPicPr>
            <a:picLocks noChangeAspect="1"/>
          </p:cNvPicPr>
          <p:nvPr>
            <a:videoFile r:link="rId3"/>
            <p:extLst>
              <p:ext uri="{DAA4B4D4-6D71-4841-9C94-3DE7FCFB9230}">
                <p14:media xmlns:p14="http://schemas.microsoft.com/office/powerpoint/2010/main" r:embed="rId2"/>
              </p:ext>
            </p:extLst>
          </p:nvPr>
        </p:nvPicPr>
        <p:blipFill rotWithShape="1">
          <a:blip r:embed="rId7"/>
          <a:srcRect l="14490" t="25572" r="30093" b="5448"/>
          <a:stretch/>
        </p:blipFill>
        <p:spPr>
          <a:xfrm>
            <a:off x="107401" y="718531"/>
            <a:ext cx="5565644" cy="3752648"/>
          </a:xfrm>
          <a:prstGeom prst="rect">
            <a:avLst/>
          </a:prstGeom>
        </p:spPr>
      </p:pic>
      <p:pic>
        <p:nvPicPr>
          <p:cNvPr id="12" name="slide 1">
            <a:hlinkClick r:id="" action="ppaction://media"/>
            <a:extLst>
              <a:ext uri="{FF2B5EF4-FFF2-40B4-BE49-F238E27FC236}">
                <a16:creationId xmlns:a16="http://schemas.microsoft.com/office/drawing/2014/main" id="{4E018C0D-A456-4DC5-B179-A28306CA8591}"/>
              </a:ext>
            </a:extLst>
          </p:cNvPr>
          <p:cNvPicPr>
            <a:picLocks noChangeAspect="1"/>
          </p:cNvPicPr>
          <p:nvPr>
            <a:videoFile r:link="rId3"/>
            <p:extLst>
              <p:ext uri="{DAA4B4D4-6D71-4841-9C94-3DE7FCFB9230}">
                <p14:media xmlns:p14="http://schemas.microsoft.com/office/powerpoint/2010/main" r:embed="rId2"/>
              </p:ext>
            </p:extLst>
          </p:nvPr>
        </p:nvPicPr>
        <p:blipFill rotWithShape="1">
          <a:blip r:embed="rId7"/>
          <a:srcRect l="14490" t="25572" r="30093" b="5448"/>
          <a:stretch/>
        </p:blipFill>
        <p:spPr>
          <a:xfrm>
            <a:off x="107401" y="718531"/>
            <a:ext cx="5565644" cy="3752648"/>
          </a:xfrm>
          <a:prstGeom prst="rect">
            <a:avLst/>
          </a:prstGeom>
        </p:spPr>
      </p:pic>
      <p:sp>
        <p:nvSpPr>
          <p:cNvPr id="4" name="TextBox 3">
            <a:extLst>
              <a:ext uri="{FF2B5EF4-FFF2-40B4-BE49-F238E27FC236}">
                <a16:creationId xmlns:a16="http://schemas.microsoft.com/office/drawing/2014/main" id="{70D1B396-2883-467D-9D2A-6FFE0CAF91C6}"/>
              </a:ext>
            </a:extLst>
          </p:cNvPr>
          <p:cNvSpPr txBox="1"/>
          <p:nvPr/>
        </p:nvSpPr>
        <p:spPr>
          <a:xfrm>
            <a:off x="6477000" y="2085975"/>
            <a:ext cx="2362200" cy="646331"/>
          </a:xfrm>
          <a:prstGeom prst="rect">
            <a:avLst/>
          </a:prstGeom>
          <a:noFill/>
        </p:spPr>
        <p:txBody>
          <a:bodyPr wrap="square" rtlCol="0">
            <a:spAutoFit/>
          </a:bodyPr>
          <a:lstStyle/>
          <a:p>
            <a:r>
              <a:rPr lang="en-GB" dirty="0"/>
              <a:t>‘Ten subtract two equals </a:t>
            </a:r>
            <a:r>
              <a:rPr lang="en-GB" dirty="0">
                <a:solidFill>
                  <a:srgbClr val="FF0000"/>
                </a:solidFill>
              </a:rPr>
              <a:t>eight</a:t>
            </a:r>
            <a:r>
              <a:rPr lang="en-GB" dirty="0"/>
              <a:t>.’ </a:t>
            </a:r>
          </a:p>
        </p:txBody>
      </p:sp>
    </p:spTree>
    <p:custDataLst>
      <p:tags r:id="rId1"/>
    </p:custDataLst>
    <p:extLst>
      <p:ext uri="{BB962C8B-B14F-4D97-AF65-F5344CB8AC3E}">
        <p14:creationId xmlns:p14="http://schemas.microsoft.com/office/powerpoint/2010/main" val="679636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25" fill="hold"/>
                                        <p:tgtEl>
                                          <p:spTgt spid="11"/>
                                        </p:tgtEl>
                                      </p:cBhvr>
                                    </p:cmd>
                                  </p:childTnLst>
                                </p:cTn>
                              </p:par>
                              <p:par>
                                <p:cTn id="7" presetID="1" presetClass="entr" presetSubtype="0" fill="hold" grpId="0" nodeType="withEffect">
                                  <p:stCondLst>
                                    <p:cond delay="4050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grpId="1" nodeType="clickEffect">
                                  <p:stCondLst>
                                    <p:cond delay="0"/>
                                  </p:stCondLst>
                                  <p:childTnLst>
                                    <p:animEffect transition="out" filter="fade">
                                      <p:cBhvr>
                                        <p:cTn id="12" dur="2800"/>
                                        <p:tgtEl>
                                          <p:spTgt spid="4"/>
                                        </p:tgtEl>
                                      </p:cBhvr>
                                    </p:animEffect>
                                    <p:set>
                                      <p:cBhvr>
                                        <p:cTn id="13" dur="1" fill="hold">
                                          <p:stCondLst>
                                            <p:cond delay="2799"/>
                                          </p:stCondLst>
                                        </p:cTn>
                                        <p:tgtEl>
                                          <p:spTgt spid="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9925" fill="hold"/>
                                        <p:tgtEl>
                                          <p:spTgt spid="12"/>
                                        </p:tgtEl>
                                      </p:cBhvr>
                                    </p:cmd>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11"/>
                </p:tgtEl>
              </p:cMediaNode>
            </p:video>
            <p:seq concurrent="1" nextAc="seek">
              <p:cTn id="28" restart="whenNotActive" fill="hold" evtFilter="cancelBubble" nodeType="interactiveSeq">
                <p:stCondLst>
                  <p:cond evt="onClick" delay="0">
                    <p:tgtEl>
                      <p:spTgt spid="11"/>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1"/>
                                        </p:tgtEl>
                                      </p:cBhvr>
                                    </p:cmd>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12"/>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12"/>
                                        </p:tgtEl>
                                      </p:cBhvr>
                                    </p:cmd>
                                  </p:childTnLst>
                                </p:cTn>
                              </p:par>
                            </p:childTnLst>
                          </p:cTn>
                        </p:par>
                      </p:childTnLst>
                    </p:cTn>
                  </p:par>
                </p:childTnLst>
              </p:cTn>
              <p:nextCondLst>
                <p:cond evt="onClick" delay="0">
                  <p:tgtEl>
                    <p:spTgt spid="12"/>
                  </p:tgtEl>
                </p:cond>
              </p:nextCondLst>
            </p:seq>
            <p:video>
              <p:cMediaNode vol="80000">
                <p:cTn id="38" fill="hold" display="0">
                  <p:stCondLst>
                    <p:cond delay="indefinite"/>
                  </p:stCondLst>
                </p:cTn>
                <p:tgtEl>
                  <p:spTgt spid="12"/>
                </p:tgtEl>
              </p:cMediaNode>
            </p:video>
          </p:childTnLst>
        </p:cTn>
      </p:par>
    </p:tnLst>
    <p:bldLst>
      <p:bldP spid="5" grpId="0"/>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199E191-B621-4393-92E5-2785E72B0F33}"/>
              </a:ext>
            </a:extLst>
          </p:cNvPr>
          <p:cNvSpPr>
            <a:spLocks noGrp="1"/>
          </p:cNvSpPr>
          <p:nvPr>
            <p:ph type="body" sz="quarter" idx="11"/>
          </p:nvPr>
        </p:nvSpPr>
        <p:spPr/>
        <p:txBody>
          <a:bodyPr/>
          <a:lstStyle/>
          <a:p>
            <a:r>
              <a:rPr lang="en-GB" dirty="0"/>
              <a:t> </a:t>
            </a:r>
          </a:p>
        </p:txBody>
      </p:sp>
      <p:pic>
        <p:nvPicPr>
          <p:cNvPr id="3" name="Picture 2">
            <a:extLst>
              <a:ext uri="{FF2B5EF4-FFF2-40B4-BE49-F238E27FC236}">
                <a16:creationId xmlns:a16="http://schemas.microsoft.com/office/drawing/2014/main" id="{466BE121-BB55-4821-A63C-28BFF08C4EDC}"/>
              </a:ext>
            </a:extLst>
          </p:cNvPr>
          <p:cNvPicPr>
            <a:picLocks noChangeAspect="1"/>
          </p:cNvPicPr>
          <p:nvPr/>
        </p:nvPicPr>
        <p:blipFill rotWithShape="1">
          <a:blip r:embed="rId5"/>
          <a:srcRect t="36126" b="30672"/>
          <a:stretch/>
        </p:blipFill>
        <p:spPr>
          <a:xfrm>
            <a:off x="5661358" y="967456"/>
            <a:ext cx="3482642" cy="936172"/>
          </a:xfrm>
          <a:prstGeom prst="rect">
            <a:avLst/>
          </a:prstGeom>
        </p:spPr>
      </p:pic>
      <p:sp>
        <p:nvSpPr>
          <p:cNvPr id="5" name="TextBox 4">
            <a:extLst>
              <a:ext uri="{FF2B5EF4-FFF2-40B4-BE49-F238E27FC236}">
                <a16:creationId xmlns:a16="http://schemas.microsoft.com/office/drawing/2014/main" id="{C5931EA0-EDA1-4019-AFA9-4C03F2A838AE}"/>
              </a:ext>
            </a:extLst>
          </p:cNvPr>
          <p:cNvSpPr txBox="1"/>
          <p:nvPr/>
        </p:nvSpPr>
        <p:spPr>
          <a:xfrm>
            <a:off x="6934572" y="1143154"/>
            <a:ext cx="737755" cy="584775"/>
          </a:xfrm>
          <a:prstGeom prst="rect">
            <a:avLst/>
          </a:prstGeom>
          <a:noFill/>
        </p:spPr>
        <p:txBody>
          <a:bodyPr wrap="square" rtlCol="0">
            <a:spAutoFit/>
          </a:bodyPr>
          <a:lstStyle/>
          <a:p>
            <a:pPr algn="ctr"/>
            <a:r>
              <a:rPr lang="en-GB" sz="3200" dirty="0">
                <a:solidFill>
                  <a:srgbClr val="0070C0"/>
                </a:solidFill>
              </a:rPr>
              <a:t>=</a:t>
            </a:r>
          </a:p>
        </p:txBody>
      </p:sp>
      <p:sp>
        <p:nvSpPr>
          <p:cNvPr id="6" name="Rectangle: Rounded Corners 5">
            <a:extLst>
              <a:ext uri="{FF2B5EF4-FFF2-40B4-BE49-F238E27FC236}">
                <a16:creationId xmlns:a16="http://schemas.microsoft.com/office/drawing/2014/main" id="{DDB02E60-F613-49B5-AB1E-778E00725106}"/>
              </a:ext>
            </a:extLst>
          </p:cNvPr>
          <p:cNvSpPr/>
          <p:nvPr/>
        </p:nvSpPr>
        <p:spPr bwMode="auto">
          <a:xfrm>
            <a:off x="126062" y="5242192"/>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are left with.</a:t>
            </a:r>
          </a:p>
        </p:txBody>
      </p:sp>
      <p:sp>
        <p:nvSpPr>
          <p:cNvPr id="7" name="Rectangle: Rounded Corners 6">
            <a:extLst>
              <a:ext uri="{FF2B5EF4-FFF2-40B4-BE49-F238E27FC236}">
                <a16:creationId xmlns:a16="http://schemas.microsoft.com/office/drawing/2014/main" id="{7D516C9F-1A8B-4066-8FB0-A2DE51B28905}"/>
              </a:ext>
            </a:extLst>
          </p:cNvPr>
          <p:cNvSpPr/>
          <p:nvPr/>
        </p:nvSpPr>
        <p:spPr bwMode="auto">
          <a:xfrm>
            <a:off x="3173706" y="5242192"/>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are left with.</a:t>
            </a:r>
          </a:p>
        </p:txBody>
      </p:sp>
      <p:pic>
        <p:nvPicPr>
          <p:cNvPr id="9" name="slide 2">
            <a:hlinkClick r:id="" action="ppaction://media"/>
            <a:extLst>
              <a:ext uri="{FF2B5EF4-FFF2-40B4-BE49-F238E27FC236}">
                <a16:creationId xmlns:a16="http://schemas.microsoft.com/office/drawing/2014/main" id="{F9F41263-5BCA-455F-8E61-BBFBB9396D05}"/>
              </a:ext>
            </a:extLst>
          </p:cNvPr>
          <p:cNvPicPr>
            <a:picLocks noChangeAspect="1"/>
          </p:cNvPicPr>
          <p:nvPr>
            <a:videoFile r:link="rId3"/>
            <p:extLst>
              <p:ext uri="{DAA4B4D4-6D71-4841-9C94-3DE7FCFB9230}">
                <p14:media xmlns:p14="http://schemas.microsoft.com/office/powerpoint/2010/main" r:embed="rId2"/>
              </p:ext>
            </p:extLst>
          </p:nvPr>
        </p:nvPicPr>
        <p:blipFill rotWithShape="1">
          <a:blip r:embed="rId6"/>
          <a:srcRect l="8266" t="19202" r="29631" b="6013"/>
          <a:stretch/>
        </p:blipFill>
        <p:spPr>
          <a:xfrm>
            <a:off x="126062" y="729946"/>
            <a:ext cx="5363331" cy="3498375"/>
          </a:xfrm>
          <a:prstGeom prst="rect">
            <a:avLst/>
          </a:prstGeom>
        </p:spPr>
      </p:pic>
    </p:spTree>
    <p:custDataLst>
      <p:tags r:id="rId1"/>
    </p:custDataLst>
    <p:extLst>
      <p:ext uri="{BB962C8B-B14F-4D97-AF65-F5344CB8AC3E}">
        <p14:creationId xmlns:p14="http://schemas.microsoft.com/office/powerpoint/2010/main" val="965737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23"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9"/>
                </p:tgtEl>
              </p:cMediaNode>
            </p:video>
            <p:seq concurrent="1" nextAc="seek">
              <p:cTn id="13" restart="whenNotActive" fill="hold" evtFilter="cancelBubble" nodeType="interactiveSeq">
                <p:stCondLst>
                  <p:cond evt="onClick" delay="0">
                    <p:tgtEl>
                      <p:spTgt spid="9"/>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9"/>
                                        </p:tgtEl>
                                      </p:cBhvr>
                                    </p:cmd>
                                  </p:childTnLst>
                                </p:cTn>
                              </p:par>
                            </p:childTnLst>
                          </p:cTn>
                        </p:par>
                      </p:childTnLst>
                    </p:cTn>
                  </p:par>
                </p:childTnLst>
              </p:cTn>
              <p:nextCondLst>
                <p:cond evt="onClick" delay="0">
                  <p:tgtEl>
                    <p:spTgt spid="9"/>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3E3283-D6DB-442B-ACCE-5CE373C1A57A}"/>
              </a:ext>
            </a:extLst>
          </p:cNvPr>
          <p:cNvSpPr>
            <a:spLocks noGrp="1"/>
          </p:cNvSpPr>
          <p:nvPr>
            <p:ph type="body" sz="quarter" idx="11"/>
          </p:nvPr>
        </p:nvSpPr>
        <p:spPr/>
        <p:txBody>
          <a:bodyPr/>
          <a:lstStyle/>
          <a:p>
            <a:r>
              <a:rPr lang="en-GB" dirty="0"/>
              <a:t> </a:t>
            </a:r>
          </a:p>
        </p:txBody>
      </p:sp>
      <p:pic>
        <p:nvPicPr>
          <p:cNvPr id="3" name="Picture 2">
            <a:extLst>
              <a:ext uri="{FF2B5EF4-FFF2-40B4-BE49-F238E27FC236}">
                <a16:creationId xmlns:a16="http://schemas.microsoft.com/office/drawing/2014/main" id="{FDD53AAB-A2DF-42FE-837F-18624EB4590A}"/>
              </a:ext>
            </a:extLst>
          </p:cNvPr>
          <p:cNvPicPr>
            <a:picLocks noChangeAspect="1"/>
          </p:cNvPicPr>
          <p:nvPr/>
        </p:nvPicPr>
        <p:blipFill rotWithShape="1">
          <a:blip r:embed="rId5"/>
          <a:srcRect t="67783"/>
          <a:stretch/>
        </p:blipFill>
        <p:spPr>
          <a:xfrm>
            <a:off x="5552107" y="706200"/>
            <a:ext cx="3482642" cy="908399"/>
          </a:xfrm>
          <a:prstGeom prst="rect">
            <a:avLst/>
          </a:prstGeom>
        </p:spPr>
      </p:pic>
      <p:sp>
        <p:nvSpPr>
          <p:cNvPr id="5" name="TextBox 4">
            <a:extLst>
              <a:ext uri="{FF2B5EF4-FFF2-40B4-BE49-F238E27FC236}">
                <a16:creationId xmlns:a16="http://schemas.microsoft.com/office/drawing/2014/main" id="{28525FAD-5A01-444E-842E-BB80EB4B6AF5}"/>
              </a:ext>
            </a:extLst>
          </p:cNvPr>
          <p:cNvSpPr txBox="1"/>
          <p:nvPr/>
        </p:nvSpPr>
        <p:spPr>
          <a:xfrm>
            <a:off x="6814830" y="953736"/>
            <a:ext cx="737755" cy="584775"/>
          </a:xfrm>
          <a:prstGeom prst="rect">
            <a:avLst/>
          </a:prstGeom>
          <a:noFill/>
        </p:spPr>
        <p:txBody>
          <a:bodyPr wrap="square" rtlCol="0">
            <a:spAutoFit/>
          </a:bodyPr>
          <a:lstStyle/>
          <a:p>
            <a:pPr algn="ctr"/>
            <a:r>
              <a:rPr lang="en-GB" sz="3200" dirty="0">
                <a:solidFill>
                  <a:srgbClr val="0070C0"/>
                </a:solidFill>
              </a:rPr>
              <a:t>&lt;</a:t>
            </a:r>
          </a:p>
        </p:txBody>
      </p:sp>
      <p:sp>
        <p:nvSpPr>
          <p:cNvPr id="6" name="Rectangle: Rounded Corners 5">
            <a:extLst>
              <a:ext uri="{FF2B5EF4-FFF2-40B4-BE49-F238E27FC236}">
                <a16:creationId xmlns:a16="http://schemas.microsoft.com/office/drawing/2014/main" id="{5143DDF5-4D4F-46D3-8268-5A3BD3DBE060}"/>
              </a:ext>
            </a:extLst>
          </p:cNvPr>
          <p:cNvSpPr/>
          <p:nvPr/>
        </p:nvSpPr>
        <p:spPr bwMode="auto">
          <a:xfrm>
            <a:off x="107401" y="5277571"/>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are left with.</a:t>
            </a:r>
          </a:p>
        </p:txBody>
      </p:sp>
      <p:sp>
        <p:nvSpPr>
          <p:cNvPr id="7" name="Rectangle: Rounded Corners 6">
            <a:extLst>
              <a:ext uri="{FF2B5EF4-FFF2-40B4-BE49-F238E27FC236}">
                <a16:creationId xmlns:a16="http://schemas.microsoft.com/office/drawing/2014/main" id="{DE8DBE1C-7423-40D6-8E20-74D6EE745375}"/>
              </a:ext>
            </a:extLst>
          </p:cNvPr>
          <p:cNvSpPr/>
          <p:nvPr/>
        </p:nvSpPr>
        <p:spPr bwMode="auto">
          <a:xfrm>
            <a:off x="3195477" y="5277571"/>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are left with.</a:t>
            </a:r>
          </a:p>
        </p:txBody>
      </p:sp>
      <p:pic>
        <p:nvPicPr>
          <p:cNvPr id="12" name="ITP Number Scales - Mathsframe - Google Chrome 2020-06-10 17-41-23">
            <a:hlinkClick r:id="" action="ppaction://media"/>
            <a:extLst>
              <a:ext uri="{FF2B5EF4-FFF2-40B4-BE49-F238E27FC236}">
                <a16:creationId xmlns:a16="http://schemas.microsoft.com/office/drawing/2014/main" id="{E9C5F54A-11DA-4DE7-933E-08E90CAA094A}"/>
              </a:ext>
            </a:extLst>
          </p:cNvPr>
          <p:cNvPicPr>
            <a:picLocks noChangeAspect="1"/>
          </p:cNvPicPr>
          <p:nvPr>
            <a:videoFile r:link="rId3"/>
            <p:extLst>
              <p:ext uri="{DAA4B4D4-6D71-4841-9C94-3DE7FCFB9230}">
                <p14:media xmlns:p14="http://schemas.microsoft.com/office/powerpoint/2010/main" r:embed="rId2"/>
              </p:ext>
            </p:extLst>
          </p:nvPr>
        </p:nvPicPr>
        <p:blipFill rotWithShape="1">
          <a:blip r:embed="rId6"/>
          <a:srcRect l="15714" t="19670" r="29048" b="5165"/>
          <a:stretch/>
        </p:blipFill>
        <p:spPr>
          <a:xfrm>
            <a:off x="281694" y="783771"/>
            <a:ext cx="5050972" cy="3722916"/>
          </a:xfrm>
          <a:prstGeom prst="rect">
            <a:avLst/>
          </a:prstGeom>
        </p:spPr>
      </p:pic>
      <p:pic>
        <p:nvPicPr>
          <p:cNvPr id="13" name="ITP Number Scales - Mathsframe - Google Chrome 2020-06-10 17-41-23">
            <a:hlinkClick r:id="" action="ppaction://media"/>
            <a:extLst>
              <a:ext uri="{FF2B5EF4-FFF2-40B4-BE49-F238E27FC236}">
                <a16:creationId xmlns:a16="http://schemas.microsoft.com/office/drawing/2014/main" id="{994DCFFA-AC00-4F5C-AEC5-1E03A57DBF27}"/>
              </a:ext>
            </a:extLst>
          </p:cNvPr>
          <p:cNvPicPr>
            <a:picLocks noChangeAspect="1"/>
          </p:cNvPicPr>
          <p:nvPr>
            <a:videoFile r:link="rId3"/>
            <p:extLst>
              <p:ext uri="{DAA4B4D4-6D71-4841-9C94-3DE7FCFB9230}">
                <p14:media xmlns:p14="http://schemas.microsoft.com/office/powerpoint/2010/main" r:embed="rId2"/>
              </p:ext>
            </p:extLst>
          </p:nvPr>
        </p:nvPicPr>
        <p:blipFill rotWithShape="1">
          <a:blip r:embed="rId6"/>
          <a:srcRect l="15714" t="19670" r="29048" b="5165"/>
          <a:stretch/>
        </p:blipFill>
        <p:spPr>
          <a:xfrm>
            <a:off x="281694" y="868011"/>
            <a:ext cx="5050972" cy="3722916"/>
          </a:xfrm>
          <a:prstGeom prst="rect">
            <a:avLst/>
          </a:prstGeom>
        </p:spPr>
      </p:pic>
    </p:spTree>
    <p:custDataLst>
      <p:tags r:id="rId1"/>
    </p:custDataLst>
    <p:extLst>
      <p:ext uri="{BB962C8B-B14F-4D97-AF65-F5344CB8AC3E}">
        <p14:creationId xmlns:p14="http://schemas.microsoft.com/office/powerpoint/2010/main" val="267415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67"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167" fill="hold"/>
                                        <p:tgtEl>
                                          <p:spTgt spid="13"/>
                                        </p:tgtEl>
                                      </p:cBhvr>
                                    </p:cmd>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12"/>
                </p:tgtEl>
              </p:cMediaNode>
            </p:video>
            <p:seq concurrent="1" nextAc="seek">
              <p:cTn id="21" restart="whenNotActive" fill="hold" evtFilter="cancelBubble" nodeType="interactiveSeq">
                <p:stCondLst>
                  <p:cond evt="onClick" delay="0">
                    <p:tgtEl>
                      <p:spTgt spid="12"/>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12"/>
                                        </p:tgtEl>
                                      </p:cBhvr>
                                    </p:cmd>
                                  </p:childTnLst>
                                </p:cTn>
                              </p:par>
                            </p:childTnLst>
                          </p:cTn>
                        </p:par>
                      </p:childTnLst>
                    </p:cTn>
                  </p:par>
                </p:childTnLst>
              </p:cTn>
              <p:nextCondLst>
                <p:cond evt="onClick" delay="0">
                  <p:tgtEl>
                    <p:spTgt spid="12"/>
                  </p:tgtEl>
                </p:cond>
              </p:nextCondLst>
            </p:seq>
            <p:seq concurrent="1" nextAc="seek">
              <p:cTn id="26" restart="whenNotActive" fill="hold" evtFilter="cancelBubble" nodeType="interactiveSeq">
                <p:stCondLst>
                  <p:cond evt="onClick" delay="0">
                    <p:tgtEl>
                      <p:spTgt spid="13"/>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13"/>
                                        </p:tgtEl>
                                      </p:cBhvr>
                                    </p:cmd>
                                  </p:childTnLst>
                                </p:cTn>
                              </p:par>
                            </p:childTnLst>
                          </p:cTn>
                        </p:par>
                      </p:childTnLst>
                    </p:cTn>
                  </p:par>
                </p:childTnLst>
              </p:cTn>
              <p:nextCondLst>
                <p:cond evt="onClick" delay="0">
                  <p:tgtEl>
                    <p:spTgt spid="13"/>
                  </p:tgtEl>
                </p:cond>
              </p:nextCondLst>
            </p:seq>
            <p:video>
              <p:cMediaNode vol="80000">
                <p:cTn id="31" fill="hold" display="0">
                  <p:stCondLst>
                    <p:cond delay="indefinite"/>
                  </p:stCondLst>
                </p:cTn>
                <p:tgtEl>
                  <p:spTgt spid="13"/>
                </p:tgtEl>
              </p:cMediaNode>
            </p:video>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5C0903A-CECA-4D3C-8235-B9C449F46832}"/>
              </a:ext>
            </a:extLst>
          </p:cNvPr>
          <p:cNvSpPr>
            <a:spLocks noGrp="1"/>
          </p:cNvSpPr>
          <p:nvPr>
            <p:ph type="body" sz="quarter" idx="11"/>
          </p:nvPr>
        </p:nvSpPr>
        <p:spPr/>
        <p:txBody>
          <a:bodyPr/>
          <a:lstStyle/>
          <a:p>
            <a:r>
              <a:rPr lang="en-GB" dirty="0"/>
              <a:t> </a:t>
            </a:r>
          </a:p>
        </p:txBody>
      </p:sp>
      <p:pic>
        <p:nvPicPr>
          <p:cNvPr id="19" name="Picture 18">
            <a:extLst>
              <a:ext uri="{FF2B5EF4-FFF2-40B4-BE49-F238E27FC236}">
                <a16:creationId xmlns:a16="http://schemas.microsoft.com/office/drawing/2014/main" id="{1CC29991-C158-4320-A190-547A7F8882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434" y="882826"/>
            <a:ext cx="3252856" cy="1931880"/>
          </a:xfrm>
          <a:prstGeom prst="rect">
            <a:avLst/>
          </a:prstGeom>
        </p:spPr>
      </p:pic>
      <p:graphicFrame>
        <p:nvGraphicFramePr>
          <p:cNvPr id="20" name="Table 19">
            <a:extLst>
              <a:ext uri="{FF2B5EF4-FFF2-40B4-BE49-F238E27FC236}">
                <a16:creationId xmlns:a16="http://schemas.microsoft.com/office/drawing/2014/main" id="{144C0BBF-F313-4D24-9368-243537E45886}"/>
              </a:ext>
            </a:extLst>
          </p:cNvPr>
          <p:cNvGraphicFramePr>
            <a:graphicFrameLocks noGrp="1"/>
          </p:cNvGraphicFramePr>
          <p:nvPr>
            <p:extLst>
              <p:ext uri="{D42A27DB-BD31-4B8C-83A1-F6EECF244321}">
                <p14:modId xmlns:p14="http://schemas.microsoft.com/office/powerpoint/2010/main" val="1113719744"/>
              </p:ext>
            </p:extLst>
          </p:nvPr>
        </p:nvGraphicFramePr>
        <p:xfrm>
          <a:off x="300038" y="3362325"/>
          <a:ext cx="8511596" cy="2844000"/>
        </p:xfrm>
        <a:graphic>
          <a:graphicData uri="http://schemas.openxmlformats.org/drawingml/2006/table">
            <a:tbl>
              <a:tblPr firstRow="1" firstCol="1" bandRow="1">
                <a:tableStyleId>{5C22544A-7EE6-4342-B048-85BDC9FD1C3A}</a:tableStyleId>
              </a:tblPr>
              <a:tblGrid>
                <a:gridCol w="2127085">
                  <a:extLst>
                    <a:ext uri="{9D8B030D-6E8A-4147-A177-3AD203B41FA5}">
                      <a16:colId xmlns:a16="http://schemas.microsoft.com/office/drawing/2014/main" val="60936921"/>
                    </a:ext>
                  </a:extLst>
                </a:gridCol>
                <a:gridCol w="2128713">
                  <a:extLst>
                    <a:ext uri="{9D8B030D-6E8A-4147-A177-3AD203B41FA5}">
                      <a16:colId xmlns:a16="http://schemas.microsoft.com/office/drawing/2014/main" val="4182465670"/>
                    </a:ext>
                  </a:extLst>
                </a:gridCol>
                <a:gridCol w="2127085">
                  <a:extLst>
                    <a:ext uri="{9D8B030D-6E8A-4147-A177-3AD203B41FA5}">
                      <a16:colId xmlns:a16="http://schemas.microsoft.com/office/drawing/2014/main" val="2293240879"/>
                    </a:ext>
                  </a:extLst>
                </a:gridCol>
                <a:gridCol w="2128713">
                  <a:extLst>
                    <a:ext uri="{9D8B030D-6E8A-4147-A177-3AD203B41FA5}">
                      <a16:colId xmlns:a16="http://schemas.microsoft.com/office/drawing/2014/main" val="3953769147"/>
                    </a:ext>
                  </a:extLst>
                </a:gridCol>
              </a:tblGrid>
              <a:tr h="684000">
                <a:tc>
                  <a:txBody>
                    <a:bodyPr/>
                    <a:lstStyle/>
                    <a:p>
                      <a:pPr algn="ctr">
                        <a:spcBef>
                          <a:spcPts val="400"/>
                        </a:spcBef>
                        <a:spcAft>
                          <a:spcPts val="400"/>
                        </a:spcAft>
                      </a:pPr>
                      <a:r>
                        <a:rPr lang="en-GB" sz="1800" b="1" dirty="0">
                          <a:solidFill>
                            <a:schemeClr val="tx1"/>
                          </a:solidFill>
                          <a:effectLst/>
                          <a:latin typeface="Myriad Pro Semibold"/>
                        </a:rPr>
                        <a:t>Week</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Standing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Jumping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Score</a:t>
                      </a:r>
                      <a:br>
                        <a:rPr lang="en-GB" sz="1800" b="1" dirty="0">
                          <a:solidFill>
                            <a:schemeClr val="tx1"/>
                          </a:solidFill>
                          <a:effectLst/>
                          <a:latin typeface="Myriad Pro Semibold"/>
                        </a:rPr>
                      </a:br>
                      <a:r>
                        <a:rPr lang="en-GB" sz="1800" b="1" dirty="0">
                          <a:solidFill>
                            <a:schemeClr val="tx1"/>
                          </a:solidFill>
                          <a:effectLst/>
                          <a:latin typeface="Myriad Pro Semibold"/>
                        </a:rPr>
                        <a:t>(difference in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816342683"/>
                  </a:ext>
                </a:extLst>
              </a:tr>
              <a:tr h="432000">
                <a:tc>
                  <a:txBody>
                    <a:bodyPr/>
                    <a:lstStyle/>
                    <a:p>
                      <a:pPr algn="ctr">
                        <a:spcBef>
                          <a:spcPts val="400"/>
                        </a:spcBef>
                        <a:spcAft>
                          <a:spcPts val="400"/>
                        </a:spcAft>
                      </a:pPr>
                      <a:r>
                        <a:rPr lang="en-GB" sz="1800" b="0" dirty="0">
                          <a:solidFill>
                            <a:schemeClr val="tx1"/>
                          </a:solidFill>
                          <a:effectLst/>
                          <a:latin typeface="Myriad Pro Semibold"/>
                        </a:rPr>
                        <a:t>1</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9</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517473"/>
                  </a:ext>
                </a:extLst>
              </a:tr>
              <a:tr h="432000">
                <a:tc>
                  <a:txBody>
                    <a:bodyPr/>
                    <a:lstStyle/>
                    <a:p>
                      <a:pPr algn="ctr">
                        <a:spcBef>
                          <a:spcPts val="400"/>
                        </a:spcBef>
                        <a:spcAft>
                          <a:spcPts val="400"/>
                        </a:spcAft>
                      </a:pPr>
                      <a:r>
                        <a:rPr lang="en-GB" sz="1800" b="0" dirty="0">
                          <a:solidFill>
                            <a:schemeClr val="tx1"/>
                          </a:solidFill>
                          <a:effectLst/>
                          <a:latin typeface="Myriad Pro Semibold"/>
                        </a:rPr>
                        <a:t>2</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2458643"/>
                  </a:ext>
                </a:extLst>
              </a:tr>
              <a:tr h="432000">
                <a:tc>
                  <a:txBody>
                    <a:bodyPr/>
                    <a:lstStyle/>
                    <a:p>
                      <a:pPr algn="ctr">
                        <a:spcBef>
                          <a:spcPts val="400"/>
                        </a:spcBef>
                        <a:spcAft>
                          <a:spcPts val="400"/>
                        </a:spcAft>
                      </a:pPr>
                      <a:r>
                        <a:rPr lang="en-GB" sz="1800" b="0" dirty="0">
                          <a:solidFill>
                            <a:schemeClr val="tx1"/>
                          </a:solidFill>
                          <a:effectLst/>
                          <a:latin typeface="Myriad Pro Semibold"/>
                        </a:rPr>
                        <a:t>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5937560"/>
                  </a:ext>
                </a:extLst>
              </a:tr>
              <a:tr h="432000">
                <a:tc>
                  <a:txBody>
                    <a:bodyPr/>
                    <a:lstStyle/>
                    <a:p>
                      <a:pPr algn="ctr">
                        <a:spcBef>
                          <a:spcPts val="400"/>
                        </a:spcBef>
                        <a:spcAft>
                          <a:spcPts val="400"/>
                        </a:spcAft>
                      </a:pPr>
                      <a:r>
                        <a:rPr lang="en-GB" sz="1800" b="0" dirty="0">
                          <a:solidFill>
                            <a:schemeClr val="tx1"/>
                          </a:solidFill>
                          <a:effectLst/>
                          <a:latin typeface="Myriad Pro Semibold"/>
                        </a:rPr>
                        <a:t>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130797"/>
                  </a:ext>
                </a:extLst>
              </a:tr>
              <a:tr h="432000">
                <a:tc>
                  <a:txBody>
                    <a:bodyPr/>
                    <a:lstStyle/>
                    <a:p>
                      <a:pPr algn="ctr">
                        <a:spcBef>
                          <a:spcPts val="400"/>
                        </a:spcBef>
                        <a:spcAft>
                          <a:spcPts val="400"/>
                        </a:spcAft>
                      </a:pPr>
                      <a:r>
                        <a:rPr lang="en-GB" sz="1800" b="0" dirty="0">
                          <a:solidFill>
                            <a:schemeClr val="tx1"/>
                          </a:solidFill>
                          <a:effectLst/>
                          <a:latin typeface="Myriad Pro Semibold"/>
                        </a:rPr>
                        <a:t>5</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143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154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302535"/>
                  </a:ext>
                </a:extLst>
              </a:tr>
            </a:tbl>
          </a:graphicData>
        </a:graphic>
      </p:graphicFrame>
      <p:sp>
        <p:nvSpPr>
          <p:cNvPr id="6" name="Rectangle 5">
            <a:extLst>
              <a:ext uri="{FF2B5EF4-FFF2-40B4-BE49-F238E27FC236}">
                <a16:creationId xmlns:a16="http://schemas.microsoft.com/office/drawing/2014/main" id="{9D310760-F27D-4552-A1CE-7A6E948781CA}"/>
              </a:ext>
            </a:extLst>
          </p:cNvPr>
          <p:cNvSpPr/>
          <p:nvPr/>
        </p:nvSpPr>
        <p:spPr>
          <a:xfrm>
            <a:off x="3979719" y="723657"/>
            <a:ext cx="4791507" cy="2308324"/>
          </a:xfrm>
          <a:prstGeom prst="rect">
            <a:avLst/>
          </a:prstGeom>
        </p:spPr>
        <p:txBody>
          <a:bodyPr wrap="square">
            <a:spAutoFit/>
          </a:bodyPr>
          <a:lstStyle/>
          <a:p>
            <a:r>
              <a:rPr lang="en-GB" sz="1600" i="1" dirty="0">
                <a:solidFill>
                  <a:srgbClr val="0070C0"/>
                </a:solidFill>
              </a:rPr>
              <a:t>Stephanie wants to learn to jump higher. She records her standing reach height, then the height she reaches when she jumps, to calculate how high she can jump.</a:t>
            </a:r>
          </a:p>
          <a:p>
            <a:r>
              <a:rPr lang="en-GB" sz="1600" i="1" dirty="0">
                <a:solidFill>
                  <a:srgbClr val="0070C0"/>
                </a:solidFill>
              </a:rPr>
              <a:t>Stephanie tests herself each week for five weeks. Stephanie doesn’t get any taller during the five weeks, so her standing reach doesn’t change. Her results are shown in the table, but some of the values are missing. Fill in the missing information.</a:t>
            </a:r>
            <a:endParaRPr lang="en-GB" sz="1600" dirty="0">
              <a:solidFill>
                <a:srgbClr val="0070C0"/>
              </a:solidFill>
            </a:endParaRP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7B6102AD-C526-4DF5-8A06-B2F5D6BF08BC}"/>
                  </a:ext>
                </a:extLst>
              </p14:cNvPr>
              <p14:cNvContentPartPr/>
              <p14:nvPr/>
            </p14:nvContentPartPr>
            <p14:xfrm>
              <a:off x="4064040" y="2076480"/>
              <a:ext cx="4216680" cy="57600"/>
            </p14:xfrm>
          </p:contentPart>
        </mc:Choice>
        <mc:Fallback xmlns="">
          <p:pic>
            <p:nvPicPr>
              <p:cNvPr id="8" name="Ink 7">
                <a:extLst>
                  <a:ext uri="{FF2B5EF4-FFF2-40B4-BE49-F238E27FC236}">
                    <a16:creationId xmlns:a16="http://schemas.microsoft.com/office/drawing/2014/main" id="{7B6102AD-C526-4DF5-8A06-B2F5D6BF08BC}"/>
                  </a:ext>
                </a:extLst>
              </p:cNvPr>
              <p:cNvPicPr/>
              <p:nvPr/>
            </p:nvPicPr>
            <p:blipFill>
              <a:blip r:embed="rId8"/>
              <a:stretch>
                <a:fillRect/>
              </a:stretch>
            </p:blipFill>
            <p:spPr>
              <a:xfrm>
                <a:off x="4048200" y="2013120"/>
                <a:ext cx="42480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Ink 9">
                <a:extLst>
                  <a:ext uri="{FF2B5EF4-FFF2-40B4-BE49-F238E27FC236}">
                    <a16:creationId xmlns:a16="http://schemas.microsoft.com/office/drawing/2014/main" id="{1ECA7066-3782-4F15-972E-BAE4E4746963}"/>
                  </a:ext>
                </a:extLst>
              </p14:cNvPr>
              <p14:cNvContentPartPr/>
              <p14:nvPr/>
            </p14:nvContentPartPr>
            <p14:xfrm>
              <a:off x="4089240" y="2355840"/>
              <a:ext cx="622800" cy="12960"/>
            </p14:xfrm>
          </p:contentPart>
        </mc:Choice>
        <mc:Fallback xmlns="">
          <p:pic>
            <p:nvPicPr>
              <p:cNvPr id="10" name="Ink 9">
                <a:extLst>
                  <a:ext uri="{FF2B5EF4-FFF2-40B4-BE49-F238E27FC236}">
                    <a16:creationId xmlns:a16="http://schemas.microsoft.com/office/drawing/2014/main" id="{1ECA7066-3782-4F15-972E-BAE4E4746963}"/>
                  </a:ext>
                </a:extLst>
              </p:cNvPr>
              <p:cNvPicPr/>
              <p:nvPr/>
            </p:nvPicPr>
            <p:blipFill>
              <a:blip r:embed="rId10"/>
              <a:stretch>
                <a:fillRect/>
              </a:stretch>
            </p:blipFill>
            <p:spPr>
              <a:xfrm>
                <a:off x="4073400" y="2292480"/>
                <a:ext cx="654120" cy="139680"/>
              </a:xfrm>
              <a:prstGeom prst="rect">
                <a:avLst/>
              </a:prstGeom>
            </p:spPr>
          </p:pic>
        </mc:Fallback>
      </mc:AlternateContent>
      <p:sp>
        <p:nvSpPr>
          <p:cNvPr id="22" name="TextBox 21">
            <a:extLst>
              <a:ext uri="{FF2B5EF4-FFF2-40B4-BE49-F238E27FC236}">
                <a16:creationId xmlns:a16="http://schemas.microsoft.com/office/drawing/2014/main" id="{FE0BD802-F379-4E59-9E1F-295BBB3982C7}"/>
              </a:ext>
            </a:extLst>
          </p:cNvPr>
          <p:cNvSpPr txBox="1"/>
          <p:nvPr/>
        </p:nvSpPr>
        <p:spPr bwMode="auto">
          <a:xfrm>
            <a:off x="3224640" y="5375404"/>
            <a:ext cx="5576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143</a:t>
            </a:r>
          </a:p>
        </p:txBody>
      </p:sp>
      <p:sp>
        <p:nvSpPr>
          <p:cNvPr id="23" name="TextBox 22">
            <a:extLst>
              <a:ext uri="{FF2B5EF4-FFF2-40B4-BE49-F238E27FC236}">
                <a16:creationId xmlns:a16="http://schemas.microsoft.com/office/drawing/2014/main" id="{AD40E94C-760E-4CAC-BE8C-A42B93117E7E}"/>
              </a:ext>
            </a:extLst>
          </p:cNvPr>
          <p:cNvSpPr txBox="1"/>
          <p:nvPr/>
        </p:nvSpPr>
        <p:spPr bwMode="auto">
          <a:xfrm>
            <a:off x="3224640" y="4901987"/>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143</a:t>
            </a:r>
          </a:p>
        </p:txBody>
      </p:sp>
      <p:sp>
        <p:nvSpPr>
          <p:cNvPr id="24" name="TextBox 23">
            <a:extLst>
              <a:ext uri="{FF2B5EF4-FFF2-40B4-BE49-F238E27FC236}">
                <a16:creationId xmlns:a16="http://schemas.microsoft.com/office/drawing/2014/main" id="{82217BBB-BF5F-4432-BEB9-00B1E963D99C}"/>
              </a:ext>
            </a:extLst>
          </p:cNvPr>
          <p:cNvSpPr txBox="1"/>
          <p:nvPr/>
        </p:nvSpPr>
        <p:spPr bwMode="auto">
          <a:xfrm>
            <a:off x="3227938" y="4458453"/>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143</a:t>
            </a:r>
          </a:p>
        </p:txBody>
      </p:sp>
      <p:sp>
        <p:nvSpPr>
          <p:cNvPr id="25" name="TextBox 24">
            <a:extLst>
              <a:ext uri="{FF2B5EF4-FFF2-40B4-BE49-F238E27FC236}">
                <a16:creationId xmlns:a16="http://schemas.microsoft.com/office/drawing/2014/main" id="{1639821C-9D1C-429A-9F58-F3AB66D01A44}"/>
              </a:ext>
            </a:extLst>
          </p:cNvPr>
          <p:cNvSpPr txBox="1"/>
          <p:nvPr/>
        </p:nvSpPr>
        <p:spPr bwMode="auto">
          <a:xfrm>
            <a:off x="3205038" y="4071066"/>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143</a:t>
            </a:r>
          </a:p>
        </p:txBody>
      </p:sp>
      <p:cxnSp>
        <p:nvCxnSpPr>
          <p:cNvPr id="27" name="Straight Arrow Connector 26">
            <a:extLst>
              <a:ext uri="{FF2B5EF4-FFF2-40B4-BE49-F238E27FC236}">
                <a16:creationId xmlns:a16="http://schemas.microsoft.com/office/drawing/2014/main" id="{0493975A-D43A-41D8-A3DF-24B3180FAEEE}"/>
              </a:ext>
            </a:extLst>
          </p:cNvPr>
          <p:cNvCxnSpPr/>
          <p:nvPr/>
        </p:nvCxnSpPr>
        <p:spPr bwMode="auto">
          <a:xfrm>
            <a:off x="2462645" y="966355"/>
            <a:ext cx="0" cy="374072"/>
          </a:xfrm>
          <a:prstGeom prst="straightConnector1">
            <a:avLst/>
          </a:prstGeom>
          <a:ln>
            <a:solidFill>
              <a:srgbClr val="FF0000"/>
            </a:solidFill>
            <a:headEnd type="triangle"/>
            <a:tailEnd type="triangle"/>
          </a:ln>
        </p:spPr>
        <p:style>
          <a:lnRef idx="1">
            <a:schemeClr val="accent4"/>
          </a:lnRef>
          <a:fillRef idx="0">
            <a:schemeClr val="accent4"/>
          </a:fillRef>
          <a:effectRef idx="0">
            <a:schemeClr val="accent4"/>
          </a:effectRef>
          <a:fontRef idx="minor">
            <a:schemeClr val="tx1"/>
          </a:fontRef>
        </p:style>
      </p:cxnSp>
    </p:spTree>
    <p:custDataLst>
      <p:tags r:id="rId1"/>
    </p:custDataLst>
    <p:extLst>
      <p:ext uri="{BB962C8B-B14F-4D97-AF65-F5344CB8AC3E}">
        <p14:creationId xmlns:p14="http://schemas.microsoft.com/office/powerpoint/2010/main" val="3524439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B8C14F-BC3C-45DA-8030-4C8C73B89AFA}"/>
              </a:ext>
            </a:extLst>
          </p:cNvPr>
          <p:cNvSpPr>
            <a:spLocks noGrp="1"/>
          </p:cNvSpPr>
          <p:nvPr>
            <p:ph type="body" sz="quarter" idx="11"/>
          </p:nvPr>
        </p:nvSpPr>
        <p:spPr/>
        <p:txBody>
          <a:bodyPr/>
          <a:lstStyle/>
          <a:p>
            <a:r>
              <a:rPr lang="en-GB" dirty="0"/>
              <a:t> </a:t>
            </a:r>
          </a:p>
        </p:txBody>
      </p:sp>
      <p:pic>
        <p:nvPicPr>
          <p:cNvPr id="3" name="Picture 2">
            <a:extLst>
              <a:ext uri="{FF2B5EF4-FFF2-40B4-BE49-F238E27FC236}">
                <a16:creationId xmlns:a16="http://schemas.microsoft.com/office/drawing/2014/main" id="{5E0E97CB-7BBA-4D7E-B089-B92D0E0969F0}"/>
              </a:ext>
            </a:extLst>
          </p:cNvPr>
          <p:cNvPicPr>
            <a:picLocks noChangeAspect="1"/>
          </p:cNvPicPr>
          <p:nvPr/>
        </p:nvPicPr>
        <p:blipFill>
          <a:blip r:embed="rId3"/>
          <a:stretch>
            <a:fillRect/>
          </a:stretch>
        </p:blipFill>
        <p:spPr>
          <a:xfrm>
            <a:off x="2928650" y="2780498"/>
            <a:ext cx="3482642" cy="2819644"/>
          </a:xfrm>
          <a:prstGeom prst="rect">
            <a:avLst/>
          </a:prstGeom>
        </p:spPr>
      </p:pic>
      <p:sp>
        <p:nvSpPr>
          <p:cNvPr id="4" name="Rectangle: Rounded Corners 3">
            <a:extLst>
              <a:ext uri="{FF2B5EF4-FFF2-40B4-BE49-F238E27FC236}">
                <a16:creationId xmlns:a16="http://schemas.microsoft.com/office/drawing/2014/main" id="{AFCCA3F2-7639-4F28-8BCF-4A41387F6CD2}"/>
              </a:ext>
            </a:extLst>
          </p:cNvPr>
          <p:cNvSpPr/>
          <p:nvPr/>
        </p:nvSpPr>
        <p:spPr bwMode="auto">
          <a:xfrm>
            <a:off x="242373" y="815626"/>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are left with.</a:t>
            </a:r>
          </a:p>
        </p:txBody>
      </p:sp>
      <p:sp>
        <p:nvSpPr>
          <p:cNvPr id="5" name="Rectangle: Rounded Corners 4">
            <a:extLst>
              <a:ext uri="{FF2B5EF4-FFF2-40B4-BE49-F238E27FC236}">
                <a16:creationId xmlns:a16="http://schemas.microsoft.com/office/drawing/2014/main" id="{AF706215-42A4-4B55-AB19-8FFF1ADCB4A6}"/>
              </a:ext>
            </a:extLst>
          </p:cNvPr>
          <p:cNvSpPr/>
          <p:nvPr/>
        </p:nvSpPr>
        <p:spPr bwMode="auto">
          <a:xfrm>
            <a:off x="5797163" y="815626"/>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are left with.</a:t>
            </a:r>
          </a:p>
        </p:txBody>
      </p:sp>
      <p:sp>
        <p:nvSpPr>
          <p:cNvPr id="6" name="TextBox 5">
            <a:extLst>
              <a:ext uri="{FF2B5EF4-FFF2-40B4-BE49-F238E27FC236}">
                <a16:creationId xmlns:a16="http://schemas.microsoft.com/office/drawing/2014/main" id="{C79ABDDE-BF17-44A1-805D-E5C0B50E5977}"/>
              </a:ext>
            </a:extLst>
          </p:cNvPr>
          <p:cNvSpPr txBox="1"/>
          <p:nvPr/>
        </p:nvSpPr>
        <p:spPr>
          <a:xfrm>
            <a:off x="4191372" y="2960803"/>
            <a:ext cx="737755" cy="584775"/>
          </a:xfrm>
          <a:prstGeom prst="rect">
            <a:avLst/>
          </a:prstGeom>
          <a:noFill/>
        </p:spPr>
        <p:txBody>
          <a:bodyPr wrap="square" rtlCol="0">
            <a:spAutoFit/>
          </a:bodyPr>
          <a:lstStyle/>
          <a:p>
            <a:pPr algn="ctr"/>
            <a:r>
              <a:rPr lang="en-GB" sz="3200" dirty="0">
                <a:solidFill>
                  <a:srgbClr val="0070C0"/>
                </a:solidFill>
              </a:rPr>
              <a:t> &gt;</a:t>
            </a:r>
          </a:p>
        </p:txBody>
      </p:sp>
      <p:sp>
        <p:nvSpPr>
          <p:cNvPr id="7" name="TextBox 6">
            <a:extLst>
              <a:ext uri="{FF2B5EF4-FFF2-40B4-BE49-F238E27FC236}">
                <a16:creationId xmlns:a16="http://schemas.microsoft.com/office/drawing/2014/main" id="{12CD2DD9-DEEA-4D6F-BB5F-6EE00AA092C3}"/>
              </a:ext>
            </a:extLst>
          </p:cNvPr>
          <p:cNvSpPr txBox="1"/>
          <p:nvPr/>
        </p:nvSpPr>
        <p:spPr>
          <a:xfrm>
            <a:off x="4191372" y="3922691"/>
            <a:ext cx="737755" cy="584775"/>
          </a:xfrm>
          <a:prstGeom prst="rect">
            <a:avLst/>
          </a:prstGeom>
          <a:noFill/>
        </p:spPr>
        <p:txBody>
          <a:bodyPr wrap="square" rtlCol="0">
            <a:spAutoFit/>
          </a:bodyPr>
          <a:lstStyle/>
          <a:p>
            <a:pPr algn="ctr"/>
            <a:r>
              <a:rPr lang="en-GB" sz="3200" dirty="0">
                <a:solidFill>
                  <a:srgbClr val="0070C0"/>
                </a:solidFill>
              </a:rPr>
              <a:t>=</a:t>
            </a:r>
          </a:p>
        </p:txBody>
      </p:sp>
      <p:sp>
        <p:nvSpPr>
          <p:cNvPr id="8" name="TextBox 7">
            <a:extLst>
              <a:ext uri="{FF2B5EF4-FFF2-40B4-BE49-F238E27FC236}">
                <a16:creationId xmlns:a16="http://schemas.microsoft.com/office/drawing/2014/main" id="{4A81D982-8264-44A0-B4D9-C2131DAA942B}"/>
              </a:ext>
            </a:extLst>
          </p:cNvPr>
          <p:cNvSpPr txBox="1"/>
          <p:nvPr/>
        </p:nvSpPr>
        <p:spPr>
          <a:xfrm>
            <a:off x="4191372" y="4870265"/>
            <a:ext cx="737755" cy="584775"/>
          </a:xfrm>
          <a:prstGeom prst="rect">
            <a:avLst/>
          </a:prstGeom>
          <a:noFill/>
        </p:spPr>
        <p:txBody>
          <a:bodyPr wrap="square" rtlCol="0">
            <a:spAutoFit/>
          </a:bodyPr>
          <a:lstStyle/>
          <a:p>
            <a:pPr algn="ctr"/>
            <a:r>
              <a:rPr lang="en-GB" sz="3200" dirty="0">
                <a:solidFill>
                  <a:srgbClr val="0070C0"/>
                </a:solidFill>
              </a:rPr>
              <a:t>&lt;</a:t>
            </a:r>
          </a:p>
        </p:txBody>
      </p:sp>
      <p:sp>
        <p:nvSpPr>
          <p:cNvPr id="9" name="Rectangle 8">
            <a:extLst>
              <a:ext uri="{FF2B5EF4-FFF2-40B4-BE49-F238E27FC236}">
                <a16:creationId xmlns:a16="http://schemas.microsoft.com/office/drawing/2014/main" id="{296D2770-9A77-4864-8CF0-D86790D3A752}"/>
              </a:ext>
            </a:extLst>
          </p:cNvPr>
          <p:cNvSpPr/>
          <p:nvPr/>
        </p:nvSpPr>
        <p:spPr>
          <a:xfrm>
            <a:off x="3306269" y="2188429"/>
            <a:ext cx="2630848" cy="523220"/>
          </a:xfrm>
          <a:prstGeom prst="rect">
            <a:avLst/>
          </a:prstGeom>
        </p:spPr>
        <p:txBody>
          <a:bodyPr wrap="none">
            <a:spAutoFit/>
          </a:bodyPr>
          <a:lstStyle/>
          <a:p>
            <a:pPr fontAlgn="base">
              <a:spcBef>
                <a:spcPct val="20000"/>
              </a:spcBef>
              <a:spcAft>
                <a:spcPct val="0"/>
              </a:spcAft>
              <a:buClr>
                <a:srgbClr val="00628C"/>
              </a:buClr>
            </a:pPr>
            <a:r>
              <a:rPr lang="en-GB" sz="2800" dirty="0">
                <a:solidFill>
                  <a:schemeClr val="tx2"/>
                </a:solidFill>
                <a:latin typeface="Arial" charset="0"/>
              </a:rPr>
              <a:t>Insert &lt;, &gt; or =</a:t>
            </a:r>
            <a:endParaRPr lang="en-GB" sz="3600" dirty="0">
              <a:solidFill>
                <a:schemeClr val="tx2"/>
              </a:solidFill>
              <a:latin typeface="Arial" charset="0"/>
            </a:endParaRPr>
          </a:p>
        </p:txBody>
      </p:sp>
    </p:spTree>
    <p:extLst>
      <p:ext uri="{BB962C8B-B14F-4D97-AF65-F5344CB8AC3E}">
        <p14:creationId xmlns:p14="http://schemas.microsoft.com/office/powerpoint/2010/main" val="280980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60CE4E-EC3B-4B79-939C-E675AEE68154}"/>
              </a:ext>
            </a:extLst>
          </p:cNvPr>
          <p:cNvSpPr>
            <a:spLocks noGrp="1"/>
          </p:cNvSpPr>
          <p:nvPr>
            <p:ph type="body" sz="quarter" idx="11"/>
          </p:nvPr>
        </p:nvSpPr>
        <p:spPr/>
        <p:txBody>
          <a:bodyPr/>
          <a:lstStyle/>
          <a:p>
            <a:r>
              <a:rPr lang="en-GB" dirty="0"/>
              <a:t> </a:t>
            </a:r>
          </a:p>
        </p:txBody>
      </p:sp>
      <p:sp>
        <p:nvSpPr>
          <p:cNvPr id="3" name="Rectangle: Rounded Corners 2">
            <a:extLst>
              <a:ext uri="{FF2B5EF4-FFF2-40B4-BE49-F238E27FC236}">
                <a16:creationId xmlns:a16="http://schemas.microsoft.com/office/drawing/2014/main" id="{04CD3C25-58C5-4F94-9066-2DB3E209667D}"/>
              </a:ext>
            </a:extLst>
          </p:cNvPr>
          <p:cNvSpPr/>
          <p:nvPr/>
        </p:nvSpPr>
        <p:spPr bwMode="auto">
          <a:xfrm>
            <a:off x="242373" y="815626"/>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are left with.</a:t>
            </a:r>
          </a:p>
        </p:txBody>
      </p:sp>
      <p:sp>
        <p:nvSpPr>
          <p:cNvPr id="4" name="Rectangle: Rounded Corners 3">
            <a:extLst>
              <a:ext uri="{FF2B5EF4-FFF2-40B4-BE49-F238E27FC236}">
                <a16:creationId xmlns:a16="http://schemas.microsoft.com/office/drawing/2014/main" id="{DE2F7F2D-FDFE-4776-8295-1466C252B1F4}"/>
              </a:ext>
            </a:extLst>
          </p:cNvPr>
          <p:cNvSpPr/>
          <p:nvPr/>
        </p:nvSpPr>
        <p:spPr bwMode="auto">
          <a:xfrm>
            <a:off x="5797163" y="815626"/>
            <a:ext cx="2966484" cy="125730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chemeClr val="tx1"/>
                </a:solidFill>
                <a:effectLst/>
                <a:latin typeface="Arial" charset="0"/>
              </a:rPr>
              <a:t>The </a:t>
            </a:r>
            <a:r>
              <a:rPr kumimoji="0" lang="en-GB" b="1" i="0" u="none" strike="noStrike" cap="none" normalizeH="0" baseline="0" dirty="0">
                <a:ln>
                  <a:noFill/>
                </a:ln>
                <a:solidFill>
                  <a:schemeClr val="tx1"/>
                </a:solidFill>
                <a:effectLst/>
                <a:latin typeface="Arial" charset="0"/>
              </a:rPr>
              <a:t>less</a:t>
            </a:r>
            <a:r>
              <a:rPr kumimoji="0" lang="en-GB" b="0" i="0" u="none" strike="noStrike" cap="none" normalizeH="0" baseline="0" dirty="0">
                <a:ln>
                  <a:noFill/>
                </a:ln>
                <a:solidFill>
                  <a:schemeClr val="tx1"/>
                </a:solidFill>
                <a:effectLst/>
                <a:latin typeface="Arial" charset="0"/>
              </a:rPr>
              <a:t> we subtract, the </a:t>
            </a:r>
            <a:r>
              <a:rPr kumimoji="0" lang="en-GB" b="1" i="0" u="none" strike="noStrike" cap="none" normalizeH="0" baseline="0" dirty="0">
                <a:ln>
                  <a:noFill/>
                </a:ln>
                <a:solidFill>
                  <a:schemeClr val="tx1"/>
                </a:solidFill>
                <a:effectLst/>
                <a:latin typeface="Arial" charset="0"/>
              </a:rPr>
              <a:t>more</a:t>
            </a:r>
            <a:r>
              <a:rPr kumimoji="0" lang="en-GB" b="0" i="0" u="none" strike="noStrike" cap="none" normalizeH="0" baseline="0" dirty="0">
                <a:ln>
                  <a:noFill/>
                </a:ln>
                <a:solidFill>
                  <a:schemeClr val="tx1"/>
                </a:solidFill>
                <a:effectLst/>
                <a:latin typeface="Arial" charset="0"/>
              </a:rPr>
              <a:t> we are left with.</a:t>
            </a:r>
          </a:p>
        </p:txBody>
      </p:sp>
      <p:sp>
        <p:nvSpPr>
          <p:cNvPr id="5" name="Rectangle 4">
            <a:extLst>
              <a:ext uri="{FF2B5EF4-FFF2-40B4-BE49-F238E27FC236}">
                <a16:creationId xmlns:a16="http://schemas.microsoft.com/office/drawing/2014/main" id="{7E0CC511-9CE3-48F1-B84D-0665066A90A1}"/>
              </a:ext>
            </a:extLst>
          </p:cNvPr>
          <p:cNvSpPr/>
          <p:nvPr/>
        </p:nvSpPr>
        <p:spPr bwMode="auto">
          <a:xfrm>
            <a:off x="2903766" y="2525486"/>
            <a:ext cx="3418114"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nvGrpSpPr>
          <p:cNvPr id="11" name="Group 10">
            <a:extLst>
              <a:ext uri="{FF2B5EF4-FFF2-40B4-BE49-F238E27FC236}">
                <a16:creationId xmlns:a16="http://schemas.microsoft.com/office/drawing/2014/main" id="{4F14920B-2FBF-41F6-95DB-BCE3CC77D89E}"/>
              </a:ext>
            </a:extLst>
          </p:cNvPr>
          <p:cNvGrpSpPr/>
          <p:nvPr/>
        </p:nvGrpSpPr>
        <p:grpSpPr>
          <a:xfrm>
            <a:off x="4174672" y="2493064"/>
            <a:ext cx="794658" cy="2885852"/>
            <a:chOff x="4057649" y="2765207"/>
            <a:chExt cx="794658" cy="2885852"/>
          </a:xfrm>
        </p:grpSpPr>
        <p:sp>
          <p:nvSpPr>
            <p:cNvPr id="6" name="Oval 5">
              <a:extLst>
                <a:ext uri="{FF2B5EF4-FFF2-40B4-BE49-F238E27FC236}">
                  <a16:creationId xmlns:a16="http://schemas.microsoft.com/office/drawing/2014/main" id="{C2731546-C4BE-426A-9CF1-504996071C26}"/>
                </a:ext>
              </a:extLst>
            </p:cNvPr>
            <p:cNvSpPr/>
            <p:nvPr/>
          </p:nvSpPr>
          <p:spPr bwMode="auto">
            <a:xfrm>
              <a:off x="4057649" y="2765207"/>
              <a:ext cx="794657" cy="762000"/>
            </a:xfrm>
            <a:prstGeom prst="ellipse">
              <a:avLst/>
            </a:prstGeom>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7" name="Oval 6">
              <a:extLst>
                <a:ext uri="{FF2B5EF4-FFF2-40B4-BE49-F238E27FC236}">
                  <a16:creationId xmlns:a16="http://schemas.microsoft.com/office/drawing/2014/main" id="{ADC27C89-F25F-4CB5-8C06-1BB5C4CBE280}"/>
                </a:ext>
              </a:extLst>
            </p:cNvPr>
            <p:cNvSpPr/>
            <p:nvPr/>
          </p:nvSpPr>
          <p:spPr bwMode="auto">
            <a:xfrm>
              <a:off x="4057649" y="4889059"/>
              <a:ext cx="794657" cy="762000"/>
            </a:xfrm>
            <a:prstGeom prst="ellipse">
              <a:avLst/>
            </a:prstGeom>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sp>
          <p:nvSpPr>
            <p:cNvPr id="8" name="Oval 7">
              <a:extLst>
                <a:ext uri="{FF2B5EF4-FFF2-40B4-BE49-F238E27FC236}">
                  <a16:creationId xmlns:a16="http://schemas.microsoft.com/office/drawing/2014/main" id="{9AE7C0AE-C942-43F1-99E5-0302EA9CB6C8}"/>
                </a:ext>
              </a:extLst>
            </p:cNvPr>
            <p:cNvSpPr/>
            <p:nvPr/>
          </p:nvSpPr>
          <p:spPr bwMode="auto">
            <a:xfrm>
              <a:off x="4057650" y="3827133"/>
              <a:ext cx="794657" cy="762000"/>
            </a:xfrm>
            <a:prstGeom prst="ellipse">
              <a:avLst/>
            </a:prstGeom>
            <a:ln/>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a:ln>
                  <a:noFill/>
                </a:ln>
                <a:solidFill>
                  <a:schemeClr val="tx1"/>
                </a:solidFill>
                <a:effectLst/>
                <a:latin typeface="Arial" charset="0"/>
              </a:endParaRPr>
            </a:p>
          </p:txBody>
        </p:sp>
      </p:grpSp>
      <p:sp>
        <p:nvSpPr>
          <p:cNvPr id="12" name="TextBox 11">
            <a:extLst>
              <a:ext uri="{FF2B5EF4-FFF2-40B4-BE49-F238E27FC236}">
                <a16:creationId xmlns:a16="http://schemas.microsoft.com/office/drawing/2014/main" id="{94747F4C-9284-4893-8BC3-6E808371E76E}"/>
              </a:ext>
            </a:extLst>
          </p:cNvPr>
          <p:cNvSpPr txBox="1"/>
          <p:nvPr/>
        </p:nvSpPr>
        <p:spPr>
          <a:xfrm>
            <a:off x="2922814" y="2599454"/>
            <a:ext cx="3399066" cy="461665"/>
          </a:xfrm>
          <a:prstGeom prst="rect">
            <a:avLst/>
          </a:prstGeom>
          <a:noFill/>
        </p:spPr>
        <p:txBody>
          <a:bodyPr wrap="square" rtlCol="0" anchor="ctr">
            <a:spAutoFit/>
          </a:bodyPr>
          <a:lstStyle/>
          <a:p>
            <a:r>
              <a:rPr lang="en-GB" sz="2400" dirty="0"/>
              <a:t>62 – 25             62 – 35</a:t>
            </a:r>
          </a:p>
        </p:txBody>
      </p:sp>
      <p:sp>
        <p:nvSpPr>
          <p:cNvPr id="13" name="TextBox 12">
            <a:extLst>
              <a:ext uri="{FF2B5EF4-FFF2-40B4-BE49-F238E27FC236}">
                <a16:creationId xmlns:a16="http://schemas.microsoft.com/office/drawing/2014/main" id="{6953A726-43D1-415A-A8C0-3084AA9F192A}"/>
              </a:ext>
            </a:extLst>
          </p:cNvPr>
          <p:cNvSpPr txBox="1"/>
          <p:nvPr/>
        </p:nvSpPr>
        <p:spPr>
          <a:xfrm>
            <a:off x="2903765" y="3684546"/>
            <a:ext cx="3498801" cy="461665"/>
          </a:xfrm>
          <a:prstGeom prst="rect">
            <a:avLst/>
          </a:prstGeom>
          <a:noFill/>
        </p:spPr>
        <p:txBody>
          <a:bodyPr wrap="square" rtlCol="0" anchor="ctr">
            <a:spAutoFit/>
          </a:bodyPr>
          <a:lstStyle/>
          <a:p>
            <a:r>
              <a:rPr lang="en-GB" sz="2400" dirty="0"/>
              <a:t>62 – 25             62 – 25</a:t>
            </a:r>
          </a:p>
        </p:txBody>
      </p:sp>
      <p:sp>
        <p:nvSpPr>
          <p:cNvPr id="14" name="TextBox 13">
            <a:extLst>
              <a:ext uri="{FF2B5EF4-FFF2-40B4-BE49-F238E27FC236}">
                <a16:creationId xmlns:a16="http://schemas.microsoft.com/office/drawing/2014/main" id="{23F0368C-3873-4409-B532-712830EFE6DD}"/>
              </a:ext>
            </a:extLst>
          </p:cNvPr>
          <p:cNvSpPr txBox="1"/>
          <p:nvPr/>
        </p:nvSpPr>
        <p:spPr>
          <a:xfrm>
            <a:off x="2903765" y="4750744"/>
            <a:ext cx="3498801" cy="461665"/>
          </a:xfrm>
          <a:prstGeom prst="rect">
            <a:avLst/>
          </a:prstGeom>
          <a:noFill/>
        </p:spPr>
        <p:txBody>
          <a:bodyPr wrap="square" rtlCol="0" anchor="ctr">
            <a:spAutoFit/>
          </a:bodyPr>
          <a:lstStyle/>
          <a:p>
            <a:r>
              <a:rPr lang="en-GB" sz="2400" dirty="0"/>
              <a:t>62 – 25             62 – 15</a:t>
            </a:r>
          </a:p>
        </p:txBody>
      </p:sp>
      <p:sp>
        <p:nvSpPr>
          <p:cNvPr id="15" name="TextBox 14">
            <a:extLst>
              <a:ext uri="{FF2B5EF4-FFF2-40B4-BE49-F238E27FC236}">
                <a16:creationId xmlns:a16="http://schemas.microsoft.com/office/drawing/2014/main" id="{9680D664-3F56-4137-B128-16EB7E650F1F}"/>
              </a:ext>
            </a:extLst>
          </p:cNvPr>
          <p:cNvSpPr txBox="1"/>
          <p:nvPr/>
        </p:nvSpPr>
        <p:spPr>
          <a:xfrm>
            <a:off x="4174671" y="4679309"/>
            <a:ext cx="737755" cy="584775"/>
          </a:xfrm>
          <a:prstGeom prst="rect">
            <a:avLst/>
          </a:prstGeom>
          <a:noFill/>
        </p:spPr>
        <p:txBody>
          <a:bodyPr wrap="square" rtlCol="0">
            <a:spAutoFit/>
          </a:bodyPr>
          <a:lstStyle/>
          <a:p>
            <a:pPr algn="ctr"/>
            <a:r>
              <a:rPr lang="en-GB" sz="3200" dirty="0">
                <a:solidFill>
                  <a:srgbClr val="0070C0"/>
                </a:solidFill>
              </a:rPr>
              <a:t> &gt;</a:t>
            </a:r>
          </a:p>
        </p:txBody>
      </p:sp>
      <p:sp>
        <p:nvSpPr>
          <p:cNvPr id="16" name="TextBox 15">
            <a:extLst>
              <a:ext uri="{FF2B5EF4-FFF2-40B4-BE49-F238E27FC236}">
                <a16:creationId xmlns:a16="http://schemas.microsoft.com/office/drawing/2014/main" id="{32DB635D-4690-4241-A579-70C7ACB6278B}"/>
              </a:ext>
            </a:extLst>
          </p:cNvPr>
          <p:cNvSpPr txBox="1"/>
          <p:nvPr/>
        </p:nvSpPr>
        <p:spPr>
          <a:xfrm>
            <a:off x="4174670" y="3643602"/>
            <a:ext cx="737755" cy="584775"/>
          </a:xfrm>
          <a:prstGeom prst="rect">
            <a:avLst/>
          </a:prstGeom>
          <a:noFill/>
        </p:spPr>
        <p:txBody>
          <a:bodyPr wrap="square" rtlCol="0">
            <a:spAutoFit/>
          </a:bodyPr>
          <a:lstStyle/>
          <a:p>
            <a:pPr algn="ctr"/>
            <a:r>
              <a:rPr lang="en-GB" sz="3200" dirty="0">
                <a:solidFill>
                  <a:srgbClr val="0070C0"/>
                </a:solidFill>
              </a:rPr>
              <a:t> =</a:t>
            </a:r>
          </a:p>
        </p:txBody>
      </p:sp>
      <p:sp>
        <p:nvSpPr>
          <p:cNvPr id="18" name="TextBox 17">
            <a:extLst>
              <a:ext uri="{FF2B5EF4-FFF2-40B4-BE49-F238E27FC236}">
                <a16:creationId xmlns:a16="http://schemas.microsoft.com/office/drawing/2014/main" id="{C2E82E73-DD3A-481C-8CB9-A59BE767B0C6}"/>
              </a:ext>
            </a:extLst>
          </p:cNvPr>
          <p:cNvSpPr txBox="1"/>
          <p:nvPr/>
        </p:nvSpPr>
        <p:spPr>
          <a:xfrm>
            <a:off x="4184072" y="2581676"/>
            <a:ext cx="737755" cy="584775"/>
          </a:xfrm>
          <a:prstGeom prst="rect">
            <a:avLst/>
          </a:prstGeom>
          <a:noFill/>
        </p:spPr>
        <p:txBody>
          <a:bodyPr wrap="square" rtlCol="0">
            <a:spAutoFit/>
          </a:bodyPr>
          <a:lstStyle/>
          <a:p>
            <a:pPr algn="ctr"/>
            <a:r>
              <a:rPr lang="en-GB" sz="3200" dirty="0">
                <a:solidFill>
                  <a:srgbClr val="0070C0"/>
                </a:solidFill>
              </a:rPr>
              <a:t> &lt;</a:t>
            </a:r>
          </a:p>
        </p:txBody>
      </p:sp>
      <p:sp>
        <p:nvSpPr>
          <p:cNvPr id="19" name="TextBox 18">
            <a:extLst>
              <a:ext uri="{FF2B5EF4-FFF2-40B4-BE49-F238E27FC236}">
                <a16:creationId xmlns:a16="http://schemas.microsoft.com/office/drawing/2014/main" id="{B2C470F5-BB7D-42EC-9030-5A6755115BFD}"/>
              </a:ext>
            </a:extLst>
          </p:cNvPr>
          <p:cNvSpPr txBox="1"/>
          <p:nvPr/>
        </p:nvSpPr>
        <p:spPr>
          <a:xfrm>
            <a:off x="4373710" y="2581375"/>
            <a:ext cx="438025" cy="584775"/>
          </a:xfrm>
          <a:prstGeom prst="rect">
            <a:avLst/>
          </a:prstGeom>
          <a:solidFill>
            <a:schemeClr val="bg1"/>
          </a:solidFill>
        </p:spPr>
        <p:txBody>
          <a:bodyPr wrap="square" rtlCol="0">
            <a:spAutoFit/>
          </a:bodyPr>
          <a:lstStyle/>
          <a:p>
            <a:pPr algn="ctr"/>
            <a:r>
              <a:rPr lang="en-GB" sz="3200" dirty="0">
                <a:solidFill>
                  <a:srgbClr val="00B050"/>
                </a:solidFill>
              </a:rPr>
              <a:t>&gt;</a:t>
            </a:r>
          </a:p>
        </p:txBody>
      </p:sp>
      <p:sp>
        <p:nvSpPr>
          <p:cNvPr id="20" name="TextBox 19">
            <a:extLst>
              <a:ext uri="{FF2B5EF4-FFF2-40B4-BE49-F238E27FC236}">
                <a16:creationId xmlns:a16="http://schemas.microsoft.com/office/drawing/2014/main" id="{19A7421C-94CA-4ED9-B6F9-1C3550711BF3}"/>
              </a:ext>
            </a:extLst>
          </p:cNvPr>
          <p:cNvSpPr txBox="1"/>
          <p:nvPr/>
        </p:nvSpPr>
        <p:spPr>
          <a:xfrm>
            <a:off x="4373710" y="4719110"/>
            <a:ext cx="438025" cy="584775"/>
          </a:xfrm>
          <a:prstGeom prst="rect">
            <a:avLst/>
          </a:prstGeom>
          <a:solidFill>
            <a:schemeClr val="bg1"/>
          </a:solidFill>
        </p:spPr>
        <p:txBody>
          <a:bodyPr wrap="square" rtlCol="0">
            <a:spAutoFit/>
          </a:bodyPr>
          <a:lstStyle/>
          <a:p>
            <a:pPr algn="ctr"/>
            <a:r>
              <a:rPr lang="en-GB" sz="3200" dirty="0">
                <a:solidFill>
                  <a:srgbClr val="00B050"/>
                </a:solidFill>
              </a:rPr>
              <a:t>&lt;</a:t>
            </a:r>
          </a:p>
        </p:txBody>
      </p:sp>
      <p:sp>
        <p:nvSpPr>
          <p:cNvPr id="21" name="Thought Bubble: Cloud 20">
            <a:extLst>
              <a:ext uri="{FF2B5EF4-FFF2-40B4-BE49-F238E27FC236}">
                <a16:creationId xmlns:a16="http://schemas.microsoft.com/office/drawing/2014/main" id="{E41104AA-FB79-4490-981F-AF8CFC3AD268}"/>
              </a:ext>
            </a:extLst>
          </p:cNvPr>
          <p:cNvSpPr/>
          <p:nvPr/>
        </p:nvSpPr>
        <p:spPr bwMode="auto">
          <a:xfrm>
            <a:off x="370113" y="2258552"/>
            <a:ext cx="2057401" cy="1698137"/>
          </a:xfrm>
          <a:prstGeom prst="cloudCallout">
            <a:avLst>
              <a:gd name="adj1" fmla="val 48083"/>
              <a:gd name="adj2" fmla="val 83112"/>
            </a:avLst>
          </a:prstGeom>
          <a:solidFill>
            <a:schemeClr val="tx2">
              <a:lumMod val="40000"/>
              <a:lumOff val="60000"/>
            </a:schemeClr>
          </a:solidFill>
          <a:ln>
            <a:solidFill>
              <a:srgbClr val="002060"/>
            </a:solidFill>
          </a:ln>
          <a:effectLst/>
        </p:spPr>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2000" b="0" i="0" u="none" strike="noStrike" cap="none" normalizeH="0" baseline="0" dirty="0">
                <a:ln>
                  <a:noFill/>
                </a:ln>
                <a:solidFill>
                  <a:schemeClr val="tx1"/>
                </a:solidFill>
                <a:effectLst/>
                <a:latin typeface="Arial" charset="0"/>
              </a:rPr>
              <a:t>Can you help me check?</a:t>
            </a:r>
          </a:p>
        </p:txBody>
      </p:sp>
    </p:spTree>
    <p:custDataLst>
      <p:tags r:id="rId1"/>
    </p:custDataLst>
    <p:extLst>
      <p:ext uri="{BB962C8B-B14F-4D97-AF65-F5344CB8AC3E}">
        <p14:creationId xmlns:p14="http://schemas.microsoft.com/office/powerpoint/2010/main" val="321028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98CEFC-84F3-4181-8B73-90FBD6D703DE}"/>
              </a:ext>
            </a:extLst>
          </p:cNvPr>
          <p:cNvSpPr>
            <a:spLocks noGrp="1"/>
          </p:cNvSpPr>
          <p:nvPr>
            <p:ph type="body" sz="quarter" idx="11"/>
          </p:nvPr>
        </p:nvSpPr>
        <p:spPr/>
        <p:txBody>
          <a:bodyPr/>
          <a:lstStyle/>
          <a:p>
            <a:r>
              <a:rPr lang="en-GB" dirty="0"/>
              <a:t> </a:t>
            </a:r>
          </a:p>
        </p:txBody>
      </p:sp>
      <p:sp>
        <p:nvSpPr>
          <p:cNvPr id="4" name="Rectangle: Rounded Corners 3">
            <a:extLst>
              <a:ext uri="{FF2B5EF4-FFF2-40B4-BE49-F238E27FC236}">
                <a16:creationId xmlns:a16="http://schemas.microsoft.com/office/drawing/2014/main" id="{F9667BB5-DFBA-440D-99B2-600CB2757428}"/>
              </a:ext>
            </a:extLst>
          </p:cNvPr>
          <p:cNvSpPr/>
          <p:nvPr/>
        </p:nvSpPr>
        <p:spPr bwMode="auto">
          <a:xfrm>
            <a:off x="4702873" y="723175"/>
            <a:ext cx="1988007" cy="95817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1400" b="0" i="0" u="none" strike="noStrike" cap="none" normalizeH="0" baseline="0" dirty="0">
                <a:ln>
                  <a:noFill/>
                </a:ln>
                <a:solidFill>
                  <a:schemeClr val="tx1"/>
                </a:solidFill>
                <a:effectLst/>
                <a:latin typeface="Arial" charset="0"/>
              </a:rPr>
              <a:t>The </a:t>
            </a:r>
            <a:r>
              <a:rPr kumimoji="0" lang="en-GB" sz="1400" b="1" i="0" u="none" strike="noStrike" cap="none" normalizeH="0" baseline="0" dirty="0">
                <a:ln>
                  <a:noFill/>
                </a:ln>
                <a:solidFill>
                  <a:schemeClr val="tx1"/>
                </a:solidFill>
                <a:effectLst/>
                <a:latin typeface="Arial" charset="0"/>
              </a:rPr>
              <a:t>more</a:t>
            </a:r>
            <a:r>
              <a:rPr kumimoji="0" lang="en-GB" sz="1400" b="0" i="0" u="none" strike="noStrike" cap="none" normalizeH="0" baseline="0" dirty="0">
                <a:ln>
                  <a:noFill/>
                </a:ln>
                <a:solidFill>
                  <a:schemeClr val="tx1"/>
                </a:solidFill>
                <a:effectLst/>
                <a:latin typeface="Arial" charset="0"/>
              </a:rPr>
              <a:t> we subtract, the </a:t>
            </a:r>
            <a:r>
              <a:rPr kumimoji="0" lang="en-GB" sz="1400" b="1" i="0" u="none" strike="noStrike" cap="none" normalizeH="0" baseline="0" dirty="0">
                <a:ln>
                  <a:noFill/>
                </a:ln>
                <a:solidFill>
                  <a:schemeClr val="tx1"/>
                </a:solidFill>
                <a:effectLst/>
                <a:latin typeface="Arial" charset="0"/>
              </a:rPr>
              <a:t>less</a:t>
            </a:r>
            <a:r>
              <a:rPr kumimoji="0" lang="en-GB" sz="1400" b="0" i="0" u="none" strike="noStrike" cap="none" normalizeH="0" baseline="0" dirty="0">
                <a:ln>
                  <a:noFill/>
                </a:ln>
                <a:solidFill>
                  <a:schemeClr val="tx1"/>
                </a:solidFill>
                <a:effectLst/>
                <a:latin typeface="Arial" charset="0"/>
              </a:rPr>
              <a:t> we are left with.</a:t>
            </a:r>
          </a:p>
        </p:txBody>
      </p:sp>
      <p:sp>
        <p:nvSpPr>
          <p:cNvPr id="5" name="Rectangle: Rounded Corners 4">
            <a:extLst>
              <a:ext uri="{FF2B5EF4-FFF2-40B4-BE49-F238E27FC236}">
                <a16:creationId xmlns:a16="http://schemas.microsoft.com/office/drawing/2014/main" id="{494F3584-A538-435A-AC93-E1E1D1C43825}"/>
              </a:ext>
            </a:extLst>
          </p:cNvPr>
          <p:cNvSpPr/>
          <p:nvPr/>
        </p:nvSpPr>
        <p:spPr bwMode="auto">
          <a:xfrm>
            <a:off x="6912428" y="723175"/>
            <a:ext cx="1988007" cy="958170"/>
          </a:xfrm>
          <a:prstGeom prst="round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1400" b="0" i="0" u="none" strike="noStrike" cap="none" normalizeH="0" baseline="0" dirty="0">
                <a:ln>
                  <a:noFill/>
                </a:ln>
                <a:solidFill>
                  <a:schemeClr val="tx1"/>
                </a:solidFill>
                <a:effectLst/>
                <a:latin typeface="Arial" charset="0"/>
              </a:rPr>
              <a:t>The </a:t>
            </a:r>
            <a:r>
              <a:rPr kumimoji="0" lang="en-GB" sz="1400" b="1" i="0" u="none" strike="noStrike" cap="none" normalizeH="0" baseline="0" dirty="0">
                <a:ln>
                  <a:noFill/>
                </a:ln>
                <a:solidFill>
                  <a:schemeClr val="tx1"/>
                </a:solidFill>
                <a:effectLst/>
                <a:latin typeface="Arial" charset="0"/>
              </a:rPr>
              <a:t>less</a:t>
            </a:r>
            <a:r>
              <a:rPr kumimoji="0" lang="en-GB" sz="1400" b="0" i="0" u="none" strike="noStrike" cap="none" normalizeH="0" baseline="0" dirty="0">
                <a:ln>
                  <a:noFill/>
                </a:ln>
                <a:solidFill>
                  <a:schemeClr val="tx1"/>
                </a:solidFill>
                <a:effectLst/>
                <a:latin typeface="Arial" charset="0"/>
              </a:rPr>
              <a:t> we subtract, the </a:t>
            </a:r>
            <a:r>
              <a:rPr kumimoji="0" lang="en-GB" sz="1400" b="1" i="0" u="none" strike="noStrike" cap="none" normalizeH="0" baseline="0" dirty="0">
                <a:ln>
                  <a:noFill/>
                </a:ln>
                <a:solidFill>
                  <a:schemeClr val="tx1"/>
                </a:solidFill>
                <a:effectLst/>
                <a:latin typeface="Arial" charset="0"/>
              </a:rPr>
              <a:t>more</a:t>
            </a:r>
            <a:r>
              <a:rPr kumimoji="0" lang="en-GB" sz="1400" b="0" i="0" u="none" strike="noStrike" cap="none" normalizeH="0" baseline="0" dirty="0">
                <a:ln>
                  <a:noFill/>
                </a:ln>
                <a:solidFill>
                  <a:schemeClr val="tx1"/>
                </a:solidFill>
                <a:effectLst/>
                <a:latin typeface="Arial" charset="0"/>
              </a:rPr>
              <a:t> we are left with.</a:t>
            </a:r>
          </a:p>
        </p:txBody>
      </p:sp>
      <p:sp>
        <p:nvSpPr>
          <p:cNvPr id="6" name="Rectangle: Rounded Corners 5">
            <a:extLst>
              <a:ext uri="{FF2B5EF4-FFF2-40B4-BE49-F238E27FC236}">
                <a16:creationId xmlns:a16="http://schemas.microsoft.com/office/drawing/2014/main" id="{4C945CDC-56E4-4F00-9EF6-65D54ABC0CEC}"/>
              </a:ext>
            </a:extLst>
          </p:cNvPr>
          <p:cNvSpPr/>
          <p:nvPr/>
        </p:nvSpPr>
        <p:spPr bwMode="auto">
          <a:xfrm>
            <a:off x="392638" y="668403"/>
            <a:ext cx="3863675" cy="491318"/>
          </a:xfrm>
          <a:prstGeom prst="round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r>
              <a:rPr kumimoji="0" lang="en-GB" sz="2400" b="1" i="0" u="none" strike="noStrike" cap="none" normalizeH="0" baseline="0" dirty="0">
                <a:ln>
                  <a:noFill/>
                </a:ln>
                <a:solidFill>
                  <a:schemeClr val="tx1"/>
                </a:solidFill>
                <a:effectLst/>
                <a:latin typeface="Arial" charset="0"/>
              </a:rPr>
              <a:t>Practice activity </a:t>
            </a:r>
          </a:p>
        </p:txBody>
      </p:sp>
      <p:grpSp>
        <p:nvGrpSpPr>
          <p:cNvPr id="41" name="Group 40">
            <a:extLst>
              <a:ext uri="{FF2B5EF4-FFF2-40B4-BE49-F238E27FC236}">
                <a16:creationId xmlns:a16="http://schemas.microsoft.com/office/drawing/2014/main" id="{924D0BDA-2104-46CD-B685-7D5D15CAB029}"/>
              </a:ext>
            </a:extLst>
          </p:cNvPr>
          <p:cNvGrpSpPr/>
          <p:nvPr/>
        </p:nvGrpSpPr>
        <p:grpSpPr>
          <a:xfrm>
            <a:off x="373006" y="1264231"/>
            <a:ext cx="3883307" cy="2749700"/>
            <a:chOff x="373006" y="1264231"/>
            <a:chExt cx="3883307" cy="2749700"/>
          </a:xfrm>
        </p:grpSpPr>
        <p:pic>
          <p:nvPicPr>
            <p:cNvPr id="3" name="Picture 2">
              <a:extLst>
                <a:ext uri="{FF2B5EF4-FFF2-40B4-BE49-F238E27FC236}">
                  <a16:creationId xmlns:a16="http://schemas.microsoft.com/office/drawing/2014/main" id="{C1B4C8EB-CE8E-4376-B245-85C8044BDB6A}"/>
                </a:ext>
              </a:extLst>
            </p:cNvPr>
            <p:cNvPicPr>
              <a:picLocks noChangeAspect="1"/>
            </p:cNvPicPr>
            <p:nvPr/>
          </p:nvPicPr>
          <p:blipFill>
            <a:blip r:embed="rId2"/>
            <a:stretch>
              <a:fillRect/>
            </a:stretch>
          </p:blipFill>
          <p:spPr>
            <a:xfrm>
              <a:off x="600057" y="1531705"/>
              <a:ext cx="3515332" cy="2482226"/>
            </a:xfrm>
            <a:prstGeom prst="rect">
              <a:avLst/>
            </a:prstGeom>
            <a:ln>
              <a:noFill/>
            </a:ln>
          </p:spPr>
        </p:pic>
        <p:sp>
          <p:nvSpPr>
            <p:cNvPr id="30" name="Rectangle 29">
              <a:extLst>
                <a:ext uri="{FF2B5EF4-FFF2-40B4-BE49-F238E27FC236}">
                  <a16:creationId xmlns:a16="http://schemas.microsoft.com/office/drawing/2014/main" id="{B5D2B5D6-D4BD-4583-A36C-DB8A8C181E52}"/>
                </a:ext>
              </a:extLst>
            </p:cNvPr>
            <p:cNvSpPr/>
            <p:nvPr/>
          </p:nvSpPr>
          <p:spPr bwMode="auto">
            <a:xfrm>
              <a:off x="373006" y="1264231"/>
              <a:ext cx="3883307" cy="2711208"/>
            </a:xfrm>
            <a:prstGeom prst="rect">
              <a:avLst/>
            </a:prstGeom>
            <a:no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20000"/>
                </a:spcBef>
                <a:spcAft>
                  <a:spcPct val="0"/>
                </a:spcAft>
                <a:buClr>
                  <a:srgbClr val="00628C"/>
                </a:buClr>
              </a:pPr>
              <a:r>
                <a:rPr lang="en-GB" dirty="0">
                  <a:solidFill>
                    <a:schemeClr val="tx2"/>
                  </a:solidFill>
                  <a:latin typeface="Arial" charset="0"/>
                </a:rPr>
                <a:t>Insert &lt;, &gt; or =</a:t>
              </a:r>
              <a:endParaRPr lang="en-GB" sz="2400" dirty="0">
                <a:solidFill>
                  <a:schemeClr val="tx2"/>
                </a:solidFill>
                <a:latin typeface="Arial" charset="0"/>
              </a:endParaRPr>
            </a:p>
          </p:txBody>
        </p:sp>
      </p:grpSp>
      <p:pic>
        <p:nvPicPr>
          <p:cNvPr id="35" name="Graphic 34" descr="Badge 1">
            <a:extLst>
              <a:ext uri="{FF2B5EF4-FFF2-40B4-BE49-F238E27FC236}">
                <a16:creationId xmlns:a16="http://schemas.microsoft.com/office/drawing/2014/main" id="{8181515C-BA72-4AF5-868B-A93DD63ED6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413" y="1095386"/>
            <a:ext cx="427883" cy="427883"/>
          </a:xfrm>
          <a:prstGeom prst="rect">
            <a:avLst/>
          </a:prstGeom>
        </p:spPr>
      </p:pic>
      <p:grpSp>
        <p:nvGrpSpPr>
          <p:cNvPr id="40" name="Group 39">
            <a:extLst>
              <a:ext uri="{FF2B5EF4-FFF2-40B4-BE49-F238E27FC236}">
                <a16:creationId xmlns:a16="http://schemas.microsoft.com/office/drawing/2014/main" id="{C6F5C4B0-49EA-4E02-BD18-4C87C3BF5A9B}"/>
              </a:ext>
            </a:extLst>
          </p:cNvPr>
          <p:cNvGrpSpPr/>
          <p:nvPr/>
        </p:nvGrpSpPr>
        <p:grpSpPr>
          <a:xfrm>
            <a:off x="55644" y="3928840"/>
            <a:ext cx="4200669" cy="2641299"/>
            <a:chOff x="55644" y="3928840"/>
            <a:chExt cx="4200669" cy="2641299"/>
          </a:xfrm>
        </p:grpSpPr>
        <p:sp>
          <p:nvSpPr>
            <p:cNvPr id="12" name="TextBox 11">
              <a:extLst>
                <a:ext uri="{FF2B5EF4-FFF2-40B4-BE49-F238E27FC236}">
                  <a16:creationId xmlns:a16="http://schemas.microsoft.com/office/drawing/2014/main" id="{90CE1309-32E3-49FE-B155-6B4260749939}"/>
                </a:ext>
              </a:extLst>
            </p:cNvPr>
            <p:cNvSpPr txBox="1"/>
            <p:nvPr/>
          </p:nvSpPr>
          <p:spPr>
            <a:xfrm>
              <a:off x="675666" y="4629198"/>
              <a:ext cx="3580647" cy="430887"/>
            </a:xfrm>
            <a:prstGeom prst="rect">
              <a:avLst/>
            </a:prstGeom>
            <a:noFill/>
          </p:spPr>
          <p:txBody>
            <a:bodyPr wrap="square" rtlCol="0" anchor="ctr">
              <a:spAutoFit/>
            </a:bodyPr>
            <a:lstStyle/>
            <a:p>
              <a:r>
                <a:rPr lang="en-GB" sz="2200" dirty="0">
                  <a:solidFill>
                    <a:schemeClr val="accent1">
                      <a:lumMod val="50000"/>
                    </a:schemeClr>
                  </a:solidFill>
                </a:rPr>
                <a:t>143 – 55    &lt;      143 – 35 </a:t>
              </a:r>
            </a:p>
          </p:txBody>
        </p:sp>
        <p:sp>
          <p:nvSpPr>
            <p:cNvPr id="13" name="Oval 12">
              <a:extLst>
                <a:ext uri="{FF2B5EF4-FFF2-40B4-BE49-F238E27FC236}">
                  <a16:creationId xmlns:a16="http://schemas.microsoft.com/office/drawing/2014/main" id="{1EAD435B-1B55-481E-A58C-C4606F3013B3}"/>
                </a:ext>
              </a:extLst>
            </p:cNvPr>
            <p:cNvSpPr/>
            <p:nvPr/>
          </p:nvSpPr>
          <p:spPr bwMode="auto">
            <a:xfrm>
              <a:off x="1948542" y="4523250"/>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200" b="0" i="0" u="none" strike="noStrike" cap="none" normalizeH="0" baseline="0" dirty="0">
                <a:ln>
                  <a:noFill/>
                </a:ln>
                <a:solidFill>
                  <a:schemeClr val="tx1"/>
                </a:solidFill>
                <a:effectLst/>
                <a:latin typeface="Arial" charset="0"/>
              </a:endParaRPr>
            </a:p>
          </p:txBody>
        </p:sp>
        <p:sp>
          <p:nvSpPr>
            <p:cNvPr id="14" name="TextBox 13">
              <a:extLst>
                <a:ext uri="{FF2B5EF4-FFF2-40B4-BE49-F238E27FC236}">
                  <a16:creationId xmlns:a16="http://schemas.microsoft.com/office/drawing/2014/main" id="{AB2A5D02-7289-4C7B-8919-3EEC0AABBFD1}"/>
                </a:ext>
              </a:extLst>
            </p:cNvPr>
            <p:cNvSpPr txBox="1"/>
            <p:nvPr/>
          </p:nvSpPr>
          <p:spPr>
            <a:xfrm>
              <a:off x="468443" y="5412154"/>
              <a:ext cx="3778560" cy="430887"/>
            </a:xfrm>
            <a:prstGeom prst="rect">
              <a:avLst/>
            </a:prstGeom>
            <a:noFill/>
          </p:spPr>
          <p:txBody>
            <a:bodyPr wrap="square" rtlCol="0" anchor="ctr">
              <a:spAutoFit/>
            </a:bodyPr>
            <a:lstStyle/>
            <a:p>
              <a:r>
                <a:rPr lang="en-GB" sz="2200" dirty="0">
                  <a:solidFill>
                    <a:srgbClr val="00B050"/>
                  </a:solidFill>
                </a:rPr>
                <a:t>20.3 – 0.7     &lt;      20.3 – 1 </a:t>
              </a:r>
            </a:p>
          </p:txBody>
        </p:sp>
        <p:sp>
          <p:nvSpPr>
            <p:cNvPr id="19" name="Rectangle 18">
              <a:extLst>
                <a:ext uri="{FF2B5EF4-FFF2-40B4-BE49-F238E27FC236}">
                  <a16:creationId xmlns:a16="http://schemas.microsoft.com/office/drawing/2014/main" id="{327A3D44-8A3D-4E12-B82C-98CEB2DD4D0F}"/>
                </a:ext>
              </a:extLst>
            </p:cNvPr>
            <p:cNvSpPr/>
            <p:nvPr/>
          </p:nvSpPr>
          <p:spPr bwMode="auto">
            <a:xfrm>
              <a:off x="392638" y="4076658"/>
              <a:ext cx="3863675" cy="2493481"/>
            </a:xfrm>
            <a:prstGeom prst="rect">
              <a:avLst/>
            </a:prstGeom>
            <a:noFill/>
            <a:ln>
              <a:solidFill>
                <a:schemeClr val="accent1"/>
              </a:solidFill>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R="0" algn="l" defTabSz="914400" rtl="0" eaLnBrk="1" fontAlgn="base" latinLnBrk="0" hangingPunct="1">
                <a:lnSpc>
                  <a:spcPct val="100000"/>
                </a:lnSpc>
                <a:spcBef>
                  <a:spcPct val="20000"/>
                </a:spcBef>
                <a:spcAft>
                  <a:spcPct val="0"/>
                </a:spcAft>
                <a:buClr>
                  <a:srgbClr val="00628C"/>
                </a:buClr>
                <a:buSzTx/>
                <a:tabLst/>
              </a:pPr>
              <a:r>
                <a:rPr kumimoji="0" lang="en-GB" b="0" i="0" u="none" strike="noStrike" cap="none" normalizeH="0" baseline="0" dirty="0">
                  <a:ln>
                    <a:noFill/>
                  </a:ln>
                  <a:solidFill>
                    <a:srgbClr val="0070C0"/>
                  </a:solidFill>
                  <a:effectLst/>
                  <a:latin typeface="Arial" charset="0"/>
                </a:rPr>
                <a:t>Spot the mistake:</a:t>
              </a:r>
            </a:p>
          </p:txBody>
        </p:sp>
        <p:sp>
          <p:nvSpPr>
            <p:cNvPr id="32" name="Oval 31">
              <a:extLst>
                <a:ext uri="{FF2B5EF4-FFF2-40B4-BE49-F238E27FC236}">
                  <a16:creationId xmlns:a16="http://schemas.microsoft.com/office/drawing/2014/main" id="{F5C2E705-57A4-464D-A634-09C06E93E289}"/>
                </a:ext>
              </a:extLst>
            </p:cNvPr>
            <p:cNvSpPr/>
            <p:nvPr/>
          </p:nvSpPr>
          <p:spPr bwMode="auto">
            <a:xfrm>
              <a:off x="1948542" y="5323398"/>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200" b="0" i="0" u="none" strike="noStrike" cap="none" normalizeH="0" baseline="0" dirty="0">
                <a:ln>
                  <a:noFill/>
                </a:ln>
                <a:solidFill>
                  <a:schemeClr val="tx1"/>
                </a:solidFill>
                <a:effectLst/>
                <a:latin typeface="Arial" charset="0"/>
              </a:endParaRPr>
            </a:p>
          </p:txBody>
        </p:sp>
        <p:pic>
          <p:nvPicPr>
            <p:cNvPr id="37" name="Graphic 36" descr="Badge">
              <a:extLst>
                <a:ext uri="{FF2B5EF4-FFF2-40B4-BE49-F238E27FC236}">
                  <a16:creationId xmlns:a16="http://schemas.microsoft.com/office/drawing/2014/main" id="{3019C9BA-2B2B-49BB-9C4A-482D3686E05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644" y="3928840"/>
              <a:ext cx="430887" cy="430887"/>
            </a:xfrm>
            <a:prstGeom prst="rect">
              <a:avLst/>
            </a:prstGeom>
          </p:spPr>
        </p:pic>
      </p:grpSp>
      <p:grpSp>
        <p:nvGrpSpPr>
          <p:cNvPr id="39" name="Group 38">
            <a:extLst>
              <a:ext uri="{FF2B5EF4-FFF2-40B4-BE49-F238E27FC236}">
                <a16:creationId xmlns:a16="http://schemas.microsoft.com/office/drawing/2014/main" id="{4D1E285E-0E09-462F-A202-8629D06D8E38}"/>
              </a:ext>
            </a:extLst>
          </p:cNvPr>
          <p:cNvGrpSpPr/>
          <p:nvPr/>
        </p:nvGrpSpPr>
        <p:grpSpPr>
          <a:xfrm>
            <a:off x="4663164" y="1868108"/>
            <a:ext cx="4237271" cy="1862880"/>
            <a:chOff x="4663164" y="1868108"/>
            <a:chExt cx="4237271" cy="1862880"/>
          </a:xfrm>
        </p:grpSpPr>
        <p:sp>
          <p:nvSpPr>
            <p:cNvPr id="7" name="Rectangle: Rounded Corners 6">
              <a:extLst>
                <a:ext uri="{FF2B5EF4-FFF2-40B4-BE49-F238E27FC236}">
                  <a16:creationId xmlns:a16="http://schemas.microsoft.com/office/drawing/2014/main" id="{7DB3DDD3-FE06-4B2C-84E2-5ED3D0B2235B}"/>
                </a:ext>
              </a:extLst>
            </p:cNvPr>
            <p:cNvSpPr/>
            <p:nvPr/>
          </p:nvSpPr>
          <p:spPr bwMode="auto">
            <a:xfrm>
              <a:off x="4663164" y="1868108"/>
              <a:ext cx="4237271" cy="1862880"/>
            </a:xfrm>
            <a:prstGeom prst="roundRect">
              <a:avLst/>
            </a:prstGeo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R="0" defTabSz="914400" rtl="0" eaLnBrk="1" fontAlgn="base" latinLnBrk="0" hangingPunct="1">
                <a:lnSpc>
                  <a:spcPct val="100000"/>
                </a:lnSpc>
                <a:spcBef>
                  <a:spcPct val="20000"/>
                </a:spcBef>
                <a:spcAft>
                  <a:spcPct val="0"/>
                </a:spcAft>
                <a:buClr>
                  <a:srgbClr val="00628C"/>
                </a:buClr>
                <a:buSzTx/>
                <a:tabLst/>
              </a:pPr>
              <a:r>
                <a:rPr kumimoji="0" lang="en-GB" sz="2800" b="0" i="0" u="none" strike="noStrike" cap="none" normalizeH="0" baseline="0" dirty="0">
                  <a:ln>
                    <a:noFill/>
                  </a:ln>
                  <a:solidFill>
                    <a:schemeClr val="tx2"/>
                  </a:solidFill>
                  <a:effectLst/>
                  <a:latin typeface="Arial" charset="0"/>
                </a:rPr>
                <a:t>Ready for a challenge?</a:t>
              </a:r>
            </a:p>
            <a:p>
              <a:pPr fontAlgn="base">
                <a:spcBef>
                  <a:spcPct val="20000"/>
                </a:spcBef>
                <a:spcAft>
                  <a:spcPct val="0"/>
                </a:spcAft>
                <a:buClr>
                  <a:srgbClr val="00628C"/>
                </a:buClr>
              </a:pPr>
              <a:r>
                <a:rPr lang="en-GB" dirty="0">
                  <a:solidFill>
                    <a:schemeClr val="tx2"/>
                  </a:solidFill>
                  <a:latin typeface="Arial" charset="0"/>
                </a:rPr>
                <a:t>Insert &lt;, &gt; or =</a:t>
              </a:r>
              <a:endParaRPr lang="en-GB" sz="2400" dirty="0">
                <a:solidFill>
                  <a:schemeClr val="tx2"/>
                </a:solidFill>
                <a:latin typeface="Arial" charset="0"/>
              </a:endParaRPr>
            </a:p>
            <a:p>
              <a:pPr marR="0"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2"/>
                </a:solidFill>
                <a:effectLst/>
                <a:latin typeface="Arial" charset="0"/>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46FBA0D-4BA5-45C1-92D0-E06B47982C0C}"/>
                    </a:ext>
                  </a:extLst>
                </p:cNvPr>
                <p:cNvSpPr txBox="1"/>
                <p:nvPr/>
              </p:nvSpPr>
              <p:spPr>
                <a:xfrm>
                  <a:off x="4885094" y="2944811"/>
                  <a:ext cx="3793410" cy="786177"/>
                </a:xfrm>
                <a:prstGeom prst="rect">
                  <a:avLst/>
                </a:prstGeom>
                <a:noFill/>
              </p:spPr>
              <p:txBody>
                <a:bodyPr wrap="square" rtlCol="0" anchor="ctr">
                  <a:spAutoFit/>
                </a:bodyPr>
                <a:lstStyle/>
                <a:p>
                  <a:pPr/>
                  <a14:m>
                    <m:oMathPara xmlns:m="http://schemas.openxmlformats.org/officeDocument/2006/math">
                      <m:oMathParaPr>
                        <m:jc m:val="centerGroup"/>
                      </m:oMathParaPr>
                      <m:oMath xmlns:m="http://schemas.openxmlformats.org/officeDocument/2006/math">
                        <m:f>
                          <m:fPr>
                            <m:ctrlPr>
                              <a:rPr lang="en-GB" sz="2400" i="1" smtClean="0">
                                <a:solidFill>
                                  <a:srgbClr val="92D050"/>
                                </a:solidFill>
                                <a:latin typeface="Cambria Math" panose="02040503050406030204" pitchFamily="18" charset="0"/>
                              </a:rPr>
                            </m:ctrlPr>
                          </m:fPr>
                          <m:num>
                            <m:r>
                              <a:rPr lang="en-GB" sz="2400" b="0" i="1" smtClean="0">
                                <a:solidFill>
                                  <a:srgbClr val="92D050"/>
                                </a:solidFill>
                                <a:latin typeface="Cambria Math" panose="02040503050406030204" pitchFamily="18" charset="0"/>
                              </a:rPr>
                              <m:t>7</m:t>
                            </m:r>
                          </m:num>
                          <m:den>
                            <m:r>
                              <a:rPr lang="en-GB" sz="2400" b="0" i="1" smtClean="0">
                                <a:solidFill>
                                  <a:srgbClr val="92D050"/>
                                </a:solidFill>
                                <a:latin typeface="Cambria Math" panose="02040503050406030204" pitchFamily="18" charset="0"/>
                              </a:rPr>
                              <m:t>8</m:t>
                            </m:r>
                          </m:den>
                        </m:f>
                        <m:r>
                          <a:rPr lang="en-GB" sz="2400" b="0" i="1" smtClean="0">
                            <a:solidFill>
                              <a:srgbClr val="92D050"/>
                            </a:solidFill>
                            <a:latin typeface="Cambria Math" panose="02040503050406030204" pitchFamily="18" charset="0"/>
                          </a:rPr>
                          <m:t>−</m:t>
                        </m:r>
                        <m:f>
                          <m:fPr>
                            <m:ctrlPr>
                              <a:rPr lang="en-GB" sz="2400" i="1" smtClean="0">
                                <a:solidFill>
                                  <a:srgbClr val="92D050"/>
                                </a:solidFill>
                                <a:latin typeface="Cambria Math" panose="02040503050406030204" pitchFamily="18" charset="0"/>
                              </a:rPr>
                            </m:ctrlPr>
                          </m:fPr>
                          <m:num>
                            <m:r>
                              <a:rPr lang="en-GB" sz="2400" b="0" i="1" smtClean="0">
                                <a:solidFill>
                                  <a:srgbClr val="92D050"/>
                                </a:solidFill>
                                <a:latin typeface="Cambria Math" panose="02040503050406030204" pitchFamily="18" charset="0"/>
                              </a:rPr>
                              <m:t>1</m:t>
                            </m:r>
                          </m:num>
                          <m:den>
                            <m:r>
                              <a:rPr lang="en-GB" sz="2400" b="0" i="1" smtClean="0">
                                <a:solidFill>
                                  <a:srgbClr val="92D050"/>
                                </a:solidFill>
                                <a:latin typeface="Cambria Math" panose="02040503050406030204" pitchFamily="18" charset="0"/>
                              </a:rPr>
                              <m:t>2</m:t>
                            </m:r>
                          </m:den>
                        </m:f>
                        <m:r>
                          <a:rPr lang="en-GB" sz="2400" b="0" i="1" smtClean="0">
                            <a:solidFill>
                              <a:srgbClr val="92D050"/>
                            </a:solidFill>
                            <a:latin typeface="Cambria Math" panose="02040503050406030204" pitchFamily="18" charset="0"/>
                          </a:rPr>
                          <m:t>                    </m:t>
                        </m:r>
                        <m:f>
                          <m:fPr>
                            <m:ctrlPr>
                              <a:rPr lang="en-GB" sz="2400" b="0" i="1" smtClean="0">
                                <a:solidFill>
                                  <a:srgbClr val="92D050"/>
                                </a:solidFill>
                                <a:latin typeface="Cambria Math" panose="02040503050406030204" pitchFamily="18" charset="0"/>
                              </a:rPr>
                            </m:ctrlPr>
                          </m:fPr>
                          <m:num>
                            <m:r>
                              <a:rPr lang="en-GB" sz="2400" b="0" i="1" smtClean="0">
                                <a:solidFill>
                                  <a:srgbClr val="92D050"/>
                                </a:solidFill>
                                <a:latin typeface="Cambria Math" panose="02040503050406030204" pitchFamily="18" charset="0"/>
                              </a:rPr>
                              <m:t>7</m:t>
                            </m:r>
                          </m:num>
                          <m:den>
                            <m:r>
                              <a:rPr lang="en-GB" sz="2400" b="0" i="1" smtClean="0">
                                <a:solidFill>
                                  <a:srgbClr val="92D050"/>
                                </a:solidFill>
                                <a:latin typeface="Cambria Math" panose="02040503050406030204" pitchFamily="18" charset="0"/>
                              </a:rPr>
                              <m:t>8</m:t>
                            </m:r>
                          </m:den>
                        </m:f>
                        <m:r>
                          <a:rPr lang="en-GB" sz="2400" b="0" i="1" smtClean="0">
                            <a:solidFill>
                              <a:srgbClr val="92D050"/>
                            </a:solidFill>
                            <a:latin typeface="Cambria Math" panose="02040503050406030204" pitchFamily="18" charset="0"/>
                          </a:rPr>
                          <m:t> − </m:t>
                        </m:r>
                        <m:f>
                          <m:fPr>
                            <m:ctrlPr>
                              <a:rPr lang="en-GB" sz="2400" b="0" i="1" smtClean="0">
                                <a:solidFill>
                                  <a:srgbClr val="92D050"/>
                                </a:solidFill>
                                <a:latin typeface="Cambria Math" panose="02040503050406030204" pitchFamily="18" charset="0"/>
                              </a:rPr>
                            </m:ctrlPr>
                          </m:fPr>
                          <m:num>
                            <m:r>
                              <a:rPr lang="en-GB" sz="2400" b="0" i="1" smtClean="0">
                                <a:solidFill>
                                  <a:srgbClr val="92D050"/>
                                </a:solidFill>
                                <a:latin typeface="Cambria Math" panose="02040503050406030204" pitchFamily="18" charset="0"/>
                              </a:rPr>
                              <m:t>1</m:t>
                            </m:r>
                          </m:num>
                          <m:den>
                            <m:r>
                              <a:rPr lang="en-GB" sz="2400" b="0" i="1" smtClean="0">
                                <a:solidFill>
                                  <a:srgbClr val="92D050"/>
                                </a:solidFill>
                                <a:latin typeface="Cambria Math" panose="02040503050406030204" pitchFamily="18" charset="0"/>
                              </a:rPr>
                              <m:t>4</m:t>
                            </m:r>
                          </m:den>
                        </m:f>
                        <m:r>
                          <a:rPr lang="en-GB" sz="2400" b="0" i="1" smtClean="0">
                            <a:solidFill>
                              <a:srgbClr val="92D050"/>
                            </a:solidFill>
                            <a:latin typeface="Cambria Math" panose="02040503050406030204" pitchFamily="18" charset="0"/>
                          </a:rPr>
                          <m:t>    </m:t>
                        </m:r>
                      </m:oMath>
                    </m:oMathPara>
                  </a14:m>
                  <a:endParaRPr lang="en-GB" sz="2400" dirty="0">
                    <a:solidFill>
                      <a:srgbClr val="92D050"/>
                    </a:solidFill>
                  </a:endParaRPr>
                </a:p>
              </p:txBody>
            </p:sp>
          </mc:Choice>
          <mc:Fallback xmlns="">
            <p:sp>
              <p:nvSpPr>
                <p:cNvPr id="18" name="TextBox 17">
                  <a:extLst>
                    <a:ext uri="{FF2B5EF4-FFF2-40B4-BE49-F238E27FC236}">
                      <a16:creationId xmlns:a16="http://schemas.microsoft.com/office/drawing/2014/main" id="{346FBA0D-4BA5-45C1-92D0-E06B47982C0C}"/>
                    </a:ext>
                  </a:extLst>
                </p:cNvPr>
                <p:cNvSpPr txBox="1">
                  <a:spLocks noRot="1" noChangeAspect="1" noMove="1" noResize="1" noEditPoints="1" noAdjustHandles="1" noChangeArrowheads="1" noChangeShapeType="1" noTextEdit="1"/>
                </p:cNvSpPr>
                <p:nvPr/>
              </p:nvSpPr>
              <p:spPr>
                <a:xfrm>
                  <a:off x="4885094" y="2944811"/>
                  <a:ext cx="3793410" cy="786177"/>
                </a:xfrm>
                <a:prstGeom prst="rect">
                  <a:avLst/>
                </a:prstGeom>
                <a:blipFill>
                  <a:blip r:embed="rId9"/>
                  <a:stretch>
                    <a:fillRect/>
                  </a:stretch>
                </a:blipFill>
              </p:spPr>
              <p:txBody>
                <a:bodyPr/>
                <a:lstStyle/>
                <a:p>
                  <a:r>
                    <a:rPr lang="en-GB">
                      <a:noFill/>
                    </a:rPr>
                    <a:t> </a:t>
                  </a:r>
                </a:p>
              </p:txBody>
            </p:sp>
          </mc:Fallback>
        </mc:AlternateContent>
        <p:sp>
          <p:nvSpPr>
            <p:cNvPr id="38" name="Oval 37">
              <a:extLst>
                <a:ext uri="{FF2B5EF4-FFF2-40B4-BE49-F238E27FC236}">
                  <a16:creationId xmlns:a16="http://schemas.microsoft.com/office/drawing/2014/main" id="{7046FB55-35CE-4879-B176-AE577825C640}"/>
                </a:ext>
              </a:extLst>
            </p:cNvPr>
            <p:cNvSpPr/>
            <p:nvPr/>
          </p:nvSpPr>
          <p:spPr bwMode="auto">
            <a:xfrm>
              <a:off x="6302826" y="3033699"/>
              <a:ext cx="609602" cy="608400"/>
            </a:xfrm>
            <a:prstGeom prst="ellipse">
              <a:avLst/>
            </a:prstGeom>
            <a:noFill/>
            <a:ln w="28575"/>
          </p:spPr>
          <p:style>
            <a:lnRef idx="2">
              <a:schemeClr val="accent4"/>
            </a:lnRef>
            <a:fillRef idx="1">
              <a:schemeClr val="lt1"/>
            </a:fillRef>
            <a:effectRef idx="0">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457200" marR="0" algn="l" defTabSz="914400" rtl="0" eaLnBrk="1" fontAlgn="base" latinLnBrk="0" hangingPunct="1">
                <a:lnSpc>
                  <a:spcPct val="100000"/>
                </a:lnSpc>
                <a:spcBef>
                  <a:spcPct val="20000"/>
                </a:spcBef>
                <a:spcAft>
                  <a:spcPct val="0"/>
                </a:spcAft>
                <a:buClr>
                  <a:srgbClr val="00628C"/>
                </a:buClr>
                <a:buSzTx/>
                <a:tabLst/>
              </a:pPr>
              <a:endParaRPr kumimoji="0" lang="en-GB" sz="2200" b="0" i="0" u="none" strike="noStrike" cap="none" normalizeH="0" baseline="0" dirty="0">
                <a:ln>
                  <a:noFill/>
                </a:ln>
                <a:solidFill>
                  <a:schemeClr val="tx1"/>
                </a:solidFill>
                <a:effectLst/>
                <a:latin typeface="Arial" charset="0"/>
              </a:endParaRPr>
            </a:p>
          </p:txBody>
        </p:sp>
      </p:grpSp>
    </p:spTree>
    <p:extLst>
      <p:ext uri="{BB962C8B-B14F-4D97-AF65-F5344CB8AC3E}">
        <p14:creationId xmlns:p14="http://schemas.microsoft.com/office/powerpoint/2010/main" val="8964145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6C1AA9-C6AA-4341-9FA5-2BC9A801BFC3}"/>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3469714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 </a:t>
            </a:r>
          </a:p>
        </p:txBody>
      </p:sp>
      <p:graphicFrame>
        <p:nvGraphicFramePr>
          <p:cNvPr id="5" name="Table 4">
            <a:extLst>
              <a:ext uri="{FF2B5EF4-FFF2-40B4-BE49-F238E27FC236}">
                <a16:creationId xmlns:a16="http://schemas.microsoft.com/office/drawing/2014/main" id="{31C6D3CC-A5C8-4230-9B1B-2D58527588A7}"/>
              </a:ext>
            </a:extLst>
          </p:cNvPr>
          <p:cNvGraphicFramePr>
            <a:graphicFrameLocks noGrp="1"/>
          </p:cNvGraphicFramePr>
          <p:nvPr>
            <p:extLst>
              <p:ext uri="{D42A27DB-BD31-4B8C-83A1-F6EECF244321}">
                <p14:modId xmlns:p14="http://schemas.microsoft.com/office/powerpoint/2010/main" val="1178790655"/>
              </p:ext>
            </p:extLst>
          </p:nvPr>
        </p:nvGraphicFramePr>
        <p:xfrm>
          <a:off x="289168" y="2677025"/>
          <a:ext cx="7352603" cy="2382410"/>
        </p:xfrm>
        <a:graphic>
          <a:graphicData uri="http://schemas.openxmlformats.org/drawingml/2006/table">
            <a:tbl>
              <a:tblPr firstRow="1" firstCol="1" bandRow="1">
                <a:tableStyleId>{5C22544A-7EE6-4342-B048-85BDC9FD1C3A}</a:tableStyleId>
              </a:tblPr>
              <a:tblGrid>
                <a:gridCol w="1404421">
                  <a:extLst>
                    <a:ext uri="{9D8B030D-6E8A-4147-A177-3AD203B41FA5}">
                      <a16:colId xmlns:a16="http://schemas.microsoft.com/office/drawing/2014/main" val="60936921"/>
                    </a:ext>
                  </a:extLst>
                </a:gridCol>
                <a:gridCol w="1905000">
                  <a:extLst>
                    <a:ext uri="{9D8B030D-6E8A-4147-A177-3AD203B41FA5}">
                      <a16:colId xmlns:a16="http://schemas.microsoft.com/office/drawing/2014/main" val="4182465670"/>
                    </a:ext>
                  </a:extLst>
                </a:gridCol>
                <a:gridCol w="1883228">
                  <a:extLst>
                    <a:ext uri="{9D8B030D-6E8A-4147-A177-3AD203B41FA5}">
                      <a16:colId xmlns:a16="http://schemas.microsoft.com/office/drawing/2014/main" val="2293240879"/>
                    </a:ext>
                  </a:extLst>
                </a:gridCol>
                <a:gridCol w="2159954">
                  <a:extLst>
                    <a:ext uri="{9D8B030D-6E8A-4147-A177-3AD203B41FA5}">
                      <a16:colId xmlns:a16="http://schemas.microsoft.com/office/drawing/2014/main" val="3953769147"/>
                    </a:ext>
                  </a:extLst>
                </a:gridCol>
              </a:tblGrid>
              <a:tr h="572985">
                <a:tc>
                  <a:txBody>
                    <a:bodyPr/>
                    <a:lstStyle/>
                    <a:p>
                      <a:pPr algn="ctr">
                        <a:spcBef>
                          <a:spcPts val="400"/>
                        </a:spcBef>
                        <a:spcAft>
                          <a:spcPts val="400"/>
                        </a:spcAft>
                      </a:pPr>
                      <a:r>
                        <a:rPr lang="en-GB" sz="1800" b="1" dirty="0">
                          <a:solidFill>
                            <a:schemeClr val="tx1"/>
                          </a:solidFill>
                          <a:effectLst/>
                          <a:latin typeface="Myriad Pro Semibold"/>
                        </a:rPr>
                        <a:t>Week</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Standing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Jumping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Score</a:t>
                      </a:r>
                      <a:br>
                        <a:rPr lang="en-GB" sz="1800" b="1" dirty="0">
                          <a:solidFill>
                            <a:schemeClr val="tx1"/>
                          </a:solidFill>
                          <a:effectLst/>
                          <a:latin typeface="Myriad Pro Semibold"/>
                        </a:rPr>
                      </a:br>
                      <a:r>
                        <a:rPr lang="en-GB" sz="1800" b="1" dirty="0">
                          <a:solidFill>
                            <a:schemeClr val="tx1"/>
                          </a:solidFill>
                          <a:effectLst/>
                          <a:latin typeface="Myriad Pro Semibold"/>
                        </a:rPr>
                        <a:t>(difference in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816342683"/>
                  </a:ext>
                </a:extLst>
              </a:tr>
              <a:tr h="361885">
                <a:tc>
                  <a:txBody>
                    <a:bodyPr/>
                    <a:lstStyle/>
                    <a:p>
                      <a:pPr algn="ctr">
                        <a:spcBef>
                          <a:spcPts val="400"/>
                        </a:spcBef>
                        <a:spcAft>
                          <a:spcPts val="400"/>
                        </a:spcAft>
                      </a:pPr>
                      <a:r>
                        <a:rPr lang="en-GB" sz="1800" b="0" dirty="0">
                          <a:solidFill>
                            <a:schemeClr val="tx1"/>
                          </a:solidFill>
                          <a:effectLst/>
                          <a:latin typeface="Myriad Pro Semibold"/>
                        </a:rPr>
                        <a:t>1</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9</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517473"/>
                  </a:ext>
                </a:extLst>
              </a:tr>
              <a:tr h="361885">
                <a:tc>
                  <a:txBody>
                    <a:bodyPr/>
                    <a:lstStyle/>
                    <a:p>
                      <a:pPr algn="ctr">
                        <a:spcBef>
                          <a:spcPts val="400"/>
                        </a:spcBef>
                        <a:spcAft>
                          <a:spcPts val="400"/>
                        </a:spcAft>
                      </a:pPr>
                      <a:r>
                        <a:rPr lang="en-GB" sz="1800" b="0" dirty="0">
                          <a:solidFill>
                            <a:schemeClr val="tx1"/>
                          </a:solidFill>
                          <a:effectLst/>
                          <a:latin typeface="Myriad Pro Semibold"/>
                        </a:rPr>
                        <a:t>2</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2458643"/>
                  </a:ext>
                </a:extLst>
              </a:tr>
              <a:tr h="361885">
                <a:tc>
                  <a:txBody>
                    <a:bodyPr/>
                    <a:lstStyle/>
                    <a:p>
                      <a:pPr algn="ctr">
                        <a:spcBef>
                          <a:spcPts val="400"/>
                        </a:spcBef>
                        <a:spcAft>
                          <a:spcPts val="400"/>
                        </a:spcAft>
                      </a:pPr>
                      <a:r>
                        <a:rPr lang="en-GB" sz="1800" b="0" dirty="0">
                          <a:solidFill>
                            <a:schemeClr val="tx1"/>
                          </a:solidFill>
                          <a:effectLst/>
                          <a:latin typeface="Myriad Pro Semibold"/>
                        </a:rPr>
                        <a:t>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5937560"/>
                  </a:ext>
                </a:extLst>
              </a:tr>
              <a:tr h="361885">
                <a:tc>
                  <a:txBody>
                    <a:bodyPr/>
                    <a:lstStyle/>
                    <a:p>
                      <a:pPr algn="ctr">
                        <a:spcBef>
                          <a:spcPts val="400"/>
                        </a:spcBef>
                        <a:spcAft>
                          <a:spcPts val="400"/>
                        </a:spcAft>
                      </a:pPr>
                      <a:r>
                        <a:rPr lang="en-GB" sz="1800" b="0" dirty="0">
                          <a:solidFill>
                            <a:schemeClr val="tx1"/>
                          </a:solidFill>
                          <a:effectLst/>
                          <a:latin typeface="Myriad Pro Semibold"/>
                        </a:rPr>
                        <a:t>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130797"/>
                  </a:ext>
                </a:extLst>
              </a:tr>
              <a:tr h="361885">
                <a:tc>
                  <a:txBody>
                    <a:bodyPr/>
                    <a:lstStyle/>
                    <a:p>
                      <a:pPr algn="ctr">
                        <a:spcBef>
                          <a:spcPts val="400"/>
                        </a:spcBef>
                        <a:spcAft>
                          <a:spcPts val="400"/>
                        </a:spcAft>
                      </a:pPr>
                      <a:r>
                        <a:rPr lang="en-GB" sz="1800" b="0" dirty="0">
                          <a:solidFill>
                            <a:schemeClr val="tx1"/>
                          </a:solidFill>
                          <a:effectLst/>
                          <a:latin typeface="Myriad Pro Semibold"/>
                        </a:rPr>
                        <a:t>5</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143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154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302535"/>
                  </a:ext>
                </a:extLst>
              </a:tr>
            </a:tbl>
          </a:graphicData>
        </a:graphic>
      </p:graphicFrame>
      <p:sp>
        <p:nvSpPr>
          <p:cNvPr id="13" name="TextBox 12">
            <a:extLst>
              <a:ext uri="{FF2B5EF4-FFF2-40B4-BE49-F238E27FC236}">
                <a16:creationId xmlns:a16="http://schemas.microsoft.com/office/drawing/2014/main" id="{F53A4E97-9353-4673-8DB4-7838FFB1AD2A}"/>
              </a:ext>
            </a:extLst>
          </p:cNvPr>
          <p:cNvSpPr txBox="1"/>
          <p:nvPr/>
        </p:nvSpPr>
        <p:spPr bwMode="auto">
          <a:xfrm>
            <a:off x="4281369" y="3254578"/>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152</a:t>
            </a:r>
          </a:p>
        </p:txBody>
      </p:sp>
      <p:sp>
        <p:nvSpPr>
          <p:cNvPr id="18" name="Rectangle 17">
            <a:extLst>
              <a:ext uri="{FF2B5EF4-FFF2-40B4-BE49-F238E27FC236}">
                <a16:creationId xmlns:a16="http://schemas.microsoft.com/office/drawing/2014/main" id="{BBD5A322-CF29-4CE0-8D0D-32CABD69A1AD}"/>
              </a:ext>
            </a:extLst>
          </p:cNvPr>
          <p:cNvSpPr/>
          <p:nvPr/>
        </p:nvSpPr>
        <p:spPr bwMode="auto">
          <a:xfrm>
            <a:off x="3687789" y="1335028"/>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19" name="Rectangle 18">
            <a:extLst>
              <a:ext uri="{FF2B5EF4-FFF2-40B4-BE49-F238E27FC236}">
                <a16:creationId xmlns:a16="http://schemas.microsoft.com/office/drawing/2014/main" id="{5C56E773-F50D-4141-B586-EC5246526206}"/>
              </a:ext>
            </a:extLst>
          </p:cNvPr>
          <p:cNvSpPr/>
          <p:nvPr/>
        </p:nvSpPr>
        <p:spPr bwMode="auto">
          <a:xfrm>
            <a:off x="5897589" y="1315583"/>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6" name="TextBox 5">
            <a:extLst>
              <a:ext uri="{FF2B5EF4-FFF2-40B4-BE49-F238E27FC236}">
                <a16:creationId xmlns:a16="http://schemas.microsoft.com/office/drawing/2014/main" id="{329F6F09-7D3E-47BE-9053-C61B41A0DF9C}"/>
              </a:ext>
            </a:extLst>
          </p:cNvPr>
          <p:cNvSpPr txBox="1"/>
          <p:nvPr/>
        </p:nvSpPr>
        <p:spPr>
          <a:xfrm>
            <a:off x="2896565" y="1445917"/>
            <a:ext cx="536430" cy="369332"/>
          </a:xfrm>
          <a:prstGeom prst="rect">
            <a:avLst/>
          </a:prstGeom>
          <a:noFill/>
        </p:spPr>
        <p:txBody>
          <a:bodyPr wrap="square" rtlCol="0">
            <a:spAutoFit/>
          </a:bodyPr>
          <a:lstStyle/>
          <a:p>
            <a:r>
              <a:rPr lang="en-GB" dirty="0"/>
              <a:t> –  </a:t>
            </a:r>
          </a:p>
        </p:txBody>
      </p:sp>
      <p:sp>
        <p:nvSpPr>
          <p:cNvPr id="20" name="TextBox 19">
            <a:extLst>
              <a:ext uri="{FF2B5EF4-FFF2-40B4-BE49-F238E27FC236}">
                <a16:creationId xmlns:a16="http://schemas.microsoft.com/office/drawing/2014/main" id="{3AFC1568-221E-4BA4-ABAA-50AEC7132BFA}"/>
              </a:ext>
            </a:extLst>
          </p:cNvPr>
          <p:cNvSpPr txBox="1"/>
          <p:nvPr/>
        </p:nvSpPr>
        <p:spPr>
          <a:xfrm>
            <a:off x="5106365" y="1465362"/>
            <a:ext cx="536430" cy="369332"/>
          </a:xfrm>
          <a:prstGeom prst="rect">
            <a:avLst/>
          </a:prstGeom>
          <a:noFill/>
        </p:spPr>
        <p:txBody>
          <a:bodyPr wrap="square" rtlCol="0">
            <a:spAutoFit/>
          </a:bodyPr>
          <a:lstStyle/>
          <a:p>
            <a:r>
              <a:rPr lang="en-GB" dirty="0"/>
              <a:t> =  </a:t>
            </a:r>
          </a:p>
        </p:txBody>
      </p:sp>
      <p:sp>
        <p:nvSpPr>
          <p:cNvPr id="21" name="Rectangle 20">
            <a:extLst>
              <a:ext uri="{FF2B5EF4-FFF2-40B4-BE49-F238E27FC236}">
                <a16:creationId xmlns:a16="http://schemas.microsoft.com/office/drawing/2014/main" id="{AB9178B0-9EC6-40BA-8804-468638899C00}"/>
              </a:ext>
            </a:extLst>
          </p:cNvPr>
          <p:cNvSpPr/>
          <p:nvPr/>
        </p:nvSpPr>
        <p:spPr bwMode="auto">
          <a:xfrm>
            <a:off x="1605386" y="1315583"/>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7" name="TextBox 6">
            <a:extLst>
              <a:ext uri="{FF2B5EF4-FFF2-40B4-BE49-F238E27FC236}">
                <a16:creationId xmlns:a16="http://schemas.microsoft.com/office/drawing/2014/main" id="{1C8609A8-1EB9-4C83-946E-15FD7E6A7CD9}"/>
              </a:ext>
            </a:extLst>
          </p:cNvPr>
          <p:cNvSpPr txBox="1"/>
          <p:nvPr/>
        </p:nvSpPr>
        <p:spPr>
          <a:xfrm>
            <a:off x="2769025" y="2061471"/>
            <a:ext cx="2969852" cy="461665"/>
          </a:xfrm>
          <a:prstGeom prst="rect">
            <a:avLst/>
          </a:prstGeom>
          <a:noFill/>
        </p:spPr>
        <p:txBody>
          <a:bodyPr wrap="square" rtlCol="0">
            <a:spAutoFit/>
          </a:bodyPr>
          <a:lstStyle/>
          <a:p>
            <a:r>
              <a:rPr lang="en-GB" sz="2400" dirty="0">
                <a:solidFill>
                  <a:srgbClr val="0070C0"/>
                </a:solidFill>
              </a:rPr>
              <a:t>143 + 9 = 152</a:t>
            </a:r>
          </a:p>
        </p:txBody>
      </p:sp>
      <p:sp>
        <p:nvSpPr>
          <p:cNvPr id="8" name="Rectangle 7">
            <a:extLst>
              <a:ext uri="{FF2B5EF4-FFF2-40B4-BE49-F238E27FC236}">
                <a16:creationId xmlns:a16="http://schemas.microsoft.com/office/drawing/2014/main" id="{0FB0E9C6-66C8-4978-A342-264BAF062EC1}"/>
              </a:ext>
            </a:extLst>
          </p:cNvPr>
          <p:cNvSpPr/>
          <p:nvPr/>
        </p:nvSpPr>
        <p:spPr>
          <a:xfrm>
            <a:off x="3862024" y="1458532"/>
            <a:ext cx="699230" cy="461665"/>
          </a:xfrm>
          <a:prstGeom prst="rect">
            <a:avLst/>
          </a:prstGeom>
        </p:spPr>
        <p:txBody>
          <a:bodyPr wrap="none">
            <a:spAutoFit/>
          </a:bodyPr>
          <a:lstStyle/>
          <a:p>
            <a:pPr algn="ctr" fontAlgn="base">
              <a:spcBef>
                <a:spcPct val="20000"/>
              </a:spcBef>
              <a:spcAft>
                <a:spcPct val="0"/>
              </a:spcAft>
              <a:buClr>
                <a:srgbClr val="00628C"/>
              </a:buClr>
            </a:pPr>
            <a:r>
              <a:rPr lang="en-GB" sz="2400" dirty="0">
                <a:latin typeface="Arial" charset="0"/>
              </a:rPr>
              <a:t>143</a:t>
            </a:r>
          </a:p>
        </p:txBody>
      </p:sp>
      <p:sp>
        <p:nvSpPr>
          <p:cNvPr id="22" name="Rectangle 21">
            <a:extLst>
              <a:ext uri="{FF2B5EF4-FFF2-40B4-BE49-F238E27FC236}">
                <a16:creationId xmlns:a16="http://schemas.microsoft.com/office/drawing/2014/main" id="{FA2ABECC-789D-427F-ACC7-DB60F5627133}"/>
              </a:ext>
            </a:extLst>
          </p:cNvPr>
          <p:cNvSpPr/>
          <p:nvPr/>
        </p:nvSpPr>
        <p:spPr>
          <a:xfrm>
            <a:off x="6301386" y="1458532"/>
            <a:ext cx="356188" cy="461665"/>
          </a:xfrm>
          <a:prstGeom prst="rect">
            <a:avLst/>
          </a:prstGeom>
        </p:spPr>
        <p:txBody>
          <a:bodyPr wrap="none">
            <a:spAutoFit/>
          </a:bodyPr>
          <a:lstStyle/>
          <a:p>
            <a:pPr algn="ctr" fontAlgn="base">
              <a:spcBef>
                <a:spcPct val="20000"/>
              </a:spcBef>
              <a:spcAft>
                <a:spcPct val="0"/>
              </a:spcAft>
              <a:buClr>
                <a:srgbClr val="00628C"/>
              </a:buClr>
            </a:pPr>
            <a:r>
              <a:rPr lang="en-GB" sz="2400" dirty="0">
                <a:latin typeface="Arial" charset="0"/>
              </a:rPr>
              <a:t>9</a:t>
            </a:r>
          </a:p>
        </p:txBody>
      </p:sp>
      <p:sp>
        <p:nvSpPr>
          <p:cNvPr id="23" name="Rectangle 22">
            <a:extLst>
              <a:ext uri="{FF2B5EF4-FFF2-40B4-BE49-F238E27FC236}">
                <a16:creationId xmlns:a16="http://schemas.microsoft.com/office/drawing/2014/main" id="{E4B3D3BE-E88D-43D1-A662-DBDE24EDF23D}"/>
              </a:ext>
            </a:extLst>
          </p:cNvPr>
          <p:cNvSpPr/>
          <p:nvPr/>
        </p:nvSpPr>
        <p:spPr>
          <a:xfrm>
            <a:off x="1764845" y="1435298"/>
            <a:ext cx="699230" cy="461665"/>
          </a:xfrm>
          <a:prstGeom prst="rect">
            <a:avLst/>
          </a:prstGeom>
        </p:spPr>
        <p:txBody>
          <a:bodyPr wrap="none">
            <a:spAutoFit/>
          </a:bodyPr>
          <a:lstStyle/>
          <a:p>
            <a:pPr algn="ctr" fontAlgn="base">
              <a:spcBef>
                <a:spcPct val="20000"/>
              </a:spcBef>
              <a:spcAft>
                <a:spcPct val="0"/>
              </a:spcAft>
              <a:buClr>
                <a:srgbClr val="00628C"/>
              </a:buClr>
            </a:pPr>
            <a:r>
              <a:rPr lang="en-GB" sz="2400" dirty="0">
                <a:latin typeface="Arial" charset="0"/>
              </a:rPr>
              <a:t>152</a:t>
            </a:r>
          </a:p>
        </p:txBody>
      </p:sp>
      <p:sp>
        <p:nvSpPr>
          <p:cNvPr id="24" name="TextBox 23">
            <a:extLst>
              <a:ext uri="{FF2B5EF4-FFF2-40B4-BE49-F238E27FC236}">
                <a16:creationId xmlns:a16="http://schemas.microsoft.com/office/drawing/2014/main" id="{DD7A94B7-9A36-4F51-BF8E-28E626E618F8}"/>
              </a:ext>
            </a:extLst>
          </p:cNvPr>
          <p:cNvSpPr txBox="1"/>
          <p:nvPr/>
        </p:nvSpPr>
        <p:spPr>
          <a:xfrm>
            <a:off x="1406236" y="703143"/>
            <a:ext cx="6629400" cy="646331"/>
          </a:xfrm>
          <a:prstGeom prst="rect">
            <a:avLst/>
          </a:prstGeom>
          <a:noFill/>
        </p:spPr>
        <p:txBody>
          <a:bodyPr wrap="square" rtlCol="0">
            <a:spAutoFit/>
          </a:bodyPr>
          <a:lstStyle/>
          <a:p>
            <a:r>
              <a:rPr lang="en-GB" dirty="0"/>
              <a:t>Jumping reach – standing reach = difference in reach (score)</a:t>
            </a:r>
          </a:p>
          <a:p>
            <a:r>
              <a:rPr lang="en-GB" dirty="0"/>
              <a:t>     minuend      –   subtrahend    = difference </a:t>
            </a:r>
          </a:p>
        </p:txBody>
      </p:sp>
    </p:spTree>
    <p:custDataLst>
      <p:tags r:id="rId1"/>
    </p:custDataLst>
    <p:extLst>
      <p:ext uri="{BB962C8B-B14F-4D97-AF65-F5344CB8AC3E}">
        <p14:creationId xmlns:p14="http://schemas.microsoft.com/office/powerpoint/2010/main" val="123242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8"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  </a:t>
            </a:r>
          </a:p>
        </p:txBody>
      </p:sp>
      <p:graphicFrame>
        <p:nvGraphicFramePr>
          <p:cNvPr id="5" name="Table 4">
            <a:extLst>
              <a:ext uri="{FF2B5EF4-FFF2-40B4-BE49-F238E27FC236}">
                <a16:creationId xmlns:a16="http://schemas.microsoft.com/office/drawing/2014/main" id="{31C6D3CC-A5C8-4230-9B1B-2D58527588A7}"/>
              </a:ext>
            </a:extLst>
          </p:cNvPr>
          <p:cNvGraphicFramePr>
            <a:graphicFrameLocks noGrp="1"/>
          </p:cNvGraphicFramePr>
          <p:nvPr>
            <p:extLst>
              <p:ext uri="{D42A27DB-BD31-4B8C-83A1-F6EECF244321}">
                <p14:modId xmlns:p14="http://schemas.microsoft.com/office/powerpoint/2010/main" val="2020692719"/>
              </p:ext>
            </p:extLst>
          </p:nvPr>
        </p:nvGraphicFramePr>
        <p:xfrm>
          <a:off x="300038" y="2553702"/>
          <a:ext cx="8365980" cy="2382410"/>
        </p:xfrm>
        <a:graphic>
          <a:graphicData uri="http://schemas.openxmlformats.org/drawingml/2006/table">
            <a:tbl>
              <a:tblPr firstRow="1" firstCol="1" bandRow="1">
                <a:tableStyleId>{5C22544A-7EE6-4342-B048-85BDC9FD1C3A}</a:tableStyleId>
              </a:tblPr>
              <a:tblGrid>
                <a:gridCol w="2083410">
                  <a:extLst>
                    <a:ext uri="{9D8B030D-6E8A-4147-A177-3AD203B41FA5}">
                      <a16:colId xmlns:a16="http://schemas.microsoft.com/office/drawing/2014/main" val="60936921"/>
                    </a:ext>
                  </a:extLst>
                </a:gridCol>
                <a:gridCol w="2085005">
                  <a:extLst>
                    <a:ext uri="{9D8B030D-6E8A-4147-A177-3AD203B41FA5}">
                      <a16:colId xmlns:a16="http://schemas.microsoft.com/office/drawing/2014/main" val="4182465670"/>
                    </a:ext>
                  </a:extLst>
                </a:gridCol>
                <a:gridCol w="2083410">
                  <a:extLst>
                    <a:ext uri="{9D8B030D-6E8A-4147-A177-3AD203B41FA5}">
                      <a16:colId xmlns:a16="http://schemas.microsoft.com/office/drawing/2014/main" val="2293240879"/>
                    </a:ext>
                  </a:extLst>
                </a:gridCol>
                <a:gridCol w="2114155">
                  <a:extLst>
                    <a:ext uri="{9D8B030D-6E8A-4147-A177-3AD203B41FA5}">
                      <a16:colId xmlns:a16="http://schemas.microsoft.com/office/drawing/2014/main" val="3953769147"/>
                    </a:ext>
                  </a:extLst>
                </a:gridCol>
              </a:tblGrid>
              <a:tr h="572985">
                <a:tc>
                  <a:txBody>
                    <a:bodyPr/>
                    <a:lstStyle/>
                    <a:p>
                      <a:pPr algn="ctr">
                        <a:spcBef>
                          <a:spcPts val="400"/>
                        </a:spcBef>
                        <a:spcAft>
                          <a:spcPts val="400"/>
                        </a:spcAft>
                      </a:pPr>
                      <a:r>
                        <a:rPr lang="en-GB" sz="1800" b="1" dirty="0">
                          <a:solidFill>
                            <a:schemeClr val="tx1"/>
                          </a:solidFill>
                          <a:effectLst/>
                          <a:latin typeface="Myriad Pro Semibold"/>
                        </a:rPr>
                        <a:t>Week</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Standing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Jumping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Score</a:t>
                      </a:r>
                      <a:br>
                        <a:rPr lang="en-GB" sz="1800" b="1" dirty="0">
                          <a:solidFill>
                            <a:schemeClr val="tx1"/>
                          </a:solidFill>
                          <a:effectLst/>
                          <a:latin typeface="Myriad Pro Semibold"/>
                        </a:rPr>
                      </a:br>
                      <a:r>
                        <a:rPr lang="en-GB" sz="1800" b="1" dirty="0">
                          <a:solidFill>
                            <a:schemeClr val="tx1"/>
                          </a:solidFill>
                          <a:effectLst/>
                          <a:latin typeface="Myriad Pro Semibold"/>
                        </a:rPr>
                        <a:t>(difference in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816342683"/>
                  </a:ext>
                </a:extLst>
              </a:tr>
              <a:tr h="361885">
                <a:tc>
                  <a:txBody>
                    <a:bodyPr/>
                    <a:lstStyle/>
                    <a:p>
                      <a:pPr algn="ctr">
                        <a:spcBef>
                          <a:spcPts val="400"/>
                        </a:spcBef>
                        <a:spcAft>
                          <a:spcPts val="400"/>
                        </a:spcAft>
                      </a:pPr>
                      <a:r>
                        <a:rPr lang="en-GB" sz="1800" b="0" dirty="0">
                          <a:solidFill>
                            <a:schemeClr val="tx1"/>
                          </a:solidFill>
                          <a:effectLst/>
                          <a:latin typeface="Myriad Pro Semibold"/>
                        </a:rPr>
                        <a:t>1</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152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9</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517473"/>
                  </a:ext>
                </a:extLst>
              </a:tr>
              <a:tr h="361885">
                <a:tc>
                  <a:txBody>
                    <a:bodyPr/>
                    <a:lstStyle/>
                    <a:p>
                      <a:pPr algn="ctr">
                        <a:spcBef>
                          <a:spcPts val="400"/>
                        </a:spcBef>
                        <a:spcAft>
                          <a:spcPts val="400"/>
                        </a:spcAft>
                      </a:pPr>
                      <a:r>
                        <a:rPr lang="en-GB" sz="1800" b="0" dirty="0">
                          <a:solidFill>
                            <a:schemeClr val="tx1"/>
                          </a:solidFill>
                          <a:effectLst/>
                          <a:latin typeface="Myriad Pro Semibold"/>
                        </a:rPr>
                        <a:t>2</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2458643"/>
                  </a:ext>
                </a:extLst>
              </a:tr>
              <a:tr h="361885">
                <a:tc>
                  <a:txBody>
                    <a:bodyPr/>
                    <a:lstStyle/>
                    <a:p>
                      <a:pPr algn="ctr">
                        <a:spcBef>
                          <a:spcPts val="400"/>
                        </a:spcBef>
                        <a:spcAft>
                          <a:spcPts val="400"/>
                        </a:spcAft>
                      </a:pPr>
                      <a:r>
                        <a:rPr lang="en-GB" sz="1800" b="0" dirty="0">
                          <a:solidFill>
                            <a:schemeClr val="tx1"/>
                          </a:solidFill>
                          <a:effectLst/>
                          <a:latin typeface="Myriad Pro Semibold"/>
                        </a:rPr>
                        <a:t>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5937560"/>
                  </a:ext>
                </a:extLst>
              </a:tr>
              <a:tr h="361885">
                <a:tc>
                  <a:txBody>
                    <a:bodyPr/>
                    <a:lstStyle/>
                    <a:p>
                      <a:pPr algn="ctr">
                        <a:spcBef>
                          <a:spcPts val="400"/>
                        </a:spcBef>
                        <a:spcAft>
                          <a:spcPts val="400"/>
                        </a:spcAft>
                      </a:pPr>
                      <a:r>
                        <a:rPr lang="en-GB" sz="1800" b="0" dirty="0">
                          <a:solidFill>
                            <a:schemeClr val="tx1"/>
                          </a:solidFill>
                          <a:effectLst/>
                          <a:latin typeface="Myriad Pro Semibold"/>
                        </a:rPr>
                        <a:t>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130797"/>
                  </a:ext>
                </a:extLst>
              </a:tr>
              <a:tr h="361885">
                <a:tc>
                  <a:txBody>
                    <a:bodyPr/>
                    <a:lstStyle/>
                    <a:p>
                      <a:pPr algn="ctr">
                        <a:spcBef>
                          <a:spcPts val="400"/>
                        </a:spcBef>
                        <a:spcAft>
                          <a:spcPts val="400"/>
                        </a:spcAft>
                      </a:pPr>
                      <a:r>
                        <a:rPr lang="en-GB" sz="1800" b="0" dirty="0">
                          <a:solidFill>
                            <a:schemeClr val="tx1"/>
                          </a:solidFill>
                          <a:effectLst/>
                          <a:latin typeface="Myriad Pro Semibold"/>
                        </a:rPr>
                        <a:t>5</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143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154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302535"/>
                  </a:ext>
                </a:extLst>
              </a:tr>
            </a:tbl>
          </a:graphicData>
        </a:graphic>
      </p:graphicFrame>
      <p:sp>
        <p:nvSpPr>
          <p:cNvPr id="14" name="TextBox 13">
            <a:extLst>
              <a:ext uri="{FF2B5EF4-FFF2-40B4-BE49-F238E27FC236}">
                <a16:creationId xmlns:a16="http://schemas.microsoft.com/office/drawing/2014/main" id="{42F8ACCD-3DCE-49B2-91DB-B64407F3789E}"/>
              </a:ext>
            </a:extLst>
          </p:cNvPr>
          <p:cNvSpPr txBox="1"/>
          <p:nvPr/>
        </p:nvSpPr>
        <p:spPr bwMode="auto">
          <a:xfrm>
            <a:off x="5215586" y="3517700"/>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151</a:t>
            </a:r>
          </a:p>
        </p:txBody>
      </p:sp>
      <p:sp>
        <p:nvSpPr>
          <p:cNvPr id="15" name="TextBox 14">
            <a:extLst>
              <a:ext uri="{FF2B5EF4-FFF2-40B4-BE49-F238E27FC236}">
                <a16:creationId xmlns:a16="http://schemas.microsoft.com/office/drawing/2014/main" id="{9AA363AF-F4ED-4EB1-966F-23887C133A06}"/>
              </a:ext>
            </a:extLst>
          </p:cNvPr>
          <p:cNvSpPr txBox="1"/>
          <p:nvPr/>
        </p:nvSpPr>
        <p:spPr bwMode="auto">
          <a:xfrm>
            <a:off x="5215586" y="3896548"/>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151</a:t>
            </a:r>
          </a:p>
        </p:txBody>
      </p:sp>
      <p:sp>
        <p:nvSpPr>
          <p:cNvPr id="18" name="Rectangle 17">
            <a:extLst>
              <a:ext uri="{FF2B5EF4-FFF2-40B4-BE49-F238E27FC236}">
                <a16:creationId xmlns:a16="http://schemas.microsoft.com/office/drawing/2014/main" id="{BBD5A322-CF29-4CE0-8D0D-32CABD69A1AD}"/>
              </a:ext>
            </a:extLst>
          </p:cNvPr>
          <p:cNvSpPr/>
          <p:nvPr/>
        </p:nvSpPr>
        <p:spPr bwMode="auto">
          <a:xfrm>
            <a:off x="5470380" y="817709"/>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19" name="Rectangle 18">
            <a:extLst>
              <a:ext uri="{FF2B5EF4-FFF2-40B4-BE49-F238E27FC236}">
                <a16:creationId xmlns:a16="http://schemas.microsoft.com/office/drawing/2014/main" id="{5C56E773-F50D-4141-B586-EC5246526206}"/>
              </a:ext>
            </a:extLst>
          </p:cNvPr>
          <p:cNvSpPr/>
          <p:nvPr/>
        </p:nvSpPr>
        <p:spPr bwMode="auto">
          <a:xfrm>
            <a:off x="7680180" y="798264"/>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6" name="TextBox 5">
            <a:extLst>
              <a:ext uri="{FF2B5EF4-FFF2-40B4-BE49-F238E27FC236}">
                <a16:creationId xmlns:a16="http://schemas.microsoft.com/office/drawing/2014/main" id="{329F6F09-7D3E-47BE-9053-C61B41A0DF9C}"/>
              </a:ext>
            </a:extLst>
          </p:cNvPr>
          <p:cNvSpPr txBox="1"/>
          <p:nvPr/>
        </p:nvSpPr>
        <p:spPr>
          <a:xfrm>
            <a:off x="4679156" y="928598"/>
            <a:ext cx="536430" cy="369332"/>
          </a:xfrm>
          <a:prstGeom prst="rect">
            <a:avLst/>
          </a:prstGeom>
          <a:noFill/>
        </p:spPr>
        <p:txBody>
          <a:bodyPr wrap="square" rtlCol="0">
            <a:spAutoFit/>
          </a:bodyPr>
          <a:lstStyle/>
          <a:p>
            <a:r>
              <a:rPr lang="en-GB" dirty="0"/>
              <a:t> –  </a:t>
            </a:r>
          </a:p>
        </p:txBody>
      </p:sp>
      <p:sp>
        <p:nvSpPr>
          <p:cNvPr id="20" name="TextBox 19">
            <a:extLst>
              <a:ext uri="{FF2B5EF4-FFF2-40B4-BE49-F238E27FC236}">
                <a16:creationId xmlns:a16="http://schemas.microsoft.com/office/drawing/2014/main" id="{3AFC1568-221E-4BA4-ABAA-50AEC7132BFA}"/>
              </a:ext>
            </a:extLst>
          </p:cNvPr>
          <p:cNvSpPr txBox="1"/>
          <p:nvPr/>
        </p:nvSpPr>
        <p:spPr>
          <a:xfrm>
            <a:off x="6888956" y="948043"/>
            <a:ext cx="536430" cy="369332"/>
          </a:xfrm>
          <a:prstGeom prst="rect">
            <a:avLst/>
          </a:prstGeom>
          <a:noFill/>
        </p:spPr>
        <p:txBody>
          <a:bodyPr wrap="square" rtlCol="0">
            <a:spAutoFit/>
          </a:bodyPr>
          <a:lstStyle/>
          <a:p>
            <a:r>
              <a:rPr lang="en-GB" dirty="0"/>
              <a:t> =  </a:t>
            </a:r>
          </a:p>
        </p:txBody>
      </p:sp>
      <p:sp>
        <p:nvSpPr>
          <p:cNvPr id="21" name="Rectangle 20">
            <a:extLst>
              <a:ext uri="{FF2B5EF4-FFF2-40B4-BE49-F238E27FC236}">
                <a16:creationId xmlns:a16="http://schemas.microsoft.com/office/drawing/2014/main" id="{AB9178B0-9EC6-40BA-8804-468638899C00}"/>
              </a:ext>
            </a:extLst>
          </p:cNvPr>
          <p:cNvSpPr/>
          <p:nvPr/>
        </p:nvSpPr>
        <p:spPr bwMode="auto">
          <a:xfrm>
            <a:off x="3387977" y="798264"/>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7" name="TextBox 6">
            <a:extLst>
              <a:ext uri="{FF2B5EF4-FFF2-40B4-BE49-F238E27FC236}">
                <a16:creationId xmlns:a16="http://schemas.microsoft.com/office/drawing/2014/main" id="{1C8609A8-1EB9-4C83-946E-15FD7E6A7CD9}"/>
              </a:ext>
            </a:extLst>
          </p:cNvPr>
          <p:cNvSpPr txBox="1"/>
          <p:nvPr/>
        </p:nvSpPr>
        <p:spPr>
          <a:xfrm>
            <a:off x="3387976" y="1880513"/>
            <a:ext cx="5359003" cy="461665"/>
          </a:xfrm>
          <a:prstGeom prst="rect">
            <a:avLst/>
          </a:prstGeom>
          <a:noFill/>
        </p:spPr>
        <p:txBody>
          <a:bodyPr wrap="square" rtlCol="0">
            <a:spAutoFit/>
          </a:bodyPr>
          <a:lstStyle/>
          <a:p>
            <a:r>
              <a:rPr lang="en-GB" sz="2400" dirty="0"/>
              <a:t>   152       –         143         =            9</a:t>
            </a:r>
          </a:p>
        </p:txBody>
      </p:sp>
      <p:sp>
        <p:nvSpPr>
          <p:cNvPr id="8" name="Rectangle 7">
            <a:extLst>
              <a:ext uri="{FF2B5EF4-FFF2-40B4-BE49-F238E27FC236}">
                <a16:creationId xmlns:a16="http://schemas.microsoft.com/office/drawing/2014/main" id="{0FB0E9C6-66C8-4978-A342-264BAF062EC1}"/>
              </a:ext>
            </a:extLst>
          </p:cNvPr>
          <p:cNvSpPr/>
          <p:nvPr/>
        </p:nvSpPr>
        <p:spPr>
          <a:xfrm>
            <a:off x="5679780" y="898266"/>
            <a:ext cx="699230" cy="461665"/>
          </a:xfrm>
          <a:prstGeom prst="rect">
            <a:avLst/>
          </a:prstGeom>
        </p:spPr>
        <p:txBody>
          <a:bodyPr wrap="none">
            <a:spAutoFit/>
          </a:bodyPr>
          <a:lstStyle/>
          <a:p>
            <a:pPr algn="ctr" fontAlgn="base">
              <a:spcBef>
                <a:spcPct val="20000"/>
              </a:spcBef>
              <a:spcAft>
                <a:spcPct val="0"/>
              </a:spcAft>
              <a:buClr>
                <a:srgbClr val="00628C"/>
              </a:buClr>
            </a:pPr>
            <a:r>
              <a:rPr lang="en-GB" sz="2400" dirty="0">
                <a:latin typeface="Arial" charset="0"/>
              </a:rPr>
              <a:t>143</a:t>
            </a:r>
          </a:p>
        </p:txBody>
      </p:sp>
      <p:sp>
        <p:nvSpPr>
          <p:cNvPr id="22" name="Rectangle 21">
            <a:extLst>
              <a:ext uri="{FF2B5EF4-FFF2-40B4-BE49-F238E27FC236}">
                <a16:creationId xmlns:a16="http://schemas.microsoft.com/office/drawing/2014/main" id="{FA2ABECC-789D-427F-ACC7-DB60F5627133}"/>
              </a:ext>
            </a:extLst>
          </p:cNvPr>
          <p:cNvSpPr/>
          <p:nvPr/>
        </p:nvSpPr>
        <p:spPr>
          <a:xfrm>
            <a:off x="8083977" y="906447"/>
            <a:ext cx="356188" cy="461665"/>
          </a:xfrm>
          <a:prstGeom prst="rect">
            <a:avLst/>
          </a:prstGeom>
        </p:spPr>
        <p:txBody>
          <a:bodyPr wrap="none">
            <a:spAutoFit/>
          </a:bodyPr>
          <a:lstStyle/>
          <a:p>
            <a:pPr algn="ctr" fontAlgn="base">
              <a:spcBef>
                <a:spcPct val="20000"/>
              </a:spcBef>
              <a:spcAft>
                <a:spcPct val="0"/>
              </a:spcAft>
              <a:buClr>
                <a:srgbClr val="00628C"/>
              </a:buClr>
            </a:pPr>
            <a:r>
              <a:rPr lang="en-GB" sz="2400" dirty="0">
                <a:latin typeface="Arial" charset="0"/>
              </a:rPr>
              <a:t>8</a:t>
            </a:r>
          </a:p>
        </p:txBody>
      </p:sp>
      <p:sp>
        <p:nvSpPr>
          <p:cNvPr id="23" name="Rectangle 22">
            <a:extLst>
              <a:ext uri="{FF2B5EF4-FFF2-40B4-BE49-F238E27FC236}">
                <a16:creationId xmlns:a16="http://schemas.microsoft.com/office/drawing/2014/main" id="{E4B3D3BE-E88D-43D1-A662-DBDE24EDF23D}"/>
              </a:ext>
            </a:extLst>
          </p:cNvPr>
          <p:cNvSpPr/>
          <p:nvPr/>
        </p:nvSpPr>
        <p:spPr>
          <a:xfrm>
            <a:off x="3630311" y="859476"/>
            <a:ext cx="699230" cy="461665"/>
          </a:xfrm>
          <a:prstGeom prst="rect">
            <a:avLst/>
          </a:prstGeom>
        </p:spPr>
        <p:txBody>
          <a:bodyPr wrap="none">
            <a:spAutoFit/>
          </a:bodyPr>
          <a:lstStyle/>
          <a:p>
            <a:pPr algn="ctr" fontAlgn="base">
              <a:spcBef>
                <a:spcPct val="20000"/>
              </a:spcBef>
              <a:spcAft>
                <a:spcPct val="0"/>
              </a:spcAft>
              <a:buClr>
                <a:srgbClr val="00628C"/>
              </a:buClr>
            </a:pPr>
            <a:r>
              <a:rPr lang="en-GB" sz="2400" dirty="0">
                <a:latin typeface="Arial" charset="0"/>
              </a:rPr>
              <a:t>151</a:t>
            </a:r>
          </a:p>
        </p:txBody>
      </p:sp>
      <p:sp>
        <p:nvSpPr>
          <p:cNvPr id="3" name="Rectangle 2">
            <a:extLst>
              <a:ext uri="{FF2B5EF4-FFF2-40B4-BE49-F238E27FC236}">
                <a16:creationId xmlns:a16="http://schemas.microsoft.com/office/drawing/2014/main" id="{238C462C-8783-4505-B0C3-8AED84303ED2}"/>
              </a:ext>
            </a:extLst>
          </p:cNvPr>
          <p:cNvSpPr/>
          <p:nvPr/>
        </p:nvSpPr>
        <p:spPr>
          <a:xfrm>
            <a:off x="259555" y="951850"/>
            <a:ext cx="2534846" cy="1169551"/>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r>
              <a:rPr lang="en-GB" sz="1400" dirty="0">
                <a:latin typeface="Arial" charset="0"/>
              </a:rPr>
              <a:t>If the minuend is changed by an amount and the subtrahend is kept the same, the difference changes by the same amount.</a:t>
            </a:r>
            <a:endParaRPr lang="en-GB" sz="1400" dirty="0"/>
          </a:p>
        </p:txBody>
      </p:sp>
    </p:spTree>
    <p:custDataLst>
      <p:tags r:id="rId1"/>
    </p:custDataLst>
    <p:extLst>
      <p:ext uri="{BB962C8B-B14F-4D97-AF65-F5344CB8AC3E}">
        <p14:creationId xmlns:p14="http://schemas.microsoft.com/office/powerpoint/2010/main" val="860646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7" grpId="0"/>
      <p:bldP spid="8"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 </a:t>
            </a:r>
          </a:p>
        </p:txBody>
      </p:sp>
      <p:sp>
        <p:nvSpPr>
          <p:cNvPr id="16" name="TextBox 15">
            <a:extLst>
              <a:ext uri="{FF2B5EF4-FFF2-40B4-BE49-F238E27FC236}">
                <a16:creationId xmlns:a16="http://schemas.microsoft.com/office/drawing/2014/main" id="{2D384486-73D9-4BED-9789-460F0BBF17A8}"/>
              </a:ext>
            </a:extLst>
          </p:cNvPr>
          <p:cNvSpPr txBox="1"/>
          <p:nvPr/>
        </p:nvSpPr>
        <p:spPr bwMode="auto">
          <a:xfrm>
            <a:off x="5236434" y="4303007"/>
            <a:ext cx="5597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153</a:t>
            </a:r>
          </a:p>
        </p:txBody>
      </p:sp>
      <p:sp>
        <p:nvSpPr>
          <p:cNvPr id="18" name="Rectangle 17">
            <a:extLst>
              <a:ext uri="{FF2B5EF4-FFF2-40B4-BE49-F238E27FC236}">
                <a16:creationId xmlns:a16="http://schemas.microsoft.com/office/drawing/2014/main" id="{BBD5A322-CF29-4CE0-8D0D-32CABD69A1AD}"/>
              </a:ext>
            </a:extLst>
          </p:cNvPr>
          <p:cNvSpPr/>
          <p:nvPr/>
        </p:nvSpPr>
        <p:spPr bwMode="auto">
          <a:xfrm>
            <a:off x="5307044" y="934917"/>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19" name="Rectangle 18">
            <a:extLst>
              <a:ext uri="{FF2B5EF4-FFF2-40B4-BE49-F238E27FC236}">
                <a16:creationId xmlns:a16="http://schemas.microsoft.com/office/drawing/2014/main" id="{5C56E773-F50D-4141-B586-EC5246526206}"/>
              </a:ext>
            </a:extLst>
          </p:cNvPr>
          <p:cNvSpPr/>
          <p:nvPr/>
        </p:nvSpPr>
        <p:spPr bwMode="auto">
          <a:xfrm>
            <a:off x="7516844" y="915472"/>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6" name="TextBox 5">
            <a:extLst>
              <a:ext uri="{FF2B5EF4-FFF2-40B4-BE49-F238E27FC236}">
                <a16:creationId xmlns:a16="http://schemas.microsoft.com/office/drawing/2014/main" id="{329F6F09-7D3E-47BE-9053-C61B41A0DF9C}"/>
              </a:ext>
            </a:extLst>
          </p:cNvPr>
          <p:cNvSpPr txBox="1"/>
          <p:nvPr/>
        </p:nvSpPr>
        <p:spPr>
          <a:xfrm>
            <a:off x="4515820" y="1045806"/>
            <a:ext cx="536430" cy="369332"/>
          </a:xfrm>
          <a:prstGeom prst="rect">
            <a:avLst/>
          </a:prstGeom>
          <a:noFill/>
        </p:spPr>
        <p:txBody>
          <a:bodyPr wrap="square" rtlCol="0">
            <a:spAutoFit/>
          </a:bodyPr>
          <a:lstStyle/>
          <a:p>
            <a:r>
              <a:rPr lang="en-GB" dirty="0"/>
              <a:t> –  </a:t>
            </a:r>
          </a:p>
        </p:txBody>
      </p:sp>
      <p:sp>
        <p:nvSpPr>
          <p:cNvPr id="20" name="TextBox 19">
            <a:extLst>
              <a:ext uri="{FF2B5EF4-FFF2-40B4-BE49-F238E27FC236}">
                <a16:creationId xmlns:a16="http://schemas.microsoft.com/office/drawing/2014/main" id="{3AFC1568-221E-4BA4-ABAA-50AEC7132BFA}"/>
              </a:ext>
            </a:extLst>
          </p:cNvPr>
          <p:cNvSpPr txBox="1"/>
          <p:nvPr/>
        </p:nvSpPr>
        <p:spPr>
          <a:xfrm>
            <a:off x="6725620" y="1065251"/>
            <a:ext cx="536430" cy="369332"/>
          </a:xfrm>
          <a:prstGeom prst="rect">
            <a:avLst/>
          </a:prstGeom>
          <a:noFill/>
        </p:spPr>
        <p:txBody>
          <a:bodyPr wrap="square" rtlCol="0">
            <a:spAutoFit/>
          </a:bodyPr>
          <a:lstStyle/>
          <a:p>
            <a:r>
              <a:rPr lang="en-GB" dirty="0"/>
              <a:t> =  </a:t>
            </a:r>
          </a:p>
        </p:txBody>
      </p:sp>
      <p:sp>
        <p:nvSpPr>
          <p:cNvPr id="21" name="Rectangle 20">
            <a:extLst>
              <a:ext uri="{FF2B5EF4-FFF2-40B4-BE49-F238E27FC236}">
                <a16:creationId xmlns:a16="http://schemas.microsoft.com/office/drawing/2014/main" id="{AB9178B0-9EC6-40BA-8804-468638899C00}"/>
              </a:ext>
            </a:extLst>
          </p:cNvPr>
          <p:cNvSpPr/>
          <p:nvPr/>
        </p:nvSpPr>
        <p:spPr bwMode="auto">
          <a:xfrm>
            <a:off x="3224641" y="915472"/>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8" name="Rectangle 7">
            <a:extLst>
              <a:ext uri="{FF2B5EF4-FFF2-40B4-BE49-F238E27FC236}">
                <a16:creationId xmlns:a16="http://schemas.microsoft.com/office/drawing/2014/main" id="{0FB0E9C6-66C8-4978-A342-264BAF062EC1}"/>
              </a:ext>
            </a:extLst>
          </p:cNvPr>
          <p:cNvSpPr/>
          <p:nvPr/>
        </p:nvSpPr>
        <p:spPr>
          <a:xfrm>
            <a:off x="5546200" y="1058421"/>
            <a:ext cx="569387" cy="369332"/>
          </a:xfrm>
          <a:prstGeom prst="rect">
            <a:avLst/>
          </a:prstGeom>
        </p:spPr>
        <p:txBody>
          <a:bodyPr wrap="none">
            <a:spAutoFit/>
          </a:bodyPr>
          <a:lstStyle/>
          <a:p>
            <a:pPr algn="ctr" fontAlgn="base">
              <a:spcBef>
                <a:spcPct val="20000"/>
              </a:spcBef>
              <a:spcAft>
                <a:spcPct val="0"/>
              </a:spcAft>
              <a:buClr>
                <a:srgbClr val="00628C"/>
              </a:buClr>
            </a:pPr>
            <a:r>
              <a:rPr lang="en-GB" dirty="0">
                <a:latin typeface="Arial" charset="0"/>
              </a:rPr>
              <a:t>143</a:t>
            </a:r>
          </a:p>
        </p:txBody>
      </p:sp>
      <p:sp>
        <p:nvSpPr>
          <p:cNvPr id="23" name="Rectangle 22">
            <a:extLst>
              <a:ext uri="{FF2B5EF4-FFF2-40B4-BE49-F238E27FC236}">
                <a16:creationId xmlns:a16="http://schemas.microsoft.com/office/drawing/2014/main" id="{E4B3D3BE-E88D-43D1-A662-DBDE24EDF23D}"/>
              </a:ext>
            </a:extLst>
          </p:cNvPr>
          <p:cNvSpPr/>
          <p:nvPr/>
        </p:nvSpPr>
        <p:spPr>
          <a:xfrm>
            <a:off x="3449021" y="1035187"/>
            <a:ext cx="569388" cy="369332"/>
          </a:xfrm>
          <a:prstGeom prst="rect">
            <a:avLst/>
          </a:prstGeom>
        </p:spPr>
        <p:txBody>
          <a:bodyPr wrap="none">
            <a:spAutoFit/>
          </a:bodyPr>
          <a:lstStyle/>
          <a:p>
            <a:pPr algn="ctr" fontAlgn="base">
              <a:spcBef>
                <a:spcPct val="20000"/>
              </a:spcBef>
              <a:spcAft>
                <a:spcPct val="0"/>
              </a:spcAft>
              <a:buClr>
                <a:srgbClr val="00628C"/>
              </a:buClr>
            </a:pPr>
            <a:r>
              <a:rPr lang="en-GB" dirty="0">
                <a:latin typeface="Arial" charset="0"/>
              </a:rPr>
              <a:t>153</a:t>
            </a:r>
          </a:p>
        </p:txBody>
      </p:sp>
      <p:sp>
        <p:nvSpPr>
          <p:cNvPr id="22" name="TextBox 21">
            <a:extLst>
              <a:ext uri="{FF2B5EF4-FFF2-40B4-BE49-F238E27FC236}">
                <a16:creationId xmlns:a16="http://schemas.microsoft.com/office/drawing/2014/main" id="{D5371EE9-BC63-41A8-8E78-433AA130FA72}"/>
              </a:ext>
            </a:extLst>
          </p:cNvPr>
          <p:cNvSpPr txBox="1"/>
          <p:nvPr/>
        </p:nvSpPr>
        <p:spPr>
          <a:xfrm>
            <a:off x="3224640" y="1997721"/>
            <a:ext cx="5359003" cy="461665"/>
          </a:xfrm>
          <a:prstGeom prst="rect">
            <a:avLst/>
          </a:prstGeom>
          <a:noFill/>
        </p:spPr>
        <p:txBody>
          <a:bodyPr wrap="square" rtlCol="0">
            <a:spAutoFit/>
          </a:bodyPr>
          <a:lstStyle/>
          <a:p>
            <a:r>
              <a:rPr lang="en-GB" sz="2400" dirty="0"/>
              <a:t>   152       –         143         =            9</a:t>
            </a:r>
          </a:p>
        </p:txBody>
      </p:sp>
      <p:sp>
        <p:nvSpPr>
          <p:cNvPr id="24" name="Rectangle 23">
            <a:extLst>
              <a:ext uri="{FF2B5EF4-FFF2-40B4-BE49-F238E27FC236}">
                <a16:creationId xmlns:a16="http://schemas.microsoft.com/office/drawing/2014/main" id="{5A62DDB6-2741-44F6-AD29-46BF970F3563}"/>
              </a:ext>
            </a:extLst>
          </p:cNvPr>
          <p:cNvSpPr/>
          <p:nvPr/>
        </p:nvSpPr>
        <p:spPr>
          <a:xfrm>
            <a:off x="7878160" y="1058421"/>
            <a:ext cx="441147" cy="369332"/>
          </a:xfrm>
          <a:prstGeom prst="rect">
            <a:avLst/>
          </a:prstGeom>
        </p:spPr>
        <p:txBody>
          <a:bodyPr wrap="none">
            <a:spAutoFit/>
          </a:bodyPr>
          <a:lstStyle/>
          <a:p>
            <a:pPr algn="ctr" fontAlgn="base">
              <a:spcBef>
                <a:spcPct val="20000"/>
              </a:spcBef>
              <a:spcAft>
                <a:spcPct val="0"/>
              </a:spcAft>
              <a:buClr>
                <a:srgbClr val="00628C"/>
              </a:buClr>
            </a:pPr>
            <a:r>
              <a:rPr lang="en-GB" dirty="0">
                <a:latin typeface="Arial" charset="0"/>
              </a:rPr>
              <a:t>10</a:t>
            </a:r>
          </a:p>
        </p:txBody>
      </p:sp>
      <p:sp>
        <p:nvSpPr>
          <p:cNvPr id="25" name="Rectangle 24">
            <a:extLst>
              <a:ext uri="{FF2B5EF4-FFF2-40B4-BE49-F238E27FC236}">
                <a16:creationId xmlns:a16="http://schemas.microsoft.com/office/drawing/2014/main" id="{41796486-2BE1-424D-AD5B-36CD1FEDA268}"/>
              </a:ext>
            </a:extLst>
          </p:cNvPr>
          <p:cNvSpPr/>
          <p:nvPr/>
        </p:nvSpPr>
        <p:spPr>
          <a:xfrm>
            <a:off x="157802" y="906153"/>
            <a:ext cx="2534846" cy="1169551"/>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r>
              <a:rPr lang="en-GB" sz="1400" dirty="0">
                <a:latin typeface="Arial" charset="0"/>
              </a:rPr>
              <a:t>If the minuend is changed by an amount and the subtrahend is kept the same, the difference changes by the same amount.</a:t>
            </a:r>
            <a:endParaRPr lang="en-GB" sz="1400" dirty="0"/>
          </a:p>
        </p:txBody>
      </p:sp>
      <p:graphicFrame>
        <p:nvGraphicFramePr>
          <p:cNvPr id="26" name="Table 25">
            <a:extLst>
              <a:ext uri="{FF2B5EF4-FFF2-40B4-BE49-F238E27FC236}">
                <a16:creationId xmlns:a16="http://schemas.microsoft.com/office/drawing/2014/main" id="{37DBE7A8-9BFC-4502-BF15-C39FB9B11715}"/>
              </a:ext>
            </a:extLst>
          </p:cNvPr>
          <p:cNvGraphicFramePr>
            <a:graphicFrameLocks noGrp="1"/>
          </p:cNvGraphicFramePr>
          <p:nvPr>
            <p:extLst>
              <p:ext uri="{D42A27DB-BD31-4B8C-83A1-F6EECF244321}">
                <p14:modId xmlns:p14="http://schemas.microsoft.com/office/powerpoint/2010/main" val="941508599"/>
              </p:ext>
            </p:extLst>
          </p:nvPr>
        </p:nvGraphicFramePr>
        <p:xfrm>
          <a:off x="314646" y="2658287"/>
          <a:ext cx="8365980" cy="2385011"/>
        </p:xfrm>
        <a:graphic>
          <a:graphicData uri="http://schemas.openxmlformats.org/drawingml/2006/table">
            <a:tbl>
              <a:tblPr firstRow="1" firstCol="1" bandRow="1">
                <a:tableStyleId>{5C22544A-7EE6-4342-B048-85BDC9FD1C3A}</a:tableStyleId>
              </a:tblPr>
              <a:tblGrid>
                <a:gridCol w="2083410">
                  <a:extLst>
                    <a:ext uri="{9D8B030D-6E8A-4147-A177-3AD203B41FA5}">
                      <a16:colId xmlns:a16="http://schemas.microsoft.com/office/drawing/2014/main" val="60936921"/>
                    </a:ext>
                  </a:extLst>
                </a:gridCol>
                <a:gridCol w="2085005">
                  <a:extLst>
                    <a:ext uri="{9D8B030D-6E8A-4147-A177-3AD203B41FA5}">
                      <a16:colId xmlns:a16="http://schemas.microsoft.com/office/drawing/2014/main" val="4182465670"/>
                    </a:ext>
                  </a:extLst>
                </a:gridCol>
                <a:gridCol w="2083410">
                  <a:extLst>
                    <a:ext uri="{9D8B030D-6E8A-4147-A177-3AD203B41FA5}">
                      <a16:colId xmlns:a16="http://schemas.microsoft.com/office/drawing/2014/main" val="2293240879"/>
                    </a:ext>
                  </a:extLst>
                </a:gridCol>
                <a:gridCol w="2114155">
                  <a:extLst>
                    <a:ext uri="{9D8B030D-6E8A-4147-A177-3AD203B41FA5}">
                      <a16:colId xmlns:a16="http://schemas.microsoft.com/office/drawing/2014/main" val="3953769147"/>
                    </a:ext>
                  </a:extLst>
                </a:gridCol>
              </a:tblGrid>
              <a:tr h="572985">
                <a:tc>
                  <a:txBody>
                    <a:bodyPr/>
                    <a:lstStyle/>
                    <a:p>
                      <a:pPr algn="ctr">
                        <a:spcBef>
                          <a:spcPts val="400"/>
                        </a:spcBef>
                        <a:spcAft>
                          <a:spcPts val="400"/>
                        </a:spcAft>
                      </a:pPr>
                      <a:r>
                        <a:rPr lang="en-GB" sz="1800" b="1" dirty="0">
                          <a:solidFill>
                            <a:schemeClr val="tx1"/>
                          </a:solidFill>
                          <a:effectLst/>
                          <a:latin typeface="Myriad Pro Semibold"/>
                        </a:rPr>
                        <a:t>Week</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Standing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Jumping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Score</a:t>
                      </a:r>
                      <a:br>
                        <a:rPr lang="en-GB" sz="1800" b="1" dirty="0">
                          <a:solidFill>
                            <a:schemeClr val="tx1"/>
                          </a:solidFill>
                          <a:effectLst/>
                          <a:latin typeface="Myriad Pro Semibold"/>
                        </a:rPr>
                      </a:br>
                      <a:r>
                        <a:rPr lang="en-GB" sz="1800" b="1" dirty="0">
                          <a:solidFill>
                            <a:schemeClr val="tx1"/>
                          </a:solidFill>
                          <a:effectLst/>
                          <a:latin typeface="Myriad Pro Semibold"/>
                        </a:rPr>
                        <a:t>(difference in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816342683"/>
                  </a:ext>
                </a:extLst>
              </a:tr>
              <a:tr h="361885">
                <a:tc>
                  <a:txBody>
                    <a:bodyPr/>
                    <a:lstStyle/>
                    <a:p>
                      <a:pPr algn="ctr">
                        <a:spcBef>
                          <a:spcPts val="400"/>
                        </a:spcBef>
                        <a:spcAft>
                          <a:spcPts val="400"/>
                        </a:spcAft>
                      </a:pPr>
                      <a:r>
                        <a:rPr lang="en-GB" sz="1800" b="0" dirty="0">
                          <a:solidFill>
                            <a:schemeClr val="tx1"/>
                          </a:solidFill>
                          <a:effectLst/>
                          <a:latin typeface="Myriad Pro Semibold"/>
                        </a:rPr>
                        <a:t>1</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152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9</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517473"/>
                  </a:ext>
                </a:extLst>
              </a:tr>
              <a:tr h="361885">
                <a:tc>
                  <a:txBody>
                    <a:bodyPr/>
                    <a:lstStyle/>
                    <a:p>
                      <a:pPr algn="ctr">
                        <a:spcBef>
                          <a:spcPts val="400"/>
                        </a:spcBef>
                        <a:spcAft>
                          <a:spcPts val="400"/>
                        </a:spcAft>
                      </a:pPr>
                      <a:r>
                        <a:rPr lang="en-GB" sz="1800" b="0" dirty="0">
                          <a:solidFill>
                            <a:schemeClr val="tx1"/>
                          </a:solidFill>
                          <a:effectLst/>
                          <a:latin typeface="Myriad Pro Semibold"/>
                        </a:rPr>
                        <a:t>2</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151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2458643"/>
                  </a:ext>
                </a:extLst>
              </a:tr>
              <a:tr h="361885">
                <a:tc>
                  <a:txBody>
                    <a:bodyPr/>
                    <a:lstStyle/>
                    <a:p>
                      <a:pPr algn="ctr">
                        <a:spcBef>
                          <a:spcPts val="400"/>
                        </a:spcBef>
                        <a:spcAft>
                          <a:spcPts val="400"/>
                        </a:spcAft>
                      </a:pPr>
                      <a:r>
                        <a:rPr lang="en-GB" sz="1800" b="0" dirty="0">
                          <a:solidFill>
                            <a:schemeClr val="tx1"/>
                          </a:solidFill>
                          <a:effectLst/>
                          <a:latin typeface="Myriad Pro Semibold"/>
                        </a:rPr>
                        <a:t>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151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5937560"/>
                  </a:ext>
                </a:extLst>
              </a:tr>
              <a:tr h="361885">
                <a:tc>
                  <a:txBody>
                    <a:bodyPr/>
                    <a:lstStyle/>
                    <a:p>
                      <a:pPr algn="ctr">
                        <a:spcBef>
                          <a:spcPts val="400"/>
                        </a:spcBef>
                        <a:spcAft>
                          <a:spcPts val="400"/>
                        </a:spcAft>
                      </a:pPr>
                      <a:r>
                        <a:rPr lang="en-GB" sz="1800" b="0" dirty="0">
                          <a:solidFill>
                            <a:schemeClr val="tx1"/>
                          </a:solidFill>
                          <a:effectLst/>
                          <a:latin typeface="Myriad Pro Semibold"/>
                        </a:rPr>
                        <a:t>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130797"/>
                  </a:ext>
                </a:extLst>
              </a:tr>
              <a:tr h="364486">
                <a:tc>
                  <a:txBody>
                    <a:bodyPr/>
                    <a:lstStyle/>
                    <a:p>
                      <a:pPr algn="ctr">
                        <a:spcBef>
                          <a:spcPts val="400"/>
                        </a:spcBef>
                        <a:spcAft>
                          <a:spcPts val="400"/>
                        </a:spcAft>
                      </a:pPr>
                      <a:r>
                        <a:rPr lang="en-GB" sz="1800" b="0" dirty="0">
                          <a:solidFill>
                            <a:schemeClr val="tx1"/>
                          </a:solidFill>
                          <a:effectLst/>
                          <a:latin typeface="Myriad Pro Semibold"/>
                        </a:rPr>
                        <a:t>5</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143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154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302535"/>
                  </a:ext>
                </a:extLst>
              </a:tr>
            </a:tbl>
          </a:graphicData>
        </a:graphic>
      </p:graphicFrame>
    </p:spTree>
    <p:custDataLst>
      <p:tags r:id="rId1"/>
    </p:custDataLst>
    <p:extLst>
      <p:ext uri="{BB962C8B-B14F-4D97-AF65-F5344CB8AC3E}">
        <p14:creationId xmlns:p14="http://schemas.microsoft.com/office/powerpoint/2010/main" val="1816835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8" grpId="0"/>
      <p:bldP spid="23" grpId="0"/>
      <p:bldP spid="22"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 </a:t>
            </a:r>
          </a:p>
        </p:txBody>
      </p:sp>
      <p:sp>
        <p:nvSpPr>
          <p:cNvPr id="18" name="Rectangle 17">
            <a:extLst>
              <a:ext uri="{FF2B5EF4-FFF2-40B4-BE49-F238E27FC236}">
                <a16:creationId xmlns:a16="http://schemas.microsoft.com/office/drawing/2014/main" id="{BBD5A322-CF29-4CE0-8D0D-32CABD69A1AD}"/>
              </a:ext>
            </a:extLst>
          </p:cNvPr>
          <p:cNvSpPr/>
          <p:nvPr/>
        </p:nvSpPr>
        <p:spPr bwMode="auto">
          <a:xfrm>
            <a:off x="5307044" y="899437"/>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19" name="Rectangle 18">
            <a:extLst>
              <a:ext uri="{FF2B5EF4-FFF2-40B4-BE49-F238E27FC236}">
                <a16:creationId xmlns:a16="http://schemas.microsoft.com/office/drawing/2014/main" id="{5C56E773-F50D-4141-B586-EC5246526206}"/>
              </a:ext>
            </a:extLst>
          </p:cNvPr>
          <p:cNvSpPr/>
          <p:nvPr/>
        </p:nvSpPr>
        <p:spPr bwMode="auto">
          <a:xfrm>
            <a:off x="7516844" y="879992"/>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6" name="TextBox 5">
            <a:extLst>
              <a:ext uri="{FF2B5EF4-FFF2-40B4-BE49-F238E27FC236}">
                <a16:creationId xmlns:a16="http://schemas.microsoft.com/office/drawing/2014/main" id="{329F6F09-7D3E-47BE-9053-C61B41A0DF9C}"/>
              </a:ext>
            </a:extLst>
          </p:cNvPr>
          <p:cNvSpPr txBox="1"/>
          <p:nvPr/>
        </p:nvSpPr>
        <p:spPr>
          <a:xfrm>
            <a:off x="4515820" y="1010326"/>
            <a:ext cx="536430" cy="369332"/>
          </a:xfrm>
          <a:prstGeom prst="rect">
            <a:avLst/>
          </a:prstGeom>
          <a:noFill/>
        </p:spPr>
        <p:txBody>
          <a:bodyPr wrap="square" rtlCol="0">
            <a:spAutoFit/>
          </a:bodyPr>
          <a:lstStyle/>
          <a:p>
            <a:r>
              <a:rPr lang="en-GB" dirty="0"/>
              <a:t> –  </a:t>
            </a:r>
          </a:p>
        </p:txBody>
      </p:sp>
      <p:sp>
        <p:nvSpPr>
          <p:cNvPr id="20" name="TextBox 19">
            <a:extLst>
              <a:ext uri="{FF2B5EF4-FFF2-40B4-BE49-F238E27FC236}">
                <a16:creationId xmlns:a16="http://schemas.microsoft.com/office/drawing/2014/main" id="{3AFC1568-221E-4BA4-ABAA-50AEC7132BFA}"/>
              </a:ext>
            </a:extLst>
          </p:cNvPr>
          <p:cNvSpPr txBox="1"/>
          <p:nvPr/>
        </p:nvSpPr>
        <p:spPr>
          <a:xfrm>
            <a:off x="6725620" y="1029771"/>
            <a:ext cx="536430" cy="369332"/>
          </a:xfrm>
          <a:prstGeom prst="rect">
            <a:avLst/>
          </a:prstGeom>
          <a:noFill/>
        </p:spPr>
        <p:txBody>
          <a:bodyPr wrap="square" rtlCol="0">
            <a:spAutoFit/>
          </a:bodyPr>
          <a:lstStyle/>
          <a:p>
            <a:r>
              <a:rPr lang="en-GB" dirty="0"/>
              <a:t> =  </a:t>
            </a:r>
          </a:p>
        </p:txBody>
      </p:sp>
      <p:sp>
        <p:nvSpPr>
          <p:cNvPr id="21" name="Rectangle 20">
            <a:extLst>
              <a:ext uri="{FF2B5EF4-FFF2-40B4-BE49-F238E27FC236}">
                <a16:creationId xmlns:a16="http://schemas.microsoft.com/office/drawing/2014/main" id="{AB9178B0-9EC6-40BA-8804-468638899C00}"/>
              </a:ext>
            </a:extLst>
          </p:cNvPr>
          <p:cNvSpPr/>
          <p:nvPr/>
        </p:nvSpPr>
        <p:spPr bwMode="auto">
          <a:xfrm>
            <a:off x="3224641" y="879992"/>
            <a:ext cx="1163782" cy="63000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0"/>
              </a:spcAft>
              <a:buClr>
                <a:srgbClr val="00628C"/>
              </a:buClr>
              <a:buSzTx/>
              <a:tabLst/>
            </a:pPr>
            <a:endParaRPr kumimoji="0" lang="en-GB" sz="2800" b="0" i="0" u="none" strike="noStrike" cap="none" normalizeH="0" baseline="0" dirty="0">
              <a:ln>
                <a:noFill/>
              </a:ln>
              <a:solidFill>
                <a:schemeClr val="tx1"/>
              </a:solidFill>
              <a:effectLst/>
              <a:latin typeface="Arial" charset="0"/>
            </a:endParaRPr>
          </a:p>
        </p:txBody>
      </p:sp>
      <p:sp>
        <p:nvSpPr>
          <p:cNvPr id="8" name="Rectangle 7">
            <a:extLst>
              <a:ext uri="{FF2B5EF4-FFF2-40B4-BE49-F238E27FC236}">
                <a16:creationId xmlns:a16="http://schemas.microsoft.com/office/drawing/2014/main" id="{0FB0E9C6-66C8-4978-A342-264BAF062EC1}"/>
              </a:ext>
            </a:extLst>
          </p:cNvPr>
          <p:cNvSpPr/>
          <p:nvPr/>
        </p:nvSpPr>
        <p:spPr>
          <a:xfrm>
            <a:off x="5546200" y="1022941"/>
            <a:ext cx="569387" cy="369332"/>
          </a:xfrm>
          <a:prstGeom prst="rect">
            <a:avLst/>
          </a:prstGeom>
        </p:spPr>
        <p:txBody>
          <a:bodyPr wrap="none">
            <a:spAutoFit/>
          </a:bodyPr>
          <a:lstStyle/>
          <a:p>
            <a:pPr algn="ctr" fontAlgn="base">
              <a:spcBef>
                <a:spcPct val="20000"/>
              </a:spcBef>
              <a:spcAft>
                <a:spcPct val="0"/>
              </a:spcAft>
              <a:buClr>
                <a:srgbClr val="00628C"/>
              </a:buClr>
            </a:pPr>
            <a:r>
              <a:rPr lang="en-GB" dirty="0">
                <a:latin typeface="Arial" charset="0"/>
              </a:rPr>
              <a:t>143</a:t>
            </a:r>
          </a:p>
        </p:txBody>
      </p:sp>
      <p:sp>
        <p:nvSpPr>
          <p:cNvPr id="22" name="Rectangle 21">
            <a:extLst>
              <a:ext uri="{FF2B5EF4-FFF2-40B4-BE49-F238E27FC236}">
                <a16:creationId xmlns:a16="http://schemas.microsoft.com/office/drawing/2014/main" id="{FA2ABECC-789D-427F-ACC7-DB60F5627133}"/>
              </a:ext>
            </a:extLst>
          </p:cNvPr>
          <p:cNvSpPr/>
          <p:nvPr/>
        </p:nvSpPr>
        <p:spPr>
          <a:xfrm>
            <a:off x="7886720" y="1022941"/>
            <a:ext cx="424027" cy="369332"/>
          </a:xfrm>
          <a:prstGeom prst="rect">
            <a:avLst/>
          </a:prstGeom>
        </p:spPr>
        <p:txBody>
          <a:bodyPr wrap="none">
            <a:spAutoFit/>
          </a:bodyPr>
          <a:lstStyle/>
          <a:p>
            <a:pPr algn="ctr" fontAlgn="base">
              <a:spcBef>
                <a:spcPct val="20000"/>
              </a:spcBef>
              <a:spcAft>
                <a:spcPct val="0"/>
              </a:spcAft>
              <a:buClr>
                <a:srgbClr val="00628C"/>
              </a:buClr>
            </a:pPr>
            <a:r>
              <a:rPr lang="en-GB" dirty="0">
                <a:latin typeface="Arial" charset="0"/>
              </a:rPr>
              <a:t>11</a:t>
            </a:r>
          </a:p>
        </p:txBody>
      </p:sp>
      <p:sp>
        <p:nvSpPr>
          <p:cNvPr id="23" name="Rectangle 22">
            <a:extLst>
              <a:ext uri="{FF2B5EF4-FFF2-40B4-BE49-F238E27FC236}">
                <a16:creationId xmlns:a16="http://schemas.microsoft.com/office/drawing/2014/main" id="{E4B3D3BE-E88D-43D1-A662-DBDE24EDF23D}"/>
              </a:ext>
            </a:extLst>
          </p:cNvPr>
          <p:cNvSpPr/>
          <p:nvPr/>
        </p:nvSpPr>
        <p:spPr>
          <a:xfrm>
            <a:off x="3449021" y="999707"/>
            <a:ext cx="569388" cy="369332"/>
          </a:xfrm>
          <a:prstGeom prst="rect">
            <a:avLst/>
          </a:prstGeom>
        </p:spPr>
        <p:txBody>
          <a:bodyPr wrap="none">
            <a:spAutoFit/>
          </a:bodyPr>
          <a:lstStyle/>
          <a:p>
            <a:pPr algn="ctr" fontAlgn="base">
              <a:spcBef>
                <a:spcPct val="20000"/>
              </a:spcBef>
              <a:spcAft>
                <a:spcPct val="0"/>
              </a:spcAft>
              <a:buClr>
                <a:srgbClr val="00628C"/>
              </a:buClr>
            </a:pPr>
            <a:r>
              <a:rPr lang="en-GB" dirty="0">
                <a:latin typeface="Arial" charset="0"/>
              </a:rPr>
              <a:t>154</a:t>
            </a:r>
          </a:p>
        </p:txBody>
      </p:sp>
      <p:sp>
        <p:nvSpPr>
          <p:cNvPr id="24" name="TextBox 23">
            <a:extLst>
              <a:ext uri="{FF2B5EF4-FFF2-40B4-BE49-F238E27FC236}">
                <a16:creationId xmlns:a16="http://schemas.microsoft.com/office/drawing/2014/main" id="{9B3EFE56-0BCE-45D1-B7C1-77A46B266DF3}"/>
              </a:ext>
            </a:extLst>
          </p:cNvPr>
          <p:cNvSpPr txBox="1"/>
          <p:nvPr/>
        </p:nvSpPr>
        <p:spPr>
          <a:xfrm>
            <a:off x="3224640" y="1962241"/>
            <a:ext cx="5359003" cy="461665"/>
          </a:xfrm>
          <a:prstGeom prst="rect">
            <a:avLst/>
          </a:prstGeom>
          <a:noFill/>
        </p:spPr>
        <p:txBody>
          <a:bodyPr wrap="square" rtlCol="0">
            <a:spAutoFit/>
          </a:bodyPr>
          <a:lstStyle/>
          <a:p>
            <a:r>
              <a:rPr lang="en-GB" sz="2400" dirty="0"/>
              <a:t>   153       –         143         =            10</a:t>
            </a:r>
          </a:p>
        </p:txBody>
      </p:sp>
      <p:sp>
        <p:nvSpPr>
          <p:cNvPr id="29" name="TextBox 28">
            <a:extLst>
              <a:ext uri="{FF2B5EF4-FFF2-40B4-BE49-F238E27FC236}">
                <a16:creationId xmlns:a16="http://schemas.microsoft.com/office/drawing/2014/main" id="{8CB48BDC-2CFE-4FB3-B0BF-61D5346BA5F7}"/>
              </a:ext>
            </a:extLst>
          </p:cNvPr>
          <p:cNvSpPr txBox="1"/>
          <p:nvPr/>
        </p:nvSpPr>
        <p:spPr bwMode="auto">
          <a:xfrm>
            <a:off x="7630948" y="4629670"/>
            <a:ext cx="4347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1800" dirty="0">
                <a:latin typeface="Myriad Pro Semibold"/>
                <a:ea typeface="Myriad Pro Semibold" charset="0"/>
                <a:cs typeface="Myriad Pro Semibold" charset="0"/>
              </a:rPr>
              <a:t>11</a:t>
            </a:r>
          </a:p>
        </p:txBody>
      </p:sp>
      <p:graphicFrame>
        <p:nvGraphicFramePr>
          <p:cNvPr id="25" name="Table 24">
            <a:extLst>
              <a:ext uri="{FF2B5EF4-FFF2-40B4-BE49-F238E27FC236}">
                <a16:creationId xmlns:a16="http://schemas.microsoft.com/office/drawing/2014/main" id="{639C355E-0494-4E2A-A2D6-0EAF350709BC}"/>
              </a:ext>
            </a:extLst>
          </p:cNvPr>
          <p:cNvGraphicFramePr>
            <a:graphicFrameLocks noGrp="1"/>
          </p:cNvGraphicFramePr>
          <p:nvPr>
            <p:extLst>
              <p:ext uri="{D42A27DB-BD31-4B8C-83A1-F6EECF244321}">
                <p14:modId xmlns:p14="http://schemas.microsoft.com/office/powerpoint/2010/main" val="3206564679"/>
              </p:ext>
            </p:extLst>
          </p:nvPr>
        </p:nvGraphicFramePr>
        <p:xfrm>
          <a:off x="524196" y="2613991"/>
          <a:ext cx="8365980" cy="2385011"/>
        </p:xfrm>
        <a:graphic>
          <a:graphicData uri="http://schemas.openxmlformats.org/drawingml/2006/table">
            <a:tbl>
              <a:tblPr firstRow="1" firstCol="1" bandRow="1">
                <a:tableStyleId>{5C22544A-7EE6-4342-B048-85BDC9FD1C3A}</a:tableStyleId>
              </a:tblPr>
              <a:tblGrid>
                <a:gridCol w="2083410">
                  <a:extLst>
                    <a:ext uri="{9D8B030D-6E8A-4147-A177-3AD203B41FA5}">
                      <a16:colId xmlns:a16="http://schemas.microsoft.com/office/drawing/2014/main" val="60936921"/>
                    </a:ext>
                  </a:extLst>
                </a:gridCol>
                <a:gridCol w="2085005">
                  <a:extLst>
                    <a:ext uri="{9D8B030D-6E8A-4147-A177-3AD203B41FA5}">
                      <a16:colId xmlns:a16="http://schemas.microsoft.com/office/drawing/2014/main" val="4182465670"/>
                    </a:ext>
                  </a:extLst>
                </a:gridCol>
                <a:gridCol w="2083410">
                  <a:extLst>
                    <a:ext uri="{9D8B030D-6E8A-4147-A177-3AD203B41FA5}">
                      <a16:colId xmlns:a16="http://schemas.microsoft.com/office/drawing/2014/main" val="2293240879"/>
                    </a:ext>
                  </a:extLst>
                </a:gridCol>
                <a:gridCol w="2114155">
                  <a:extLst>
                    <a:ext uri="{9D8B030D-6E8A-4147-A177-3AD203B41FA5}">
                      <a16:colId xmlns:a16="http://schemas.microsoft.com/office/drawing/2014/main" val="3953769147"/>
                    </a:ext>
                  </a:extLst>
                </a:gridCol>
              </a:tblGrid>
              <a:tr h="572985">
                <a:tc>
                  <a:txBody>
                    <a:bodyPr/>
                    <a:lstStyle/>
                    <a:p>
                      <a:pPr algn="ctr">
                        <a:spcBef>
                          <a:spcPts val="400"/>
                        </a:spcBef>
                        <a:spcAft>
                          <a:spcPts val="400"/>
                        </a:spcAft>
                      </a:pPr>
                      <a:r>
                        <a:rPr lang="en-GB" sz="1800" b="1" dirty="0">
                          <a:solidFill>
                            <a:schemeClr val="tx1"/>
                          </a:solidFill>
                          <a:effectLst/>
                          <a:latin typeface="Myriad Pro Semibold"/>
                        </a:rPr>
                        <a:t>Week</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Standing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Jumping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Score</a:t>
                      </a:r>
                      <a:br>
                        <a:rPr lang="en-GB" sz="1800" b="1" dirty="0">
                          <a:solidFill>
                            <a:schemeClr val="tx1"/>
                          </a:solidFill>
                          <a:effectLst/>
                          <a:latin typeface="Myriad Pro Semibold"/>
                        </a:rPr>
                      </a:br>
                      <a:r>
                        <a:rPr lang="en-GB" sz="1800" b="1" dirty="0">
                          <a:solidFill>
                            <a:schemeClr val="tx1"/>
                          </a:solidFill>
                          <a:effectLst/>
                          <a:latin typeface="Myriad Pro Semibold"/>
                        </a:rPr>
                        <a:t>(difference in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816342683"/>
                  </a:ext>
                </a:extLst>
              </a:tr>
              <a:tr h="361885">
                <a:tc>
                  <a:txBody>
                    <a:bodyPr/>
                    <a:lstStyle/>
                    <a:p>
                      <a:pPr algn="ctr">
                        <a:spcBef>
                          <a:spcPts val="400"/>
                        </a:spcBef>
                        <a:spcAft>
                          <a:spcPts val="400"/>
                        </a:spcAft>
                      </a:pPr>
                      <a:r>
                        <a:rPr lang="en-GB" sz="1800" b="0" dirty="0">
                          <a:solidFill>
                            <a:schemeClr val="tx1"/>
                          </a:solidFill>
                          <a:effectLst/>
                          <a:latin typeface="Myriad Pro Semibold"/>
                        </a:rPr>
                        <a:t>1</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152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9</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517473"/>
                  </a:ext>
                </a:extLst>
              </a:tr>
              <a:tr h="361885">
                <a:tc>
                  <a:txBody>
                    <a:bodyPr/>
                    <a:lstStyle/>
                    <a:p>
                      <a:pPr algn="ctr">
                        <a:spcBef>
                          <a:spcPts val="400"/>
                        </a:spcBef>
                        <a:spcAft>
                          <a:spcPts val="400"/>
                        </a:spcAft>
                      </a:pPr>
                      <a:r>
                        <a:rPr lang="en-GB" sz="1800" b="0" dirty="0">
                          <a:solidFill>
                            <a:schemeClr val="tx1"/>
                          </a:solidFill>
                          <a:effectLst/>
                          <a:latin typeface="Myriad Pro Semibold"/>
                        </a:rPr>
                        <a:t>2</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151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2458643"/>
                  </a:ext>
                </a:extLst>
              </a:tr>
              <a:tr h="361885">
                <a:tc>
                  <a:txBody>
                    <a:bodyPr/>
                    <a:lstStyle/>
                    <a:p>
                      <a:pPr algn="ctr">
                        <a:spcBef>
                          <a:spcPts val="400"/>
                        </a:spcBef>
                        <a:spcAft>
                          <a:spcPts val="400"/>
                        </a:spcAft>
                      </a:pPr>
                      <a:r>
                        <a:rPr lang="en-GB" sz="1800" b="0" dirty="0">
                          <a:solidFill>
                            <a:schemeClr val="tx1"/>
                          </a:solidFill>
                          <a:effectLst/>
                          <a:latin typeface="Myriad Pro Semibold"/>
                        </a:rPr>
                        <a:t>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151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5937560"/>
                  </a:ext>
                </a:extLst>
              </a:tr>
              <a:tr h="361885">
                <a:tc>
                  <a:txBody>
                    <a:bodyPr/>
                    <a:lstStyle/>
                    <a:p>
                      <a:pPr algn="ctr">
                        <a:spcBef>
                          <a:spcPts val="400"/>
                        </a:spcBef>
                        <a:spcAft>
                          <a:spcPts val="400"/>
                        </a:spcAft>
                      </a:pPr>
                      <a:r>
                        <a:rPr lang="en-GB" sz="1800" b="0" dirty="0">
                          <a:solidFill>
                            <a:schemeClr val="tx1"/>
                          </a:solidFill>
                          <a:effectLst/>
                          <a:latin typeface="Myriad Pro Semibold"/>
                        </a:rPr>
                        <a:t>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143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ea typeface="Calibri" panose="020F0502020204030204" pitchFamily="34" charset="0"/>
                          <a:cs typeface="Times New Roman" panose="02020603050405020304" pitchFamily="18" charset="0"/>
                        </a:rPr>
                        <a:t>153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130797"/>
                  </a:ext>
                </a:extLst>
              </a:tr>
              <a:tr h="364486">
                <a:tc>
                  <a:txBody>
                    <a:bodyPr/>
                    <a:lstStyle/>
                    <a:p>
                      <a:pPr algn="ctr">
                        <a:spcBef>
                          <a:spcPts val="400"/>
                        </a:spcBef>
                        <a:spcAft>
                          <a:spcPts val="400"/>
                        </a:spcAft>
                      </a:pPr>
                      <a:r>
                        <a:rPr lang="en-GB" sz="1800" b="0" dirty="0">
                          <a:solidFill>
                            <a:schemeClr val="tx1"/>
                          </a:solidFill>
                          <a:effectLst/>
                          <a:latin typeface="Myriad Pro Semibold"/>
                        </a:rPr>
                        <a:t>5</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143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154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302535"/>
                  </a:ext>
                </a:extLst>
              </a:tr>
            </a:tbl>
          </a:graphicData>
        </a:graphic>
      </p:graphicFrame>
      <p:sp>
        <p:nvSpPr>
          <p:cNvPr id="26" name="Rectangle 25">
            <a:extLst>
              <a:ext uri="{FF2B5EF4-FFF2-40B4-BE49-F238E27FC236}">
                <a16:creationId xmlns:a16="http://schemas.microsoft.com/office/drawing/2014/main" id="{DE16D1C8-BB2A-49FC-951C-01191942B115}"/>
              </a:ext>
            </a:extLst>
          </p:cNvPr>
          <p:cNvSpPr/>
          <p:nvPr/>
        </p:nvSpPr>
        <p:spPr>
          <a:xfrm>
            <a:off x="157802" y="906153"/>
            <a:ext cx="2534846" cy="1169551"/>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r>
              <a:rPr lang="en-GB" sz="1400" dirty="0">
                <a:latin typeface="Arial" charset="0"/>
              </a:rPr>
              <a:t>If the minuend is changed by an amount and the subtrahend is kept the same, the difference changes by the same amount.</a:t>
            </a:r>
            <a:endParaRPr lang="en-GB" sz="1400" dirty="0"/>
          </a:p>
        </p:txBody>
      </p:sp>
    </p:spTree>
    <p:custDataLst>
      <p:tags r:id="rId1"/>
    </p:custDataLst>
    <p:extLst>
      <p:ext uri="{BB962C8B-B14F-4D97-AF65-F5344CB8AC3E}">
        <p14:creationId xmlns:p14="http://schemas.microsoft.com/office/powerpoint/2010/main" val="1090173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inVertical)">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3" grpId="0"/>
      <p:bldP spid="24"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9AC93ED-09AD-4D8E-A77F-409864B1D5D2}"/>
              </a:ext>
            </a:extLst>
          </p:cNvPr>
          <p:cNvSpPr>
            <a:spLocks noGrp="1"/>
          </p:cNvSpPr>
          <p:nvPr>
            <p:ph type="body" sz="quarter" idx="11"/>
          </p:nvPr>
        </p:nvSpPr>
        <p:spPr/>
        <p:txBody>
          <a:bodyPr/>
          <a:lstStyle/>
          <a:p>
            <a:r>
              <a:rPr lang="en-GB" dirty="0"/>
              <a:t> </a:t>
            </a:r>
          </a:p>
        </p:txBody>
      </p:sp>
      <p:sp>
        <p:nvSpPr>
          <p:cNvPr id="5" name="Rectangle 4">
            <a:extLst>
              <a:ext uri="{FF2B5EF4-FFF2-40B4-BE49-F238E27FC236}">
                <a16:creationId xmlns:a16="http://schemas.microsoft.com/office/drawing/2014/main" id="{DAB8A6B2-6235-4598-824B-9AA0D8AB50E5}"/>
              </a:ext>
            </a:extLst>
          </p:cNvPr>
          <p:cNvSpPr/>
          <p:nvPr/>
        </p:nvSpPr>
        <p:spPr>
          <a:xfrm>
            <a:off x="1260994" y="1714500"/>
            <a:ext cx="6843476" cy="523220"/>
          </a:xfrm>
          <a:prstGeom prst="rect">
            <a:avLst/>
          </a:prstGeom>
        </p:spPr>
        <p:txBody>
          <a:bodyPr wrap="none">
            <a:spAutoFit/>
          </a:bodyPr>
          <a:lstStyle/>
          <a:p>
            <a:r>
              <a:rPr lang="en-GB" sz="2800" dirty="0"/>
              <a:t>minuend      –   subtrahend    = difference </a:t>
            </a:r>
          </a:p>
        </p:txBody>
      </p:sp>
    </p:spTree>
    <p:extLst>
      <p:ext uri="{BB962C8B-B14F-4D97-AF65-F5344CB8AC3E}">
        <p14:creationId xmlns:p14="http://schemas.microsoft.com/office/powerpoint/2010/main" val="623022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0621339-FB90-46F8-A04B-F6C933947C58}"/>
              </a:ext>
            </a:extLst>
          </p:cNvPr>
          <p:cNvSpPr>
            <a:spLocks noGrp="1"/>
          </p:cNvSpPr>
          <p:nvPr>
            <p:ph type="body" sz="quarter" idx="11"/>
          </p:nvPr>
        </p:nvSpPr>
        <p:spPr/>
        <p:txBody>
          <a:bodyPr/>
          <a:lstStyle/>
          <a:p>
            <a:r>
              <a:rPr lang="en-GB" dirty="0"/>
              <a:t> </a:t>
            </a:r>
          </a:p>
        </p:txBody>
      </p:sp>
      <p:sp>
        <p:nvSpPr>
          <p:cNvPr id="5" name="TextBox 4">
            <a:extLst>
              <a:ext uri="{FF2B5EF4-FFF2-40B4-BE49-F238E27FC236}">
                <a16:creationId xmlns:a16="http://schemas.microsoft.com/office/drawing/2014/main" id="{1F5979A4-B769-4A74-BD8C-B4DE6162FEBA}"/>
              </a:ext>
            </a:extLst>
          </p:cNvPr>
          <p:cNvSpPr txBox="1"/>
          <p:nvPr/>
        </p:nvSpPr>
        <p:spPr>
          <a:xfrm>
            <a:off x="409698" y="1624388"/>
            <a:ext cx="8579924" cy="400110"/>
          </a:xfrm>
          <a:prstGeom prst="rect">
            <a:avLst/>
          </a:prstGeom>
          <a:noFill/>
        </p:spPr>
        <p:txBody>
          <a:bodyPr wrap="square">
            <a:spAutoFit/>
          </a:bodyPr>
          <a:lstStyle/>
          <a:p>
            <a:r>
              <a:rPr lang="en-GB" sz="2000" i="1" dirty="0">
                <a:effectLst/>
                <a:ea typeface="Calibri" panose="020F0502020204030204" pitchFamily="34" charset="0"/>
              </a:rPr>
              <a:t>This is a practical activity, watch the video, to see what the teacher does.</a:t>
            </a:r>
            <a:endParaRPr lang="en-GB" dirty="0">
              <a:effectLst/>
              <a:ea typeface="Calibri" panose="020F0502020204030204" pitchFamily="34" charset="0"/>
            </a:endParaRPr>
          </a:p>
        </p:txBody>
      </p:sp>
    </p:spTree>
    <p:custDataLst>
      <p:tags r:id="rId1"/>
    </p:custDataLst>
    <p:extLst>
      <p:ext uri="{BB962C8B-B14F-4D97-AF65-F5344CB8AC3E}">
        <p14:creationId xmlns:p14="http://schemas.microsoft.com/office/powerpoint/2010/main" val="1825497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E5A2C3-A5AC-46C8-B36C-FAF89A6F6B2F}"/>
              </a:ext>
            </a:extLst>
          </p:cNvPr>
          <p:cNvSpPr>
            <a:spLocks noGrp="1"/>
          </p:cNvSpPr>
          <p:nvPr>
            <p:ph type="body" sz="quarter" idx="11"/>
          </p:nvPr>
        </p:nvSpPr>
        <p:spPr/>
        <p:txBody>
          <a:bodyPr/>
          <a:lstStyle/>
          <a:p>
            <a:r>
              <a:rPr lang="en-GB" dirty="0"/>
              <a:t> </a:t>
            </a:r>
          </a:p>
        </p:txBody>
      </p:sp>
      <p:sp>
        <p:nvSpPr>
          <p:cNvPr id="5" name="TextBox 4">
            <a:extLst>
              <a:ext uri="{FF2B5EF4-FFF2-40B4-BE49-F238E27FC236}">
                <a16:creationId xmlns:a16="http://schemas.microsoft.com/office/drawing/2014/main" id="{69A43D2E-74E1-4DDC-9DD7-BEA4292E61E0}"/>
              </a:ext>
            </a:extLst>
          </p:cNvPr>
          <p:cNvSpPr txBox="1"/>
          <p:nvPr/>
        </p:nvSpPr>
        <p:spPr>
          <a:xfrm>
            <a:off x="480950" y="1731267"/>
            <a:ext cx="8663050" cy="400110"/>
          </a:xfrm>
          <a:prstGeom prst="rect">
            <a:avLst/>
          </a:prstGeom>
          <a:noFill/>
        </p:spPr>
        <p:txBody>
          <a:bodyPr wrap="square">
            <a:spAutoFit/>
          </a:bodyPr>
          <a:lstStyle/>
          <a:p>
            <a:r>
              <a:rPr lang="en-GB" sz="2000" i="1" dirty="0">
                <a:effectLst/>
                <a:ea typeface="Calibri" panose="020F0502020204030204" pitchFamily="34" charset="0"/>
              </a:rPr>
              <a:t>This is a practical activity, watch the video, to see what the teacher does.</a:t>
            </a:r>
            <a:endParaRPr lang="en-GB" sz="2000" dirty="0">
              <a:effectLst/>
              <a:ea typeface="Calibri" panose="020F0502020204030204" pitchFamily="34" charset="0"/>
            </a:endParaRPr>
          </a:p>
        </p:txBody>
      </p:sp>
    </p:spTree>
    <p:extLst>
      <p:ext uri="{BB962C8B-B14F-4D97-AF65-F5344CB8AC3E}">
        <p14:creationId xmlns:p14="http://schemas.microsoft.com/office/powerpoint/2010/main" val="956779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5.9|119.5|11.3|0.6|0.4|0.5"/>
</p:tagLst>
</file>

<file path=ppt/tags/tag10.xml><?xml version="1.0" encoding="utf-8"?>
<p:tagLst xmlns:a="http://schemas.openxmlformats.org/drawingml/2006/main" xmlns:r="http://schemas.openxmlformats.org/officeDocument/2006/relationships" xmlns:p="http://schemas.openxmlformats.org/presentationml/2006/main">
  <p:tag name="TIMING" val="|9.7|39|3|15.8"/>
</p:tagLst>
</file>

<file path=ppt/tags/tag11.xml><?xml version="1.0" encoding="utf-8"?>
<p:tagLst xmlns:a="http://schemas.openxmlformats.org/drawingml/2006/main" xmlns:r="http://schemas.openxmlformats.org/officeDocument/2006/relationships" xmlns:p="http://schemas.openxmlformats.org/presentationml/2006/main">
  <p:tag name="TIMING" val="|3.3|14.4"/>
</p:tagLst>
</file>

<file path=ppt/tags/tag12.xml><?xml version="1.0" encoding="utf-8"?>
<p:tagLst xmlns:a="http://schemas.openxmlformats.org/drawingml/2006/main" xmlns:r="http://schemas.openxmlformats.org/officeDocument/2006/relationships" xmlns:p="http://schemas.openxmlformats.org/presentationml/2006/main">
  <p:tag name="TIMING" val="|3.1|34.9|3|13.5"/>
</p:tagLst>
</file>

<file path=ppt/tags/tag13.xml><?xml version="1.0" encoding="utf-8"?>
<p:tagLst xmlns:a="http://schemas.openxmlformats.org/drawingml/2006/main" xmlns:r="http://schemas.openxmlformats.org/officeDocument/2006/relationships" xmlns:p="http://schemas.openxmlformats.org/presentationml/2006/main">
  <p:tag name="TIMING" val="|94.6|56.4"/>
</p:tagLst>
</file>

<file path=ppt/tags/tag2.xml><?xml version="1.0" encoding="utf-8"?>
<p:tagLst xmlns:a="http://schemas.openxmlformats.org/drawingml/2006/main" xmlns:r="http://schemas.openxmlformats.org/officeDocument/2006/relationships" xmlns:p="http://schemas.openxmlformats.org/presentationml/2006/main">
  <p:tag name="TIMING" val="|63|2.4|13.5|10|7.5"/>
</p:tagLst>
</file>

<file path=ppt/tags/tag3.xml><?xml version="1.0" encoding="utf-8"?>
<p:tagLst xmlns:a="http://schemas.openxmlformats.org/drawingml/2006/main" xmlns:r="http://schemas.openxmlformats.org/officeDocument/2006/relationships" xmlns:p="http://schemas.openxmlformats.org/presentationml/2006/main">
  <p:tag name="TIMING" val="|17.7|12.5|8.2|47|2.4|6.9"/>
</p:tagLst>
</file>

<file path=ppt/tags/tag4.xml><?xml version="1.0" encoding="utf-8"?>
<p:tagLst xmlns:a="http://schemas.openxmlformats.org/drawingml/2006/main" xmlns:r="http://schemas.openxmlformats.org/officeDocument/2006/relationships" xmlns:p="http://schemas.openxmlformats.org/presentationml/2006/main">
  <p:tag name="TIMING" val="|8.7|8.2|16.4|28.3|1.9"/>
</p:tagLst>
</file>

<file path=ppt/tags/tag5.xml><?xml version="1.0" encoding="utf-8"?>
<p:tagLst xmlns:a="http://schemas.openxmlformats.org/drawingml/2006/main" xmlns:r="http://schemas.openxmlformats.org/officeDocument/2006/relationships" xmlns:p="http://schemas.openxmlformats.org/presentationml/2006/main">
  <p:tag name="TIMING" val="|10.2|3.4|20.4|23.5|1.5"/>
</p:tagLst>
</file>

<file path=ppt/tags/tag6.xml><?xml version="1.0" encoding="utf-8"?>
<p:tagLst xmlns:a="http://schemas.openxmlformats.org/drawingml/2006/main" xmlns:r="http://schemas.openxmlformats.org/officeDocument/2006/relationships" xmlns:p="http://schemas.openxmlformats.org/presentationml/2006/main">
  <p:tag name="TIMING" val="|4.9"/>
</p:tagLst>
</file>

<file path=ppt/tags/tag7.xml><?xml version="1.0" encoding="utf-8"?>
<p:tagLst xmlns:a="http://schemas.openxmlformats.org/drawingml/2006/main" xmlns:r="http://schemas.openxmlformats.org/officeDocument/2006/relationships" xmlns:p="http://schemas.openxmlformats.org/presentationml/2006/main">
  <p:tag name="TIMING" val="|3.5"/>
</p:tagLst>
</file>

<file path=ppt/tags/tag8.xml><?xml version="1.0" encoding="utf-8"?>
<p:tagLst xmlns:a="http://schemas.openxmlformats.org/drawingml/2006/main" xmlns:r="http://schemas.openxmlformats.org/officeDocument/2006/relationships" xmlns:p="http://schemas.openxmlformats.org/presentationml/2006/main">
  <p:tag name="TIMING" val="|37.4|51.7|10.1|2.8"/>
</p:tagLst>
</file>

<file path=ppt/tags/tag9.xml><?xml version="1.0" encoding="utf-8"?>
<p:tagLst xmlns:a="http://schemas.openxmlformats.org/drawingml/2006/main" xmlns:r="http://schemas.openxmlformats.org/officeDocument/2006/relationships" xmlns:p="http://schemas.openxmlformats.org/presentationml/2006/main">
  <p:tag name="TIMING" val="|23.5|6.6|1.8"/>
</p:tagLst>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4DFBEE-DEA3-484B-A04B-F8DB870A0653}">
  <ds:schemaRefs>
    <ds:schemaRef ds:uri="e2f7c1fb-8b39-4d5b-953e-de45d1606e4d"/>
    <ds:schemaRef ds:uri="http://schemas.microsoft.com/office/infopath/2007/PartnerControls"/>
    <ds:schemaRef ds:uri="http://purl.org/dc/terms/"/>
    <ds:schemaRef ds:uri="http://schemas.microsoft.com/office/2006/documentManagement/types"/>
    <ds:schemaRef ds:uri="http://purl.org/dc/dcmitype/"/>
    <ds:schemaRef ds:uri="http://purl.org/dc/elements/1.1/"/>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AAB64A2-4354-47E8-9A3F-3F3A945994A9}"/>
</file>

<file path=customXml/itemProps3.xml><?xml version="1.0" encoding="utf-8"?>
<ds:datastoreItem xmlns:ds="http://schemas.openxmlformats.org/officeDocument/2006/customXml" ds:itemID="{967D4395-212F-4B27-93EE-61C507211B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298</TotalTime>
  <Words>870</Words>
  <Application>Microsoft Office PowerPoint</Application>
  <PresentationFormat>On-screen Show (4:3)</PresentationFormat>
  <Paragraphs>240</Paragraphs>
  <Slides>23</Slides>
  <Notes>18</Notes>
  <HiddenSlides>0</HiddenSlides>
  <MMClips>6</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Calibri</vt:lpstr>
      <vt:lpstr>Cambria Math</vt:lpstr>
      <vt:lpstr>Myriad Pro</vt:lpstr>
      <vt:lpstr>Myriad Pro Semibold</vt:lpstr>
      <vt:lpstr>nctem1</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Morgan</dc:creator>
  <cp:lastModifiedBy>Andrew Young</cp:lastModifiedBy>
  <cp:revision>31</cp:revision>
  <dcterms:created xsi:type="dcterms:W3CDTF">2020-04-15T07:07:39Z</dcterms:created>
  <dcterms:modified xsi:type="dcterms:W3CDTF">2020-08-27T13:32:10Z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