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5" r:id="rId5"/>
  </p:sldMasterIdLst>
  <p:notesMasterIdLst>
    <p:notesMasterId r:id="rId24"/>
  </p:notesMasterIdLst>
  <p:sldIdLst>
    <p:sldId id="257" r:id="rId6"/>
    <p:sldId id="379" r:id="rId7"/>
    <p:sldId id="393" r:id="rId8"/>
    <p:sldId id="394" r:id="rId9"/>
    <p:sldId id="380" r:id="rId10"/>
    <p:sldId id="385" r:id="rId11"/>
    <p:sldId id="387" r:id="rId12"/>
    <p:sldId id="386" r:id="rId13"/>
    <p:sldId id="388" r:id="rId14"/>
    <p:sldId id="390" r:id="rId15"/>
    <p:sldId id="392" r:id="rId16"/>
    <p:sldId id="391" r:id="rId17"/>
    <p:sldId id="273" r:id="rId18"/>
    <p:sldId id="274" r:id="rId19"/>
    <p:sldId id="377" r:id="rId20"/>
    <p:sldId id="381" r:id="rId21"/>
    <p:sldId id="382" r:id="rId22"/>
    <p:sldId id="39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2F9FF9-34AB-478A-AB05-91A3364EA242}" v="1" dt="2020-08-27T11:14:24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0818" autoAdjust="0"/>
  </p:normalViewPr>
  <p:slideViewPr>
    <p:cSldViewPr snapToGrid="0">
      <p:cViewPr varScale="1">
        <p:scale>
          <a:sx n="65" d="100"/>
          <a:sy n="65" d="100"/>
        </p:scale>
        <p:origin x="15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02F9FF9-34AB-478A-AB05-91A3364EA242}"/>
    <pc:docChg chg="custSel modSld">
      <pc:chgData name="Andrew Young" userId="3d7dab09-352b-4858-b937-4a4f8b94e613" providerId="ADAL" clId="{302F9FF9-34AB-478A-AB05-91A3364EA242}" dt="2020-08-27T11:14:24.726" v="6" actId="207"/>
      <pc:docMkLst>
        <pc:docMk/>
      </pc:docMkLst>
      <pc:sldChg chg="modSp mod">
        <pc:chgData name="Andrew Young" userId="3d7dab09-352b-4858-b937-4a4f8b94e613" providerId="ADAL" clId="{302F9FF9-34AB-478A-AB05-91A3364EA242}" dt="2020-08-27T11:14:08.380" v="2" actId="20577"/>
        <pc:sldMkLst>
          <pc:docMk/>
          <pc:sldMk cId="2483878939" sldId="382"/>
        </pc:sldMkLst>
        <pc:spChg chg="mod">
          <ac:chgData name="Andrew Young" userId="3d7dab09-352b-4858-b937-4a4f8b94e613" providerId="ADAL" clId="{302F9FF9-34AB-478A-AB05-91A3364EA242}" dt="2020-08-27T11:14:08.380" v="2" actId="20577"/>
          <ac:spMkLst>
            <pc:docMk/>
            <pc:sldMk cId="2483878939" sldId="382"/>
            <ac:spMk id="6" creationId="{9FBC8F54-A1BD-4387-BF78-8E85312B7371}"/>
          </ac:spMkLst>
        </pc:spChg>
      </pc:sldChg>
      <pc:sldChg chg="modSp mod">
        <pc:chgData name="Andrew Young" userId="3d7dab09-352b-4858-b937-4a4f8b94e613" providerId="ADAL" clId="{302F9FF9-34AB-478A-AB05-91A3364EA242}" dt="2020-08-27T11:14:24.726" v="6" actId="207"/>
        <pc:sldMkLst>
          <pc:docMk/>
          <pc:sldMk cId="1604639022" sldId="395"/>
        </pc:sldMkLst>
        <pc:spChg chg="mod">
          <ac:chgData name="Andrew Young" userId="3d7dab09-352b-4858-b937-4a4f8b94e613" providerId="ADAL" clId="{302F9FF9-34AB-478A-AB05-91A3364EA242}" dt="2020-08-27T11:14:24.726" v="6" actId="207"/>
          <ac:spMkLst>
            <pc:docMk/>
            <pc:sldMk cId="1604639022" sldId="395"/>
            <ac:spMk id="4" creationId="{B94D064B-EB01-4A49-8872-280901B7D26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937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685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520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158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531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765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471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316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285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886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692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697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208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91442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05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26794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37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520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790496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  <p:sldLayoutId id="2147483674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3689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UKS2 Number, Addition and Subtraction</a:t>
            </a:r>
          </a:p>
          <a:p>
            <a:pPr eaLnBrk="1" hangingPunct="1"/>
            <a:r>
              <a:rPr lang="en-US" altLang="en-US" dirty="0"/>
              <a:t>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D3413E-3C71-45C9-8A4F-BA8C9877E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A316F9-3B55-456B-9C94-A8F136FA27CE}"/>
              </a:ext>
            </a:extLst>
          </p:cNvPr>
          <p:cNvSpPr txBox="1"/>
          <p:nvPr/>
        </p:nvSpPr>
        <p:spPr>
          <a:xfrm>
            <a:off x="4483183" y="1441615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0152E-7055-49AB-AB03-596A2102DED1}"/>
              </a:ext>
            </a:extLst>
          </p:cNvPr>
          <p:cNvSpPr txBox="1"/>
          <p:nvPr/>
        </p:nvSpPr>
        <p:spPr>
          <a:xfrm>
            <a:off x="1160868" y="2982831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3.08         +         4.39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19F17F7-711F-40C8-B4B9-46E29FE71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435" y="4276311"/>
            <a:ext cx="814988" cy="8535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F86BEA-DF3E-49B7-8A40-430832AA0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183" y="3935425"/>
            <a:ext cx="2330791" cy="1642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006ED3-8497-4E0A-AA6E-D1F24B633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066" y="3935424"/>
            <a:ext cx="2287852" cy="164280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7A46E19-37A4-4E82-AB94-D4141A69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7066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6845AD-23CE-4292-BA46-C29BE1F03D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7257F7-E7B0-41F5-AAAA-1E21D607DBA0}"/>
              </a:ext>
            </a:extLst>
          </p:cNvPr>
          <p:cNvSpPr txBox="1"/>
          <p:nvPr/>
        </p:nvSpPr>
        <p:spPr>
          <a:xfrm>
            <a:off x="2169705" y="2581940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 3.08         +       4.39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1EA2778-377D-49AB-8C41-40665428464B}"/>
              </a:ext>
            </a:extLst>
          </p:cNvPr>
          <p:cNvCxnSpPr/>
          <p:nvPr/>
        </p:nvCxnSpPr>
        <p:spPr bwMode="auto">
          <a:xfrm>
            <a:off x="3081289" y="3166715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43771B-7C01-4011-99AB-BF22E9E037B7}"/>
              </a:ext>
            </a:extLst>
          </p:cNvPr>
          <p:cNvCxnSpPr/>
          <p:nvPr/>
        </p:nvCxnSpPr>
        <p:spPr bwMode="auto">
          <a:xfrm>
            <a:off x="5999980" y="3138169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82292DA-AAA5-4BD3-ADD9-9F0CEC04EADB}"/>
              </a:ext>
            </a:extLst>
          </p:cNvPr>
          <p:cNvSpPr txBox="1"/>
          <p:nvPr/>
        </p:nvSpPr>
        <p:spPr>
          <a:xfrm>
            <a:off x="2454008" y="3146341"/>
            <a:ext cx="627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- 0.08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F20011-40EB-4E61-9400-E4710C50C098}"/>
              </a:ext>
            </a:extLst>
          </p:cNvPr>
          <p:cNvSpPr txBox="1"/>
          <p:nvPr/>
        </p:nvSpPr>
        <p:spPr>
          <a:xfrm>
            <a:off x="5290276" y="3170660"/>
            <a:ext cx="628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+ 0.08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5C7BC5-34CB-4DEC-B057-28E3207D22BD}"/>
              </a:ext>
            </a:extLst>
          </p:cNvPr>
          <p:cNvSpPr txBox="1"/>
          <p:nvPr/>
        </p:nvSpPr>
        <p:spPr>
          <a:xfrm>
            <a:off x="2385701" y="3504747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   3            +       4.47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9D3BA5-BDBF-4071-A4D1-DE95A62BB843}"/>
              </a:ext>
            </a:extLst>
          </p:cNvPr>
          <p:cNvSpPr txBox="1"/>
          <p:nvPr/>
        </p:nvSpPr>
        <p:spPr>
          <a:xfrm>
            <a:off x="6458424" y="3514026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=  7.47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B59B8F-DF99-4D36-B527-D628F9F65581}"/>
              </a:ext>
            </a:extLst>
          </p:cNvPr>
          <p:cNvSpPr txBox="1"/>
          <p:nvPr/>
        </p:nvSpPr>
        <p:spPr>
          <a:xfrm>
            <a:off x="6458424" y="3513899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=  7.47</a:t>
            </a:r>
          </a:p>
        </p:txBody>
      </p:sp>
      <p:sp>
        <p:nvSpPr>
          <p:cNvPr id="23" name="Arrow: Curved Right 22">
            <a:extLst>
              <a:ext uri="{FF2B5EF4-FFF2-40B4-BE49-F238E27FC236}">
                <a16:creationId xmlns:a16="http://schemas.microsoft.com/office/drawing/2014/main" id="{3F5E3550-A862-47A5-BA89-166361BA3E48}"/>
              </a:ext>
            </a:extLst>
          </p:cNvPr>
          <p:cNvSpPr/>
          <p:nvPr/>
        </p:nvSpPr>
        <p:spPr bwMode="auto">
          <a:xfrm rot="10800000">
            <a:off x="7996710" y="2699897"/>
            <a:ext cx="731520" cy="1176751"/>
          </a:xfrm>
          <a:prstGeom prst="curvedRightArrow">
            <a:avLst>
              <a:gd name="adj1" fmla="val 17302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4A0F199-3B69-456F-9D8C-CC21A038B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3761" y="4487496"/>
            <a:ext cx="814988" cy="853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A0FB360-D3BF-4854-8EBA-023AF9D75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3509" y="4146610"/>
            <a:ext cx="2330791" cy="16428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4E3EFA0-9BCA-4C59-B456-216000E6F0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3564"/>
          <a:stretch/>
        </p:blipFill>
        <p:spPr>
          <a:xfrm>
            <a:off x="1281392" y="4146609"/>
            <a:ext cx="1977541" cy="164280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EBE1EF6-63CA-496A-8DCB-1C4CB53A8E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2764" t="55500"/>
          <a:stretch/>
        </p:blipFill>
        <p:spPr>
          <a:xfrm>
            <a:off x="3403693" y="5058363"/>
            <a:ext cx="165550" cy="73105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0B41A13-0E78-422A-A169-ADC90B7EF96D}"/>
              </a:ext>
            </a:extLst>
          </p:cNvPr>
          <p:cNvSpPr txBox="1"/>
          <p:nvPr/>
        </p:nvSpPr>
        <p:spPr>
          <a:xfrm>
            <a:off x="1005038" y="6187388"/>
            <a:ext cx="6426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3.08 +  4.39 = 3 + 4.47 = 7.4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724FF88-2123-4A97-B7B8-8F6B6E5EE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AEC131-08C5-4465-AE66-2AEFB606BD2F}"/>
              </a:ext>
            </a:extLst>
          </p:cNvPr>
          <p:cNvSpPr txBox="1"/>
          <p:nvPr/>
        </p:nvSpPr>
        <p:spPr>
          <a:xfrm>
            <a:off x="4337205" y="1020278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702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38055 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00069 -0.1361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1" grpId="1"/>
      <p:bldP spid="22" grpId="0"/>
      <p:bldP spid="23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74D827-E6BF-4714-A7B9-BBADF46D62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71F46-0A7D-4E1B-806A-90EA86038458}"/>
              </a:ext>
            </a:extLst>
          </p:cNvPr>
          <p:cNvSpPr txBox="1"/>
          <p:nvPr/>
        </p:nvSpPr>
        <p:spPr>
          <a:xfrm>
            <a:off x="2247142" y="2475062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3.08         +         4.39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9049CA2-FC5D-4002-A6B8-50DB2672F970}"/>
              </a:ext>
            </a:extLst>
          </p:cNvPr>
          <p:cNvCxnSpPr/>
          <p:nvPr/>
        </p:nvCxnSpPr>
        <p:spPr bwMode="auto">
          <a:xfrm>
            <a:off x="2937054" y="3059837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07E3BA-6F89-4004-B21D-2F1DCE1EC0DF}"/>
              </a:ext>
            </a:extLst>
          </p:cNvPr>
          <p:cNvCxnSpPr/>
          <p:nvPr/>
        </p:nvCxnSpPr>
        <p:spPr bwMode="auto">
          <a:xfrm>
            <a:off x="5731054" y="3059837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2C8209A-72C5-44C7-A362-E2B0357908CE}"/>
              </a:ext>
            </a:extLst>
          </p:cNvPr>
          <p:cNvSpPr txBox="1"/>
          <p:nvPr/>
        </p:nvSpPr>
        <p:spPr>
          <a:xfrm>
            <a:off x="2426144" y="3059836"/>
            <a:ext cx="627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- 0.01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FCF0B4-70D8-4172-AE09-BE4EBB260882}"/>
              </a:ext>
            </a:extLst>
          </p:cNvPr>
          <p:cNvSpPr txBox="1"/>
          <p:nvPr/>
        </p:nvSpPr>
        <p:spPr>
          <a:xfrm>
            <a:off x="5102760" y="3059835"/>
            <a:ext cx="731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+ 0.01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DD4A97-1691-4DFA-9501-C140BE36AF60}"/>
              </a:ext>
            </a:extLst>
          </p:cNvPr>
          <p:cNvSpPr txBox="1"/>
          <p:nvPr/>
        </p:nvSpPr>
        <p:spPr>
          <a:xfrm>
            <a:off x="2463138" y="3397869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3.07         +         4.4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8A8E2E-CCDB-4C48-80B4-88A183707019}"/>
              </a:ext>
            </a:extLst>
          </p:cNvPr>
          <p:cNvSpPr txBox="1"/>
          <p:nvPr/>
        </p:nvSpPr>
        <p:spPr>
          <a:xfrm>
            <a:off x="6491856" y="3393924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=  7.47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A85B47-66EE-46AE-871C-E51426DD5462}"/>
              </a:ext>
            </a:extLst>
          </p:cNvPr>
          <p:cNvSpPr txBox="1"/>
          <p:nvPr/>
        </p:nvSpPr>
        <p:spPr>
          <a:xfrm>
            <a:off x="6491856" y="3392164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=  7.47</a:t>
            </a: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C6EDD491-ACED-4FD5-A4C3-AA310626EA03}"/>
              </a:ext>
            </a:extLst>
          </p:cNvPr>
          <p:cNvSpPr/>
          <p:nvPr/>
        </p:nvSpPr>
        <p:spPr bwMode="auto">
          <a:xfrm rot="10800000">
            <a:off x="8006492" y="2559631"/>
            <a:ext cx="731520" cy="1176751"/>
          </a:xfrm>
          <a:prstGeom prst="curvedRightArrow">
            <a:avLst>
              <a:gd name="adj1" fmla="val 17302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2FAEC58-289D-45EC-9F63-7F268290F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9689" y="4420153"/>
            <a:ext cx="814988" cy="853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6724833-37F3-4B9C-86F4-C55CBB93B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9437" y="4079267"/>
            <a:ext cx="2330791" cy="164280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923499A-29E5-44F4-9755-AF6519BD3B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3564"/>
          <a:stretch/>
        </p:blipFill>
        <p:spPr>
          <a:xfrm>
            <a:off x="1447320" y="4079266"/>
            <a:ext cx="1977541" cy="164280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8637985-1CA4-41C7-9A46-57A45E9018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2750" t="66493"/>
          <a:stretch/>
        </p:blipFill>
        <p:spPr>
          <a:xfrm>
            <a:off x="3523802" y="5171623"/>
            <a:ext cx="165887" cy="55044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A4B9EF0-A255-40B7-8805-80AA0526EE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1351" t="55560" b="33465"/>
          <a:stretch/>
        </p:blipFill>
        <p:spPr>
          <a:xfrm>
            <a:off x="3491806" y="5000838"/>
            <a:ext cx="197883" cy="1803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1320954-A715-451D-8021-2DC5E7119DD7}"/>
              </a:ext>
            </a:extLst>
          </p:cNvPr>
          <p:cNvSpPr txBox="1"/>
          <p:nvPr/>
        </p:nvSpPr>
        <p:spPr>
          <a:xfrm>
            <a:off x="1071589" y="6010368"/>
            <a:ext cx="6426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3.08 +  4.39 = 3.07 + 4.4 = 7.47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5C5E16-D211-41E8-B5A1-16F025F7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0EF52B-0B2C-4446-A398-57D3087E2487}"/>
              </a:ext>
            </a:extLst>
          </p:cNvPr>
          <p:cNvSpPr txBox="1"/>
          <p:nvPr/>
        </p:nvSpPr>
        <p:spPr>
          <a:xfrm>
            <a:off x="4346987" y="925228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945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0.35746 -0.02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00069 -0.1361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7" grpId="1"/>
      <p:bldP spid="18" grpId="0"/>
      <p:bldP spid="19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32862F-19BA-4ECF-AD37-96D99A15C8F3}"/>
              </a:ext>
            </a:extLst>
          </p:cNvPr>
          <p:cNvSpPr txBox="1"/>
          <p:nvPr/>
        </p:nvSpPr>
        <p:spPr bwMode="auto">
          <a:xfrm>
            <a:off x="2528888" y="1492466"/>
            <a:ext cx="1532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5.3 + 3.98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8AE76D-3955-4CBE-8A6C-5B4CC4386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58ABC-C4D3-4B00-90C9-414D9A01B71E}"/>
              </a:ext>
            </a:extLst>
          </p:cNvPr>
          <p:cNvSpPr txBox="1"/>
          <p:nvPr/>
        </p:nvSpPr>
        <p:spPr bwMode="auto">
          <a:xfrm>
            <a:off x="3945786" y="1492466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5.28 + 4.0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0F347-FB5D-4CEB-98AA-9BB26EFF390C}"/>
              </a:ext>
            </a:extLst>
          </p:cNvPr>
          <p:cNvSpPr txBox="1"/>
          <p:nvPr/>
        </p:nvSpPr>
        <p:spPr bwMode="auto">
          <a:xfrm>
            <a:off x="5663031" y="1492466"/>
            <a:ext cx="1047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9.28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AE2862-5E48-4073-B4CD-8629D1180AA4}"/>
              </a:ext>
            </a:extLst>
          </p:cNvPr>
          <p:cNvSpPr txBox="1"/>
          <p:nvPr/>
        </p:nvSpPr>
        <p:spPr bwMode="auto">
          <a:xfrm>
            <a:off x="2255637" y="2701039"/>
            <a:ext cx="6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5.3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F4D4A8-B323-4FD6-9B40-353037FEF7C4}"/>
              </a:ext>
            </a:extLst>
          </p:cNvPr>
          <p:cNvSpPr txBox="1"/>
          <p:nvPr/>
        </p:nvSpPr>
        <p:spPr bwMode="auto">
          <a:xfrm>
            <a:off x="3326175" y="55634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DB4BDE-E65C-4F0C-9994-11DDB1E01C6A}"/>
              </a:ext>
            </a:extLst>
          </p:cNvPr>
          <p:cNvSpPr txBox="1"/>
          <p:nvPr/>
        </p:nvSpPr>
        <p:spPr bwMode="auto">
          <a:xfrm>
            <a:off x="4063219" y="2701039"/>
            <a:ext cx="797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3.98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BAA4AD-CE91-4E30-8C58-C3C67FE8294F}"/>
              </a:ext>
            </a:extLst>
          </p:cNvPr>
          <p:cNvSpPr txBox="1"/>
          <p:nvPr/>
        </p:nvSpPr>
        <p:spPr bwMode="auto">
          <a:xfrm>
            <a:off x="5716694" y="2701039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9.28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FABA2E-214A-4728-A2C6-E700B6189905}"/>
              </a:ext>
            </a:extLst>
          </p:cNvPr>
          <p:cNvSpPr txBox="1"/>
          <p:nvPr/>
        </p:nvSpPr>
        <p:spPr bwMode="auto">
          <a:xfrm>
            <a:off x="5744745" y="5563429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9.28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1C3E35-07B2-44F9-B0D1-E6A5DF00045E}"/>
              </a:ext>
            </a:extLst>
          </p:cNvPr>
          <p:cNvSpPr txBox="1"/>
          <p:nvPr/>
        </p:nvSpPr>
        <p:spPr bwMode="auto">
          <a:xfrm>
            <a:off x="4132147" y="5563429"/>
            <a:ext cx="636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C1E7A3-F618-4DE0-9C94-8E086C03509B}"/>
              </a:ext>
            </a:extLst>
          </p:cNvPr>
          <p:cNvSpPr txBox="1"/>
          <p:nvPr/>
        </p:nvSpPr>
        <p:spPr bwMode="auto">
          <a:xfrm>
            <a:off x="2165068" y="5563429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5.28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933C56-EA01-4C9F-8F38-D78B6DDF7BA4}"/>
              </a:ext>
            </a:extLst>
          </p:cNvPr>
          <p:cNvSpPr txBox="1"/>
          <p:nvPr/>
        </p:nvSpPr>
        <p:spPr bwMode="auto">
          <a:xfrm>
            <a:off x="5095271" y="55634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D42C53-A2C1-499B-9198-478574614C73}"/>
              </a:ext>
            </a:extLst>
          </p:cNvPr>
          <p:cNvSpPr txBox="1"/>
          <p:nvPr/>
        </p:nvSpPr>
        <p:spPr bwMode="auto">
          <a:xfrm>
            <a:off x="5076035" y="2701039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F07FB9-9BD1-4F85-8FC1-CAEA8A8B0410}"/>
              </a:ext>
            </a:extLst>
          </p:cNvPr>
          <p:cNvSpPr txBox="1"/>
          <p:nvPr/>
        </p:nvSpPr>
        <p:spPr bwMode="auto">
          <a:xfrm>
            <a:off x="3306939" y="2701039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08C9E8FC-8E25-484A-9A3C-F93580149D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733" y="2889505"/>
            <a:ext cx="778109" cy="290818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C9C5FFB-7EE5-465B-9B66-33C1C4B63F9C}"/>
              </a:ext>
            </a:extLst>
          </p:cNvPr>
          <p:cNvSpPr/>
          <p:nvPr/>
        </p:nvSpPr>
        <p:spPr bwMode="auto">
          <a:xfrm>
            <a:off x="5716693" y="2598145"/>
            <a:ext cx="880369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C8F0FE-7770-4375-BC11-BB54D2C5CCAE}"/>
              </a:ext>
            </a:extLst>
          </p:cNvPr>
          <p:cNvSpPr/>
          <p:nvPr/>
        </p:nvSpPr>
        <p:spPr bwMode="auto">
          <a:xfrm>
            <a:off x="5716693" y="5452261"/>
            <a:ext cx="880369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C6C796-B8A5-4883-8F17-0F6B4382BDBA}"/>
              </a:ext>
            </a:extLst>
          </p:cNvPr>
          <p:cNvSpPr txBox="1"/>
          <p:nvPr/>
        </p:nvSpPr>
        <p:spPr bwMode="auto">
          <a:xfrm>
            <a:off x="1500521" y="4132235"/>
            <a:ext cx="106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− 0.02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8CA9EF-B6B1-43EB-A48F-E1DEC4E62358}"/>
              </a:ext>
            </a:extLst>
          </p:cNvPr>
          <p:cNvSpPr txBox="1"/>
          <p:nvPr/>
        </p:nvSpPr>
        <p:spPr bwMode="auto">
          <a:xfrm>
            <a:off x="4475489" y="4132235"/>
            <a:ext cx="106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+ 0.02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1" name="Picture 20" descr="A close up of a logo  Description generated with high confidence">
            <a:extLst>
              <a:ext uri="{FF2B5EF4-FFF2-40B4-BE49-F238E27FC236}">
                <a16:creationId xmlns:a16="http://schemas.microsoft.com/office/drawing/2014/main" id="{7A3879AB-4BC4-4087-A8B7-EA9298AB8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464" y="3667632"/>
            <a:ext cx="194527" cy="1390870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C588C3B4-D158-4AEA-AD0A-9CB736D207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17" y="3667632"/>
            <a:ext cx="194527" cy="139087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1E481AC-F3CB-4972-91C7-75EF383CB5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72"/>
          <a:stretch/>
        </p:blipFill>
        <p:spPr>
          <a:xfrm>
            <a:off x="701150" y="1954131"/>
            <a:ext cx="1338685" cy="1439406"/>
          </a:xfrm>
          <a:prstGeom prst="rect">
            <a:avLst/>
          </a:prstGeom>
        </p:spPr>
      </p:pic>
      <p:sp>
        <p:nvSpPr>
          <p:cNvPr id="26" name="Title 25">
            <a:extLst>
              <a:ext uri="{FF2B5EF4-FFF2-40B4-BE49-F238E27FC236}">
                <a16:creationId xmlns:a16="http://schemas.microsoft.com/office/drawing/2014/main" id="{95A37A33-3DE0-4018-9605-6B880F043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13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8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F464DD-D2B9-4B5C-8402-3896CCE33D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FD13B-3AE0-485D-A42A-C133E55D3EF8}"/>
              </a:ext>
            </a:extLst>
          </p:cNvPr>
          <p:cNvSpPr txBox="1"/>
          <p:nvPr/>
        </p:nvSpPr>
        <p:spPr bwMode="auto">
          <a:xfrm>
            <a:off x="2588265" y="1528092"/>
            <a:ext cx="1532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5.3 + 3.98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908404-B9FB-42AA-9E50-2DE07A2A2F1B}"/>
              </a:ext>
            </a:extLst>
          </p:cNvPr>
          <p:cNvSpPr txBox="1"/>
          <p:nvPr/>
        </p:nvSpPr>
        <p:spPr bwMode="auto">
          <a:xfrm>
            <a:off x="4005163" y="1528092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5.0 + 4.28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66E3C2-5E5D-42AF-A7F0-6E28CCA40237}"/>
              </a:ext>
            </a:extLst>
          </p:cNvPr>
          <p:cNvSpPr txBox="1"/>
          <p:nvPr/>
        </p:nvSpPr>
        <p:spPr bwMode="auto">
          <a:xfrm>
            <a:off x="5722408" y="1528092"/>
            <a:ext cx="1047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9.28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F02CA3-764F-4BCD-AA1D-1754540C10E7}"/>
              </a:ext>
            </a:extLst>
          </p:cNvPr>
          <p:cNvSpPr txBox="1"/>
          <p:nvPr/>
        </p:nvSpPr>
        <p:spPr bwMode="auto">
          <a:xfrm>
            <a:off x="2315014" y="2736665"/>
            <a:ext cx="6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5.3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30B3F-4A0E-4FF2-9C01-B22AB1E4D6C6}"/>
              </a:ext>
            </a:extLst>
          </p:cNvPr>
          <p:cNvSpPr txBox="1"/>
          <p:nvPr/>
        </p:nvSpPr>
        <p:spPr bwMode="auto">
          <a:xfrm>
            <a:off x="3385552" y="559905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842F5-483F-4193-9AD7-53CC0ADB5BDB}"/>
              </a:ext>
            </a:extLst>
          </p:cNvPr>
          <p:cNvSpPr txBox="1"/>
          <p:nvPr/>
        </p:nvSpPr>
        <p:spPr bwMode="auto">
          <a:xfrm>
            <a:off x="4122596" y="2736665"/>
            <a:ext cx="797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3.98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79AF41-3A62-4EC8-8F0A-4CD1D6684B3F}"/>
              </a:ext>
            </a:extLst>
          </p:cNvPr>
          <p:cNvSpPr txBox="1"/>
          <p:nvPr/>
        </p:nvSpPr>
        <p:spPr bwMode="auto">
          <a:xfrm>
            <a:off x="5776071" y="2736665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9.28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F82667-C8CD-466B-A468-7FE8CF536CB6}"/>
              </a:ext>
            </a:extLst>
          </p:cNvPr>
          <p:cNvSpPr txBox="1"/>
          <p:nvPr/>
        </p:nvSpPr>
        <p:spPr bwMode="auto">
          <a:xfrm>
            <a:off x="5804122" y="5599055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9.28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0D5C68-C022-4634-9A63-195ACCEAAA67}"/>
              </a:ext>
            </a:extLst>
          </p:cNvPr>
          <p:cNvSpPr txBox="1"/>
          <p:nvPr/>
        </p:nvSpPr>
        <p:spPr bwMode="auto">
          <a:xfrm>
            <a:off x="4097749" y="5599055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4.28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2F2482-36B1-44AD-AD86-E794F9EF5396}"/>
              </a:ext>
            </a:extLst>
          </p:cNvPr>
          <p:cNvSpPr txBox="1"/>
          <p:nvPr/>
        </p:nvSpPr>
        <p:spPr bwMode="auto">
          <a:xfrm>
            <a:off x="2318220" y="5599055"/>
            <a:ext cx="63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5.0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CEC504-F870-4FC3-9242-995751D9F9DC}"/>
              </a:ext>
            </a:extLst>
          </p:cNvPr>
          <p:cNvSpPr txBox="1"/>
          <p:nvPr/>
        </p:nvSpPr>
        <p:spPr bwMode="auto">
          <a:xfrm>
            <a:off x="5154648" y="559905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D3F45-13E0-4931-9291-44D9C5001E5D}"/>
              </a:ext>
            </a:extLst>
          </p:cNvPr>
          <p:cNvSpPr txBox="1"/>
          <p:nvPr/>
        </p:nvSpPr>
        <p:spPr bwMode="auto">
          <a:xfrm>
            <a:off x="5135412" y="2736665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3DE4C7-0327-4BB9-AF76-F87E725CB2F1}"/>
              </a:ext>
            </a:extLst>
          </p:cNvPr>
          <p:cNvSpPr txBox="1"/>
          <p:nvPr/>
        </p:nvSpPr>
        <p:spPr bwMode="auto">
          <a:xfrm>
            <a:off x="3366316" y="2736665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D698B2A9-24B9-4A04-A369-89087CCE5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110" y="2925131"/>
            <a:ext cx="778109" cy="290818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EBCE1AC-8CC0-441F-8C91-A4BAD414A114}"/>
              </a:ext>
            </a:extLst>
          </p:cNvPr>
          <p:cNvSpPr/>
          <p:nvPr/>
        </p:nvSpPr>
        <p:spPr bwMode="auto">
          <a:xfrm>
            <a:off x="5776070" y="2633771"/>
            <a:ext cx="880369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ECC0D4-58D5-40C3-90DD-DEE2F1C44D15}"/>
              </a:ext>
            </a:extLst>
          </p:cNvPr>
          <p:cNvSpPr/>
          <p:nvPr/>
        </p:nvSpPr>
        <p:spPr bwMode="auto">
          <a:xfrm>
            <a:off x="5776070" y="5487887"/>
            <a:ext cx="880369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2BFC83-F583-4F4F-8915-A85F28F81E36}"/>
              </a:ext>
            </a:extLst>
          </p:cNvPr>
          <p:cNvSpPr txBox="1"/>
          <p:nvPr/>
        </p:nvSpPr>
        <p:spPr bwMode="auto">
          <a:xfrm>
            <a:off x="1654542" y="4167861"/>
            <a:ext cx="875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− 0.3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23427A-238F-48AB-915E-9952E3A95DB4}"/>
              </a:ext>
            </a:extLst>
          </p:cNvPr>
          <p:cNvSpPr txBox="1"/>
          <p:nvPr/>
        </p:nvSpPr>
        <p:spPr bwMode="auto">
          <a:xfrm>
            <a:off x="4667414" y="4167861"/>
            <a:ext cx="875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1" name="Picture 20" descr="A close up of a logo  Description generated with high confidence">
            <a:extLst>
              <a:ext uri="{FF2B5EF4-FFF2-40B4-BE49-F238E27FC236}">
                <a16:creationId xmlns:a16="http://schemas.microsoft.com/office/drawing/2014/main" id="{34A930E3-9282-457A-9B55-5BD3988DF1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841" y="3703258"/>
            <a:ext cx="194527" cy="1390870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32C70AE4-11AB-42EC-AD09-3C4D705BE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94" y="3703258"/>
            <a:ext cx="194527" cy="139087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8F484CC-C286-4750-BA79-8BB740EA117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7" r="36886"/>
          <a:stretch/>
        </p:blipFill>
        <p:spPr>
          <a:xfrm>
            <a:off x="655863" y="1989757"/>
            <a:ext cx="1228531" cy="1403629"/>
          </a:xfrm>
          <a:prstGeom prst="rect">
            <a:avLst/>
          </a:prstGeom>
        </p:spPr>
      </p:pic>
      <p:sp>
        <p:nvSpPr>
          <p:cNvPr id="25" name="Title 24">
            <a:extLst>
              <a:ext uri="{FF2B5EF4-FFF2-40B4-BE49-F238E27FC236}">
                <a16:creationId xmlns:a16="http://schemas.microsoft.com/office/drawing/2014/main" id="{B661C6B3-760E-4881-85C5-881BBA7A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72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8" grpId="0" animBg="1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F5387F-B01D-4083-A9FF-A7E4F887AB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5F790-15C5-45B6-AF00-0CB1B726BA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94"/>
          <a:stretch/>
        </p:blipFill>
        <p:spPr>
          <a:xfrm>
            <a:off x="5655975" y="1590303"/>
            <a:ext cx="3171735" cy="27758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AA6246-7C9A-42B3-BE83-0E42DA1EAC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94"/>
          <a:stretch/>
        </p:blipFill>
        <p:spPr>
          <a:xfrm>
            <a:off x="1152799" y="1590303"/>
            <a:ext cx="3694245" cy="293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22A9B0-1512-45F1-96A5-447662EBDC52}"/>
              </a:ext>
            </a:extLst>
          </p:cNvPr>
          <p:cNvSpPr txBox="1"/>
          <p:nvPr/>
        </p:nvSpPr>
        <p:spPr>
          <a:xfrm>
            <a:off x="318860" y="4954973"/>
            <a:ext cx="4703901" cy="1015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000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88B456-AF90-4585-AC3B-EB089ADDE8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499"/>
          <a:stretch/>
        </p:blipFill>
        <p:spPr>
          <a:xfrm>
            <a:off x="458794" y="1766717"/>
            <a:ext cx="682364" cy="7481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4B35B2-5C4E-4AB4-BEC6-56FCD45F52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7" r="36886"/>
          <a:stretch/>
        </p:blipFill>
        <p:spPr>
          <a:xfrm>
            <a:off x="5279521" y="1766717"/>
            <a:ext cx="752908" cy="860217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9C9103CA-785F-46F3-A351-87C9CE371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28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DC0A64-88D0-476F-A5EA-D933FE6EEE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A9EFB3-3366-497B-9FB6-4C26AA0DDDDF}"/>
              </a:ext>
            </a:extLst>
          </p:cNvPr>
          <p:cNvGrpSpPr/>
          <p:nvPr/>
        </p:nvGrpSpPr>
        <p:grpSpPr>
          <a:xfrm>
            <a:off x="488813" y="1894532"/>
            <a:ext cx="3580362" cy="2452980"/>
            <a:chOff x="1438282" y="2123133"/>
            <a:chExt cx="6000059" cy="36527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64F6E0E-D2E9-4886-ABCE-0DE4195C9F46}"/>
                </a:ext>
              </a:extLst>
            </p:cNvPr>
            <p:cNvSpPr txBox="1"/>
            <p:nvPr/>
          </p:nvSpPr>
          <p:spPr bwMode="auto">
            <a:xfrm>
              <a:off x="1998401" y="2226026"/>
              <a:ext cx="1040156" cy="68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7.8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0CF4381-0124-4886-BCD4-AA7B20974A86}"/>
                </a:ext>
              </a:extLst>
            </p:cNvPr>
            <p:cNvSpPr txBox="1"/>
            <p:nvPr/>
          </p:nvSpPr>
          <p:spPr bwMode="auto">
            <a:xfrm>
              <a:off x="32786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1D82042-399A-48AF-9356-A3DDEDD66DDB}"/>
                </a:ext>
              </a:extLst>
            </p:cNvPr>
            <p:cNvSpPr txBox="1"/>
            <p:nvPr/>
          </p:nvSpPr>
          <p:spPr bwMode="auto">
            <a:xfrm>
              <a:off x="3746399" y="2226026"/>
              <a:ext cx="1335656" cy="687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1.68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EB208F-ACFB-4FBB-8540-DDE86B5D294A}"/>
                </a:ext>
              </a:extLst>
            </p:cNvPr>
            <p:cNvSpPr txBox="1"/>
            <p:nvPr/>
          </p:nvSpPr>
          <p:spPr bwMode="auto">
            <a:xfrm>
              <a:off x="3865468" y="5088416"/>
              <a:ext cx="1075078" cy="687469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    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BF83A43-4EF1-4D1A-A6CB-9C4A03F223F8}"/>
                </a:ext>
              </a:extLst>
            </p:cNvPr>
            <p:cNvSpPr txBox="1"/>
            <p:nvPr/>
          </p:nvSpPr>
          <p:spPr bwMode="auto">
            <a:xfrm>
              <a:off x="1992160" y="5088416"/>
              <a:ext cx="1075078" cy="687469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   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C32CD8-CBB3-4518-B381-78201AB9C32E}"/>
                </a:ext>
              </a:extLst>
            </p:cNvPr>
            <p:cNvSpPr txBox="1"/>
            <p:nvPr/>
          </p:nvSpPr>
          <p:spPr bwMode="auto">
            <a:xfrm>
              <a:off x="5047770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C0E98F8-3924-4777-874F-7D3A71CBF941}"/>
                </a:ext>
              </a:extLst>
            </p:cNvPr>
            <p:cNvSpPr txBox="1"/>
            <p:nvPr/>
          </p:nvSpPr>
          <p:spPr bwMode="auto">
            <a:xfrm>
              <a:off x="5028534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82175D-E513-42FC-83A5-2AEC439ACB8A}"/>
                </a:ext>
              </a:extLst>
            </p:cNvPr>
            <p:cNvSpPr txBox="1"/>
            <p:nvPr/>
          </p:nvSpPr>
          <p:spPr bwMode="auto">
            <a:xfrm>
              <a:off x="3259438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pic>
          <p:nvPicPr>
            <p:cNvPr id="13" name="Picture 12" descr="A close up of a logo  Description generated with high confidence">
              <a:extLst>
                <a:ext uri="{FF2B5EF4-FFF2-40B4-BE49-F238E27FC236}">
                  <a16:creationId xmlns:a16="http://schemas.microsoft.com/office/drawing/2014/main" id="{B232E7D2-07C5-4B1E-B5F8-A4584C221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232" y="2414492"/>
              <a:ext cx="778109" cy="2908182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89970F4-9A1E-47EE-B04E-BD185ABBEA35}"/>
                </a:ext>
              </a:extLst>
            </p:cNvPr>
            <p:cNvSpPr/>
            <p:nvPr/>
          </p:nvSpPr>
          <p:spPr bwMode="auto">
            <a:xfrm>
              <a:off x="5592534" y="2123133"/>
              <a:ext cx="1057970" cy="719695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F88A9B0-8D7E-4BEF-B837-07BA8ED0CE9E}"/>
                </a:ext>
              </a:extLst>
            </p:cNvPr>
            <p:cNvSpPr/>
            <p:nvPr/>
          </p:nvSpPr>
          <p:spPr bwMode="auto">
            <a:xfrm>
              <a:off x="5669191" y="4977248"/>
              <a:ext cx="991041" cy="79863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B91EAD4-49B4-4F67-9498-A7D1265D38A0}"/>
                </a:ext>
              </a:extLst>
            </p:cNvPr>
            <p:cNvSpPr txBox="1"/>
            <p:nvPr/>
          </p:nvSpPr>
          <p:spPr bwMode="auto">
            <a:xfrm>
              <a:off x="1438282" y="3657222"/>
              <a:ext cx="928159" cy="553475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     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DEB258-71F9-4918-99E7-2912A106F3ED}"/>
                </a:ext>
              </a:extLst>
            </p:cNvPr>
            <p:cNvSpPr txBox="1"/>
            <p:nvPr/>
          </p:nvSpPr>
          <p:spPr bwMode="auto">
            <a:xfrm>
              <a:off x="4568767" y="3657222"/>
              <a:ext cx="859099" cy="510899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      </a:t>
              </a:r>
              <a:endParaRPr lang="en-GB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18" name="Picture 17" descr="A close up of a logo  Description generated with high confidence">
              <a:extLst>
                <a:ext uri="{FF2B5EF4-FFF2-40B4-BE49-F238E27FC236}">
                  <a16:creationId xmlns:a16="http://schemas.microsoft.com/office/drawing/2014/main" id="{C41AF4B9-9D0F-4EBB-82FC-1539BE432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6963" y="3192619"/>
              <a:ext cx="194527" cy="1390870"/>
            </a:xfrm>
            <a:prstGeom prst="rect">
              <a:avLst/>
            </a:prstGeom>
          </p:spPr>
        </p:pic>
        <p:pic>
          <p:nvPicPr>
            <p:cNvPr id="19" name="Picture 18" descr="A close up of a logo  Description generated with high confidence">
              <a:extLst>
                <a:ext uri="{FF2B5EF4-FFF2-40B4-BE49-F238E27FC236}">
                  <a16:creationId xmlns:a16="http://schemas.microsoft.com/office/drawing/2014/main" id="{80F28626-6E9E-4440-A9F4-187582752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216" y="3192619"/>
              <a:ext cx="194527" cy="139087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D042AEF-D72D-4D2D-9CCD-66A8A90F9FB1}"/>
              </a:ext>
            </a:extLst>
          </p:cNvPr>
          <p:cNvGrpSpPr/>
          <p:nvPr/>
        </p:nvGrpSpPr>
        <p:grpSpPr>
          <a:xfrm>
            <a:off x="4874271" y="1925989"/>
            <a:ext cx="3919327" cy="2421524"/>
            <a:chOff x="1493527" y="2065050"/>
            <a:chExt cx="5944814" cy="373654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8F5BF1-DE96-4282-B891-68EE2BE0E622}"/>
                </a:ext>
              </a:extLst>
            </p:cNvPr>
            <p:cNvSpPr txBox="1"/>
            <p:nvPr/>
          </p:nvSpPr>
          <p:spPr bwMode="auto">
            <a:xfrm>
              <a:off x="1914026" y="2226026"/>
              <a:ext cx="1208905" cy="712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7.31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54950E7-10A4-4164-9B53-1CBCA1883F5B}"/>
                </a:ext>
              </a:extLst>
            </p:cNvPr>
            <p:cNvSpPr txBox="1"/>
            <p:nvPr/>
          </p:nvSpPr>
          <p:spPr bwMode="auto">
            <a:xfrm>
              <a:off x="32786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9FE2FC4-BD19-4AE9-ABC8-F2911EEED394}"/>
                </a:ext>
              </a:extLst>
            </p:cNvPr>
            <p:cNvSpPr txBox="1"/>
            <p:nvPr/>
          </p:nvSpPr>
          <p:spPr bwMode="auto">
            <a:xfrm>
              <a:off x="3841953" y="2226026"/>
              <a:ext cx="1144546" cy="63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3.96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EEF57B-2CEC-44A3-BEDD-4EB27BDBE0ED}"/>
                </a:ext>
              </a:extLst>
            </p:cNvPr>
            <p:cNvSpPr txBox="1"/>
            <p:nvPr/>
          </p:nvSpPr>
          <p:spPr bwMode="auto">
            <a:xfrm>
              <a:off x="3992406" y="5088416"/>
              <a:ext cx="957588" cy="696693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   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F19F17B-A9B8-47A0-AB56-2AD7490DB367}"/>
                </a:ext>
              </a:extLst>
            </p:cNvPr>
            <p:cNvSpPr txBox="1"/>
            <p:nvPr/>
          </p:nvSpPr>
          <p:spPr bwMode="auto">
            <a:xfrm>
              <a:off x="2000189" y="5104898"/>
              <a:ext cx="957588" cy="696693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EFE60C-C4AD-4EB0-8EDD-D4E7800F45E3}"/>
                </a:ext>
              </a:extLst>
            </p:cNvPr>
            <p:cNvSpPr txBox="1"/>
            <p:nvPr/>
          </p:nvSpPr>
          <p:spPr bwMode="auto">
            <a:xfrm>
              <a:off x="5047770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3A23B6C-A62B-4F5F-BAFF-CB8EAAE11777}"/>
                </a:ext>
              </a:extLst>
            </p:cNvPr>
            <p:cNvSpPr txBox="1"/>
            <p:nvPr/>
          </p:nvSpPr>
          <p:spPr bwMode="auto">
            <a:xfrm>
              <a:off x="5028534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D28307A-209E-4DB2-BDD9-9BFFCB24C332}"/>
                </a:ext>
              </a:extLst>
            </p:cNvPr>
            <p:cNvSpPr txBox="1"/>
            <p:nvPr/>
          </p:nvSpPr>
          <p:spPr bwMode="auto">
            <a:xfrm>
              <a:off x="3259438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pic>
          <p:nvPicPr>
            <p:cNvPr id="32" name="Picture 31" descr="A close up of a logo  Description generated with high confidence">
              <a:extLst>
                <a:ext uri="{FF2B5EF4-FFF2-40B4-BE49-F238E27FC236}">
                  <a16:creationId xmlns:a16="http://schemas.microsoft.com/office/drawing/2014/main" id="{7C6400AD-01C6-4BA9-B452-17C42FF18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232" y="2414492"/>
              <a:ext cx="778109" cy="2908182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2B2D8C1-36EB-4E00-BBCC-2D1C728B2C5D}"/>
                </a:ext>
              </a:extLst>
            </p:cNvPr>
            <p:cNvSpPr/>
            <p:nvPr/>
          </p:nvSpPr>
          <p:spPr bwMode="auto">
            <a:xfrm>
              <a:off x="5520501" y="2065050"/>
              <a:ext cx="1179801" cy="684000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44AFA04-EFFB-4323-8F6B-699126D411D1}"/>
                </a:ext>
              </a:extLst>
            </p:cNvPr>
            <p:cNvSpPr/>
            <p:nvPr/>
          </p:nvSpPr>
          <p:spPr bwMode="auto">
            <a:xfrm>
              <a:off x="5669192" y="4977248"/>
              <a:ext cx="880369" cy="6840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CF30E4D-631A-4DAC-8E6B-147D3137B8AB}"/>
                </a:ext>
              </a:extLst>
            </p:cNvPr>
            <p:cNvSpPr txBox="1"/>
            <p:nvPr/>
          </p:nvSpPr>
          <p:spPr bwMode="auto">
            <a:xfrm>
              <a:off x="1493527" y="3657222"/>
              <a:ext cx="817664" cy="553475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     </a:t>
              </a:r>
              <a:endPara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92BAAB8-21C6-4E92-B0CA-8EAD3FFC7BB4}"/>
                </a:ext>
              </a:extLst>
            </p:cNvPr>
            <p:cNvSpPr txBox="1"/>
            <p:nvPr/>
          </p:nvSpPr>
          <p:spPr bwMode="auto">
            <a:xfrm>
              <a:off x="4568766" y="3657222"/>
              <a:ext cx="859100" cy="510899"/>
            </a:xfrm>
            <a:prstGeom prst="rect">
              <a:avLst/>
            </a:prstGeom>
            <a:ln/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      </a:t>
              </a:r>
              <a:endParaRPr lang="en-GB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37" name="Picture 36" descr="A close up of a logo  Description generated with high confidence">
              <a:extLst>
                <a:ext uri="{FF2B5EF4-FFF2-40B4-BE49-F238E27FC236}">
                  <a16:creationId xmlns:a16="http://schemas.microsoft.com/office/drawing/2014/main" id="{9751EBA9-A485-46BD-B21D-55AC1502E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6963" y="3192619"/>
              <a:ext cx="194527" cy="1390870"/>
            </a:xfrm>
            <a:prstGeom prst="rect">
              <a:avLst/>
            </a:prstGeom>
          </p:spPr>
        </p:pic>
        <p:pic>
          <p:nvPicPr>
            <p:cNvPr id="38" name="Picture 37" descr="A close up of a logo  Description generated with high confidence">
              <a:extLst>
                <a:ext uri="{FF2B5EF4-FFF2-40B4-BE49-F238E27FC236}">
                  <a16:creationId xmlns:a16="http://schemas.microsoft.com/office/drawing/2014/main" id="{E3D46621-513D-45C0-ABD6-8EF2F6206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216" y="3192619"/>
              <a:ext cx="194527" cy="1390870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CD9FC45-2156-4880-A24F-84767901F7AC}"/>
              </a:ext>
            </a:extLst>
          </p:cNvPr>
          <p:cNvSpPr txBox="1"/>
          <p:nvPr/>
        </p:nvSpPr>
        <p:spPr>
          <a:xfrm>
            <a:off x="356260" y="1556657"/>
            <a:ext cx="166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Example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90A34B0-D2DF-4FED-B526-37DB3EAD4352}"/>
              </a:ext>
            </a:extLst>
          </p:cNvPr>
          <p:cNvSpPr txBox="1"/>
          <p:nvPr/>
        </p:nvSpPr>
        <p:spPr>
          <a:xfrm>
            <a:off x="4807824" y="1556657"/>
            <a:ext cx="166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Example 2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33EBB92-39F3-4529-935D-6D9B237476BA}"/>
              </a:ext>
            </a:extLst>
          </p:cNvPr>
          <p:cNvSpPr/>
          <p:nvPr/>
        </p:nvSpPr>
        <p:spPr bwMode="auto">
          <a:xfrm>
            <a:off x="214746" y="1382486"/>
            <a:ext cx="4135717" cy="3243943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3A0DEFB-1CB1-40D9-9DF9-4F8C4FCF2EF6}"/>
              </a:ext>
            </a:extLst>
          </p:cNvPr>
          <p:cNvSpPr/>
          <p:nvPr/>
        </p:nvSpPr>
        <p:spPr bwMode="auto">
          <a:xfrm>
            <a:off x="4702523" y="1358226"/>
            <a:ext cx="4135717" cy="3243943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B3EB8E-44EC-42AD-AB08-CC16B58B1D54}"/>
              </a:ext>
            </a:extLst>
          </p:cNvPr>
          <p:cNvSpPr txBox="1"/>
          <p:nvPr/>
        </p:nvSpPr>
        <p:spPr>
          <a:xfrm>
            <a:off x="440848" y="2954505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+0.2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B21281B-BA7E-4BC5-A297-D5272B309AD3}"/>
              </a:ext>
            </a:extLst>
          </p:cNvPr>
          <p:cNvSpPr txBox="1"/>
          <p:nvPr/>
        </p:nvSpPr>
        <p:spPr>
          <a:xfrm>
            <a:off x="2356840" y="2947177"/>
            <a:ext cx="749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-0.2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653AC44-5C82-4D42-81EF-61FC92C7E7F8}"/>
              </a:ext>
            </a:extLst>
          </p:cNvPr>
          <p:cNvSpPr txBox="1"/>
          <p:nvPr/>
        </p:nvSpPr>
        <p:spPr>
          <a:xfrm>
            <a:off x="779544" y="3978181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6"/>
                </a:solidFill>
              </a:rPr>
              <a:t>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58BD47-C8DB-4157-AD22-538CAA5C3DC7}"/>
              </a:ext>
            </a:extLst>
          </p:cNvPr>
          <p:cNvSpPr txBox="1"/>
          <p:nvPr/>
        </p:nvSpPr>
        <p:spPr>
          <a:xfrm>
            <a:off x="1857047" y="3922124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6"/>
                </a:solidFill>
              </a:rPr>
              <a:t>1.48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36574A-F96D-4706-B842-581E9DD00438}"/>
              </a:ext>
            </a:extLst>
          </p:cNvPr>
          <p:cNvSpPr txBox="1"/>
          <p:nvPr/>
        </p:nvSpPr>
        <p:spPr>
          <a:xfrm>
            <a:off x="2895903" y="3901197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6"/>
                </a:solidFill>
              </a:rPr>
              <a:t>9.48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10C1530-429E-4BD1-A428-A30B944F2811}"/>
              </a:ext>
            </a:extLst>
          </p:cNvPr>
          <p:cNvSpPr txBox="1"/>
          <p:nvPr/>
        </p:nvSpPr>
        <p:spPr>
          <a:xfrm>
            <a:off x="2895903" y="1932543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6"/>
                </a:solidFill>
              </a:rPr>
              <a:t>9.48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AC69C7-BBE3-4836-9DE0-76789C6CE682}"/>
              </a:ext>
            </a:extLst>
          </p:cNvPr>
          <p:cNvSpPr txBox="1"/>
          <p:nvPr/>
        </p:nvSpPr>
        <p:spPr>
          <a:xfrm>
            <a:off x="4794708" y="2973430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-0.04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7E73CE-76B8-421B-8B21-F6047C58D979}"/>
              </a:ext>
            </a:extLst>
          </p:cNvPr>
          <p:cNvSpPr txBox="1"/>
          <p:nvPr/>
        </p:nvSpPr>
        <p:spPr>
          <a:xfrm>
            <a:off x="6801081" y="2938703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+0.04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7053825-052D-4850-9216-DD9873ED43BF}"/>
              </a:ext>
            </a:extLst>
          </p:cNvPr>
          <p:cNvSpPr txBox="1"/>
          <p:nvPr/>
        </p:nvSpPr>
        <p:spPr>
          <a:xfrm>
            <a:off x="5131332" y="3932014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7.27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DD920A5-2066-40AB-AB59-5E9D0BF4AE28}"/>
              </a:ext>
            </a:extLst>
          </p:cNvPr>
          <p:cNvSpPr txBox="1"/>
          <p:nvPr/>
        </p:nvSpPr>
        <p:spPr>
          <a:xfrm>
            <a:off x="6530183" y="3901197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A13719-CBAF-4B90-8FB0-DC65E3251E42}"/>
              </a:ext>
            </a:extLst>
          </p:cNvPr>
          <p:cNvSpPr txBox="1"/>
          <p:nvPr/>
        </p:nvSpPr>
        <p:spPr>
          <a:xfrm>
            <a:off x="7544697" y="3858496"/>
            <a:ext cx="7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11.27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FBC855-A3B8-43D6-A254-043020D3DFB6}"/>
              </a:ext>
            </a:extLst>
          </p:cNvPr>
          <p:cNvSpPr txBox="1"/>
          <p:nvPr/>
        </p:nvSpPr>
        <p:spPr>
          <a:xfrm>
            <a:off x="7519060" y="1987593"/>
            <a:ext cx="77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11.27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A5E02E34-86AB-481B-80C6-DE568C164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986ACC-CCB4-4831-ADF5-CF18B473DAEB}"/>
              </a:ext>
            </a:extLst>
          </p:cNvPr>
          <p:cNvSpPr txBox="1"/>
          <p:nvPr/>
        </p:nvSpPr>
        <p:spPr>
          <a:xfrm>
            <a:off x="417648" y="5165546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04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2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FC6AA1-2F20-49DA-8214-3344F0E0FB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865560-EB0D-42A7-8115-95EA42628458}"/>
              </a:ext>
            </a:extLst>
          </p:cNvPr>
          <p:cNvSpPr txBox="1"/>
          <p:nvPr/>
        </p:nvSpPr>
        <p:spPr>
          <a:xfrm>
            <a:off x="0" y="83800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2AD1B9-0A50-45E5-B154-0C6EFE8DA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35" y="2536534"/>
            <a:ext cx="3955686" cy="21333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4E391A-6434-4AAB-B03B-E5DCEB878698}"/>
              </a:ext>
            </a:extLst>
          </p:cNvPr>
          <p:cNvSpPr txBox="1"/>
          <p:nvPr/>
        </p:nvSpPr>
        <p:spPr>
          <a:xfrm>
            <a:off x="457500" y="2110728"/>
            <a:ext cx="352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sz="1400" dirty="0"/>
              <a:t>Fill in the missing numbers.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BC8F54-A1BD-4387-BF78-8E85312B7371}"/>
              </a:ext>
            </a:extLst>
          </p:cNvPr>
          <p:cNvSpPr txBox="1"/>
          <p:nvPr/>
        </p:nvSpPr>
        <p:spPr>
          <a:xfrm>
            <a:off x="5158740" y="2110728"/>
            <a:ext cx="35280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GB" sz="1600" dirty="0"/>
              <a:t>Ready for a challenge?</a:t>
            </a:r>
          </a:p>
          <a:p>
            <a:endParaRPr lang="en-GB" sz="1600" dirty="0"/>
          </a:p>
          <a:p>
            <a:r>
              <a:rPr lang="en-GB" sz="1600" dirty="0"/>
              <a:t>Salvo says that the best way to solve these calculations is to use Same Sum:</a:t>
            </a:r>
            <a:endParaRPr lang="en-GB" sz="1600" dirty="0">
              <a:highlight>
                <a:srgbClr val="FFFF00"/>
              </a:highlight>
            </a:endParaRPr>
          </a:p>
          <a:p>
            <a:r>
              <a:rPr lang="en-GB" sz="1600" b="1" dirty="0"/>
              <a:t>1,998 + 4,632</a:t>
            </a:r>
          </a:p>
          <a:p>
            <a:r>
              <a:rPr lang="en-GB" sz="1600" b="1" dirty="0"/>
              <a:t>1.21 + 3.78</a:t>
            </a:r>
          </a:p>
          <a:p>
            <a:r>
              <a:rPr lang="en-GB" sz="1600" b="1" dirty="0"/>
              <a:t>38,202 + 18,998</a:t>
            </a:r>
          </a:p>
          <a:p>
            <a:r>
              <a:rPr lang="en-GB" sz="1600" dirty="0"/>
              <a:t>Mia disagrees and says that it is quicker to use a written method. Who is right? </a:t>
            </a:r>
          </a:p>
          <a:p>
            <a:r>
              <a:rPr lang="en-GB" sz="1600" dirty="0"/>
              <a:t>If you want to, you could compete with someone in your house to help you to find out.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19342D-6653-4FA2-87A6-6814B1D6D709}"/>
              </a:ext>
            </a:extLst>
          </p:cNvPr>
          <p:cNvSpPr txBox="1"/>
          <p:nvPr/>
        </p:nvSpPr>
        <p:spPr>
          <a:xfrm>
            <a:off x="240137" y="5063391"/>
            <a:ext cx="4391025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E050034-0B43-4EFF-AE8C-FCD4D06FC915}"/>
              </a:ext>
            </a:extLst>
          </p:cNvPr>
          <p:cNvSpPr/>
          <p:nvPr/>
        </p:nvSpPr>
        <p:spPr bwMode="auto">
          <a:xfrm>
            <a:off x="457498" y="2520406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BEDACC8-9BF4-41EB-BED6-01BF376997A4}"/>
              </a:ext>
            </a:extLst>
          </p:cNvPr>
          <p:cNvSpPr/>
          <p:nvPr/>
        </p:nvSpPr>
        <p:spPr bwMode="auto">
          <a:xfrm>
            <a:off x="2529504" y="2536534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3DAED6A-9C8E-4A41-9302-96A597B33CC6}"/>
              </a:ext>
            </a:extLst>
          </p:cNvPr>
          <p:cNvSpPr/>
          <p:nvPr/>
        </p:nvSpPr>
        <p:spPr bwMode="auto">
          <a:xfrm>
            <a:off x="457498" y="3748474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9C7C5E7-184B-4006-93A8-B4E7C5862361}"/>
              </a:ext>
            </a:extLst>
          </p:cNvPr>
          <p:cNvSpPr/>
          <p:nvPr/>
        </p:nvSpPr>
        <p:spPr bwMode="auto">
          <a:xfrm>
            <a:off x="2529504" y="3748474"/>
            <a:ext cx="1959280" cy="1123487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C1B17FC-B31B-4F83-AF4E-1AE5A453BB63}"/>
              </a:ext>
            </a:extLst>
          </p:cNvPr>
          <p:cNvSpPr/>
          <p:nvPr/>
        </p:nvSpPr>
        <p:spPr bwMode="auto">
          <a:xfrm>
            <a:off x="5064577" y="2520407"/>
            <a:ext cx="3622221" cy="3373982"/>
          </a:xfrm>
          <a:prstGeom prst="roundRect">
            <a:avLst>
              <a:gd name="adj" fmla="val 8838"/>
            </a:avLst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DB128930-B60D-4423-974C-D9D851601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878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4D064B-EB01-4A49-8872-280901B7D2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04639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61394A-A12A-4D99-991D-FD362CB09F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0BBE97-CCF1-4684-B446-DE099B8854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6" t="18754" r="4576" b="61045"/>
          <a:stretch/>
        </p:blipFill>
        <p:spPr>
          <a:xfrm>
            <a:off x="913591" y="2044073"/>
            <a:ext cx="7316817" cy="1127022"/>
          </a:xfrm>
          <a:prstGeom prst="rect">
            <a:avLst/>
          </a:prstGeom>
        </p:spPr>
      </p:pic>
      <p:sp>
        <p:nvSpPr>
          <p:cNvPr id="7" name="Arrow: Curved Up 6">
            <a:extLst>
              <a:ext uri="{FF2B5EF4-FFF2-40B4-BE49-F238E27FC236}">
                <a16:creationId xmlns:a16="http://schemas.microsoft.com/office/drawing/2014/main" id="{A24D8A4D-6AC6-452A-B629-4BA5174DDFBB}"/>
              </a:ext>
            </a:extLst>
          </p:cNvPr>
          <p:cNvSpPr/>
          <p:nvPr/>
        </p:nvSpPr>
        <p:spPr bwMode="auto">
          <a:xfrm>
            <a:off x="2725287" y="3101534"/>
            <a:ext cx="2487561" cy="530942"/>
          </a:xfrm>
          <a:prstGeom prst="curvedUpArrow">
            <a:avLst>
              <a:gd name="adj1" fmla="val 25000"/>
              <a:gd name="adj2" fmla="val 52880"/>
              <a:gd name="adj3" fmla="val 25000"/>
            </a:avLst>
          </a:pr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7D448D5D-C430-48E2-88E1-FB111A0B920D}"/>
              </a:ext>
            </a:extLst>
          </p:cNvPr>
          <p:cNvSpPr/>
          <p:nvPr/>
        </p:nvSpPr>
        <p:spPr bwMode="auto">
          <a:xfrm>
            <a:off x="1569997" y="3136315"/>
            <a:ext cx="2487561" cy="530942"/>
          </a:xfrm>
          <a:prstGeom prst="curvedUpArrow">
            <a:avLst>
              <a:gd name="adj1" fmla="val 25000"/>
              <a:gd name="adj2" fmla="val 52880"/>
              <a:gd name="adj3" fmla="val 25000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D2DC51-D93A-4979-A650-5C4900FB50A0}"/>
              </a:ext>
            </a:extLst>
          </p:cNvPr>
          <p:cNvSpPr txBox="1"/>
          <p:nvPr/>
        </p:nvSpPr>
        <p:spPr>
          <a:xfrm>
            <a:off x="522000" y="4813927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989408-FC54-4993-A1BF-3AF3617F52E3}"/>
              </a:ext>
            </a:extLst>
          </p:cNvPr>
          <p:cNvSpPr txBox="1"/>
          <p:nvPr/>
        </p:nvSpPr>
        <p:spPr>
          <a:xfrm>
            <a:off x="3615106" y="2586077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64,033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CD21DB-4641-44F5-9953-E7957DFF0E44}"/>
              </a:ext>
            </a:extLst>
          </p:cNvPr>
          <p:cNvSpPr txBox="1"/>
          <p:nvPr/>
        </p:nvSpPr>
        <p:spPr>
          <a:xfrm>
            <a:off x="5999429" y="2586077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78</a:t>
            </a:r>
            <a:r>
              <a:rPr lang="en-GB" dirty="0"/>
              <a:t>,033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9735147-E347-439A-BF83-4687E471C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387435-5CA7-4E98-8554-D1297DDC3A29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18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F55FBE-398A-410F-9B3E-43A0CEE8C9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84A514-7BEA-425E-953F-D9B9DC2D33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6" t="38162" r="4576" b="29235"/>
          <a:stretch/>
        </p:blipFill>
        <p:spPr>
          <a:xfrm>
            <a:off x="640458" y="1610032"/>
            <a:ext cx="7316817" cy="1818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ACA8F1-E5CC-4530-BEAC-15F8BB0329BC}"/>
              </a:ext>
            </a:extLst>
          </p:cNvPr>
          <p:cNvSpPr txBox="1"/>
          <p:nvPr/>
        </p:nvSpPr>
        <p:spPr>
          <a:xfrm>
            <a:off x="3229193" y="2478816"/>
            <a:ext cx="3470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505,000 + 11,000 = </a:t>
            </a:r>
            <a:r>
              <a:rPr lang="en-GB" b="1" dirty="0"/>
              <a:t>516</a:t>
            </a:r>
            <a:r>
              <a:rPr lang="en-GB" dirty="0"/>
              <a:t>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F36BA1-8F2F-4584-9988-CB63F6ABACF0}"/>
              </a:ext>
            </a:extLst>
          </p:cNvPr>
          <p:cNvSpPr txBox="1"/>
          <p:nvPr/>
        </p:nvSpPr>
        <p:spPr>
          <a:xfrm>
            <a:off x="3229192" y="2785802"/>
            <a:ext cx="3470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25,314 + 23,000 = </a:t>
            </a:r>
            <a:r>
              <a:rPr lang="en-GB" b="1" dirty="0"/>
              <a:t>48</a:t>
            </a:r>
            <a:r>
              <a:rPr lang="en-GB" dirty="0"/>
              <a:t>,314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8ED299-CC1B-4B80-8599-D0F03816E1AB}"/>
              </a:ext>
            </a:extLst>
          </p:cNvPr>
          <p:cNvSpPr txBox="1"/>
          <p:nvPr/>
        </p:nvSpPr>
        <p:spPr>
          <a:xfrm>
            <a:off x="533414" y="4825548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78FE0EA-6DF5-4327-937C-F7A576DBE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17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3D5770-F461-4EF2-A973-422E762687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84A514-7BEA-425E-953F-D9B9DC2D33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t="80457" r="4576" b="13643"/>
          <a:stretch/>
        </p:blipFill>
        <p:spPr>
          <a:xfrm>
            <a:off x="2263225" y="2569028"/>
            <a:ext cx="7316817" cy="32917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C5EAB5E-3A9F-46B1-ADB3-C327C17805EE}"/>
              </a:ext>
            </a:extLst>
          </p:cNvPr>
          <p:cNvSpPr/>
          <p:nvPr/>
        </p:nvSpPr>
        <p:spPr bwMode="auto">
          <a:xfrm>
            <a:off x="1821581" y="1082097"/>
            <a:ext cx="5500837" cy="434191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Are these equations </a:t>
            </a:r>
            <a:r>
              <a:rPr kumimoji="0" lang="en-GB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correct</a:t>
            </a: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 Explain how you know.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82995F-C138-4C63-8A81-160F315E24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t="86241" r="4576" b="1655"/>
          <a:stretch/>
        </p:blipFill>
        <p:spPr>
          <a:xfrm>
            <a:off x="2235220" y="4131239"/>
            <a:ext cx="7316817" cy="67528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D1FDA5C-9038-4628-AF6E-AC2FDEC56596}"/>
              </a:ext>
            </a:extLst>
          </p:cNvPr>
          <p:cNvSpPr/>
          <p:nvPr/>
        </p:nvSpPr>
        <p:spPr bwMode="auto">
          <a:xfrm>
            <a:off x="2708263" y="2554194"/>
            <a:ext cx="686505" cy="329175"/>
          </a:xfrm>
          <a:prstGeom prst="roundRect">
            <a:avLst/>
          </a:prstGeom>
          <a:solidFill>
            <a:srgbClr val="E6FAF8">
              <a:alpha val="40000"/>
            </a:srgb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099BD43-7535-4596-9A17-D4A5F4319961}"/>
              </a:ext>
            </a:extLst>
          </p:cNvPr>
          <p:cNvSpPr/>
          <p:nvPr/>
        </p:nvSpPr>
        <p:spPr bwMode="auto">
          <a:xfrm>
            <a:off x="4640825" y="2561622"/>
            <a:ext cx="778213" cy="329175"/>
          </a:xfrm>
          <a:prstGeom prst="roundRect">
            <a:avLst/>
          </a:prstGeom>
          <a:solidFill>
            <a:srgbClr val="E6FAF8">
              <a:alpha val="40000"/>
            </a:srgb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CC2BF19C-22CD-442A-B4FC-43614B731DD4}"/>
              </a:ext>
            </a:extLst>
          </p:cNvPr>
          <p:cNvSpPr/>
          <p:nvPr/>
        </p:nvSpPr>
        <p:spPr bwMode="auto">
          <a:xfrm>
            <a:off x="3097369" y="3009829"/>
            <a:ext cx="2159541" cy="311286"/>
          </a:xfrm>
          <a:prstGeom prst="curvedUp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5C6C6E3-F176-46E3-B5CE-A73124FACA3E}"/>
              </a:ext>
            </a:extLst>
          </p:cNvPr>
          <p:cNvSpPr/>
          <p:nvPr/>
        </p:nvSpPr>
        <p:spPr bwMode="auto">
          <a:xfrm>
            <a:off x="3788032" y="3390771"/>
            <a:ext cx="778213" cy="329175"/>
          </a:xfrm>
          <a:prstGeom prst="roundRect">
            <a:avLst>
              <a:gd name="adj" fmla="val 22577"/>
            </a:avLst>
          </a:prstGeom>
          <a:solidFill>
            <a:srgbClr val="E6FAF8">
              <a:alpha val="40000"/>
            </a:srgb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4288" marR="0" indent="-14288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+ 4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EB059E3-C0E5-4E4B-A527-DB42DB85E00F}"/>
              </a:ext>
            </a:extLst>
          </p:cNvPr>
          <p:cNvSpPr/>
          <p:nvPr/>
        </p:nvSpPr>
        <p:spPr bwMode="auto">
          <a:xfrm>
            <a:off x="4640824" y="1616257"/>
            <a:ext cx="778213" cy="329175"/>
          </a:xfrm>
          <a:prstGeom prst="roundRect">
            <a:avLst>
              <a:gd name="adj" fmla="val 22577"/>
            </a:avLst>
          </a:prstGeom>
          <a:solidFill>
            <a:srgbClr val="FFC000">
              <a:alpha val="4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4288" marR="0" indent="-14288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+ 4</a:t>
            </a:r>
          </a:p>
        </p:txBody>
      </p:sp>
      <p:sp>
        <p:nvSpPr>
          <p:cNvPr id="11" name="Arrow: Curved Down 10">
            <a:extLst>
              <a:ext uri="{FF2B5EF4-FFF2-40B4-BE49-F238E27FC236}">
                <a16:creationId xmlns:a16="http://schemas.microsoft.com/office/drawing/2014/main" id="{D5B8F443-91B5-43AB-8839-1FD5CF5E2F08}"/>
              </a:ext>
            </a:extLst>
          </p:cNvPr>
          <p:cNvSpPr/>
          <p:nvPr/>
        </p:nvSpPr>
        <p:spPr bwMode="auto">
          <a:xfrm>
            <a:off x="3995557" y="2071892"/>
            <a:ext cx="2023354" cy="321428"/>
          </a:xfrm>
          <a:prstGeom prst="curved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1E60F6-30EC-411D-B899-1515782B235C}"/>
              </a:ext>
            </a:extLst>
          </p:cNvPr>
          <p:cNvSpPr txBox="1"/>
          <p:nvPr/>
        </p:nvSpPr>
        <p:spPr>
          <a:xfrm>
            <a:off x="990508" y="5767624"/>
            <a:ext cx="421372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1B90E77-5D8E-4BCF-B735-D42007A42C4B}"/>
              </a:ext>
            </a:extLst>
          </p:cNvPr>
          <p:cNvSpPr/>
          <p:nvPr/>
        </p:nvSpPr>
        <p:spPr bwMode="auto">
          <a:xfrm>
            <a:off x="3674544" y="2546764"/>
            <a:ext cx="778213" cy="329175"/>
          </a:xfrm>
          <a:prstGeom prst="roundRect">
            <a:avLst>
              <a:gd name="adj" fmla="val 22577"/>
            </a:avLst>
          </a:prstGeom>
          <a:solidFill>
            <a:srgbClr val="FFC000">
              <a:alpha val="4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4288" marR="0" indent="-14288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C84730A-A4BB-4864-955E-9B40CD1C4AFC}"/>
              </a:ext>
            </a:extLst>
          </p:cNvPr>
          <p:cNvSpPr/>
          <p:nvPr/>
        </p:nvSpPr>
        <p:spPr bwMode="auto">
          <a:xfrm>
            <a:off x="5581815" y="2535154"/>
            <a:ext cx="778213" cy="329175"/>
          </a:xfrm>
          <a:prstGeom prst="roundRect">
            <a:avLst>
              <a:gd name="adj" fmla="val 22577"/>
            </a:avLst>
          </a:prstGeom>
          <a:solidFill>
            <a:srgbClr val="FFC000">
              <a:alpha val="4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4288" marR="0" indent="-14288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Graphic 15" descr="Close">
            <a:extLst>
              <a:ext uri="{FF2B5EF4-FFF2-40B4-BE49-F238E27FC236}">
                <a16:creationId xmlns:a16="http://schemas.microsoft.com/office/drawing/2014/main" id="{A3B82163-DD41-4ADE-822C-7A63B815C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16060" y="2481609"/>
            <a:ext cx="538263" cy="53826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0FB2C54-E6DF-4EE5-93AC-235FE30B1203}"/>
              </a:ext>
            </a:extLst>
          </p:cNvPr>
          <p:cNvSpPr txBox="1"/>
          <p:nvPr/>
        </p:nvSpPr>
        <p:spPr>
          <a:xfrm>
            <a:off x="2626874" y="4589824"/>
            <a:ext cx="365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123,017 + 5000 = 128,017</a:t>
            </a:r>
          </a:p>
          <a:p>
            <a:r>
              <a:rPr lang="en-GB" dirty="0">
                <a:solidFill>
                  <a:schemeClr val="tx2"/>
                </a:solidFill>
              </a:rPr>
              <a:t>so</a:t>
            </a:r>
          </a:p>
          <a:p>
            <a:r>
              <a:rPr lang="en-GB" dirty="0">
                <a:solidFill>
                  <a:schemeClr val="tx2"/>
                </a:solidFill>
              </a:rPr>
              <a:t>123,017 + 4,999 = 128,016</a:t>
            </a:r>
          </a:p>
        </p:txBody>
      </p:sp>
      <p:pic>
        <p:nvPicPr>
          <p:cNvPr id="22" name="Graphic 21" descr="Close">
            <a:extLst>
              <a:ext uri="{FF2B5EF4-FFF2-40B4-BE49-F238E27FC236}">
                <a16:creationId xmlns:a16="http://schemas.microsoft.com/office/drawing/2014/main" id="{993E19A2-DDDA-4B92-9136-C621C74760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3628" y="3965824"/>
            <a:ext cx="538263" cy="538263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862FB15E-589D-478B-81DD-93C086BD7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30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A74FBC-C751-4786-8B82-68494BBB13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85B147-556F-4020-AE80-098ECB4AB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248" y="1203117"/>
            <a:ext cx="2255715" cy="22176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069475-D39C-4506-8685-1E884393ABDB}"/>
              </a:ext>
            </a:extLst>
          </p:cNvPr>
          <p:cNvSpPr txBox="1"/>
          <p:nvPr/>
        </p:nvSpPr>
        <p:spPr>
          <a:xfrm>
            <a:off x="1784550" y="3593872"/>
            <a:ext cx="52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ECFC09-EDD2-4AC2-8EEA-E22930167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2970" y="1203117"/>
            <a:ext cx="1028789" cy="23395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ED350F-FBFB-4E31-AF0B-0E9FE43533A2}"/>
              </a:ext>
            </a:extLst>
          </p:cNvPr>
          <p:cNvSpPr txBox="1"/>
          <p:nvPr/>
        </p:nvSpPr>
        <p:spPr>
          <a:xfrm>
            <a:off x="3847899" y="3593872"/>
            <a:ext cx="1214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0.1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32F81C-292E-4BE7-ACF0-DC061BF1A082}"/>
              </a:ext>
            </a:extLst>
          </p:cNvPr>
          <p:cNvSpPr txBox="1"/>
          <p:nvPr/>
        </p:nvSpPr>
        <p:spPr>
          <a:xfrm>
            <a:off x="1514163" y="4471827"/>
            <a:ext cx="1061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one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86D9F8-526F-4A57-8B1D-A7A16950C1D6}"/>
              </a:ext>
            </a:extLst>
          </p:cNvPr>
          <p:cNvSpPr txBox="1"/>
          <p:nvPr/>
        </p:nvSpPr>
        <p:spPr>
          <a:xfrm>
            <a:off x="3172963" y="4498866"/>
            <a:ext cx="212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one tenth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9778AE-4E87-4B5F-A852-1E9FD4AB28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295" y="2717336"/>
            <a:ext cx="1112616" cy="9983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212C33-AFCC-4502-90C4-C43C81798191}"/>
              </a:ext>
            </a:extLst>
          </p:cNvPr>
          <p:cNvSpPr txBox="1"/>
          <p:nvPr/>
        </p:nvSpPr>
        <p:spPr>
          <a:xfrm>
            <a:off x="6250857" y="3593872"/>
            <a:ext cx="1214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0.01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D7AEB7-A2A0-461A-90A5-8153C8101A17}"/>
              </a:ext>
            </a:extLst>
          </p:cNvPr>
          <p:cNvSpPr txBox="1"/>
          <p:nvPr/>
        </p:nvSpPr>
        <p:spPr>
          <a:xfrm>
            <a:off x="5221960" y="4515245"/>
            <a:ext cx="308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one hundredth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A17B147E-5073-4492-8F56-423E63829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3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007546-EA8E-478D-9BB7-FD65A3C593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85B1C6-74FB-45F6-AA4D-2B030E6B8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33" y="1854419"/>
            <a:ext cx="2225233" cy="22938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000E75-A508-4164-8A79-DFB9C3DDEB07}"/>
              </a:ext>
            </a:extLst>
          </p:cNvPr>
          <p:cNvSpPr txBox="1"/>
          <p:nvPr/>
        </p:nvSpPr>
        <p:spPr>
          <a:xfrm>
            <a:off x="1461773" y="4703843"/>
            <a:ext cx="2076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 tenths = 1</a:t>
            </a:r>
          </a:p>
          <a:p>
            <a:endParaRPr lang="en-GB" dirty="0"/>
          </a:p>
          <a:p>
            <a:r>
              <a:rPr lang="en-GB" dirty="0"/>
              <a:t>10 x 0.1 =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9A66BC-8E43-4FE6-B453-6B1A10E1D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005" y="2033263"/>
            <a:ext cx="851882" cy="21795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296DD7-89CF-4E7F-9442-069E1847937A}"/>
              </a:ext>
            </a:extLst>
          </p:cNvPr>
          <p:cNvSpPr txBox="1"/>
          <p:nvPr/>
        </p:nvSpPr>
        <p:spPr>
          <a:xfrm>
            <a:off x="3778409" y="4694408"/>
            <a:ext cx="3027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 hundredths = 1 tenth</a:t>
            </a:r>
          </a:p>
          <a:p>
            <a:endParaRPr lang="en-GB" dirty="0"/>
          </a:p>
          <a:p>
            <a:r>
              <a:rPr lang="en-GB" dirty="0"/>
              <a:t>10 x 0.01 = 0.1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0C37EE-08ED-4297-8BE8-18A1AEFFD5BA}"/>
              </a:ext>
            </a:extLst>
          </p:cNvPr>
          <p:cNvSpPr/>
          <p:nvPr/>
        </p:nvSpPr>
        <p:spPr bwMode="auto">
          <a:xfrm>
            <a:off x="1610360" y="2033263"/>
            <a:ext cx="1637414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59CFC1-E820-4C36-894D-64717DFD992C}"/>
              </a:ext>
            </a:extLst>
          </p:cNvPr>
          <p:cNvSpPr/>
          <p:nvPr/>
        </p:nvSpPr>
        <p:spPr bwMode="auto">
          <a:xfrm>
            <a:off x="1784867" y="2018035"/>
            <a:ext cx="1637414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30809-737F-4CBB-9088-99C175B3B32B}"/>
              </a:ext>
            </a:extLst>
          </p:cNvPr>
          <p:cNvSpPr/>
          <p:nvPr/>
        </p:nvSpPr>
        <p:spPr bwMode="auto">
          <a:xfrm>
            <a:off x="1954935" y="2018035"/>
            <a:ext cx="1289048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A41A1B-BCA6-4A48-AB47-1F5AAE93F67B}"/>
              </a:ext>
            </a:extLst>
          </p:cNvPr>
          <p:cNvSpPr/>
          <p:nvPr/>
        </p:nvSpPr>
        <p:spPr bwMode="auto">
          <a:xfrm>
            <a:off x="2145777" y="2033264"/>
            <a:ext cx="1289048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04845E-C56B-4FF6-AD87-C4CBF8678899}"/>
              </a:ext>
            </a:extLst>
          </p:cNvPr>
          <p:cNvSpPr/>
          <p:nvPr/>
        </p:nvSpPr>
        <p:spPr bwMode="auto">
          <a:xfrm>
            <a:off x="2314854" y="2038648"/>
            <a:ext cx="1289048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50CC99-876E-4224-A744-D9DA2C0D0186}"/>
              </a:ext>
            </a:extLst>
          </p:cNvPr>
          <p:cNvSpPr/>
          <p:nvPr/>
        </p:nvSpPr>
        <p:spPr bwMode="auto">
          <a:xfrm>
            <a:off x="2489361" y="2039628"/>
            <a:ext cx="1289048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EB3F11C-C661-46B4-98D7-F623604F0EBC}"/>
              </a:ext>
            </a:extLst>
          </p:cNvPr>
          <p:cNvSpPr/>
          <p:nvPr/>
        </p:nvSpPr>
        <p:spPr bwMode="auto">
          <a:xfrm>
            <a:off x="2645849" y="2061221"/>
            <a:ext cx="1086170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687B91-2ABF-4B3E-8D46-E088E6B69905}"/>
              </a:ext>
            </a:extLst>
          </p:cNvPr>
          <p:cNvSpPr/>
          <p:nvPr/>
        </p:nvSpPr>
        <p:spPr bwMode="auto">
          <a:xfrm>
            <a:off x="2826962" y="2052794"/>
            <a:ext cx="1086170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95E311-0050-418D-8539-896DBFE2A6C4}"/>
              </a:ext>
            </a:extLst>
          </p:cNvPr>
          <p:cNvSpPr/>
          <p:nvPr/>
        </p:nvSpPr>
        <p:spPr bwMode="auto">
          <a:xfrm>
            <a:off x="3020006" y="2069648"/>
            <a:ext cx="984248" cy="1928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72BD18-A281-48CD-AFDA-B289D89E78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867" t="6508" r="7807" b="7817"/>
          <a:stretch/>
        </p:blipFill>
        <p:spPr>
          <a:xfrm>
            <a:off x="1416386" y="1996442"/>
            <a:ext cx="1907458" cy="192807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28E1AD8-769E-4B32-946D-AD4C7F64AE6C}"/>
              </a:ext>
            </a:extLst>
          </p:cNvPr>
          <p:cNvSpPr/>
          <p:nvPr/>
        </p:nvSpPr>
        <p:spPr bwMode="auto">
          <a:xfrm>
            <a:off x="4294126" y="3607612"/>
            <a:ext cx="348013" cy="1750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54A78B-53AD-4FBC-B61F-3456308C7812}"/>
              </a:ext>
            </a:extLst>
          </p:cNvPr>
          <p:cNvSpPr/>
          <p:nvPr/>
        </p:nvSpPr>
        <p:spPr bwMode="auto">
          <a:xfrm>
            <a:off x="4244401" y="3270108"/>
            <a:ext cx="348013" cy="346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AC1535-03F5-4693-9F2E-0BE1A0EDA2E3}"/>
              </a:ext>
            </a:extLst>
          </p:cNvPr>
          <p:cNvSpPr/>
          <p:nvPr/>
        </p:nvSpPr>
        <p:spPr bwMode="auto">
          <a:xfrm>
            <a:off x="4247228" y="3055057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0FBC88-F50C-4B53-885A-2B47E7CA7982}"/>
              </a:ext>
            </a:extLst>
          </p:cNvPr>
          <p:cNvSpPr/>
          <p:nvPr/>
        </p:nvSpPr>
        <p:spPr bwMode="auto">
          <a:xfrm>
            <a:off x="4291378" y="2874433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E7A56F-5053-4942-9EBB-DD6AF2B82ED3}"/>
              </a:ext>
            </a:extLst>
          </p:cNvPr>
          <p:cNvSpPr/>
          <p:nvPr/>
        </p:nvSpPr>
        <p:spPr bwMode="auto">
          <a:xfrm>
            <a:off x="4293815" y="2702580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0B53E26-3C56-4879-AFB5-BD0897A2828F}"/>
              </a:ext>
            </a:extLst>
          </p:cNvPr>
          <p:cNvSpPr/>
          <p:nvPr/>
        </p:nvSpPr>
        <p:spPr bwMode="auto">
          <a:xfrm>
            <a:off x="4290298" y="2530229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8EFDB-2AE3-4B33-818A-39632F59B980}"/>
              </a:ext>
            </a:extLst>
          </p:cNvPr>
          <p:cNvSpPr/>
          <p:nvPr/>
        </p:nvSpPr>
        <p:spPr bwMode="auto">
          <a:xfrm>
            <a:off x="4293625" y="2358354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A6EDF94-35AA-498D-B959-C1AD06D6C853}"/>
              </a:ext>
            </a:extLst>
          </p:cNvPr>
          <p:cNvSpPr/>
          <p:nvPr/>
        </p:nvSpPr>
        <p:spPr bwMode="auto">
          <a:xfrm>
            <a:off x="4279472" y="2183346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74C8C27-BADF-4F00-A177-69E3304DC895}"/>
              </a:ext>
            </a:extLst>
          </p:cNvPr>
          <p:cNvSpPr/>
          <p:nvPr/>
        </p:nvSpPr>
        <p:spPr bwMode="auto">
          <a:xfrm>
            <a:off x="4272154" y="2000122"/>
            <a:ext cx="348013" cy="380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AF1850-12A5-4348-8A95-B65A6EBDCA5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365" t="6840" r="23704" b="10747"/>
          <a:stretch/>
        </p:blipFill>
        <p:spPr>
          <a:xfrm>
            <a:off x="4194012" y="2100744"/>
            <a:ext cx="554843" cy="1928079"/>
          </a:xfrm>
          <a:prstGeom prst="rect">
            <a:avLst/>
          </a:prstGeom>
        </p:spPr>
      </p:pic>
      <p:sp>
        <p:nvSpPr>
          <p:cNvPr id="29" name="Title 28">
            <a:extLst>
              <a:ext uri="{FF2B5EF4-FFF2-40B4-BE49-F238E27FC236}">
                <a16:creationId xmlns:a16="http://schemas.microsoft.com/office/drawing/2014/main" id="{1FF6F738-D196-4175-8831-5019961CD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954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40A030-2AF3-4C30-93DE-FED5FDAD45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A316F9-3B55-456B-9C94-A8F136FA27CE}"/>
              </a:ext>
            </a:extLst>
          </p:cNvPr>
          <p:cNvSpPr txBox="1"/>
          <p:nvPr/>
        </p:nvSpPr>
        <p:spPr>
          <a:xfrm>
            <a:off x="4295775" y="1418541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1CF3D7-0FB1-4144-A02B-DE4A4EDA90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73"/>
          <a:stretch/>
        </p:blipFill>
        <p:spPr>
          <a:xfrm>
            <a:off x="4000293" y="4554586"/>
            <a:ext cx="1781175" cy="9148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23FFC4-DDE1-4662-863D-542555FB0D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899" t="10818" b="39579"/>
          <a:stretch/>
        </p:blipFill>
        <p:spPr>
          <a:xfrm>
            <a:off x="5833855" y="4651471"/>
            <a:ext cx="855611" cy="453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60FC02-0AE6-4872-A10A-5527677C0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899" t="60193"/>
          <a:stretch/>
        </p:blipFill>
        <p:spPr>
          <a:xfrm>
            <a:off x="5833855" y="5105280"/>
            <a:ext cx="855611" cy="3641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F0152E-7055-49AB-AB03-596A2102DED1}"/>
              </a:ext>
            </a:extLst>
          </p:cNvPr>
          <p:cNvSpPr txBox="1"/>
          <p:nvPr/>
        </p:nvSpPr>
        <p:spPr>
          <a:xfrm>
            <a:off x="1141799" y="2844225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4.5         +         2.9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212D4C-8021-46D0-839C-310A6357E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27" y="3654355"/>
            <a:ext cx="2689173" cy="18004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DF4C5A-91F1-4285-A05F-B99DC5C27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5305" y="4663800"/>
            <a:ext cx="725487" cy="85351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912D026-ABFD-4AE8-8C6B-33BD7EDFF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252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ED376-C839-45E9-9DFF-D9BCD74E34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71F46-0A7D-4E1B-806A-90EA86038458}"/>
              </a:ext>
            </a:extLst>
          </p:cNvPr>
          <p:cNvSpPr txBox="1"/>
          <p:nvPr/>
        </p:nvSpPr>
        <p:spPr>
          <a:xfrm>
            <a:off x="1730194" y="2368184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4.5         +         2.9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012D0B-5A51-4A8D-9342-2A676AB9C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9338" y="4859747"/>
            <a:ext cx="725487" cy="853514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9049CA2-FC5D-4002-A6B8-50DB2672F970}"/>
              </a:ext>
            </a:extLst>
          </p:cNvPr>
          <p:cNvCxnSpPr/>
          <p:nvPr/>
        </p:nvCxnSpPr>
        <p:spPr bwMode="auto">
          <a:xfrm>
            <a:off x="2420106" y="2952959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07E3BA-6F89-4004-B21D-2F1DCE1EC0DF}"/>
              </a:ext>
            </a:extLst>
          </p:cNvPr>
          <p:cNvCxnSpPr/>
          <p:nvPr/>
        </p:nvCxnSpPr>
        <p:spPr bwMode="auto">
          <a:xfrm>
            <a:off x="5214106" y="2952959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2C8209A-72C5-44C7-A362-E2B0357908CE}"/>
              </a:ext>
            </a:extLst>
          </p:cNvPr>
          <p:cNvSpPr txBox="1"/>
          <p:nvPr/>
        </p:nvSpPr>
        <p:spPr>
          <a:xfrm>
            <a:off x="1909196" y="2952958"/>
            <a:ext cx="627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+ 0.5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FCF0B4-70D8-4172-AE09-BE4EBB260882}"/>
              </a:ext>
            </a:extLst>
          </p:cNvPr>
          <p:cNvSpPr txBox="1"/>
          <p:nvPr/>
        </p:nvSpPr>
        <p:spPr>
          <a:xfrm>
            <a:off x="4714571" y="2952958"/>
            <a:ext cx="499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- 0.5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DD4A97-1691-4DFA-9501-C140BE36AF60}"/>
              </a:ext>
            </a:extLst>
          </p:cNvPr>
          <p:cNvSpPr txBox="1"/>
          <p:nvPr/>
        </p:nvSpPr>
        <p:spPr>
          <a:xfrm>
            <a:off x="1946190" y="3290991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 5           +         2.4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8A8E2E-CCDB-4C48-80B4-88A183707019}"/>
              </a:ext>
            </a:extLst>
          </p:cNvPr>
          <p:cNvSpPr txBox="1"/>
          <p:nvPr/>
        </p:nvSpPr>
        <p:spPr>
          <a:xfrm>
            <a:off x="5945895" y="3306464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=  7.4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A85B47-66EE-46AE-871C-E51426DD5462}"/>
              </a:ext>
            </a:extLst>
          </p:cNvPr>
          <p:cNvSpPr txBox="1"/>
          <p:nvPr/>
        </p:nvSpPr>
        <p:spPr>
          <a:xfrm>
            <a:off x="5945895" y="3307480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=  7.4</a:t>
            </a: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C6EDD491-ACED-4FD5-A4C3-AA310626EA03}"/>
              </a:ext>
            </a:extLst>
          </p:cNvPr>
          <p:cNvSpPr/>
          <p:nvPr/>
        </p:nvSpPr>
        <p:spPr bwMode="auto">
          <a:xfrm rot="10800000">
            <a:off x="7379401" y="2490377"/>
            <a:ext cx="731520" cy="1176751"/>
          </a:xfrm>
          <a:prstGeom prst="curvedRightArrow">
            <a:avLst>
              <a:gd name="adj1" fmla="val 17302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D77EE6-8D35-4C2F-8E9B-D0D6C257E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5900" y="3959516"/>
            <a:ext cx="2689173" cy="18004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3675A7C-F6B3-4FF4-B935-E417CEB3E9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3173"/>
          <a:stretch/>
        </p:blipFill>
        <p:spPr>
          <a:xfrm>
            <a:off x="4754326" y="4750533"/>
            <a:ext cx="1781175" cy="91487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D685605-4542-42EB-9B06-D5A11BD2D8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7899" t="10818" b="39579"/>
          <a:stretch/>
        </p:blipFill>
        <p:spPr>
          <a:xfrm>
            <a:off x="6587888" y="4847418"/>
            <a:ext cx="855611" cy="45380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2EEBB24-37CE-4CA2-B0FB-6BDCCC85583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7899" t="60193"/>
          <a:stretch/>
        </p:blipFill>
        <p:spPr>
          <a:xfrm>
            <a:off x="6587888" y="5301227"/>
            <a:ext cx="855611" cy="36418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9C8386A-AB15-4E2F-9942-D9025E3DB1E1}"/>
              </a:ext>
            </a:extLst>
          </p:cNvPr>
          <p:cNvSpPr txBox="1"/>
          <p:nvPr/>
        </p:nvSpPr>
        <p:spPr>
          <a:xfrm>
            <a:off x="1238400" y="6041525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4.5 +  2.9 = 5 + 2.4 = 7.4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71D463D-9107-4755-AC0A-64BE92DB1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818200-0940-4BDC-B200-E20447DF884F}"/>
              </a:ext>
            </a:extLst>
          </p:cNvPr>
          <p:cNvSpPr txBox="1"/>
          <p:nvPr/>
        </p:nvSpPr>
        <p:spPr>
          <a:xfrm>
            <a:off x="4404938" y="956558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92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36302 -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222E-6 L -0.00069 -0.1361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7" grpId="1"/>
      <p:bldP spid="18" grpId="0"/>
      <p:bldP spid="19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82504C-472F-4D8A-98FB-2FF87904EE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A316F9-3B55-456B-9C94-A8F136FA27CE}"/>
              </a:ext>
            </a:extLst>
          </p:cNvPr>
          <p:cNvSpPr txBox="1"/>
          <p:nvPr/>
        </p:nvSpPr>
        <p:spPr>
          <a:xfrm>
            <a:off x="4649437" y="1061950"/>
            <a:ext cx="439102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2"/>
                </a:solidFill>
              </a:rPr>
              <a:t>If one addend is increased by an amount and the other addend is decreased by the same amount, the sum remains the same.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1CF3D7-0FB1-4144-A02B-DE4A4EDA90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3173"/>
          <a:stretch/>
        </p:blipFill>
        <p:spPr>
          <a:xfrm>
            <a:off x="4565073" y="5111604"/>
            <a:ext cx="1781175" cy="9148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23FFC4-DDE1-4662-863D-542555FB0D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899" t="10818" b="39579"/>
          <a:stretch/>
        </p:blipFill>
        <p:spPr>
          <a:xfrm>
            <a:off x="6398635" y="5208489"/>
            <a:ext cx="855611" cy="453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60FC02-0AE6-4872-A10A-5527677C08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899" t="60193"/>
          <a:stretch/>
        </p:blipFill>
        <p:spPr>
          <a:xfrm>
            <a:off x="6398635" y="5662298"/>
            <a:ext cx="855611" cy="3641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212D4C-8021-46D0-839C-310A6357E4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117" t="78457"/>
          <a:stretch/>
        </p:blipFill>
        <p:spPr>
          <a:xfrm>
            <a:off x="3032606" y="5623960"/>
            <a:ext cx="911174" cy="387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251C11-06DF-453F-9DF6-EB466B2870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3765"/>
          <a:stretch/>
        </p:blipFill>
        <p:spPr>
          <a:xfrm>
            <a:off x="1251431" y="4226019"/>
            <a:ext cx="1781175" cy="18004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6736B0-B27D-4CF5-816E-250D3EA4B4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117" t="67521" b="20961"/>
          <a:stretch/>
        </p:blipFill>
        <p:spPr>
          <a:xfrm>
            <a:off x="3032606" y="5418942"/>
            <a:ext cx="911174" cy="2073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F7257F7-E7B0-41F5-AAAA-1E21D607DBA0}"/>
              </a:ext>
            </a:extLst>
          </p:cNvPr>
          <p:cNvSpPr txBox="1"/>
          <p:nvPr/>
        </p:nvSpPr>
        <p:spPr>
          <a:xfrm>
            <a:off x="1376285" y="2423700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4.5         +         2.9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1EA2778-377D-49AB-8C41-40665428464B}"/>
              </a:ext>
            </a:extLst>
          </p:cNvPr>
          <p:cNvCxnSpPr/>
          <p:nvPr/>
        </p:nvCxnSpPr>
        <p:spPr bwMode="auto">
          <a:xfrm>
            <a:off x="2066197" y="3008475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43771B-7C01-4011-99AB-BF22E9E037B7}"/>
              </a:ext>
            </a:extLst>
          </p:cNvPr>
          <p:cNvCxnSpPr/>
          <p:nvPr/>
        </p:nvCxnSpPr>
        <p:spPr bwMode="auto">
          <a:xfrm>
            <a:off x="4860197" y="3008475"/>
            <a:ext cx="0" cy="33408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82292DA-AAA5-4BD3-ADD9-9F0CEC04EADB}"/>
              </a:ext>
            </a:extLst>
          </p:cNvPr>
          <p:cNvSpPr txBox="1"/>
          <p:nvPr/>
        </p:nvSpPr>
        <p:spPr>
          <a:xfrm>
            <a:off x="1555287" y="3008474"/>
            <a:ext cx="627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- 0.1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F20011-40EB-4E61-9400-E4710C50C098}"/>
              </a:ext>
            </a:extLst>
          </p:cNvPr>
          <p:cNvSpPr txBox="1"/>
          <p:nvPr/>
        </p:nvSpPr>
        <p:spPr>
          <a:xfrm>
            <a:off x="4231492" y="3008474"/>
            <a:ext cx="628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accent6">
                    <a:lumMod val="75000"/>
                  </a:schemeClr>
                </a:solidFill>
              </a:rPr>
              <a:t>+ 0.1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5C7BC5-34CB-4DEC-B057-28E3207D22BD}"/>
              </a:ext>
            </a:extLst>
          </p:cNvPr>
          <p:cNvSpPr txBox="1"/>
          <p:nvPr/>
        </p:nvSpPr>
        <p:spPr>
          <a:xfrm>
            <a:off x="1592281" y="3346507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4.4         +          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9D3BA5-BDBF-4071-A4D1-DE95A62BB843}"/>
              </a:ext>
            </a:extLst>
          </p:cNvPr>
          <p:cNvSpPr txBox="1"/>
          <p:nvPr/>
        </p:nvSpPr>
        <p:spPr>
          <a:xfrm>
            <a:off x="5591986" y="3342562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=  7.4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B59B8F-DF99-4D36-B527-D628F9F65581}"/>
              </a:ext>
            </a:extLst>
          </p:cNvPr>
          <p:cNvSpPr txBox="1"/>
          <p:nvPr/>
        </p:nvSpPr>
        <p:spPr>
          <a:xfrm>
            <a:off x="5591986" y="3336398"/>
            <a:ext cx="194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 =  7.4</a:t>
            </a:r>
          </a:p>
        </p:txBody>
      </p:sp>
      <p:sp>
        <p:nvSpPr>
          <p:cNvPr id="23" name="Arrow: Curved Right 22">
            <a:extLst>
              <a:ext uri="{FF2B5EF4-FFF2-40B4-BE49-F238E27FC236}">
                <a16:creationId xmlns:a16="http://schemas.microsoft.com/office/drawing/2014/main" id="{3F5E3550-A862-47A5-BA89-166361BA3E48}"/>
              </a:ext>
            </a:extLst>
          </p:cNvPr>
          <p:cNvSpPr/>
          <p:nvPr/>
        </p:nvSpPr>
        <p:spPr bwMode="auto">
          <a:xfrm rot="10800000">
            <a:off x="7025492" y="2545893"/>
            <a:ext cx="731520" cy="1176751"/>
          </a:xfrm>
          <a:prstGeom prst="curvedRightArrow">
            <a:avLst>
              <a:gd name="adj1" fmla="val 17302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F073C7-A166-4D18-BDC9-98BEFBA0176A}"/>
              </a:ext>
            </a:extLst>
          </p:cNvPr>
          <p:cNvSpPr txBox="1"/>
          <p:nvPr/>
        </p:nvSpPr>
        <p:spPr>
          <a:xfrm>
            <a:off x="1082475" y="6273225"/>
            <a:ext cx="5349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   4.5 +  2.9 = 4.4 + 3 = 7.4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E0F3F99-6696-4BD3-81DF-0274CAA40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8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36372 -0.049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77" y="-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00069 -0.1361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1" grpId="1"/>
      <p:bldP spid="22" grpId="0"/>
      <p:bldP spid="23" grpId="0" animBg="1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|2.8|4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0.8|0.9|1.1|0.8|57.2|1.4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1.1|1|1.4|19.2|3.2|7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|1.7|27.6|19.4|13.6|1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7.2|56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4|17.1|97.1|1|12.8|0.8|1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5|19.2|5.8|17.4|6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3|1.9|1.9|1.1|1.7|1.4|1.4|1.2|1.4|9.3|3.9|10.8|8.6|1.8|1.6|1.6|1.3|1.6|1.4|1.5|1.2|4.9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21.4|29.1|30.1|10.2|4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9|10.9|26.2|16.1|3.5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1|8.7|46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18.1|10.7|6.8|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C50CE4-AAFD-4B8A-AA99-CE17F84DE9D3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683</Words>
  <Application>Microsoft Office PowerPoint</Application>
  <PresentationFormat>On-screen Show (4:3)</PresentationFormat>
  <Paragraphs>155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28</cp:revision>
  <dcterms:created xsi:type="dcterms:W3CDTF">2020-04-15T07:07:39Z</dcterms:created>
  <dcterms:modified xsi:type="dcterms:W3CDTF">2020-08-27T11:14:26Z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