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5" r:id="rId5"/>
  </p:sldMasterIdLst>
  <p:notesMasterIdLst>
    <p:notesMasterId r:id="rId29"/>
  </p:notesMasterIdLst>
  <p:sldIdLst>
    <p:sldId id="387" r:id="rId6"/>
    <p:sldId id="388" r:id="rId7"/>
    <p:sldId id="389" r:id="rId8"/>
    <p:sldId id="390" r:id="rId9"/>
    <p:sldId id="391" r:id="rId10"/>
    <p:sldId id="316" r:id="rId11"/>
    <p:sldId id="392" r:id="rId12"/>
    <p:sldId id="368" r:id="rId13"/>
    <p:sldId id="394" r:id="rId14"/>
    <p:sldId id="395" r:id="rId15"/>
    <p:sldId id="396" r:id="rId16"/>
    <p:sldId id="384" r:id="rId17"/>
    <p:sldId id="397" r:id="rId18"/>
    <p:sldId id="398" r:id="rId19"/>
    <p:sldId id="399" r:id="rId20"/>
    <p:sldId id="278" r:id="rId21"/>
    <p:sldId id="268" r:id="rId22"/>
    <p:sldId id="272" r:id="rId23"/>
    <p:sldId id="271" r:id="rId24"/>
    <p:sldId id="277" r:id="rId25"/>
    <p:sldId id="400" r:id="rId26"/>
    <p:sldId id="370" r:id="rId27"/>
    <p:sldId id="40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E6B519-37A0-4C5B-880F-0EAD30C6B9A8}" v="1" dt="2020-08-27T11:11:27.8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77794" autoAdjust="0"/>
  </p:normalViewPr>
  <p:slideViewPr>
    <p:cSldViewPr snapToGrid="0">
      <p:cViewPr varScale="1">
        <p:scale>
          <a:sx n="56" d="100"/>
          <a:sy n="56" d="100"/>
        </p:scale>
        <p:origin x="178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2CE6B519-37A0-4C5B-880F-0EAD30C6B9A8}"/>
    <pc:docChg chg="undo custSel modSld">
      <pc:chgData name="Andrew Young" userId="3d7dab09-352b-4858-b937-4a4f8b94e613" providerId="ADAL" clId="{2CE6B519-37A0-4C5B-880F-0EAD30C6B9A8}" dt="2020-08-27T11:11:27.871" v="7" actId="207"/>
      <pc:docMkLst>
        <pc:docMk/>
      </pc:docMkLst>
      <pc:sldChg chg="modSp mod">
        <pc:chgData name="Andrew Young" userId="3d7dab09-352b-4858-b937-4a4f8b94e613" providerId="ADAL" clId="{2CE6B519-37A0-4C5B-880F-0EAD30C6B9A8}" dt="2020-08-27T11:10:45.981" v="3" actId="14100"/>
        <pc:sldMkLst>
          <pc:docMk/>
          <pc:sldMk cId="2423614566" sldId="271"/>
        </pc:sldMkLst>
        <pc:spChg chg="mod">
          <ac:chgData name="Andrew Young" userId="3d7dab09-352b-4858-b937-4a4f8b94e613" providerId="ADAL" clId="{2CE6B519-37A0-4C5B-880F-0EAD30C6B9A8}" dt="2020-08-27T11:10:45.981" v="3" actId="14100"/>
          <ac:spMkLst>
            <pc:docMk/>
            <pc:sldMk cId="2423614566" sldId="271"/>
            <ac:spMk id="14" creationId="{27DE269C-C8A8-7248-9CB5-37D230A49CE8}"/>
          </ac:spMkLst>
        </pc:spChg>
      </pc:sldChg>
      <pc:sldChg chg="modSp mod">
        <pc:chgData name="Andrew Young" userId="3d7dab09-352b-4858-b937-4a4f8b94e613" providerId="ADAL" clId="{2CE6B519-37A0-4C5B-880F-0EAD30C6B9A8}" dt="2020-08-27T11:10:08.598" v="2" actId="14100"/>
        <pc:sldMkLst>
          <pc:docMk/>
          <pc:sldMk cId="3208384702" sldId="384"/>
        </pc:sldMkLst>
        <pc:spChg chg="mod">
          <ac:chgData name="Andrew Young" userId="3d7dab09-352b-4858-b937-4a4f8b94e613" providerId="ADAL" clId="{2CE6B519-37A0-4C5B-880F-0EAD30C6B9A8}" dt="2020-08-27T11:10:08.598" v="2" actId="14100"/>
          <ac:spMkLst>
            <pc:docMk/>
            <pc:sldMk cId="3208384702" sldId="384"/>
            <ac:spMk id="6" creationId="{14CFDFAD-683E-D342-B388-DDF2524D56A7}"/>
          </ac:spMkLst>
        </pc:spChg>
      </pc:sldChg>
      <pc:sldChg chg="modSp mod">
        <pc:chgData name="Andrew Young" userId="3d7dab09-352b-4858-b937-4a4f8b94e613" providerId="ADAL" clId="{2CE6B519-37A0-4C5B-880F-0EAD30C6B9A8}" dt="2020-08-27T11:08:37.357" v="1" actId="14100"/>
        <pc:sldMkLst>
          <pc:docMk/>
          <pc:sldMk cId="0" sldId="387"/>
        </pc:sldMkLst>
        <pc:spChg chg="mod">
          <ac:chgData name="Andrew Young" userId="3d7dab09-352b-4858-b937-4a4f8b94e613" providerId="ADAL" clId="{2CE6B519-37A0-4C5B-880F-0EAD30C6B9A8}" dt="2020-08-27T11:08:37.357" v="1" actId="14100"/>
          <ac:spMkLst>
            <pc:docMk/>
            <pc:sldMk cId="0" sldId="387"/>
            <ac:spMk id="12291" creationId="{868050C9-2513-4A87-8959-BA8B2A86C217}"/>
          </ac:spMkLst>
        </pc:spChg>
      </pc:sldChg>
      <pc:sldChg chg="modSp mod">
        <pc:chgData name="Andrew Young" userId="3d7dab09-352b-4858-b937-4a4f8b94e613" providerId="ADAL" clId="{2CE6B519-37A0-4C5B-880F-0EAD30C6B9A8}" dt="2020-08-27T11:11:27.871" v="7" actId="207"/>
        <pc:sldMkLst>
          <pc:docMk/>
          <pc:sldMk cId="3885466454" sldId="401"/>
        </pc:sldMkLst>
        <pc:spChg chg="mod">
          <ac:chgData name="Andrew Young" userId="3d7dab09-352b-4858-b937-4a4f8b94e613" providerId="ADAL" clId="{2CE6B519-37A0-4C5B-880F-0EAD30C6B9A8}" dt="2020-08-27T11:11:27.871" v="7" actId="207"/>
          <ac:spMkLst>
            <pc:docMk/>
            <pc:sldMk cId="3885466454" sldId="401"/>
            <ac:spMk id="2" creationId="{7D8B566E-A00F-4756-B3A5-E0BF747475B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72216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17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5802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469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29193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93419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67754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2676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2946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799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711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1021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30584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1051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910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2031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024313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7921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852305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114799" cy="193757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9437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2" name="Picture 1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4304BF08-3DD4-4B54-A8ED-5A5152E36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2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AA7286-541F-43FE-B29B-7D979D2369AF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3784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3" y="156150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013484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  <p:sldLayoutId id="2147483673" r:id="rId5"/>
    <p:sldLayoutId id="2147483674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1841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0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3.xml"/><Relationship Id="rId6" Type="http://schemas.openxmlformats.org/officeDocument/2006/relationships/image" Target="../media/image27.png"/><Relationship Id="rId5" Type="http://schemas.openxmlformats.org/officeDocument/2006/relationships/image" Target="../media/image17.pn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4.xml"/><Relationship Id="rId6" Type="http://schemas.openxmlformats.org/officeDocument/2006/relationships/image" Target="../media/image27.png"/><Relationship Id="rId5" Type="http://schemas.openxmlformats.org/officeDocument/2006/relationships/image" Target="../media/image17.pn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UKS2 Number, Addition and Subtraction </a:t>
            </a:r>
          </a:p>
          <a:p>
            <a:pPr eaLnBrk="1" hangingPunct="1"/>
            <a:r>
              <a:rPr lang="en-US" altLang="en-US" dirty="0"/>
              <a:t>Lesson 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3823E6-CACC-478B-88A3-939B9B2F30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63B040-1E92-4C20-85B7-FC06DFD32F62}"/>
              </a:ext>
            </a:extLst>
          </p:cNvPr>
          <p:cNvSpPr txBox="1"/>
          <p:nvPr/>
        </p:nvSpPr>
        <p:spPr>
          <a:xfrm>
            <a:off x="806911" y="1498810"/>
            <a:ext cx="75949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effectLst/>
                <a:ea typeface="Calibri" panose="020F0502020204030204" pitchFamily="34" charset="0"/>
              </a:rPr>
              <a:t>This is a practical activity, watch the video, to see what the teacher does.</a:t>
            </a:r>
            <a:endParaRPr lang="en-GB" dirty="0">
              <a:effectLst/>
              <a:ea typeface="Calibri" panose="020F050202020403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454BF76-76D3-448D-9C54-EF00140EC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46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B62D23-F6A4-485A-9B08-B1D0B7136D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E0D9ECC-C11A-4335-AF3D-A40D8A5F0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15A8FE-8A1C-482E-B336-C13FF32A6FDC}"/>
              </a:ext>
            </a:extLst>
          </p:cNvPr>
          <p:cNvSpPr txBox="1"/>
          <p:nvPr/>
        </p:nvSpPr>
        <p:spPr>
          <a:xfrm>
            <a:off x="825689" y="1539754"/>
            <a:ext cx="748579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effectLst/>
                <a:ea typeface="Calibri" panose="020F0502020204030204" pitchFamily="34" charset="0"/>
              </a:rPr>
              <a:t>This is a practical activity, watch the video, to see what the teacher does.</a:t>
            </a:r>
            <a:endParaRPr lang="en-GB" dirty="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509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A89938-3D37-4C15-B4BA-89A6D40E45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628F4B3-46E9-4890-ADE4-DFACCC49D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078037-3E05-884A-80AD-B6B84134C5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47" t="11128" r="2174" b="4769"/>
          <a:stretch/>
        </p:blipFill>
        <p:spPr>
          <a:xfrm>
            <a:off x="2115326" y="1048130"/>
            <a:ext cx="3819378" cy="230965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3FCE828-14D4-134B-8F6C-E905EFFD1C24}"/>
              </a:ext>
            </a:extLst>
          </p:cNvPr>
          <p:cNvSpPr/>
          <p:nvPr/>
        </p:nvSpPr>
        <p:spPr>
          <a:xfrm>
            <a:off x="2115326" y="3775913"/>
            <a:ext cx="531427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addend</a:t>
            </a:r>
            <a:r>
              <a:rPr lang="en-US" sz="3600" dirty="0">
                <a:solidFill>
                  <a:srgbClr val="00B050"/>
                </a:solidFill>
              </a:rPr>
              <a:t> </a:t>
            </a:r>
            <a:r>
              <a:rPr lang="en-US" sz="3600" dirty="0">
                <a:solidFill>
                  <a:srgbClr val="0070C0"/>
                </a:solidFill>
              </a:rPr>
              <a:t>+</a:t>
            </a:r>
            <a:r>
              <a:rPr lang="en-US" sz="3600" dirty="0">
                <a:solidFill>
                  <a:srgbClr val="00B050"/>
                </a:solidFill>
              </a:rPr>
              <a:t> </a:t>
            </a:r>
            <a:r>
              <a:rPr lang="en-US" sz="3600" dirty="0">
                <a:solidFill>
                  <a:srgbClr val="FFC000"/>
                </a:solidFill>
              </a:rPr>
              <a:t>addend</a:t>
            </a:r>
            <a:r>
              <a:rPr lang="en-US" sz="3600" dirty="0">
                <a:solidFill>
                  <a:srgbClr val="00B050"/>
                </a:solidFill>
              </a:rPr>
              <a:t> </a:t>
            </a:r>
            <a:r>
              <a:rPr lang="en-US" sz="3600" dirty="0">
                <a:solidFill>
                  <a:srgbClr val="0070C0"/>
                </a:solidFill>
              </a:rPr>
              <a:t>= sum </a:t>
            </a:r>
          </a:p>
          <a:p>
            <a:pPr algn="ctr"/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A273B4-C7F0-BC41-ACF1-3C1AC543F907}"/>
              </a:ext>
            </a:extLst>
          </p:cNvPr>
          <p:cNvSpPr/>
          <p:nvPr/>
        </p:nvSpPr>
        <p:spPr>
          <a:xfrm>
            <a:off x="2769555" y="4529965"/>
            <a:ext cx="4881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7</a:t>
            </a:r>
            <a:r>
              <a:rPr lang="en-US" sz="3600" dirty="0">
                <a:solidFill>
                  <a:srgbClr val="0070C0"/>
                </a:solidFill>
              </a:rPr>
              <a:t>      +      </a:t>
            </a:r>
            <a:r>
              <a:rPr lang="en-US" sz="3600" dirty="0">
                <a:solidFill>
                  <a:srgbClr val="FFC000"/>
                </a:solidFill>
              </a:rPr>
              <a:t>3</a:t>
            </a:r>
            <a:r>
              <a:rPr lang="en-US" sz="3600" dirty="0">
                <a:solidFill>
                  <a:srgbClr val="0070C0"/>
                </a:solidFill>
              </a:rPr>
              <a:t>      =  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CFDFAD-683E-D342-B388-DDF2524D56A7}"/>
              </a:ext>
            </a:extLst>
          </p:cNvPr>
          <p:cNvSpPr txBox="1"/>
          <p:nvPr/>
        </p:nvSpPr>
        <p:spPr>
          <a:xfrm>
            <a:off x="1658989" y="5271261"/>
            <a:ext cx="5483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 have added ___ to this addend so I need to subtract _____ from the other addend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838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B1E1C42-C592-44DD-8D84-FB5B042220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027DCE-FA6A-43A6-92E6-6A8A8A388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179B6E3-64D0-469E-8B10-311894DD3925}"/>
              </a:ext>
            </a:extLst>
          </p:cNvPr>
          <p:cNvSpPr/>
          <p:nvPr/>
        </p:nvSpPr>
        <p:spPr bwMode="auto">
          <a:xfrm>
            <a:off x="3729038" y="1331928"/>
            <a:ext cx="1685925" cy="168592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F85F3F4-8421-4730-8E73-1E2C16F08827}"/>
              </a:ext>
            </a:extLst>
          </p:cNvPr>
          <p:cNvSpPr/>
          <p:nvPr/>
        </p:nvSpPr>
        <p:spPr bwMode="auto">
          <a:xfrm>
            <a:off x="2300288" y="3741752"/>
            <a:ext cx="1685925" cy="168592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7EB9796-CB97-415D-8D08-B6884AF11FF6}"/>
              </a:ext>
            </a:extLst>
          </p:cNvPr>
          <p:cNvSpPr/>
          <p:nvPr/>
        </p:nvSpPr>
        <p:spPr bwMode="auto">
          <a:xfrm>
            <a:off x="5157788" y="3741752"/>
            <a:ext cx="1685925" cy="168592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65E7564-BF23-42FA-BF35-D9ADA81EEC9D}"/>
              </a:ext>
            </a:extLst>
          </p:cNvPr>
          <p:cNvCxnSpPr>
            <a:cxnSpLocks/>
            <a:stCxn id="12" idx="3"/>
          </p:cNvCxnSpPr>
          <p:nvPr/>
        </p:nvCxnSpPr>
        <p:spPr bwMode="auto">
          <a:xfrm flipH="1">
            <a:off x="3315892" y="2770955"/>
            <a:ext cx="660044" cy="993801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7A035EC-2C67-4469-912F-6F24248F2AA3}"/>
              </a:ext>
            </a:extLst>
          </p:cNvPr>
          <p:cNvCxnSpPr>
            <a:cxnSpLocks/>
            <a:stCxn id="12" idx="5"/>
          </p:cNvCxnSpPr>
          <p:nvPr/>
        </p:nvCxnSpPr>
        <p:spPr bwMode="auto">
          <a:xfrm>
            <a:off x="5168065" y="2770955"/>
            <a:ext cx="712396" cy="993801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0D8169D6-BF00-43DD-AB65-B1B8A6E505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810" y="1515728"/>
            <a:ext cx="304225" cy="33248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9F2D0AC-262A-4989-8A8A-096B08220F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753" y="2086098"/>
            <a:ext cx="304225" cy="33248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DA7630-B568-4171-9618-3CDF3FDDC0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383" y="1515728"/>
            <a:ext cx="304225" cy="33248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C8C45F3-BFAA-4DE6-BFC0-B1D96BA081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022" y="2086098"/>
            <a:ext cx="304225" cy="33248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568CF7C-9C75-45BB-8D4E-B2C9B5823D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596" y="2501566"/>
            <a:ext cx="304225" cy="33248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DC0690D-3C50-4562-B679-FD2098698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810" y="1515728"/>
            <a:ext cx="304225" cy="33248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FB3327B-796C-4897-8C92-B8BBD62DB9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383" y="1515728"/>
            <a:ext cx="304225" cy="33248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32FE77C-7DAE-4DCD-9501-CB36AF24BB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752" y="2092409"/>
            <a:ext cx="304225" cy="33248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F3F36A0-BC48-4C88-B8DB-D1387A28DF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596" y="2501566"/>
            <a:ext cx="304225" cy="33248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F9D5136-A78E-4A3A-8478-5D8079A2BE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022" y="2086098"/>
            <a:ext cx="304225" cy="3324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81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111E-6 L -0.15608 0.381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3" y="190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1111E-6 L -0.15573 0.381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5" y="190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22222E-6 L -0.10417 0.3819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1909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-0.25799 0.3606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1803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12309 0.279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417 0.38195 L 0.19497 0.396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111E-6 L -0.15608 0.38148 " pathEditMode="relative" rAng="0" ptsTypes="AA">
                                      <p:cBhvr>
                                        <p:cTn id="32" dur="2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3" y="1907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1111E-6 L -0.15573 0.38148 " pathEditMode="relative" rAng="0" ptsTypes="AA">
                                      <p:cBhvr>
                                        <p:cTn id="36" dur="2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5" y="1907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0.19705 0.39722 " pathEditMode="relative" rAng="0" ptsTypes="AA">
                                      <p:cBhvr>
                                        <p:cTn id="40" dur="2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44" y="1986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12309 0.2794 " pathEditMode="relative" rAng="0" ptsTypes="AA">
                                      <p:cBhvr>
                                        <p:cTn id="44" dur="2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1395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-0.25191 0.36065 " pathEditMode="relative" rAng="0" ptsTypes="AA">
                                      <p:cBhvr>
                                        <p:cTn id="48" dur="2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4" y="1803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103">
            <a:extLst>
              <a:ext uri="{FF2B5EF4-FFF2-40B4-BE49-F238E27FC236}">
                <a16:creationId xmlns:a16="http://schemas.microsoft.com/office/drawing/2014/main" id="{71544ED8-09EA-4C47-B112-ABEF263ACA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69" y="1671474"/>
            <a:ext cx="5466904" cy="4637846"/>
          </a:xfrm>
          <a:prstGeom prst="rect">
            <a:avLst/>
          </a:prstGeom>
        </p:spPr>
      </p:pic>
      <p:sp>
        <p:nvSpPr>
          <p:cNvPr id="153" name="Rectangle 152">
            <a:extLst>
              <a:ext uri="{FF2B5EF4-FFF2-40B4-BE49-F238E27FC236}">
                <a16:creationId xmlns:a16="http://schemas.microsoft.com/office/drawing/2014/main" id="{7EDD8CDD-4DDD-4BA1-B4F3-0115FA27060A}"/>
              </a:ext>
            </a:extLst>
          </p:cNvPr>
          <p:cNvSpPr/>
          <p:nvPr/>
        </p:nvSpPr>
        <p:spPr bwMode="auto">
          <a:xfrm>
            <a:off x="5330316" y="5170652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11BE756-5257-41FE-ACDF-E0BA816AA238}"/>
              </a:ext>
            </a:extLst>
          </p:cNvPr>
          <p:cNvSpPr txBox="1"/>
          <p:nvPr/>
        </p:nvSpPr>
        <p:spPr bwMode="auto">
          <a:xfrm>
            <a:off x="5299253" y="5198160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0D2A5984-20C7-41C1-9D37-F1BA277DFC91}"/>
              </a:ext>
            </a:extLst>
          </p:cNvPr>
          <p:cNvSpPr/>
          <p:nvPr/>
        </p:nvSpPr>
        <p:spPr bwMode="auto">
          <a:xfrm>
            <a:off x="5333831" y="2771975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6F806E8B-172F-448C-A461-85FC10114C59}"/>
              </a:ext>
            </a:extLst>
          </p:cNvPr>
          <p:cNvSpPr/>
          <p:nvPr/>
        </p:nvSpPr>
        <p:spPr bwMode="auto">
          <a:xfrm>
            <a:off x="4317947" y="2832969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849EC6D-99B4-40FA-8F4E-7CF7317E7F3B}"/>
              </a:ext>
            </a:extLst>
          </p:cNvPr>
          <p:cNvSpPr/>
          <p:nvPr/>
        </p:nvSpPr>
        <p:spPr bwMode="auto">
          <a:xfrm>
            <a:off x="4291141" y="3380478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B764D4B9-C468-4248-A5E4-413AF3054EEF}"/>
              </a:ext>
            </a:extLst>
          </p:cNvPr>
          <p:cNvSpPr/>
          <p:nvPr/>
        </p:nvSpPr>
        <p:spPr bwMode="auto">
          <a:xfrm>
            <a:off x="5304983" y="3406217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8BEBFE5F-7A1B-4937-BDF7-31625077FFE8}"/>
              </a:ext>
            </a:extLst>
          </p:cNvPr>
          <p:cNvSpPr/>
          <p:nvPr/>
        </p:nvSpPr>
        <p:spPr bwMode="auto">
          <a:xfrm>
            <a:off x="4316474" y="3969299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4F20A194-9142-46C9-9692-0673178C59B0}"/>
              </a:ext>
            </a:extLst>
          </p:cNvPr>
          <p:cNvSpPr/>
          <p:nvPr/>
        </p:nvSpPr>
        <p:spPr bwMode="auto">
          <a:xfrm>
            <a:off x="5383309" y="3967185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CB5F4C23-2C82-4FE7-BFE5-DDB91C1C5012}"/>
              </a:ext>
            </a:extLst>
          </p:cNvPr>
          <p:cNvSpPr/>
          <p:nvPr/>
        </p:nvSpPr>
        <p:spPr bwMode="auto">
          <a:xfrm>
            <a:off x="5359164" y="4536410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2F0603C6-F6BD-4674-BC7D-0E9B00F24C0C}"/>
              </a:ext>
            </a:extLst>
          </p:cNvPr>
          <p:cNvSpPr/>
          <p:nvPr/>
        </p:nvSpPr>
        <p:spPr bwMode="auto">
          <a:xfrm>
            <a:off x="4343280" y="4597404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B059E724-EA39-46DD-9450-4729D0247A6C}"/>
              </a:ext>
            </a:extLst>
          </p:cNvPr>
          <p:cNvSpPr/>
          <p:nvPr/>
        </p:nvSpPr>
        <p:spPr bwMode="auto">
          <a:xfrm>
            <a:off x="4316474" y="5144913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CE3793E1-FB49-432C-9202-511085592984}"/>
              </a:ext>
            </a:extLst>
          </p:cNvPr>
          <p:cNvSpPr/>
          <p:nvPr/>
        </p:nvSpPr>
        <p:spPr bwMode="auto">
          <a:xfrm>
            <a:off x="4317218" y="5755164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04C53576-DFCC-4494-B187-85BB37975BF0}"/>
              </a:ext>
            </a:extLst>
          </p:cNvPr>
          <p:cNvSpPr/>
          <p:nvPr/>
        </p:nvSpPr>
        <p:spPr bwMode="auto">
          <a:xfrm>
            <a:off x="5331060" y="5780903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4" name="Picture 113">
            <a:extLst>
              <a:ext uri="{FF2B5EF4-FFF2-40B4-BE49-F238E27FC236}">
                <a16:creationId xmlns:a16="http://schemas.microsoft.com/office/drawing/2014/main" id="{16114518-2715-440A-933C-54929E937A2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3109" y="1674001"/>
            <a:ext cx="1934618" cy="470020"/>
          </a:xfrm>
          <a:prstGeom prst="rect">
            <a:avLst/>
          </a:prstGeom>
        </p:spPr>
      </p:pic>
      <p:sp>
        <p:nvSpPr>
          <p:cNvPr id="142" name="Rectangle 141">
            <a:extLst>
              <a:ext uri="{FF2B5EF4-FFF2-40B4-BE49-F238E27FC236}">
                <a16:creationId xmlns:a16="http://schemas.microsoft.com/office/drawing/2014/main" id="{82CE7AD4-8BE2-4679-B557-7DA790631BED}"/>
              </a:ext>
            </a:extLst>
          </p:cNvPr>
          <p:cNvSpPr/>
          <p:nvPr/>
        </p:nvSpPr>
        <p:spPr bwMode="auto">
          <a:xfrm>
            <a:off x="4291141" y="2204864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A107C7CD-8167-4D2A-8B9F-B22A9EDEEEE9}"/>
              </a:ext>
            </a:extLst>
          </p:cNvPr>
          <p:cNvSpPr/>
          <p:nvPr/>
        </p:nvSpPr>
        <p:spPr bwMode="auto">
          <a:xfrm>
            <a:off x="5383309" y="2164871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0E2EC2-40EB-4358-B098-EC96BD6D9C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1173B6F-0310-4691-9DB6-F2D3FD126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5A8036-8D66-492D-9C67-8F3BC680E84B}"/>
              </a:ext>
            </a:extLst>
          </p:cNvPr>
          <p:cNvSpPr/>
          <p:nvPr/>
        </p:nvSpPr>
        <p:spPr bwMode="auto">
          <a:xfrm>
            <a:off x="4147125" y="3027992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9FBA2C1-4A43-4244-9F18-A440350E8AEC}"/>
              </a:ext>
            </a:extLst>
          </p:cNvPr>
          <p:cNvSpPr/>
          <p:nvPr/>
        </p:nvSpPr>
        <p:spPr bwMode="auto">
          <a:xfrm>
            <a:off x="5155237" y="3027992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E8C6616-AD66-4804-B381-1C50808C9263}"/>
              </a:ext>
            </a:extLst>
          </p:cNvPr>
          <p:cNvSpPr/>
          <p:nvPr/>
        </p:nvSpPr>
        <p:spPr bwMode="auto">
          <a:xfrm>
            <a:off x="528079" y="2196000"/>
            <a:ext cx="3456384" cy="498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DAEF4D3-9E6B-4F78-BDCB-97258937A7A2}"/>
              </a:ext>
            </a:extLst>
          </p:cNvPr>
          <p:cNvSpPr txBox="1"/>
          <p:nvPr/>
        </p:nvSpPr>
        <p:spPr bwMode="auto">
          <a:xfrm>
            <a:off x="4291141" y="2206287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F73FF7B-DE9D-4035-9817-9A8BACBD7395}"/>
              </a:ext>
            </a:extLst>
          </p:cNvPr>
          <p:cNvSpPr txBox="1"/>
          <p:nvPr/>
        </p:nvSpPr>
        <p:spPr bwMode="auto">
          <a:xfrm>
            <a:off x="5299253" y="2204864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86458EE-46A3-46EE-80F3-E47768883845}"/>
              </a:ext>
            </a:extLst>
          </p:cNvPr>
          <p:cNvSpPr txBox="1"/>
          <p:nvPr/>
        </p:nvSpPr>
        <p:spPr bwMode="auto">
          <a:xfrm>
            <a:off x="4291141" y="3399383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DDBFEDB-88AD-4050-B4D6-749D6F94A140}"/>
              </a:ext>
            </a:extLst>
          </p:cNvPr>
          <p:cNvSpPr txBox="1"/>
          <p:nvPr/>
        </p:nvSpPr>
        <p:spPr bwMode="auto">
          <a:xfrm>
            <a:off x="5299253" y="3397960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071EC4B-1734-4B6E-9D9F-35BA57CBDF2E}"/>
              </a:ext>
            </a:extLst>
          </p:cNvPr>
          <p:cNvSpPr txBox="1"/>
          <p:nvPr/>
        </p:nvSpPr>
        <p:spPr bwMode="auto">
          <a:xfrm>
            <a:off x="4291141" y="4006487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856A8A6-B171-485F-B7D3-8F95DD338DAD}"/>
              </a:ext>
            </a:extLst>
          </p:cNvPr>
          <p:cNvSpPr txBox="1"/>
          <p:nvPr/>
        </p:nvSpPr>
        <p:spPr bwMode="auto">
          <a:xfrm>
            <a:off x="5299253" y="4005064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64A7F88-AD1D-4610-A609-994807CECAB3}"/>
              </a:ext>
            </a:extLst>
          </p:cNvPr>
          <p:cNvSpPr txBox="1"/>
          <p:nvPr/>
        </p:nvSpPr>
        <p:spPr bwMode="auto">
          <a:xfrm>
            <a:off x="4291141" y="4623519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457D9EC-6BC2-4DDB-8CCB-8886F92E25F9}"/>
              </a:ext>
            </a:extLst>
          </p:cNvPr>
          <p:cNvSpPr txBox="1"/>
          <p:nvPr/>
        </p:nvSpPr>
        <p:spPr bwMode="auto">
          <a:xfrm>
            <a:off x="5299253" y="4622096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97DF631-E9C9-4553-98D5-05124BC84CA4}"/>
              </a:ext>
            </a:extLst>
          </p:cNvPr>
          <p:cNvSpPr txBox="1"/>
          <p:nvPr/>
        </p:nvSpPr>
        <p:spPr bwMode="auto">
          <a:xfrm>
            <a:off x="4291141" y="5199583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058818E-F0BF-4F0C-A665-DF2AC21CF9A0}"/>
              </a:ext>
            </a:extLst>
          </p:cNvPr>
          <p:cNvSpPr txBox="1"/>
          <p:nvPr/>
        </p:nvSpPr>
        <p:spPr bwMode="auto">
          <a:xfrm>
            <a:off x="4291141" y="5775647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2A4F4B3-79AE-4FE9-ADA4-9ACC3407E107}"/>
              </a:ext>
            </a:extLst>
          </p:cNvPr>
          <p:cNvSpPr txBox="1"/>
          <p:nvPr/>
        </p:nvSpPr>
        <p:spPr bwMode="auto">
          <a:xfrm>
            <a:off x="5299253" y="5774224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A83B9FD1-28FF-499B-B0B8-CE0E84853D79}"/>
              </a:ext>
            </a:extLst>
          </p:cNvPr>
          <p:cNvSpPr/>
          <p:nvPr/>
        </p:nvSpPr>
        <p:spPr bwMode="auto">
          <a:xfrm>
            <a:off x="567181" y="2793910"/>
            <a:ext cx="3456384" cy="498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lang="en-GB" dirty="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AB2E5294-C728-4453-9A1E-5CCCDEFB35AA}"/>
              </a:ext>
            </a:extLst>
          </p:cNvPr>
          <p:cNvSpPr/>
          <p:nvPr/>
        </p:nvSpPr>
        <p:spPr bwMode="auto">
          <a:xfrm>
            <a:off x="567181" y="3364788"/>
            <a:ext cx="3456384" cy="498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CCAF9611-32A9-441A-B650-261C29F26ABD}"/>
              </a:ext>
            </a:extLst>
          </p:cNvPr>
          <p:cNvSpPr/>
          <p:nvPr/>
        </p:nvSpPr>
        <p:spPr bwMode="auto">
          <a:xfrm>
            <a:off x="581103" y="3960000"/>
            <a:ext cx="3403360" cy="498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C2D9D240-F248-46AA-8CF1-4BDB060FE3DE}"/>
              </a:ext>
            </a:extLst>
          </p:cNvPr>
          <p:cNvSpPr/>
          <p:nvPr/>
        </p:nvSpPr>
        <p:spPr bwMode="auto">
          <a:xfrm>
            <a:off x="553412" y="4557389"/>
            <a:ext cx="3456384" cy="498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22EF673C-B894-428E-997F-077CC05E466F}"/>
              </a:ext>
            </a:extLst>
          </p:cNvPr>
          <p:cNvSpPr/>
          <p:nvPr/>
        </p:nvSpPr>
        <p:spPr bwMode="auto">
          <a:xfrm>
            <a:off x="553412" y="5148000"/>
            <a:ext cx="3456384" cy="498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3FC5A2E-F1BB-4DB0-9B7A-012D605B3CCF}"/>
              </a:ext>
            </a:extLst>
          </p:cNvPr>
          <p:cNvSpPr/>
          <p:nvPr/>
        </p:nvSpPr>
        <p:spPr bwMode="auto">
          <a:xfrm>
            <a:off x="538003" y="5736431"/>
            <a:ext cx="3456384" cy="498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49E2BF5-E9AE-4CDE-A65F-F439B4369195}"/>
              </a:ext>
            </a:extLst>
          </p:cNvPr>
          <p:cNvSpPr txBox="1"/>
          <p:nvPr/>
        </p:nvSpPr>
        <p:spPr bwMode="auto">
          <a:xfrm>
            <a:off x="4291141" y="2823319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A6298CD6-8F45-46D8-9B7C-2C04EE980DB1}"/>
              </a:ext>
            </a:extLst>
          </p:cNvPr>
          <p:cNvSpPr txBox="1"/>
          <p:nvPr/>
        </p:nvSpPr>
        <p:spPr bwMode="auto">
          <a:xfrm>
            <a:off x="5299253" y="2821896"/>
            <a:ext cx="36004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pic>
        <p:nvPicPr>
          <p:cNvPr id="190" name="Picture 189">
            <a:extLst>
              <a:ext uri="{FF2B5EF4-FFF2-40B4-BE49-F238E27FC236}">
                <a16:creationId xmlns:a16="http://schemas.microsoft.com/office/drawing/2014/main" id="{3F47F5CA-9251-419C-B213-2660789961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4318" cy="464318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9BCD6FE4-8938-49FB-8609-CE7FFF953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4318" cy="464318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0DC54A64-E6AC-4445-B097-2670890DED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4318" cy="464318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533240AB-01F8-4FB9-8DA7-AD6DDF0091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4318" cy="464318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8831C32B-A73A-4F65-8785-DDEC47605E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69C6006D-55B3-4792-8B75-64CD886F61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3773529B-335A-450F-9477-FCBC23152D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4318" cy="464318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6EB8C708-21C1-414D-9067-0348DA89F6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4318" cy="464318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4BE18375-FA8D-4A9C-8833-06DD97D8AF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4318" cy="464318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10082BC8-72D2-43E9-BC94-75A9D7E39A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4318" cy="464318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ACE7867F-1F62-4916-A3ED-2095231EE7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5754E868-881B-4B62-860B-A74C5CB5A9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7589E071-ED50-4F3E-BF51-2BFA899C87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3115" cy="463115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85C0C327-9A8E-4A8E-B394-126633620D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4318" cy="464318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95DABE08-509A-4A12-A260-619F2E6687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4318" cy="464318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B70B9AA-7591-44D9-A87A-FF5A4366C8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4318" cy="464318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95F86D25-B59A-4099-B47F-22E330AA47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168" name="Picture 167">
            <a:extLst>
              <a:ext uri="{FF2B5EF4-FFF2-40B4-BE49-F238E27FC236}">
                <a16:creationId xmlns:a16="http://schemas.microsoft.com/office/drawing/2014/main" id="{5E10A23F-DDB5-4225-8DFF-BE59F5746D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6D959DD6-2E9D-444A-B8CA-C17FC31202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3115" cy="463115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270C9998-C665-42FA-B309-98B1FD0A81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4318" cy="464318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3FFD878F-CACC-42A0-B260-490CF074C2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4318" cy="464318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DC6E2F3E-8F11-4F40-81BD-68EA43528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4318" cy="464318"/>
          </a:xfrm>
          <a:prstGeom prst="rect">
            <a:avLst/>
          </a:prstGeom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BDECB209-2976-45B6-87DC-B3BDB6B178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174" name="Picture 173">
            <a:extLst>
              <a:ext uri="{FF2B5EF4-FFF2-40B4-BE49-F238E27FC236}">
                <a16:creationId xmlns:a16="http://schemas.microsoft.com/office/drawing/2014/main" id="{D553D411-3693-45C7-9C66-91FE219F87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175" name="Picture 174">
            <a:extLst>
              <a:ext uri="{FF2B5EF4-FFF2-40B4-BE49-F238E27FC236}">
                <a16:creationId xmlns:a16="http://schemas.microsoft.com/office/drawing/2014/main" id="{E89E5A28-2B69-496A-ACD7-DF0AFFBB21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3115" cy="463115"/>
          </a:xfrm>
          <a:prstGeom prst="rect">
            <a:avLst/>
          </a:prstGeom>
        </p:spPr>
      </p:pic>
      <p:pic>
        <p:nvPicPr>
          <p:cNvPr id="177" name="Picture 176">
            <a:extLst>
              <a:ext uri="{FF2B5EF4-FFF2-40B4-BE49-F238E27FC236}">
                <a16:creationId xmlns:a16="http://schemas.microsoft.com/office/drawing/2014/main" id="{ADB74E62-08B5-46F3-B402-675DA7D600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4318" cy="464318"/>
          </a:xfrm>
          <a:prstGeom prst="rect">
            <a:avLst/>
          </a:prstGeom>
        </p:spPr>
      </p:pic>
      <p:pic>
        <p:nvPicPr>
          <p:cNvPr id="178" name="Picture 177">
            <a:extLst>
              <a:ext uri="{FF2B5EF4-FFF2-40B4-BE49-F238E27FC236}">
                <a16:creationId xmlns:a16="http://schemas.microsoft.com/office/drawing/2014/main" id="{63DB58C6-D80B-40C0-ACF3-1CFF6E65D5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4318" cy="464318"/>
          </a:xfrm>
          <a:prstGeom prst="rect">
            <a:avLst/>
          </a:prstGeom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2F242E8E-6EC3-4F28-A511-1AE0BCDA44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61BA10AD-9092-49ED-B858-FE8E0D7489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181" name="Picture 180">
            <a:extLst>
              <a:ext uri="{FF2B5EF4-FFF2-40B4-BE49-F238E27FC236}">
                <a16:creationId xmlns:a16="http://schemas.microsoft.com/office/drawing/2014/main" id="{85FF6159-4839-4A41-ACAE-71B77E0C59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3115" cy="463115"/>
          </a:xfrm>
          <a:prstGeom prst="rect">
            <a:avLst/>
          </a:prstGeom>
        </p:spPr>
      </p:pic>
      <p:pic>
        <p:nvPicPr>
          <p:cNvPr id="183" name="Picture 182">
            <a:extLst>
              <a:ext uri="{FF2B5EF4-FFF2-40B4-BE49-F238E27FC236}">
                <a16:creationId xmlns:a16="http://schemas.microsoft.com/office/drawing/2014/main" id="{A8E64F7E-6368-4334-A23B-9E230CEA51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4318" cy="464318"/>
          </a:xfrm>
          <a:prstGeom prst="rect">
            <a:avLst/>
          </a:prstGeom>
        </p:spPr>
      </p:pic>
      <p:pic>
        <p:nvPicPr>
          <p:cNvPr id="184" name="Picture 183">
            <a:extLst>
              <a:ext uri="{FF2B5EF4-FFF2-40B4-BE49-F238E27FC236}">
                <a16:creationId xmlns:a16="http://schemas.microsoft.com/office/drawing/2014/main" id="{5B930146-F59A-4D06-9786-7606DC5C38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4318" cy="464318"/>
          </a:xfrm>
          <a:prstGeom prst="rect">
            <a:avLst/>
          </a:prstGeom>
        </p:spPr>
      </p:pic>
      <p:pic>
        <p:nvPicPr>
          <p:cNvPr id="187" name="Picture 186">
            <a:extLst>
              <a:ext uri="{FF2B5EF4-FFF2-40B4-BE49-F238E27FC236}">
                <a16:creationId xmlns:a16="http://schemas.microsoft.com/office/drawing/2014/main" id="{0CC59CCD-F29C-4F3C-A0C2-27F490F869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188" name="Picture 187">
            <a:extLst>
              <a:ext uri="{FF2B5EF4-FFF2-40B4-BE49-F238E27FC236}">
                <a16:creationId xmlns:a16="http://schemas.microsoft.com/office/drawing/2014/main" id="{EE697927-52AF-4634-A9BC-1F7FBF1D13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2BCC9A0D-4D8F-4804-89FF-BDAE1B06E0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3115" cy="463115"/>
          </a:xfrm>
          <a:prstGeom prst="rect">
            <a:avLst/>
          </a:prstGeom>
        </p:spPr>
      </p:pic>
      <p:pic>
        <p:nvPicPr>
          <p:cNvPr id="207" name="Picture 206">
            <a:extLst>
              <a:ext uri="{FF2B5EF4-FFF2-40B4-BE49-F238E27FC236}">
                <a16:creationId xmlns:a16="http://schemas.microsoft.com/office/drawing/2014/main" id="{31F7381E-3D1D-46F1-A42E-C72E214B33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3115" cy="463115"/>
          </a:xfrm>
          <a:prstGeom prst="rect">
            <a:avLst/>
          </a:prstGeom>
        </p:spPr>
      </p:pic>
      <p:pic>
        <p:nvPicPr>
          <p:cNvPr id="227" name="Picture 226">
            <a:extLst>
              <a:ext uri="{FF2B5EF4-FFF2-40B4-BE49-F238E27FC236}">
                <a16:creationId xmlns:a16="http://schemas.microsoft.com/office/drawing/2014/main" id="{0BBAD293-4F4B-48E1-A72C-2C8AED6C54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3115" cy="463115"/>
          </a:xfrm>
          <a:prstGeom prst="rect">
            <a:avLst/>
          </a:prstGeom>
        </p:spPr>
      </p:pic>
      <p:pic>
        <p:nvPicPr>
          <p:cNvPr id="241" name="Picture 240">
            <a:extLst>
              <a:ext uri="{FF2B5EF4-FFF2-40B4-BE49-F238E27FC236}">
                <a16:creationId xmlns:a16="http://schemas.microsoft.com/office/drawing/2014/main" id="{78055E8B-EEFC-47BA-AA94-0473280C9F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4318" cy="464318"/>
          </a:xfrm>
          <a:prstGeom prst="rect">
            <a:avLst/>
          </a:prstGeom>
        </p:spPr>
      </p:pic>
      <p:pic>
        <p:nvPicPr>
          <p:cNvPr id="242" name="Picture 241">
            <a:extLst>
              <a:ext uri="{FF2B5EF4-FFF2-40B4-BE49-F238E27FC236}">
                <a16:creationId xmlns:a16="http://schemas.microsoft.com/office/drawing/2014/main" id="{5EFA0CF9-283E-422D-A0B0-75AC61963D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243" name="Picture 242">
            <a:extLst>
              <a:ext uri="{FF2B5EF4-FFF2-40B4-BE49-F238E27FC236}">
                <a16:creationId xmlns:a16="http://schemas.microsoft.com/office/drawing/2014/main" id="{79ABE75D-F075-46ED-B59B-8D0F9D4356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244" name="Picture 243">
            <a:extLst>
              <a:ext uri="{FF2B5EF4-FFF2-40B4-BE49-F238E27FC236}">
                <a16:creationId xmlns:a16="http://schemas.microsoft.com/office/drawing/2014/main" id="{44B0CFFF-A10F-4572-91EB-CC92DA4FD5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3115" cy="463115"/>
          </a:xfrm>
          <a:prstGeom prst="rect">
            <a:avLst/>
          </a:prstGeom>
        </p:spPr>
      </p:pic>
      <p:pic>
        <p:nvPicPr>
          <p:cNvPr id="245" name="Picture 244">
            <a:extLst>
              <a:ext uri="{FF2B5EF4-FFF2-40B4-BE49-F238E27FC236}">
                <a16:creationId xmlns:a16="http://schemas.microsoft.com/office/drawing/2014/main" id="{BEC28A7B-B4F8-496D-BB21-D85BCE1353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3115" cy="463115"/>
          </a:xfrm>
          <a:prstGeom prst="rect">
            <a:avLst/>
          </a:prstGeom>
        </p:spPr>
      </p:pic>
      <p:pic>
        <p:nvPicPr>
          <p:cNvPr id="246" name="Picture 245">
            <a:extLst>
              <a:ext uri="{FF2B5EF4-FFF2-40B4-BE49-F238E27FC236}">
                <a16:creationId xmlns:a16="http://schemas.microsoft.com/office/drawing/2014/main" id="{E1BEB41D-EC66-4798-8BD4-3779C61F65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3115" cy="463115"/>
          </a:xfrm>
          <a:prstGeom prst="rect">
            <a:avLst/>
          </a:prstGeom>
        </p:spPr>
      </p:pic>
      <p:pic>
        <p:nvPicPr>
          <p:cNvPr id="247" name="Picture 246">
            <a:extLst>
              <a:ext uri="{FF2B5EF4-FFF2-40B4-BE49-F238E27FC236}">
                <a16:creationId xmlns:a16="http://schemas.microsoft.com/office/drawing/2014/main" id="{7FBE79FE-87DC-4B48-B7D0-0A7B781D83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4318" cy="464318"/>
          </a:xfrm>
          <a:prstGeom prst="rect">
            <a:avLst/>
          </a:prstGeom>
        </p:spPr>
      </p:pic>
      <p:pic>
        <p:nvPicPr>
          <p:cNvPr id="248" name="Picture 247">
            <a:extLst>
              <a:ext uri="{FF2B5EF4-FFF2-40B4-BE49-F238E27FC236}">
                <a16:creationId xmlns:a16="http://schemas.microsoft.com/office/drawing/2014/main" id="{2C491011-7F88-4670-A217-13F48EA389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249" name="Picture 248">
            <a:extLst>
              <a:ext uri="{FF2B5EF4-FFF2-40B4-BE49-F238E27FC236}">
                <a16:creationId xmlns:a16="http://schemas.microsoft.com/office/drawing/2014/main" id="{D3EF3290-1EE6-4B00-8F90-02E8026076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250" name="Picture 249">
            <a:extLst>
              <a:ext uri="{FF2B5EF4-FFF2-40B4-BE49-F238E27FC236}">
                <a16:creationId xmlns:a16="http://schemas.microsoft.com/office/drawing/2014/main" id="{BCF629AB-C0D8-45FC-95A8-73FEF5BB79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3115" cy="463115"/>
          </a:xfrm>
          <a:prstGeom prst="rect">
            <a:avLst/>
          </a:prstGeom>
        </p:spPr>
      </p:pic>
      <p:pic>
        <p:nvPicPr>
          <p:cNvPr id="251" name="Picture 250">
            <a:extLst>
              <a:ext uri="{FF2B5EF4-FFF2-40B4-BE49-F238E27FC236}">
                <a16:creationId xmlns:a16="http://schemas.microsoft.com/office/drawing/2014/main" id="{AE252978-5998-4557-8865-D0D600BA61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3115" cy="463115"/>
          </a:xfrm>
          <a:prstGeom prst="rect">
            <a:avLst/>
          </a:prstGeom>
        </p:spPr>
      </p:pic>
      <p:pic>
        <p:nvPicPr>
          <p:cNvPr id="252" name="Picture 251">
            <a:extLst>
              <a:ext uri="{FF2B5EF4-FFF2-40B4-BE49-F238E27FC236}">
                <a16:creationId xmlns:a16="http://schemas.microsoft.com/office/drawing/2014/main" id="{21B50540-3F13-4F32-89B9-3BA93EB77E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3115" cy="463115"/>
          </a:xfrm>
          <a:prstGeom prst="rect">
            <a:avLst/>
          </a:prstGeom>
        </p:spPr>
      </p:pic>
      <p:pic>
        <p:nvPicPr>
          <p:cNvPr id="254" name="Picture 253">
            <a:extLst>
              <a:ext uri="{FF2B5EF4-FFF2-40B4-BE49-F238E27FC236}">
                <a16:creationId xmlns:a16="http://schemas.microsoft.com/office/drawing/2014/main" id="{7F434D4E-3010-4F5D-AF81-DA514CC786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255" name="Picture 254">
            <a:extLst>
              <a:ext uri="{FF2B5EF4-FFF2-40B4-BE49-F238E27FC236}">
                <a16:creationId xmlns:a16="http://schemas.microsoft.com/office/drawing/2014/main" id="{F34FB016-AC08-44C4-B268-0FA1F7662B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256" name="Picture 255">
            <a:extLst>
              <a:ext uri="{FF2B5EF4-FFF2-40B4-BE49-F238E27FC236}">
                <a16:creationId xmlns:a16="http://schemas.microsoft.com/office/drawing/2014/main" id="{30B59ED1-A2E2-4C49-8D6D-934460BA3B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3115" cy="463115"/>
          </a:xfrm>
          <a:prstGeom prst="rect">
            <a:avLst/>
          </a:prstGeom>
        </p:spPr>
      </p:pic>
      <p:pic>
        <p:nvPicPr>
          <p:cNvPr id="257" name="Picture 256">
            <a:extLst>
              <a:ext uri="{FF2B5EF4-FFF2-40B4-BE49-F238E27FC236}">
                <a16:creationId xmlns:a16="http://schemas.microsoft.com/office/drawing/2014/main" id="{DEB9C65C-C07A-418E-A175-0584AC3443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3115" cy="463115"/>
          </a:xfrm>
          <a:prstGeom prst="rect">
            <a:avLst/>
          </a:prstGeom>
        </p:spPr>
      </p:pic>
      <p:pic>
        <p:nvPicPr>
          <p:cNvPr id="258" name="Picture 257">
            <a:extLst>
              <a:ext uri="{FF2B5EF4-FFF2-40B4-BE49-F238E27FC236}">
                <a16:creationId xmlns:a16="http://schemas.microsoft.com/office/drawing/2014/main" id="{CF32DCCD-5D5B-400F-927A-715A2EF25B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3115" cy="463115"/>
          </a:xfrm>
          <a:prstGeom prst="rect">
            <a:avLst/>
          </a:prstGeom>
        </p:spPr>
      </p:pic>
      <p:pic>
        <p:nvPicPr>
          <p:cNvPr id="259" name="Picture 258">
            <a:extLst>
              <a:ext uri="{FF2B5EF4-FFF2-40B4-BE49-F238E27FC236}">
                <a16:creationId xmlns:a16="http://schemas.microsoft.com/office/drawing/2014/main" id="{71319E5E-055A-4FAF-8DEC-858804E8EC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3115" cy="463115"/>
          </a:xfrm>
          <a:prstGeom prst="rect">
            <a:avLst/>
          </a:prstGeom>
        </p:spPr>
      </p:pic>
      <p:pic>
        <p:nvPicPr>
          <p:cNvPr id="260" name="Picture 259">
            <a:extLst>
              <a:ext uri="{FF2B5EF4-FFF2-40B4-BE49-F238E27FC236}">
                <a16:creationId xmlns:a16="http://schemas.microsoft.com/office/drawing/2014/main" id="{4B6E4D5A-45FE-4A95-A8AA-D4836197F4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261" name="Picture 260">
            <a:extLst>
              <a:ext uri="{FF2B5EF4-FFF2-40B4-BE49-F238E27FC236}">
                <a16:creationId xmlns:a16="http://schemas.microsoft.com/office/drawing/2014/main" id="{8EB3F20A-ED2D-426F-8555-C24981732B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262" name="Picture 261">
            <a:extLst>
              <a:ext uri="{FF2B5EF4-FFF2-40B4-BE49-F238E27FC236}">
                <a16:creationId xmlns:a16="http://schemas.microsoft.com/office/drawing/2014/main" id="{30B40982-6177-458F-9FAE-01D3F7F117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3115" cy="463115"/>
          </a:xfrm>
          <a:prstGeom prst="rect">
            <a:avLst/>
          </a:prstGeom>
        </p:spPr>
      </p:pic>
      <p:pic>
        <p:nvPicPr>
          <p:cNvPr id="263" name="Picture 262">
            <a:extLst>
              <a:ext uri="{FF2B5EF4-FFF2-40B4-BE49-F238E27FC236}">
                <a16:creationId xmlns:a16="http://schemas.microsoft.com/office/drawing/2014/main" id="{64BB9A58-C2B6-4039-928C-A0255B65A5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3115" cy="463115"/>
          </a:xfrm>
          <a:prstGeom prst="rect">
            <a:avLst/>
          </a:prstGeom>
        </p:spPr>
      </p:pic>
      <p:pic>
        <p:nvPicPr>
          <p:cNvPr id="264" name="Picture 263">
            <a:extLst>
              <a:ext uri="{FF2B5EF4-FFF2-40B4-BE49-F238E27FC236}">
                <a16:creationId xmlns:a16="http://schemas.microsoft.com/office/drawing/2014/main" id="{CF35D137-D92F-4F76-9088-4AB630FDDE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3115" cy="463115"/>
          </a:xfrm>
          <a:prstGeom prst="rect">
            <a:avLst/>
          </a:prstGeom>
        </p:spPr>
      </p:pic>
      <p:pic>
        <p:nvPicPr>
          <p:cNvPr id="265" name="Picture 264">
            <a:extLst>
              <a:ext uri="{FF2B5EF4-FFF2-40B4-BE49-F238E27FC236}">
                <a16:creationId xmlns:a16="http://schemas.microsoft.com/office/drawing/2014/main" id="{111448BF-8163-48CB-BCFB-964457E32C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3115" cy="463115"/>
          </a:xfrm>
          <a:prstGeom prst="rect">
            <a:avLst/>
          </a:prstGeom>
        </p:spPr>
      </p:pic>
      <p:pic>
        <p:nvPicPr>
          <p:cNvPr id="266" name="Picture 265">
            <a:extLst>
              <a:ext uri="{FF2B5EF4-FFF2-40B4-BE49-F238E27FC236}">
                <a16:creationId xmlns:a16="http://schemas.microsoft.com/office/drawing/2014/main" id="{F3C892DF-75E4-49F9-B30E-CC69162122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267" name="Picture 266">
            <a:extLst>
              <a:ext uri="{FF2B5EF4-FFF2-40B4-BE49-F238E27FC236}">
                <a16:creationId xmlns:a16="http://schemas.microsoft.com/office/drawing/2014/main" id="{310E5C71-81FC-4F36-9497-133221EE2E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268" name="Picture 267">
            <a:extLst>
              <a:ext uri="{FF2B5EF4-FFF2-40B4-BE49-F238E27FC236}">
                <a16:creationId xmlns:a16="http://schemas.microsoft.com/office/drawing/2014/main" id="{77CD5707-4D5A-4ABE-A58C-B3B1579F92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3115" cy="463115"/>
          </a:xfrm>
          <a:prstGeom prst="rect">
            <a:avLst/>
          </a:prstGeom>
        </p:spPr>
      </p:pic>
      <p:pic>
        <p:nvPicPr>
          <p:cNvPr id="269" name="Picture 268">
            <a:extLst>
              <a:ext uri="{FF2B5EF4-FFF2-40B4-BE49-F238E27FC236}">
                <a16:creationId xmlns:a16="http://schemas.microsoft.com/office/drawing/2014/main" id="{B7E575BB-2A56-4566-8F97-1C55F3CA3F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3115" cy="463115"/>
          </a:xfrm>
          <a:prstGeom prst="rect">
            <a:avLst/>
          </a:prstGeom>
        </p:spPr>
      </p:pic>
      <p:pic>
        <p:nvPicPr>
          <p:cNvPr id="270" name="Picture 269">
            <a:extLst>
              <a:ext uri="{FF2B5EF4-FFF2-40B4-BE49-F238E27FC236}">
                <a16:creationId xmlns:a16="http://schemas.microsoft.com/office/drawing/2014/main" id="{AB0B68BD-8D36-4CF1-809A-8B917714DD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3115" cy="463115"/>
          </a:xfrm>
          <a:prstGeom prst="rect">
            <a:avLst/>
          </a:prstGeom>
        </p:spPr>
      </p:pic>
      <p:pic>
        <p:nvPicPr>
          <p:cNvPr id="271" name="Picture 270">
            <a:extLst>
              <a:ext uri="{FF2B5EF4-FFF2-40B4-BE49-F238E27FC236}">
                <a16:creationId xmlns:a16="http://schemas.microsoft.com/office/drawing/2014/main" id="{5C993840-AA35-44B0-B7AE-9AB51EEACE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3115" cy="463115"/>
          </a:xfrm>
          <a:prstGeom prst="rect">
            <a:avLst/>
          </a:prstGeom>
        </p:spPr>
      </p:pic>
      <p:pic>
        <p:nvPicPr>
          <p:cNvPr id="272" name="Picture 271">
            <a:extLst>
              <a:ext uri="{FF2B5EF4-FFF2-40B4-BE49-F238E27FC236}">
                <a16:creationId xmlns:a16="http://schemas.microsoft.com/office/drawing/2014/main" id="{C986A4B3-C71A-473B-A26D-7F76731CD1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4318" cy="464318"/>
          </a:xfrm>
          <a:prstGeom prst="rect">
            <a:avLst/>
          </a:prstGeom>
        </p:spPr>
      </p:pic>
      <p:pic>
        <p:nvPicPr>
          <p:cNvPr id="273" name="Picture 272">
            <a:extLst>
              <a:ext uri="{FF2B5EF4-FFF2-40B4-BE49-F238E27FC236}">
                <a16:creationId xmlns:a16="http://schemas.microsoft.com/office/drawing/2014/main" id="{D6063BEE-291E-4399-9CE5-2896A1C384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4318" cy="464318"/>
          </a:xfrm>
          <a:prstGeom prst="rect">
            <a:avLst/>
          </a:prstGeom>
        </p:spPr>
      </p:pic>
      <p:pic>
        <p:nvPicPr>
          <p:cNvPr id="274" name="Picture 273">
            <a:extLst>
              <a:ext uri="{FF2B5EF4-FFF2-40B4-BE49-F238E27FC236}">
                <a16:creationId xmlns:a16="http://schemas.microsoft.com/office/drawing/2014/main" id="{13FAE52D-E5B6-4008-BF8F-0D20F55233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3115" cy="463115"/>
          </a:xfrm>
          <a:prstGeom prst="rect">
            <a:avLst/>
          </a:prstGeom>
        </p:spPr>
      </p:pic>
      <p:pic>
        <p:nvPicPr>
          <p:cNvPr id="275" name="Picture 274">
            <a:extLst>
              <a:ext uri="{FF2B5EF4-FFF2-40B4-BE49-F238E27FC236}">
                <a16:creationId xmlns:a16="http://schemas.microsoft.com/office/drawing/2014/main" id="{6B48F654-3AA4-45C2-B93D-3ECDE0C3FB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3115" cy="463115"/>
          </a:xfrm>
          <a:prstGeom prst="rect">
            <a:avLst/>
          </a:prstGeom>
        </p:spPr>
      </p:pic>
      <p:pic>
        <p:nvPicPr>
          <p:cNvPr id="276" name="Picture 275">
            <a:extLst>
              <a:ext uri="{FF2B5EF4-FFF2-40B4-BE49-F238E27FC236}">
                <a16:creationId xmlns:a16="http://schemas.microsoft.com/office/drawing/2014/main" id="{EF40A17C-AA08-4F12-990B-BBB15C9765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3115" cy="463115"/>
          </a:xfrm>
          <a:prstGeom prst="rect">
            <a:avLst/>
          </a:prstGeom>
        </p:spPr>
      </p:pic>
      <p:pic>
        <p:nvPicPr>
          <p:cNvPr id="277" name="Picture 276">
            <a:extLst>
              <a:ext uri="{FF2B5EF4-FFF2-40B4-BE49-F238E27FC236}">
                <a16:creationId xmlns:a16="http://schemas.microsoft.com/office/drawing/2014/main" id="{40093C91-2588-4604-856C-25523DE3F3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3115" cy="463115"/>
          </a:xfrm>
          <a:prstGeom prst="rect">
            <a:avLst/>
          </a:prstGeom>
        </p:spPr>
      </p:pic>
      <p:pic>
        <p:nvPicPr>
          <p:cNvPr id="278" name="Picture 277">
            <a:extLst>
              <a:ext uri="{FF2B5EF4-FFF2-40B4-BE49-F238E27FC236}">
                <a16:creationId xmlns:a16="http://schemas.microsoft.com/office/drawing/2014/main" id="{6713D9D5-7209-4E02-8A2D-4F82292DDF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3115" cy="463115"/>
          </a:xfrm>
          <a:prstGeom prst="rect">
            <a:avLst/>
          </a:prstGeom>
        </p:spPr>
      </p:pic>
      <p:pic>
        <p:nvPicPr>
          <p:cNvPr id="279" name="Picture 278">
            <a:extLst>
              <a:ext uri="{FF2B5EF4-FFF2-40B4-BE49-F238E27FC236}">
                <a16:creationId xmlns:a16="http://schemas.microsoft.com/office/drawing/2014/main" id="{1AC4888D-4A84-43D2-891E-A8A2157D0E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1" y="1080000"/>
            <a:ext cx="463115" cy="463115"/>
          </a:xfrm>
          <a:prstGeom prst="rect">
            <a:avLst/>
          </a:prstGeom>
        </p:spPr>
      </p:pic>
      <p:pic>
        <p:nvPicPr>
          <p:cNvPr id="281" name="Picture 280">
            <a:extLst>
              <a:ext uri="{FF2B5EF4-FFF2-40B4-BE49-F238E27FC236}">
                <a16:creationId xmlns:a16="http://schemas.microsoft.com/office/drawing/2014/main" id="{79030583-0D95-4B98-A089-B47901215A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21" y="1080000"/>
            <a:ext cx="463115" cy="463115"/>
          </a:xfrm>
          <a:prstGeom prst="rect">
            <a:avLst/>
          </a:prstGeom>
        </p:spPr>
      </p:pic>
      <p:pic>
        <p:nvPicPr>
          <p:cNvPr id="282" name="Picture 281">
            <a:extLst>
              <a:ext uri="{FF2B5EF4-FFF2-40B4-BE49-F238E27FC236}">
                <a16:creationId xmlns:a16="http://schemas.microsoft.com/office/drawing/2014/main" id="{9977A174-34C8-4B9F-8803-A6F9C17D3D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1" y="1080000"/>
            <a:ext cx="463115" cy="463115"/>
          </a:xfrm>
          <a:prstGeom prst="rect">
            <a:avLst/>
          </a:prstGeom>
        </p:spPr>
      </p:pic>
      <p:pic>
        <p:nvPicPr>
          <p:cNvPr id="283" name="Picture 282">
            <a:extLst>
              <a:ext uri="{FF2B5EF4-FFF2-40B4-BE49-F238E27FC236}">
                <a16:creationId xmlns:a16="http://schemas.microsoft.com/office/drawing/2014/main" id="{4177F0C9-EA82-4F31-A2AB-A87A1BB781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21" y="1080000"/>
            <a:ext cx="463115" cy="463115"/>
          </a:xfrm>
          <a:prstGeom prst="rect">
            <a:avLst/>
          </a:prstGeom>
        </p:spPr>
      </p:pic>
      <p:pic>
        <p:nvPicPr>
          <p:cNvPr id="284" name="Picture 283">
            <a:extLst>
              <a:ext uri="{FF2B5EF4-FFF2-40B4-BE49-F238E27FC236}">
                <a16:creationId xmlns:a16="http://schemas.microsoft.com/office/drawing/2014/main" id="{61D61675-2882-4A21-AC77-F9CE9141BF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21" y="1080000"/>
            <a:ext cx="463115" cy="463115"/>
          </a:xfrm>
          <a:prstGeom prst="rect">
            <a:avLst/>
          </a:prstGeom>
        </p:spPr>
      </p:pic>
      <p:pic>
        <p:nvPicPr>
          <p:cNvPr id="285" name="Picture 284">
            <a:extLst>
              <a:ext uri="{FF2B5EF4-FFF2-40B4-BE49-F238E27FC236}">
                <a16:creationId xmlns:a16="http://schemas.microsoft.com/office/drawing/2014/main" id="{4288FE85-F18E-4247-BE3E-8D083D21E4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3115" cy="463115"/>
          </a:xfrm>
          <a:prstGeom prst="rect">
            <a:avLst/>
          </a:prstGeom>
        </p:spPr>
      </p:pic>
      <p:pic>
        <p:nvPicPr>
          <p:cNvPr id="286" name="Picture 285">
            <a:extLst>
              <a:ext uri="{FF2B5EF4-FFF2-40B4-BE49-F238E27FC236}">
                <a16:creationId xmlns:a16="http://schemas.microsoft.com/office/drawing/2014/main" id="{A6B2ACD8-1707-4763-8C99-DDADC67A18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21" y="1080000"/>
            <a:ext cx="463115" cy="4631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857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3.88889E-6 0.16528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26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L 3.33333E-6 0.16528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26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0.16343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7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2.22222E-6 0.16343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7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2.77778E-6 0.16343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7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6 L 2.22222E-6 0.16343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L 3.33333E-6 0.25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3.7037E-6 L -1.66667E-6 0.25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25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3.7037E-6 L -2.22222E-6 0.25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25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3.7037E-6 L 2.77778E-6 0.25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25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6 L 2.22222E-6 0.25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3.88889E-6 0.25 " pathEditMode="relative" rAng="0" ptsTypes="AA">
                                      <p:cBhvr>
                                        <p:cTn id="11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-3.05556E-6 0.33565 " pathEditMode="relative" rAng="0" ptsTypes="AA">
                                      <p:cBhvr>
                                        <p:cTn id="16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82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0.33357 " pathEditMode="relative" rAng="0" ptsTypes="AA">
                                      <p:cBhvr>
                                        <p:cTn id="166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2.22222E-6 0.33357 " pathEditMode="relative" rAng="0" ptsTypes="AA">
                                      <p:cBhvr>
                                        <p:cTn id="16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2.77778E-6 0.33357 " pathEditMode="relative" rAng="0" ptsTypes="AA">
                                      <p:cBhvr>
                                        <p:cTn id="17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6 L 2.22222E-6 0.33611 " pathEditMode="relative" rAng="0" ptsTypes="AA">
                                      <p:cBhvr>
                                        <p:cTn id="172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806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3.88889E-6 0.33542 " pathEditMode="relative" rAng="0" ptsTypes="AA">
                                      <p:cBhvr>
                                        <p:cTn id="17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2.22222E-6 0.42408 " pathEditMode="relative" rAng="0" ptsTypes="AA">
                                      <p:cBhvr>
                                        <p:cTn id="224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204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2.77778E-6 0.42408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204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6 L 2.22222E-6 0.42408 " pathEditMode="relative" rAng="0" ptsTypes="AA">
                                      <p:cBhvr>
                                        <p:cTn id="228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204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3.88889E-6 0.42593 " pathEditMode="relative" rAng="0" ptsTypes="AA">
                                      <p:cBhvr>
                                        <p:cTn id="230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296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-3.05556E-6 0.42616 " pathEditMode="relative" rAng="0" ptsTypes="AA">
                                      <p:cBhvr>
                                        <p:cTn id="232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296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0.42454 " pathEditMode="relative" rAng="0" ptsTypes="AA">
                                      <p:cBhvr>
                                        <p:cTn id="234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2.77778E-6 0.50625 " pathEditMode="relative" rAng="0" ptsTypes="AA">
                                      <p:cBhvr>
                                        <p:cTn id="284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301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6 L 2.22222E-6 0.50625 " pathEditMode="relative" rAng="0" ptsTypes="AA">
                                      <p:cBhvr>
                                        <p:cTn id="286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301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3.88889E-6 0.50811 " pathEditMode="relative" rAng="0" ptsTypes="AA">
                                      <p:cBhvr>
                                        <p:cTn id="288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394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-3.05556E-6 0.50811 " pathEditMode="relative" rAng="0" ptsTypes="AA">
                                      <p:cBhvr>
                                        <p:cTn id="290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394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0.50625 " pathEditMode="relative" rAng="0" ptsTypes="AA">
                                      <p:cBhvr>
                                        <p:cTn id="292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301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2.22222E-6 0.50579 " pathEditMode="relative" rAng="0" ptsTypes="AA">
                                      <p:cBhvr>
                                        <p:cTn id="294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6 L 2.22222E-6 0.59838 " pathEditMode="relative" rAng="0" ptsTypes="AA">
                                      <p:cBhvr>
                                        <p:cTn id="350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907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3.88889E-6 0.60024 " pathEditMode="relative" rAng="0" ptsTypes="AA">
                                      <p:cBhvr>
                                        <p:cTn id="352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00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-3.05556E-6 0.60047 " pathEditMode="relative" rAng="0" ptsTypes="AA">
                                      <p:cBhvr>
                                        <p:cTn id="354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23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0.59838 " pathEditMode="relative" rAng="0" ptsTypes="AA">
                                      <p:cBhvr>
                                        <p:cTn id="356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907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2.22222E-6 0.59792 " pathEditMode="relative" rAng="0" ptsTypes="AA">
                                      <p:cBhvr>
                                        <p:cTn id="358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884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2.77778E-6 0.59861 " pathEditMode="relative" rAng="0" ptsTypes="AA">
                                      <p:cBhvr>
                                        <p:cTn id="360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3.88889E-6 0.68426 " pathEditMode="relative" rAng="0" ptsTypes="AA">
                                      <p:cBhvr>
                                        <p:cTn id="395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213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3.7037E-6 L -3.05556E-6 0.68542 " pathEditMode="relative" rAng="0" ptsTypes="AA">
                                      <p:cBhvr>
                                        <p:cTn id="397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4259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L -1.66667E-6 0.68334 " pathEditMode="relative" rAng="0" ptsTypes="AA">
                                      <p:cBhvr>
                                        <p:cTn id="399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67"/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2.22222E-6 0.68287 " pathEditMode="relative" rAng="0" ptsTypes="AA">
                                      <p:cBhvr>
                                        <p:cTn id="401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44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2.77778E-6 0.68357 " pathEditMode="relative" rAng="0" ptsTypes="AA">
                                      <p:cBhvr>
                                        <p:cTn id="403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67"/>
                                    </p:animMotion>
                                  </p:childTnLst>
                                </p:cTn>
                              </p:par>
                              <p:par>
                                <p:cTn id="4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6 L 2.22222E-6 0.68496 " pathEditMode="relative" rAng="0" ptsTypes="AA">
                                      <p:cBhvr>
                                        <p:cTn id="405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9" grpId="0" animBg="1"/>
      <p:bldP spid="111" grpId="0" animBg="1"/>
      <p:bldP spid="1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CB4FEC-54D7-430F-A89E-BED5D216CB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3A5AFEB-0D63-4E72-AF2B-B6D6DDE19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.</a:t>
            </a: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C88284E3-669D-2E41-97B0-2B45CD89F691}"/>
              </a:ext>
            </a:extLst>
          </p:cNvPr>
          <p:cNvSpPr/>
          <p:nvPr/>
        </p:nvSpPr>
        <p:spPr bwMode="auto">
          <a:xfrm>
            <a:off x="3699805" y="1079695"/>
            <a:ext cx="4867420" cy="1856935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one addend is increased by an amount and the other addend is decreased by the same amount, then the sum stays the same.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E37F93-534F-0E4D-9CA3-AE6DBC958D86}"/>
              </a:ext>
            </a:extLst>
          </p:cNvPr>
          <p:cNvSpPr txBox="1"/>
          <p:nvPr/>
        </p:nvSpPr>
        <p:spPr>
          <a:xfrm>
            <a:off x="520504" y="3453618"/>
            <a:ext cx="7891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 have added ___ to this addend so I need to subtract _____ from the other addend.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1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26F9960-1025-4B91-A086-6B48BF16B976}"/>
              </a:ext>
            </a:extLst>
          </p:cNvPr>
          <p:cNvSpPr txBox="1"/>
          <p:nvPr/>
        </p:nvSpPr>
        <p:spPr bwMode="auto">
          <a:xfrm>
            <a:off x="4478318" y="1074480"/>
            <a:ext cx="1232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  45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E17C1FF-0E7F-4FFA-9A50-2D3590F4C5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96" y="1852263"/>
            <a:ext cx="4561067" cy="4127824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5CF007-1B11-4243-9DB8-70FC40DF3F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0EA6C1-3180-42F6-9E54-207CAEF59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9BF893-0819-47C2-B06B-1BD8F8214320}"/>
              </a:ext>
            </a:extLst>
          </p:cNvPr>
          <p:cNvSpPr txBox="1"/>
          <p:nvPr/>
        </p:nvSpPr>
        <p:spPr bwMode="auto">
          <a:xfrm>
            <a:off x="2591397" y="1074480"/>
            <a:ext cx="1967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  25    +    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744656-1C79-4583-B7CA-13831A3B0DE4}"/>
              </a:ext>
            </a:extLst>
          </p:cNvPr>
          <p:cNvSpPr txBox="1"/>
          <p:nvPr/>
        </p:nvSpPr>
        <p:spPr bwMode="auto">
          <a:xfrm>
            <a:off x="1011609" y="1074480"/>
            <a:ext cx="15215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27    +    18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3701A5-8AAE-45E3-A0AB-D3BB89F54227}"/>
              </a:ext>
            </a:extLst>
          </p:cNvPr>
          <p:cNvSpPr txBox="1"/>
          <p:nvPr/>
        </p:nvSpPr>
        <p:spPr bwMode="auto">
          <a:xfrm>
            <a:off x="775184" y="1791896"/>
            <a:ext cx="498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093FA4-AD1A-4EC8-B6AA-645A97845FC4}"/>
              </a:ext>
            </a:extLst>
          </p:cNvPr>
          <p:cNvSpPr txBox="1"/>
          <p:nvPr/>
        </p:nvSpPr>
        <p:spPr bwMode="auto">
          <a:xfrm>
            <a:off x="1287935" y="1791896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2951CB6-4967-42EB-A093-D9502791525B}"/>
              </a:ext>
            </a:extLst>
          </p:cNvPr>
          <p:cNvCxnSpPr>
            <a:cxnSpLocks/>
          </p:cNvCxnSpPr>
          <p:nvPr/>
        </p:nvCxnSpPr>
        <p:spPr bwMode="auto">
          <a:xfrm flipH="1">
            <a:off x="1026834" y="1509058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8E55710-6284-44AF-82BD-2A08DE3650CF}"/>
              </a:ext>
            </a:extLst>
          </p:cNvPr>
          <p:cNvCxnSpPr>
            <a:cxnSpLocks/>
          </p:cNvCxnSpPr>
          <p:nvPr/>
        </p:nvCxnSpPr>
        <p:spPr bwMode="auto">
          <a:xfrm>
            <a:off x="1341473" y="1509058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2F6F1E2-EE03-413B-B49A-6048B70F6B54}"/>
              </a:ext>
            </a:extLst>
          </p:cNvPr>
          <p:cNvSpPr/>
          <p:nvPr/>
        </p:nvSpPr>
        <p:spPr bwMode="auto">
          <a:xfrm rot="19121128">
            <a:off x="1169784" y="1452577"/>
            <a:ext cx="1459176" cy="432789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rgbClr val="E7242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5DBD5E-6FB3-4F97-8165-293A60D0A41E}"/>
              </a:ext>
            </a:extLst>
          </p:cNvPr>
          <p:cNvSpPr txBox="1"/>
          <p:nvPr/>
        </p:nvSpPr>
        <p:spPr bwMode="auto">
          <a:xfrm>
            <a:off x="3078090" y="2502065"/>
            <a:ext cx="498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C92CB40-1BF4-41A0-9566-D4C432D6BE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387" y="4534627"/>
            <a:ext cx="302598" cy="118337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7AF1233-7406-4D32-A7B1-EB7D744B1A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951" y="5237026"/>
            <a:ext cx="129685" cy="12968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360C659-4BF2-4B2D-A49C-E8A0E65590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951" y="4534160"/>
            <a:ext cx="129685" cy="659231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36BE7DE3-E1D4-4693-AF0A-C48CE74CDBAC}"/>
              </a:ext>
            </a:extLst>
          </p:cNvPr>
          <p:cNvGrpSpPr/>
          <p:nvPr/>
        </p:nvGrpSpPr>
        <p:grpSpPr>
          <a:xfrm>
            <a:off x="2083441" y="4534160"/>
            <a:ext cx="129685" cy="308186"/>
            <a:chOff x="3363612" y="4508650"/>
            <a:chExt cx="129685" cy="308186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D37CF25-4B70-447E-A17A-9AACAEF85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3612" y="4687151"/>
              <a:ext cx="129685" cy="129685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CCCDB66-777C-43B5-BA6C-4CC86F0DF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3612" y="4508650"/>
              <a:ext cx="129685" cy="129685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ABB0545C-98E8-47CF-A955-8F5D7F0288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274" y="4512493"/>
            <a:ext cx="124281" cy="118337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10C2F55-D178-48B6-9BEC-8BE949F758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157" y="4512493"/>
            <a:ext cx="318808" cy="83754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E506D91-6851-429B-AC92-9FD6DFB7BE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157" y="4512493"/>
            <a:ext cx="124281" cy="118337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9956990-CAAC-47AA-B49D-EF29045EF5C4}"/>
              </a:ext>
            </a:extLst>
          </p:cNvPr>
          <p:cNvGrpSpPr/>
          <p:nvPr/>
        </p:nvGrpSpPr>
        <p:grpSpPr>
          <a:xfrm>
            <a:off x="4653157" y="4512493"/>
            <a:ext cx="318808" cy="837547"/>
            <a:chOff x="5933328" y="4486983"/>
            <a:chExt cx="318808" cy="837547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D650497-C18D-424D-A6B4-C7B55C432D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33328" y="4486983"/>
              <a:ext cx="135788" cy="837547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7633C58E-B9DF-4DD0-A961-28CB5E1E2A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6116348" y="4486983"/>
              <a:ext cx="135788" cy="837547"/>
            </a:xfrm>
            <a:prstGeom prst="rect">
              <a:avLst/>
            </a:prstGeom>
          </p:spPr>
        </p:pic>
      </p:grpSp>
      <p:sp>
        <p:nvSpPr>
          <p:cNvPr id="29" name="Oval Callout 28">
            <a:extLst>
              <a:ext uri="{FF2B5EF4-FFF2-40B4-BE49-F238E27FC236}">
                <a16:creationId xmlns:a16="http://schemas.microsoft.com/office/drawing/2014/main" id="{B00FC3B7-B709-D141-88C7-2BA2977389A3}"/>
              </a:ext>
            </a:extLst>
          </p:cNvPr>
          <p:cNvSpPr/>
          <p:nvPr/>
        </p:nvSpPr>
        <p:spPr bwMode="auto">
          <a:xfrm>
            <a:off x="5412952" y="1141268"/>
            <a:ext cx="3626181" cy="2733308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one addend is increased by an amount and the other addend is decreased by the same amount, then the sum stays the same.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139CCD6-504F-A746-A01E-02E4DB472F09}"/>
              </a:ext>
            </a:extLst>
          </p:cNvPr>
          <p:cNvSpPr txBox="1"/>
          <p:nvPr/>
        </p:nvSpPr>
        <p:spPr>
          <a:xfrm>
            <a:off x="1931290" y="6087507"/>
            <a:ext cx="4731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have added ___ to this addend so I need to subtract _____ from the other addend.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214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0.30225 0.0745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4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459613-CE5F-474C-BDAF-5485A189B0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815C85-A11B-4D63-8EEF-8AC62B6CA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69A2F9-2832-43C5-961B-2EDF17CB38A0}"/>
              </a:ext>
            </a:extLst>
          </p:cNvPr>
          <p:cNvSpPr txBox="1"/>
          <p:nvPr/>
        </p:nvSpPr>
        <p:spPr bwMode="auto">
          <a:xfrm>
            <a:off x="2645863" y="1495125"/>
            <a:ext cx="1526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25 + 20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6ABE21-FE84-46B4-8940-1D56768ECE2D}"/>
              </a:ext>
            </a:extLst>
          </p:cNvPr>
          <p:cNvSpPr txBox="1"/>
          <p:nvPr/>
        </p:nvSpPr>
        <p:spPr bwMode="auto">
          <a:xfrm>
            <a:off x="4064423" y="1495125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45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145CB4F-89E2-4D97-BACA-815BC5454AE5}"/>
              </a:ext>
            </a:extLst>
          </p:cNvPr>
          <p:cNvSpPr txBox="1"/>
          <p:nvPr/>
        </p:nvSpPr>
        <p:spPr bwMode="auto">
          <a:xfrm>
            <a:off x="1526852" y="1495125"/>
            <a:ext cx="1231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27 + 18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880046" y="2703698"/>
            <a:ext cx="537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27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1908906" y="556608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775793" y="2703698"/>
            <a:ext cx="537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4459723" y="2703698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4459723" y="5566088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2753350" y="5566088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880046" y="5566088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3678002" y="556608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3658766" y="2703698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889670" y="2703698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pic>
        <p:nvPicPr>
          <p:cNvPr id="45" name="Picture 44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217" y="2892164"/>
            <a:ext cx="778109" cy="2908182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4423937" y="2593184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4423937" y="5454920"/>
            <a:ext cx="684000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522000" y="4134894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3047242" y="4134894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8" name="Picture 37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195" y="3670291"/>
            <a:ext cx="194527" cy="1390870"/>
          </a:xfrm>
          <a:prstGeom prst="rect">
            <a:avLst/>
          </a:prstGeom>
        </p:spPr>
      </p:pic>
      <p:pic>
        <p:nvPicPr>
          <p:cNvPr id="39" name="Picture 38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448" y="3670291"/>
            <a:ext cx="194527" cy="1390870"/>
          </a:xfrm>
          <a:prstGeom prst="rect">
            <a:avLst/>
          </a:prstGeom>
        </p:spPr>
      </p:pic>
      <p:sp>
        <p:nvSpPr>
          <p:cNvPr id="33" name="Oval Callout 32">
            <a:extLst>
              <a:ext uri="{FF2B5EF4-FFF2-40B4-BE49-F238E27FC236}">
                <a16:creationId xmlns:a16="http://schemas.microsoft.com/office/drawing/2014/main" id="{ADB29031-A725-E243-9B32-C51DBACC2BD7}"/>
              </a:ext>
            </a:extLst>
          </p:cNvPr>
          <p:cNvSpPr/>
          <p:nvPr/>
        </p:nvSpPr>
        <p:spPr bwMode="auto">
          <a:xfrm>
            <a:off x="5239962" y="1186071"/>
            <a:ext cx="3691773" cy="2242929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one addend is increased by an amount and the other addend is decreased by the same amount, then the sum stays the same.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318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9" grpId="0"/>
      <p:bldP spid="30" grpId="0"/>
      <p:bldP spid="31" grpId="0"/>
      <p:bldP spid="32" grpId="0"/>
      <p:bldP spid="37" grpId="0"/>
      <p:bldP spid="40" grpId="0"/>
      <p:bldP spid="48" grpId="0" animBg="1"/>
      <p:bldP spid="49" grpId="0" animBg="1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>
            <a:extLst>
              <a:ext uri="{FF2B5EF4-FFF2-40B4-BE49-F238E27FC236}">
                <a16:creationId xmlns:a16="http://schemas.microsoft.com/office/drawing/2014/main" id="{4F3E67E4-1262-4DF3-915E-ED73E83445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52" y="3332506"/>
            <a:ext cx="209491" cy="1960236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A72D926-582E-4008-825B-91620CB457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F55CBD-C22C-4D39-895B-47C6E913A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7E63A0-802F-407E-8F50-92CABDECB336}"/>
              </a:ext>
            </a:extLst>
          </p:cNvPr>
          <p:cNvSpPr txBox="1"/>
          <p:nvPr/>
        </p:nvSpPr>
        <p:spPr bwMode="auto">
          <a:xfrm>
            <a:off x="2831502" y="1417459"/>
            <a:ext cx="18389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35  +  49 = 84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1928D12-E9DF-4622-AB4D-EE6A72C6A7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53" y="3332506"/>
            <a:ext cx="209491" cy="20949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98D9CAB-60BD-4055-9487-D9A2BC9C80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069" y="3332506"/>
            <a:ext cx="209491" cy="20949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97C0476-442B-4D2C-AF2C-8C44521A1B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069" y="3590710"/>
            <a:ext cx="209491" cy="20949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DB19343-D67D-4A3D-B099-8CD213AF4D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53" y="3590709"/>
            <a:ext cx="209491" cy="20949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994E306-2AB0-4D8C-B4FC-D5FF0B3E25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53" y="3848912"/>
            <a:ext cx="209491" cy="20949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95E6C89-912D-44DC-98E4-B2005768E4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069" y="3848913"/>
            <a:ext cx="209491" cy="20949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D31372E-A00D-431F-B0B6-E9DB82219F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069" y="4107116"/>
            <a:ext cx="209491" cy="20949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0B7A210-B0FB-4FFB-945E-97D1717F41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53" y="4107115"/>
            <a:ext cx="209491" cy="20949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C311CAC-5FB2-47C1-9C43-CD081F5DCD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53" y="4365320"/>
            <a:ext cx="209491" cy="209491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06970CF7-B4A2-4592-9EA5-14B3BD391A6B}"/>
              </a:ext>
            </a:extLst>
          </p:cNvPr>
          <p:cNvGrpSpPr/>
          <p:nvPr/>
        </p:nvGrpSpPr>
        <p:grpSpPr>
          <a:xfrm>
            <a:off x="4988908" y="3332506"/>
            <a:ext cx="1056978" cy="1960236"/>
            <a:chOff x="5694359" y="2359099"/>
            <a:chExt cx="1056978" cy="196023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5E8D36B-A4FE-4403-9D1B-0FA49C655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4359" y="2359099"/>
              <a:ext cx="209491" cy="1960236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F95AB9D-CAD4-43D6-8D46-6B85B5FED0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6855" y="2359099"/>
              <a:ext cx="209491" cy="1960236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CC961BC-95E8-46B9-926E-3936F62A9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9351" y="2359099"/>
              <a:ext cx="209491" cy="1960236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6B508A56-1212-48CD-B8F4-AE197EB67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1846" y="2359099"/>
              <a:ext cx="209491" cy="1960236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CEE9417-E9F4-4ABE-8F98-22995260EE2B}"/>
              </a:ext>
            </a:extLst>
          </p:cNvPr>
          <p:cNvGrpSpPr/>
          <p:nvPr/>
        </p:nvGrpSpPr>
        <p:grpSpPr>
          <a:xfrm>
            <a:off x="796668" y="3332506"/>
            <a:ext cx="774483" cy="1960236"/>
            <a:chOff x="1502119" y="2359099"/>
            <a:chExt cx="774483" cy="196023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E046907-251A-4F9D-A102-C52B8DFD7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2119" y="2359099"/>
              <a:ext cx="209491" cy="1960236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288B3FC3-4C14-4F9B-81E0-87E205D32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4615" y="2359099"/>
              <a:ext cx="209491" cy="1960236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1C09435B-4E07-475C-BA83-A51EE4D86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7111" y="2359099"/>
              <a:ext cx="209491" cy="1960236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B8C4400-4DEA-472F-BD39-0C89CB6371BA}"/>
              </a:ext>
            </a:extLst>
          </p:cNvPr>
          <p:cNvGrpSpPr/>
          <p:nvPr/>
        </p:nvGrpSpPr>
        <p:grpSpPr>
          <a:xfrm>
            <a:off x="1974338" y="3332506"/>
            <a:ext cx="513107" cy="467695"/>
            <a:chOff x="2679789" y="2359099"/>
            <a:chExt cx="513107" cy="467695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367BBCBE-385F-4DE4-8F92-3FBFE8E33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9789" y="2359099"/>
              <a:ext cx="209491" cy="209491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26F45DC-721C-4F79-936E-E6824F110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3405" y="2359099"/>
              <a:ext cx="209491" cy="209491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199B5A3B-56D8-4BAF-A38A-1E1ED26DB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3405" y="2617303"/>
              <a:ext cx="209491" cy="209491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5280E675-6ECC-4DC7-BF9D-823DA285DD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9789" y="2617302"/>
              <a:ext cx="209491" cy="209491"/>
            </a:xfrm>
            <a:prstGeom prst="rect">
              <a:avLst/>
            </a:prstGeom>
          </p:spPr>
        </p:pic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ED0D012C-28E8-4D6F-B7EF-9C1607E085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338" y="3848912"/>
            <a:ext cx="209491" cy="20949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B325789-5C6A-48A8-8B6C-CF4F0C5C78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069" y="4365243"/>
            <a:ext cx="209491" cy="20949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0C8143F-26CD-405F-83E8-5BC10A01117A}"/>
              </a:ext>
            </a:extLst>
          </p:cNvPr>
          <p:cNvSpPr txBox="1"/>
          <p:nvPr/>
        </p:nvSpPr>
        <p:spPr bwMode="auto">
          <a:xfrm>
            <a:off x="2831502" y="2063766"/>
            <a:ext cx="18389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34  +  50 = 84</a:t>
            </a:r>
          </a:p>
        </p:txBody>
      </p:sp>
      <p:sp>
        <p:nvSpPr>
          <p:cNvPr id="35" name="Oval Callout 34">
            <a:extLst>
              <a:ext uri="{FF2B5EF4-FFF2-40B4-BE49-F238E27FC236}">
                <a16:creationId xmlns:a16="http://schemas.microsoft.com/office/drawing/2014/main" id="{51ADD0E5-2F6A-164B-B406-0BD5CE536149}"/>
              </a:ext>
            </a:extLst>
          </p:cNvPr>
          <p:cNvSpPr/>
          <p:nvPr/>
        </p:nvSpPr>
        <p:spPr bwMode="auto">
          <a:xfrm>
            <a:off x="4988908" y="929787"/>
            <a:ext cx="3985219" cy="1918819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one addend is increased by an amount and the other addend is decreased by the same amount, then the sum stays the same 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D8D6AFD-37FA-7B4E-832F-B7C8462F1E28}"/>
              </a:ext>
            </a:extLst>
          </p:cNvPr>
          <p:cNvSpPr txBox="1"/>
          <p:nvPr/>
        </p:nvSpPr>
        <p:spPr>
          <a:xfrm>
            <a:off x="1776243" y="5833242"/>
            <a:ext cx="503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have added ___ to this addend so I need to subtract _____ from the other addend.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307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0.51945 0.075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72" y="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-2.5E-6 -0.0090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-2.5E-6 -0.0182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2.5E-6 -0.0277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2.5E-6 -0.0368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5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-0.03298 0.1053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525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0.03298 0.1155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576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0.03333 0.1245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622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0.03298 0.132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662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0.03298 0.1432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L -0.36459 0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29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0.39809 0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13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0.32465 -3.7037E-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58EAE71A-55B6-447A-A346-0AAFB68A3055}"/>
              </a:ext>
            </a:extLst>
          </p:cNvPr>
          <p:cNvSpPr txBox="1"/>
          <p:nvPr/>
        </p:nvSpPr>
        <p:spPr bwMode="auto">
          <a:xfrm>
            <a:off x="5397466" y="1355613"/>
            <a:ext cx="7598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  84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759036-1B9D-46FA-B9E9-C2E7B8A89A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865CE8-4DDB-4532-ABE6-3D8FE4108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5B6164-9933-4CC4-B2E1-810730C3EF79}"/>
              </a:ext>
            </a:extLst>
          </p:cNvPr>
          <p:cNvSpPr txBox="1"/>
          <p:nvPr/>
        </p:nvSpPr>
        <p:spPr bwMode="auto">
          <a:xfrm>
            <a:off x="1692693" y="1355613"/>
            <a:ext cx="1373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35    +    49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23F8C0-1A1B-4FC7-96E0-EEBF4C0C2191}"/>
              </a:ext>
            </a:extLst>
          </p:cNvPr>
          <p:cNvSpPr txBox="1"/>
          <p:nvPr/>
        </p:nvSpPr>
        <p:spPr bwMode="auto">
          <a:xfrm>
            <a:off x="1399581" y="2073029"/>
            <a:ext cx="498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C83DF1-BD96-43B2-AB1C-7BA5C97A49CC}"/>
              </a:ext>
            </a:extLst>
          </p:cNvPr>
          <p:cNvSpPr txBox="1"/>
          <p:nvPr/>
        </p:nvSpPr>
        <p:spPr bwMode="auto">
          <a:xfrm>
            <a:off x="1912332" y="2073029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927C6A0-37E1-430C-9C3B-B2EB68AC9A25}"/>
              </a:ext>
            </a:extLst>
          </p:cNvPr>
          <p:cNvCxnSpPr>
            <a:cxnSpLocks/>
          </p:cNvCxnSpPr>
          <p:nvPr/>
        </p:nvCxnSpPr>
        <p:spPr bwMode="auto">
          <a:xfrm flipH="1">
            <a:off x="1651231" y="1799717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44DFEFE-E172-4608-9AA4-DF30421E8BDB}"/>
              </a:ext>
            </a:extLst>
          </p:cNvPr>
          <p:cNvCxnSpPr>
            <a:cxnSpLocks/>
          </p:cNvCxnSpPr>
          <p:nvPr/>
        </p:nvCxnSpPr>
        <p:spPr bwMode="auto">
          <a:xfrm>
            <a:off x="1965870" y="1799717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E9ED1C1-6528-41FB-B61C-07DB16953DC5}"/>
              </a:ext>
            </a:extLst>
          </p:cNvPr>
          <p:cNvSpPr/>
          <p:nvPr/>
        </p:nvSpPr>
        <p:spPr bwMode="auto">
          <a:xfrm rot="19121128">
            <a:off x="1774990" y="1726723"/>
            <a:ext cx="1459176" cy="432789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rgbClr val="E7242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29BF53-EC13-476A-AE4C-643A8669A1E5}"/>
              </a:ext>
            </a:extLst>
          </p:cNvPr>
          <p:cNvSpPr txBox="1"/>
          <p:nvPr/>
        </p:nvSpPr>
        <p:spPr bwMode="auto">
          <a:xfrm>
            <a:off x="3301392" y="1355613"/>
            <a:ext cx="1782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  34    +    50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DE269C-C8A8-7248-9CB5-37D230A49CE8}"/>
              </a:ext>
            </a:extLst>
          </p:cNvPr>
          <p:cNvSpPr txBox="1"/>
          <p:nvPr/>
        </p:nvSpPr>
        <p:spPr>
          <a:xfrm>
            <a:off x="246673" y="3433871"/>
            <a:ext cx="805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have added ___ to this addend so I need to subtract _____ from the other addend.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361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7" grpId="0"/>
      <p:bldP spid="11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8C79E1-9019-4039-91B1-1F71B3E4C9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1585DE-8A2F-7C4E-AD85-A62C79741A9C}"/>
              </a:ext>
            </a:extLst>
          </p:cNvPr>
          <p:cNvSpPr txBox="1"/>
          <p:nvPr/>
        </p:nvSpPr>
        <p:spPr>
          <a:xfrm>
            <a:off x="1122947" y="2016114"/>
            <a:ext cx="68981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Addition and Subtraction: strategies to calculate flexibly and efficiently.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D602776-F485-4426-9DC5-312A726E1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322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1A08753-0B46-40AE-A761-EE5956BC795E}"/>
              </a:ext>
            </a:extLst>
          </p:cNvPr>
          <p:cNvSpPr txBox="1"/>
          <p:nvPr/>
        </p:nvSpPr>
        <p:spPr bwMode="auto">
          <a:xfrm>
            <a:off x="5344834" y="1196283"/>
            <a:ext cx="7380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74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E42835-DB46-46EA-A859-7996FBF6A3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3F488D5-7F4C-4B4C-9850-A6AA103D2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E29883-4267-40BB-AAB3-D7E95D83612F}"/>
              </a:ext>
            </a:extLst>
          </p:cNvPr>
          <p:cNvSpPr txBox="1"/>
          <p:nvPr/>
        </p:nvSpPr>
        <p:spPr bwMode="auto">
          <a:xfrm>
            <a:off x="3663400" y="1221722"/>
            <a:ext cx="1388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44  +  30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33BEA7-FB79-4DAD-B57B-2130A69875EC}"/>
              </a:ext>
            </a:extLst>
          </p:cNvPr>
          <p:cNvSpPr txBox="1"/>
          <p:nvPr/>
        </p:nvSpPr>
        <p:spPr bwMode="auto">
          <a:xfrm>
            <a:off x="2464547" y="1221722"/>
            <a:ext cx="1074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45  +  29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950788-0326-475C-898C-68686E7E19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646" y="1999505"/>
            <a:ext cx="4561067" cy="41278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CEA961-683B-444D-8600-C3E314C8C68B}"/>
              </a:ext>
            </a:extLst>
          </p:cNvPr>
          <p:cNvSpPr txBox="1"/>
          <p:nvPr/>
        </p:nvSpPr>
        <p:spPr bwMode="auto">
          <a:xfrm>
            <a:off x="3915440" y="2649307"/>
            <a:ext cx="498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74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2240C24-BACB-4912-8F23-516C7471C8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491" y="4659735"/>
            <a:ext cx="302598" cy="11833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8930D0-154E-490B-A398-4AD938DFEF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67" y="4659735"/>
            <a:ext cx="318808" cy="8375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371E27-5D9D-48E0-879A-8B0F2958AE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828" y="4681869"/>
            <a:ext cx="653827" cy="11833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A971002-7E9A-49FA-928F-563A4611FE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621" y="5384268"/>
            <a:ext cx="129685" cy="12968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FB7580D-9F3D-4386-9208-5738D76CBC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621" y="4681402"/>
            <a:ext cx="129685" cy="65923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12C1A10-456B-4116-B8F1-9A8DB6329E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67" y="4659735"/>
            <a:ext cx="124281" cy="118337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25C6EE9-2976-9448-9485-08F9D6C8A88B}"/>
              </a:ext>
            </a:extLst>
          </p:cNvPr>
          <p:cNvSpPr txBox="1"/>
          <p:nvPr/>
        </p:nvSpPr>
        <p:spPr>
          <a:xfrm>
            <a:off x="1905391" y="6099380"/>
            <a:ext cx="5333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have added ___ to this addend so I need to subtract _____ from the other addend.</a:t>
            </a:r>
          </a:p>
        </p:txBody>
      </p:sp>
      <p:sp>
        <p:nvSpPr>
          <p:cNvPr id="16" name="Oval Callout 34">
            <a:extLst>
              <a:ext uri="{FF2B5EF4-FFF2-40B4-BE49-F238E27FC236}">
                <a16:creationId xmlns:a16="http://schemas.microsoft.com/office/drawing/2014/main" id="{87DCDD88-28AD-4747-ACEC-D43A5F6A5D96}"/>
              </a:ext>
            </a:extLst>
          </p:cNvPr>
          <p:cNvSpPr/>
          <p:nvPr/>
        </p:nvSpPr>
        <p:spPr bwMode="auto">
          <a:xfrm>
            <a:off x="5170347" y="1683387"/>
            <a:ext cx="3955921" cy="2206225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one addend is increased by an amount and the other addend is decreased by the same amount, then the sum stays the same.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258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0.30312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2"/>
            </p:par>
          </p:childTnLst>
        </p:cTn>
      </p:par>
    </p:tnLst>
    <p:bldLst>
      <p:bldP spid="9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1A08753-0B46-40AE-A761-EE5956BC795E}"/>
              </a:ext>
            </a:extLst>
          </p:cNvPr>
          <p:cNvSpPr txBox="1"/>
          <p:nvPr/>
        </p:nvSpPr>
        <p:spPr bwMode="auto">
          <a:xfrm>
            <a:off x="5265593" y="1021674"/>
            <a:ext cx="6283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74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ADD503-DB6E-4A0C-AFB0-56A8C60207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A5A61C1-7A80-45A2-A78C-0F6727FBC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E29883-4267-40BB-AAB3-D7E95D83612F}"/>
              </a:ext>
            </a:extLst>
          </p:cNvPr>
          <p:cNvSpPr txBox="1"/>
          <p:nvPr/>
        </p:nvSpPr>
        <p:spPr bwMode="auto">
          <a:xfrm>
            <a:off x="3608809" y="1021674"/>
            <a:ext cx="1388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44  +  30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33BEA7-FB79-4DAD-B57B-2130A69875EC}"/>
              </a:ext>
            </a:extLst>
          </p:cNvPr>
          <p:cNvSpPr txBox="1"/>
          <p:nvPr/>
        </p:nvSpPr>
        <p:spPr bwMode="auto">
          <a:xfrm>
            <a:off x="2409956" y="1021674"/>
            <a:ext cx="1074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45  +  29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950788-0326-475C-898C-68686E7E19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055" y="1799457"/>
            <a:ext cx="4561067" cy="41278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CEA961-683B-444D-8600-C3E314C8C68B}"/>
              </a:ext>
            </a:extLst>
          </p:cNvPr>
          <p:cNvSpPr txBox="1"/>
          <p:nvPr/>
        </p:nvSpPr>
        <p:spPr bwMode="auto">
          <a:xfrm>
            <a:off x="3860849" y="2449259"/>
            <a:ext cx="498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74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2240C24-BACB-4912-8F23-516C7471C8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900" y="4459687"/>
            <a:ext cx="302598" cy="11833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8930D0-154E-490B-A398-4AD938DFEF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976" y="4459687"/>
            <a:ext cx="318808" cy="8375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371E27-5D9D-48E0-879A-8B0F2958AE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237" y="4481821"/>
            <a:ext cx="653827" cy="11833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A971002-7E9A-49FA-928F-563A4611FE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030" y="5184220"/>
            <a:ext cx="129685" cy="12968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FB7580D-9F3D-4386-9208-5738D76CBC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030" y="4481354"/>
            <a:ext cx="129685" cy="65923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12C1A10-456B-4116-B8F1-9A8DB6329E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976" y="4459687"/>
            <a:ext cx="124281" cy="118337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25C6EE9-2976-9448-9485-08F9D6C8A88B}"/>
              </a:ext>
            </a:extLst>
          </p:cNvPr>
          <p:cNvSpPr txBox="1"/>
          <p:nvPr/>
        </p:nvSpPr>
        <p:spPr>
          <a:xfrm>
            <a:off x="1604505" y="5970916"/>
            <a:ext cx="5934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have added ___ to this addend so I need to subtract _____ from the other addend.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146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0.30312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CE6F53-CB06-469E-9B38-8E9D3ED201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AAEA93-5833-4F2A-B2F9-8DDF3C5F0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98E771-59DE-3340-AEE4-B5CAA338F94C}"/>
              </a:ext>
            </a:extLst>
          </p:cNvPr>
          <p:cNvSpPr txBox="1"/>
          <p:nvPr/>
        </p:nvSpPr>
        <p:spPr>
          <a:xfrm>
            <a:off x="269733" y="878373"/>
            <a:ext cx="8145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Practice activity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28494E-553B-174A-94C1-FF2D9EE613DC}"/>
              </a:ext>
            </a:extLst>
          </p:cNvPr>
          <p:cNvSpPr txBox="1"/>
          <p:nvPr/>
        </p:nvSpPr>
        <p:spPr>
          <a:xfrm>
            <a:off x="4219032" y="4033821"/>
            <a:ext cx="469550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Which calculations show that the sum has been redistributed correctly between the two addends so that the sum is conserved? Explain your thinking. </a:t>
            </a:r>
          </a:p>
          <a:p>
            <a:pPr algn="ctr"/>
            <a:r>
              <a:rPr lang="en-US" dirty="0">
                <a:solidFill>
                  <a:srgbClr val="0070C0"/>
                </a:solidFill>
              </a:rPr>
              <a:t>24 + 39 = 63</a:t>
            </a:r>
          </a:p>
          <a:p>
            <a:endParaRPr lang="en-US" dirty="0">
              <a:solidFill>
                <a:srgbClr val="0070C0"/>
              </a:solidFill>
            </a:endParaRPr>
          </a:p>
          <a:p>
            <a:pPr marL="342900" indent="-342900">
              <a:buAutoNum type="alphaLcParenR"/>
            </a:pPr>
            <a:r>
              <a:rPr lang="en-US" dirty="0">
                <a:solidFill>
                  <a:srgbClr val="0070C0"/>
                </a:solidFill>
              </a:rPr>
              <a:t>25 + 40</a:t>
            </a:r>
          </a:p>
          <a:p>
            <a:pPr marL="342900" indent="-342900">
              <a:buAutoNum type="alphaLcParenR"/>
            </a:pPr>
            <a:r>
              <a:rPr lang="en-US" dirty="0">
                <a:solidFill>
                  <a:srgbClr val="0070C0"/>
                </a:solidFill>
              </a:rPr>
              <a:t>23 + 40</a:t>
            </a:r>
          </a:p>
          <a:p>
            <a:pPr marL="342900" indent="-342900">
              <a:buAutoNum type="alphaLcParenR"/>
            </a:pPr>
            <a:r>
              <a:rPr lang="en-US" dirty="0">
                <a:solidFill>
                  <a:srgbClr val="0070C0"/>
                </a:solidFill>
              </a:rPr>
              <a:t>23 + 39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6951C5-B588-1449-98AD-B5FE5CB10721}"/>
              </a:ext>
            </a:extLst>
          </p:cNvPr>
          <p:cNvSpPr txBox="1"/>
          <p:nvPr/>
        </p:nvSpPr>
        <p:spPr>
          <a:xfrm>
            <a:off x="385297" y="1535165"/>
            <a:ext cx="58298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Increase and decrease addends to make the calculation easier while conserving the sum.</a:t>
            </a:r>
          </a:p>
          <a:p>
            <a:endParaRPr lang="en-US" dirty="0"/>
          </a:p>
          <a:p>
            <a:r>
              <a:rPr lang="en-US" dirty="0"/>
              <a:t>53 + 39 =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48 + 35 =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236 + 198 =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13E320-ADD8-234C-81AE-6FF48018F1B1}"/>
              </a:ext>
            </a:extLst>
          </p:cNvPr>
          <p:cNvSpPr/>
          <p:nvPr/>
        </p:nvSpPr>
        <p:spPr bwMode="auto">
          <a:xfrm>
            <a:off x="1532540" y="2363609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3A1C35-A628-5047-B126-7CD077081387}"/>
              </a:ext>
            </a:extLst>
          </p:cNvPr>
          <p:cNvSpPr txBox="1"/>
          <p:nvPr/>
        </p:nvSpPr>
        <p:spPr>
          <a:xfrm>
            <a:off x="1968638" y="2375559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38B69E-EBEF-EF43-A528-39A6DD013841}"/>
              </a:ext>
            </a:extLst>
          </p:cNvPr>
          <p:cNvSpPr/>
          <p:nvPr/>
        </p:nvSpPr>
        <p:spPr bwMode="auto">
          <a:xfrm>
            <a:off x="2292195" y="2375559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EE1BCF-D4BC-D549-A9AB-14A4491DBEE8}"/>
              </a:ext>
            </a:extLst>
          </p:cNvPr>
          <p:cNvSpPr txBox="1"/>
          <p:nvPr/>
        </p:nvSpPr>
        <p:spPr>
          <a:xfrm>
            <a:off x="2804495" y="2375559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A283FD-7E0D-C34A-8190-EC9A94D181AA}"/>
              </a:ext>
            </a:extLst>
          </p:cNvPr>
          <p:cNvSpPr/>
          <p:nvPr/>
        </p:nvSpPr>
        <p:spPr bwMode="auto">
          <a:xfrm>
            <a:off x="3218322" y="2373464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0C03F8-7A3E-9C4A-B13D-1A1428063CB7}"/>
              </a:ext>
            </a:extLst>
          </p:cNvPr>
          <p:cNvSpPr/>
          <p:nvPr/>
        </p:nvSpPr>
        <p:spPr bwMode="auto">
          <a:xfrm>
            <a:off x="1549386" y="3215423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6486C3A-7475-9F42-A2C2-A0A225D64C9A}"/>
              </a:ext>
            </a:extLst>
          </p:cNvPr>
          <p:cNvSpPr/>
          <p:nvPr/>
        </p:nvSpPr>
        <p:spPr bwMode="auto">
          <a:xfrm>
            <a:off x="2288093" y="3215422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A7EFE5-B6A4-6542-9AB7-3FA816EB247A}"/>
              </a:ext>
            </a:extLst>
          </p:cNvPr>
          <p:cNvSpPr txBox="1"/>
          <p:nvPr/>
        </p:nvSpPr>
        <p:spPr>
          <a:xfrm>
            <a:off x="1980358" y="3189140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2D856F-DD51-9A4B-A2FA-33E9D6FD63B8}"/>
              </a:ext>
            </a:extLst>
          </p:cNvPr>
          <p:cNvSpPr txBox="1"/>
          <p:nvPr/>
        </p:nvSpPr>
        <p:spPr>
          <a:xfrm>
            <a:off x="2816215" y="3175070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20BBAC0-B3CB-874A-84A1-5EB22972EC8A}"/>
              </a:ext>
            </a:extLst>
          </p:cNvPr>
          <p:cNvSpPr/>
          <p:nvPr/>
        </p:nvSpPr>
        <p:spPr bwMode="auto">
          <a:xfrm>
            <a:off x="3230042" y="3215185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Oval Callout 17">
            <a:extLst>
              <a:ext uri="{FF2B5EF4-FFF2-40B4-BE49-F238E27FC236}">
                <a16:creationId xmlns:a16="http://schemas.microsoft.com/office/drawing/2014/main" id="{DD6D1647-10FC-1641-92C1-593088AFD011}"/>
              </a:ext>
            </a:extLst>
          </p:cNvPr>
          <p:cNvSpPr/>
          <p:nvPr/>
        </p:nvSpPr>
        <p:spPr bwMode="auto">
          <a:xfrm>
            <a:off x="4904104" y="1688039"/>
            <a:ext cx="4138892" cy="2098181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one addend is increased by an amount and the other addend is decreased by the same amount, then the sum stays the same.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9CCBF4A-FB49-2549-8DBB-E56D6DAE3E30}"/>
              </a:ext>
            </a:extLst>
          </p:cNvPr>
          <p:cNvSpPr/>
          <p:nvPr/>
        </p:nvSpPr>
        <p:spPr bwMode="auto">
          <a:xfrm>
            <a:off x="1733066" y="4023966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C0BE63-1340-9843-B4DA-DD6B3D4664BA}"/>
              </a:ext>
            </a:extLst>
          </p:cNvPr>
          <p:cNvSpPr txBox="1"/>
          <p:nvPr/>
        </p:nvSpPr>
        <p:spPr>
          <a:xfrm>
            <a:off x="2169164" y="4035916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4FC7D80-7607-2845-AF73-EE072C211F42}"/>
              </a:ext>
            </a:extLst>
          </p:cNvPr>
          <p:cNvSpPr/>
          <p:nvPr/>
        </p:nvSpPr>
        <p:spPr bwMode="auto">
          <a:xfrm>
            <a:off x="2492721" y="4035916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90A414-C8F0-1747-B6E4-DAD13D5A91D6}"/>
              </a:ext>
            </a:extLst>
          </p:cNvPr>
          <p:cNvSpPr txBox="1"/>
          <p:nvPr/>
        </p:nvSpPr>
        <p:spPr>
          <a:xfrm>
            <a:off x="3005021" y="4035916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B15FACF-E135-4D42-BF8A-A417E9D1F337}"/>
              </a:ext>
            </a:extLst>
          </p:cNvPr>
          <p:cNvSpPr/>
          <p:nvPr/>
        </p:nvSpPr>
        <p:spPr bwMode="auto">
          <a:xfrm>
            <a:off x="3418848" y="4033821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6422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8B566E-A00F-4756-B3A5-E0BF747475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88546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EE5DCA-25BB-4074-B7D8-3D23226623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872A78-8E24-274E-8C57-B16BC858D892}"/>
              </a:ext>
            </a:extLst>
          </p:cNvPr>
          <p:cNvSpPr txBox="1"/>
          <p:nvPr/>
        </p:nvSpPr>
        <p:spPr>
          <a:xfrm>
            <a:off x="506437" y="1980426"/>
            <a:ext cx="8046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/>
          </a:p>
          <a:p>
            <a:r>
              <a:rPr lang="en-US" sz="2000" dirty="0"/>
              <a:t>Distribute - to give out  </a:t>
            </a:r>
          </a:p>
          <a:p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6986E8-6BB2-FA45-A26F-04CB85B746DB}"/>
              </a:ext>
            </a:extLst>
          </p:cNvPr>
          <p:cNvSpPr txBox="1"/>
          <p:nvPr/>
        </p:nvSpPr>
        <p:spPr>
          <a:xfrm>
            <a:off x="506437" y="3136612"/>
            <a:ext cx="7908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Conserve - to keep something from changing</a:t>
            </a:r>
          </a:p>
          <a:p>
            <a:endParaRPr lang="en-US" sz="11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4E043-7DC7-8B4A-BFA5-154DD3A78753}"/>
              </a:ext>
            </a:extLst>
          </p:cNvPr>
          <p:cNvSpPr txBox="1"/>
          <p:nvPr/>
        </p:nvSpPr>
        <p:spPr>
          <a:xfrm>
            <a:off x="506437" y="1199956"/>
            <a:ext cx="7908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Key Language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EF2648B-B52C-4CD5-AF10-3300D9A42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525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F7E90F-F7D0-4C9C-A505-0CD3A943E2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3544E3-2F51-44FF-823B-108E2E5D4021}"/>
              </a:ext>
            </a:extLst>
          </p:cNvPr>
          <p:cNvSpPr txBox="1"/>
          <p:nvPr/>
        </p:nvSpPr>
        <p:spPr>
          <a:xfrm>
            <a:off x="1071350" y="1485164"/>
            <a:ext cx="754038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effectLst/>
                <a:ea typeface="Calibri" panose="020F0502020204030204" pitchFamily="34" charset="0"/>
              </a:rPr>
              <a:t>This is a practical activity, watch the video, to see what the teacher does.</a:t>
            </a:r>
            <a:endParaRPr lang="en-GB" dirty="0">
              <a:effectLst/>
              <a:ea typeface="Calibri" panose="020F050202020403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C341385-14F1-4835-BE73-598943A12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1057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B2E8E0-F269-49D5-ACC3-4335DD7398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872A78-8E24-274E-8C57-B16BC858D892}"/>
              </a:ext>
            </a:extLst>
          </p:cNvPr>
          <p:cNvSpPr txBox="1"/>
          <p:nvPr/>
        </p:nvSpPr>
        <p:spPr>
          <a:xfrm>
            <a:off x="731520" y="1331527"/>
            <a:ext cx="748401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Key language</a:t>
            </a:r>
          </a:p>
          <a:p>
            <a:endParaRPr lang="en-US" sz="2800" dirty="0"/>
          </a:p>
          <a:p>
            <a:r>
              <a:rPr lang="en-US" sz="2400" dirty="0"/>
              <a:t>Distribute - to give out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Conserve  - to keep something from changing</a:t>
            </a:r>
          </a:p>
          <a:p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3E9113-BB7D-5E4F-AF98-F602847EB619}"/>
              </a:ext>
            </a:extLst>
          </p:cNvPr>
          <p:cNvSpPr txBox="1"/>
          <p:nvPr/>
        </p:nvSpPr>
        <p:spPr>
          <a:xfrm>
            <a:off x="731520" y="4044288"/>
            <a:ext cx="61616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Addend</a:t>
            </a:r>
          </a:p>
          <a:p>
            <a:endParaRPr lang="en-US" sz="2400" dirty="0"/>
          </a:p>
          <a:p>
            <a:r>
              <a:rPr lang="en-US" sz="2400" dirty="0"/>
              <a:t> </a:t>
            </a:r>
          </a:p>
          <a:p>
            <a:r>
              <a:rPr lang="en-US" sz="2400" dirty="0"/>
              <a:t>Sum </a:t>
            </a:r>
          </a:p>
          <a:p>
            <a:endParaRPr lang="en-US" sz="2400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7160A59-537F-49B6-8B71-780C1DC16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368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12FD7C-81C9-4461-9DF2-DF4F9DA7CB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179B6E3-64D0-469E-8B10-311894DD3925}"/>
              </a:ext>
            </a:extLst>
          </p:cNvPr>
          <p:cNvSpPr/>
          <p:nvPr/>
        </p:nvSpPr>
        <p:spPr bwMode="auto">
          <a:xfrm>
            <a:off x="3756334" y="1755009"/>
            <a:ext cx="1685925" cy="168592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F85F3F4-8421-4730-8E73-1E2C16F08827}"/>
              </a:ext>
            </a:extLst>
          </p:cNvPr>
          <p:cNvSpPr/>
          <p:nvPr/>
        </p:nvSpPr>
        <p:spPr bwMode="auto">
          <a:xfrm>
            <a:off x="2327584" y="4164833"/>
            <a:ext cx="1685925" cy="168592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7EB9796-CB97-415D-8D08-B6884AF11FF6}"/>
              </a:ext>
            </a:extLst>
          </p:cNvPr>
          <p:cNvSpPr/>
          <p:nvPr/>
        </p:nvSpPr>
        <p:spPr bwMode="auto">
          <a:xfrm>
            <a:off x="5185084" y="4164833"/>
            <a:ext cx="1685925" cy="168592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65E7564-BF23-42FA-BF35-D9ADA81EEC9D}"/>
              </a:ext>
            </a:extLst>
          </p:cNvPr>
          <p:cNvCxnSpPr>
            <a:cxnSpLocks/>
            <a:stCxn id="12" idx="3"/>
          </p:cNvCxnSpPr>
          <p:nvPr/>
        </p:nvCxnSpPr>
        <p:spPr bwMode="auto">
          <a:xfrm flipH="1">
            <a:off x="3343188" y="3194036"/>
            <a:ext cx="660044" cy="993801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7A035EC-2C67-4469-912F-6F24248F2AA3}"/>
              </a:ext>
            </a:extLst>
          </p:cNvPr>
          <p:cNvCxnSpPr>
            <a:cxnSpLocks/>
            <a:stCxn id="12" idx="5"/>
          </p:cNvCxnSpPr>
          <p:nvPr/>
        </p:nvCxnSpPr>
        <p:spPr bwMode="auto">
          <a:xfrm>
            <a:off x="5195361" y="3194036"/>
            <a:ext cx="712396" cy="993801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0D8169D6-BF00-43DD-AB65-B1B8A6E505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106" y="1938809"/>
            <a:ext cx="304225" cy="33248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9F2D0AC-262A-4989-8A8A-096B08220F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049" y="2509179"/>
            <a:ext cx="304225" cy="33248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DA7630-B568-4171-9618-3CDF3FDDC0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79" y="1938809"/>
            <a:ext cx="304225" cy="33248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C8C45F3-BFAA-4DE6-BFC0-B1D96BA081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318" y="2509179"/>
            <a:ext cx="304225" cy="33248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568CF7C-9C75-45BB-8D4E-B2C9B5823D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892" y="2924647"/>
            <a:ext cx="304225" cy="33248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3CA335B-07F4-4B9F-A508-EE90D63714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049" y="2509179"/>
            <a:ext cx="304225" cy="33248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172E971-AC75-47BF-B5F8-3AECC6C5E2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106" y="1938809"/>
            <a:ext cx="304225" cy="33248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CF5D5CB-67FE-432D-B275-80FC856FFB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892" y="2924647"/>
            <a:ext cx="304225" cy="33248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77EE389-F6A0-4341-8B25-189AB54835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79" y="1938809"/>
            <a:ext cx="304225" cy="33248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9452A4D-905F-4896-A96D-B008E0F156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318" y="2509179"/>
            <a:ext cx="304225" cy="3324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E66B46-3075-5E4A-AB10-7B6F42BEE944}"/>
              </a:ext>
            </a:extLst>
          </p:cNvPr>
          <p:cNvSpPr txBox="1"/>
          <p:nvPr/>
        </p:nvSpPr>
        <p:spPr>
          <a:xfrm>
            <a:off x="2327584" y="6055824"/>
            <a:ext cx="142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addend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4DB2CF-859D-324E-B382-4A6848266B8D}"/>
              </a:ext>
            </a:extLst>
          </p:cNvPr>
          <p:cNvSpPr txBox="1"/>
          <p:nvPr/>
        </p:nvSpPr>
        <p:spPr>
          <a:xfrm>
            <a:off x="5542401" y="6051437"/>
            <a:ext cx="214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addend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85F728-D923-8748-9870-7837A70FA692}"/>
              </a:ext>
            </a:extLst>
          </p:cNvPr>
          <p:cNvSpPr txBox="1"/>
          <p:nvPr/>
        </p:nvSpPr>
        <p:spPr>
          <a:xfrm>
            <a:off x="4152579" y="1191801"/>
            <a:ext cx="1193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sum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48C1FA3-61E6-4BA0-81F4-F5F8CF35B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694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111E-6 L 0.1566 0.381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0" y="190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22222E-6 L -0.10434 0.3398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169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1111E-6 L 0.15677 0.3817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0" y="1907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13767 0.3814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1907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12344 0.3210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3" y="1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22222E-6 L -0.10434 0.33982 " pathEditMode="relative" rAng="0" ptsTypes="AA">
                                      <p:cBhvr>
                                        <p:cTn id="36" dur="2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1699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111E-6 L 0.1566 0.38171 " pathEditMode="relative" rAng="0" ptsTypes="AA">
                                      <p:cBhvr>
                                        <p:cTn id="40" dur="2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0" y="1907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12344 0.32106 " pathEditMode="relative" rAng="0" ptsTypes="AA">
                                      <p:cBhvr>
                                        <p:cTn id="44" dur="2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3" y="1604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1111E-6 L 0.15677 0.38171 " pathEditMode="relative" rAng="0" ptsTypes="AA">
                                      <p:cBhvr>
                                        <p:cTn id="48" dur="2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0" y="1907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13767 0.38148 " pathEditMode="relative" rAng="0" ptsTypes="AA">
                                      <p:cBhvr>
                                        <p:cTn id="52" dur="2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1907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0FD4B0-C405-443A-AE79-5A6242847E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F23565-85B1-F14A-AFB0-AFF5AE135D93}"/>
              </a:ext>
            </a:extLst>
          </p:cNvPr>
          <p:cNvSpPr txBox="1"/>
          <p:nvPr/>
        </p:nvSpPr>
        <p:spPr>
          <a:xfrm>
            <a:off x="1083212" y="1172518"/>
            <a:ext cx="69775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whole = part + part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part + part = whole</a:t>
            </a:r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155827-3C97-CA47-9974-A40F31914339}"/>
              </a:ext>
            </a:extLst>
          </p:cNvPr>
          <p:cNvSpPr txBox="1"/>
          <p:nvPr/>
        </p:nvSpPr>
        <p:spPr>
          <a:xfrm>
            <a:off x="773723" y="2673399"/>
            <a:ext cx="7863840" cy="2862322"/>
          </a:xfrm>
          <a:prstGeom prst="rect">
            <a:avLst/>
          </a:prstGeom>
          <a:noFill/>
          <a:ln w="952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70C0"/>
                </a:solidFill>
              </a:rPr>
              <a:t>sum = addend + addend </a:t>
            </a:r>
          </a:p>
          <a:p>
            <a:pPr algn="ctr"/>
            <a:endParaRPr lang="en-US" sz="3600" dirty="0">
              <a:solidFill>
                <a:srgbClr val="0070C0"/>
              </a:solidFill>
            </a:endParaRPr>
          </a:p>
          <a:p>
            <a:pPr algn="ctr"/>
            <a:r>
              <a:rPr lang="en-US" sz="3600" dirty="0">
                <a:solidFill>
                  <a:srgbClr val="0070C0"/>
                </a:solidFill>
              </a:rPr>
              <a:t>addend + addend = sum</a:t>
            </a:r>
          </a:p>
          <a:p>
            <a:endParaRPr lang="en-US" sz="3600" dirty="0">
              <a:solidFill>
                <a:srgbClr val="0070C0"/>
              </a:solidFill>
            </a:endParaRPr>
          </a:p>
          <a:p>
            <a:endParaRPr lang="en-US" sz="3600" dirty="0">
              <a:solidFill>
                <a:srgbClr val="0070C0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2AA08AB-2319-9648-9687-E06C690C7F2C}"/>
              </a:ext>
            </a:extLst>
          </p:cNvPr>
          <p:cNvSpPr/>
          <p:nvPr/>
        </p:nvSpPr>
        <p:spPr bwMode="auto">
          <a:xfrm>
            <a:off x="506437" y="4023360"/>
            <a:ext cx="2897945" cy="1055077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C61252B-108F-443A-B0D4-EF9D36233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836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971162-F1CE-4D5D-8FB1-3D8F9F0B76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91E60B-DCE1-4B11-85A4-3D0C647D844E}"/>
              </a:ext>
            </a:extLst>
          </p:cNvPr>
          <p:cNvSpPr txBox="1"/>
          <p:nvPr/>
        </p:nvSpPr>
        <p:spPr>
          <a:xfrm>
            <a:off x="1044053" y="1348686"/>
            <a:ext cx="75813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effectLst/>
                <a:ea typeface="Calibri" panose="020F0502020204030204" pitchFamily="34" charset="0"/>
              </a:rPr>
              <a:t>This is a practical activity, watch the video, to see what the teacher does.</a:t>
            </a:r>
            <a:endParaRPr lang="en-GB" dirty="0">
              <a:effectLst/>
              <a:ea typeface="Calibri" panose="020F050202020403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88C86F5-2440-4FD7-BB4E-477B4DE08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1351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FAAFD8-0368-45EF-9B19-55760DF7DB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8C118A-AB66-0646-ACBC-E727430F1A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249" r="2426"/>
          <a:stretch/>
        </p:blipFill>
        <p:spPr>
          <a:xfrm>
            <a:off x="3435332" y="1507179"/>
            <a:ext cx="3234306" cy="22312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4887AC-5A7F-D04A-BF62-8A7EE4FD04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549" y="1507179"/>
            <a:ext cx="2438400" cy="32512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E416BE-AFA8-7841-AFDE-B132C9D09B6D}"/>
              </a:ext>
            </a:extLst>
          </p:cNvPr>
          <p:cNvSpPr/>
          <p:nvPr/>
        </p:nvSpPr>
        <p:spPr>
          <a:xfrm>
            <a:off x="3435332" y="4814684"/>
            <a:ext cx="3196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rgbClr val="0070C0"/>
                </a:solidFill>
              </a:rPr>
              <a:t>addend  +  addend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C19A3-3973-874B-B8A4-30EC5374F10B}"/>
              </a:ext>
            </a:extLst>
          </p:cNvPr>
          <p:cNvSpPr/>
          <p:nvPr/>
        </p:nvSpPr>
        <p:spPr>
          <a:xfrm>
            <a:off x="2162227" y="4839268"/>
            <a:ext cx="1273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rgbClr val="0070C0"/>
                </a:solidFill>
              </a:rPr>
              <a:t>sum = 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19D4E1BF-92E2-4C65-A5A7-8A5C8A009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5896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|2|3.4|17.2|3.1|6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6.1|10.6|5.2|11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6|4.4|8.2|8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4.9|6.4|0.5|1.1|5.6|9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|8.9|7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|2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9|18.2|2|6.6|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4|0.8|3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|21.5|24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2.7|3.1|0.8|0.7|1.7|1|0.8|1.7|1.3|0.9|2.6|2.2|2.9|2.3|2.2|2.7|2.5|3.1|2.8|4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20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1.8|6.7|9|6.4|22.3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4DFBEE-DEA3-484B-A04B-F8DB870A0653}">
  <ds:schemaRefs>
    <ds:schemaRef ds:uri="72a2bc9c-fc6e-4d34-a2d4-d5a0d292b9ab"/>
    <ds:schemaRef ds:uri="http://purl.org/dc/terms/"/>
    <ds:schemaRef ds:uri="http://schemas.microsoft.com/office/2006/documentManagement/types"/>
    <ds:schemaRef ds:uri="5f849fbc-54ce-49ef-be0d-47b80bb0ba27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18361D9-24EE-4274-9B12-87E3AF0ADE1E}"/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632</Words>
  <Application>Microsoft Office PowerPoint</Application>
  <PresentationFormat>On-screen Show (4:3)</PresentationFormat>
  <Paragraphs>139</Paragraphs>
  <Slides>23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Comic Sans MS</vt:lpstr>
      <vt:lpstr>Myriad Pro</vt:lpstr>
      <vt:lpstr>Myriad Pro Semibold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87</cp:revision>
  <dcterms:created xsi:type="dcterms:W3CDTF">2020-04-15T07:07:39Z</dcterms:created>
  <dcterms:modified xsi:type="dcterms:W3CDTF">2020-08-27T11:11:32Z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