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17"/>
  </p:notesMasterIdLst>
  <p:sldIdLst>
    <p:sldId id="256" r:id="rId5"/>
    <p:sldId id="284" r:id="rId6"/>
    <p:sldId id="285" r:id="rId7"/>
    <p:sldId id="273" r:id="rId8"/>
    <p:sldId id="320" r:id="rId9"/>
    <p:sldId id="321" r:id="rId10"/>
    <p:sldId id="322" r:id="rId11"/>
    <p:sldId id="279" r:id="rId12"/>
    <p:sldId id="325" r:id="rId13"/>
    <p:sldId id="324" r:id="rId14"/>
    <p:sldId id="323" r:id="rId15"/>
    <p:sldId id="32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FF0909"/>
    <a:srgbClr val="F26C5F"/>
    <a:srgbClr val="3875A1"/>
    <a:srgbClr val="E6E6E6"/>
    <a:srgbClr val="387538"/>
    <a:srgbClr val="3E678B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8D0A29-9CAF-43C8-8D99-15EE51E98006}" v="1" dt="2020-08-27T15:34:16.0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239" autoAdjust="0"/>
  </p:normalViewPr>
  <p:slideViewPr>
    <p:cSldViewPr snapToGrid="0">
      <p:cViewPr varScale="1">
        <p:scale>
          <a:sx n="56" d="100"/>
          <a:sy n="56" d="100"/>
        </p:scale>
        <p:origin x="183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9491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724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603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Do you remember these number lines? We can see that the percentages are equal to fractions which have a denominator of ‘100’. But, we also know, if you remember, that we can find equivalent fractions here by scaling the numerator and denominator down by 10 *DRAW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USING HIGHLIGHTER*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. So we can have these equivalent fractions. *CLICK* Can you see that 10% is equivalent to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10/100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and also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? And,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of course, we can also represent this as a decimal because we know that ‘one tenth’ is equivalent to ‘zero point one’ Repeat with a couple more to gain fluency. Notice how ‘1’ doesn’t change (could reference again to numerator and denominator being the same to represent ‘one whole’).</a:t>
                </a:r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328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26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Ok, so it’s quite easy when the line goes through the numbers, isn’t it? What about here though? Have a look at where my line is now. Pause the video and have a think what you think the values are. Can you give your answer as a percentage, fraction and decimal? *PAUSE*</a:t>
                </a:r>
              </a:p>
              <a:p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Welcome back. Shall we see how you did? Reveal answers. Remember, we say this decimal as ‘zero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point three five’ if you remember back to my last lesson. ‘zero point thirty five’ wouldn’t be accurate, would it, because ‘thirty five’ is a whole number.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I wonder if any of you put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3.5/10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for your fraction answer as well as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35/100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. Well, with fractions we cannot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 have decimal numerators or denominators. So, we can’t actually represent this in tenths.</a:t>
                </a:r>
              </a:p>
              <a:p>
                <a:endParaRPr lang="en-GB" sz="1200" i="1" kern="1200" baseline="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  <a:p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Myriad Pro" panose="020B0503030403020204" pitchFamily="34" charset="0"/>
                    <a:ea typeface="+mn-ea"/>
                    <a:cs typeface="+mn-cs"/>
                  </a:rPr>
                  <a:t>Shall we try another one? REPEAT with a couple more.</a:t>
                </a:r>
                <a:endParaRPr lang="en-GB" sz="1200" i="1" kern="1200" dirty="0">
                  <a:solidFill>
                    <a:schemeClr val="tx1"/>
                  </a:solidFill>
                  <a:effectLst/>
                  <a:latin typeface="Myriad Pro" panose="020B0503030403020204" pitchFamily="34" charset="0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977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6262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045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618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71395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14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21193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607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4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9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70.png"/><Relationship Id="rId4" Type="http://schemas.openxmlformats.org/officeDocument/2006/relationships/image" Target="../media/image17.png"/><Relationship Id="rId9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7</a:t>
            </a:r>
            <a:endParaRPr lang="en-GB" noProof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30E0F3-5B26-4972-8C05-36A3089FB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AFE0FD2-7CB8-4897-9B45-78754439B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C57B47-DFAF-4408-ABAD-C990806312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820" y="672669"/>
            <a:ext cx="5654040" cy="425282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317BDC-175C-444C-A82C-5F36F71EE600}"/>
              </a:ext>
            </a:extLst>
          </p:cNvPr>
          <p:cNvSpPr/>
          <p:nvPr/>
        </p:nvSpPr>
        <p:spPr>
          <a:xfrm>
            <a:off x="4461510" y="1427480"/>
            <a:ext cx="62865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557278-7CA0-42A0-9CDC-F96C5237E67C}"/>
              </a:ext>
            </a:extLst>
          </p:cNvPr>
          <p:cNvSpPr/>
          <p:nvPr/>
        </p:nvSpPr>
        <p:spPr>
          <a:xfrm>
            <a:off x="4501515" y="1922507"/>
            <a:ext cx="62865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341D95-1AF1-4745-A283-1DF4FDF0BE3D}"/>
              </a:ext>
            </a:extLst>
          </p:cNvPr>
          <p:cNvSpPr/>
          <p:nvPr/>
        </p:nvSpPr>
        <p:spPr>
          <a:xfrm>
            <a:off x="2609850" y="2604768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75F64F-8130-406C-8E5F-2E96B87024EF}"/>
              </a:ext>
            </a:extLst>
          </p:cNvPr>
          <p:cNvSpPr/>
          <p:nvPr/>
        </p:nvSpPr>
        <p:spPr>
          <a:xfrm>
            <a:off x="4501515" y="3153624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670860-FA2F-4899-B69F-3DFBB5F8B660}"/>
              </a:ext>
            </a:extLst>
          </p:cNvPr>
          <p:cNvSpPr/>
          <p:nvPr/>
        </p:nvSpPr>
        <p:spPr>
          <a:xfrm>
            <a:off x="4461510" y="3757634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800D12-C6E6-4790-80C3-628B24BD91E4}"/>
              </a:ext>
            </a:extLst>
          </p:cNvPr>
          <p:cNvSpPr/>
          <p:nvPr/>
        </p:nvSpPr>
        <p:spPr>
          <a:xfrm>
            <a:off x="6324600" y="3752595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3182CC-DE86-4596-B1DC-B44BB529E3FE}"/>
              </a:ext>
            </a:extLst>
          </p:cNvPr>
          <p:cNvSpPr/>
          <p:nvPr/>
        </p:nvSpPr>
        <p:spPr>
          <a:xfrm>
            <a:off x="2609850" y="4335525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A9DE3D-F096-405A-B411-8B810DC41C4A}"/>
              </a:ext>
            </a:extLst>
          </p:cNvPr>
          <p:cNvSpPr/>
          <p:nvPr/>
        </p:nvSpPr>
        <p:spPr>
          <a:xfrm>
            <a:off x="4501515" y="4335525"/>
            <a:ext cx="628650" cy="43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12">
                <a:extLst>
                  <a:ext uri="{FF2B5EF4-FFF2-40B4-BE49-F238E27FC236}">
                    <a16:creationId xmlns:a16="http://schemas.microsoft.com/office/drawing/2014/main" id="{6CA57E60-2C79-4FBB-BAF3-24C9153EEA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7670297"/>
                  </p:ext>
                </p:extLst>
              </p:nvPr>
            </p:nvGraphicFramePr>
            <p:xfrm>
              <a:off x="97154" y="736600"/>
              <a:ext cx="1942465" cy="423962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42465">
                      <a:extLst>
                        <a:ext uri="{9D8B030D-6E8A-4147-A177-3AD203B41FA5}">
                          <a16:colId xmlns:a16="http://schemas.microsoft.com/office/drawing/2014/main" val="3529793160"/>
                        </a:ext>
                      </a:extLst>
                    </a:gridCol>
                  </a:tblGrid>
                  <a:tr h="589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/>
                            <a:t>Fraction</a:t>
                          </a:r>
                        </a:p>
                      </a:txBody>
                      <a:tcPr anchor="ctr">
                        <a:solidFill>
                          <a:srgbClr val="C8E2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37079831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6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14402769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0353168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6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11784695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46230936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6051487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GB" sz="1600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400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27407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12">
                <a:extLst>
                  <a:ext uri="{FF2B5EF4-FFF2-40B4-BE49-F238E27FC236}">
                    <a16:creationId xmlns:a16="http://schemas.microsoft.com/office/drawing/2014/main" id="{6CA57E60-2C79-4FBB-BAF3-24C9153EEA3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7670297"/>
                  </p:ext>
                </p:extLst>
              </p:nvPr>
            </p:nvGraphicFramePr>
            <p:xfrm>
              <a:off x="97154" y="736600"/>
              <a:ext cx="1942465" cy="4127501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942465">
                      <a:extLst>
                        <a:ext uri="{9D8B030D-6E8A-4147-A177-3AD203B41FA5}">
                          <a16:colId xmlns:a16="http://schemas.microsoft.com/office/drawing/2014/main" val="3529793160"/>
                        </a:ext>
                      </a:extLst>
                    </a:gridCol>
                  </a:tblGrid>
                  <a:tr h="589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400" b="1" dirty="0"/>
                            <a:t>Fraction</a:t>
                          </a:r>
                        </a:p>
                      </a:txBody>
                      <a:tcPr anchor="ctr">
                        <a:solidFill>
                          <a:srgbClr val="C8E2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37079831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101031" r="-625" b="-5010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4402769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201031" r="-625" b="-4010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0353168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304167" r="-625" b="-3052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1784695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400000" r="-625" b="-2020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46230936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500000" r="-625" b="-1020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6051487"/>
                      </a:ext>
                    </a:extLst>
                  </a:tr>
                  <a:tr h="5896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13" t="-600000" r="-625" b="-20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2740794"/>
                      </a:ext>
                    </a:extLst>
                  </a:tr>
                </a:tbl>
              </a:graphicData>
            </a:graphic>
          </p:graphicFrame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716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3FEEFF-BC02-4D6C-8194-6F918AF41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FE930-F367-4009-95B4-3AF87849A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F64656-C775-4E49-9C11-C5B4F2F74E7E}"/>
              </a:ext>
            </a:extLst>
          </p:cNvPr>
          <p:cNvSpPr txBox="1"/>
          <p:nvPr/>
        </p:nvSpPr>
        <p:spPr>
          <a:xfrm flipH="1">
            <a:off x="2783839" y="1005840"/>
            <a:ext cx="3576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46B0344-B155-405E-9054-0D5A2834C2FB}"/>
              </a:ext>
            </a:extLst>
          </p:cNvPr>
          <p:cNvCxnSpPr/>
          <p:nvPr/>
        </p:nvCxnSpPr>
        <p:spPr>
          <a:xfrm>
            <a:off x="590550" y="2638425"/>
            <a:ext cx="7762875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F1B2E4-AE9A-4BDE-A188-8958585289CF}"/>
              </a:ext>
            </a:extLst>
          </p:cNvPr>
          <p:cNvCxnSpPr>
            <a:cxnSpLocks/>
          </p:cNvCxnSpPr>
          <p:nvPr/>
        </p:nvCxnSpPr>
        <p:spPr>
          <a:xfrm>
            <a:off x="75247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E5E858-4906-4B0F-900B-8DA47BFAFA5F}"/>
              </a:ext>
            </a:extLst>
          </p:cNvPr>
          <p:cNvCxnSpPr>
            <a:cxnSpLocks/>
          </p:cNvCxnSpPr>
          <p:nvPr/>
        </p:nvCxnSpPr>
        <p:spPr>
          <a:xfrm>
            <a:off x="8201025" y="2390775"/>
            <a:ext cx="0" cy="4953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782880C-22BD-42F5-BF1C-2A9F9974AE93}"/>
              </a:ext>
            </a:extLst>
          </p:cNvPr>
          <p:cNvSpPr txBox="1"/>
          <p:nvPr/>
        </p:nvSpPr>
        <p:spPr>
          <a:xfrm>
            <a:off x="7910478" y="2825234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2668F6-2294-4577-A850-9AD817E61FA3}"/>
              </a:ext>
            </a:extLst>
          </p:cNvPr>
          <p:cNvSpPr txBox="1"/>
          <p:nvPr/>
        </p:nvSpPr>
        <p:spPr>
          <a:xfrm>
            <a:off x="487783" y="2794813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E3ECA7-9E31-4512-9C56-C907023093D8}"/>
              </a:ext>
            </a:extLst>
          </p:cNvPr>
          <p:cNvSpPr txBox="1"/>
          <p:nvPr/>
        </p:nvSpPr>
        <p:spPr>
          <a:xfrm>
            <a:off x="487783" y="426983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40%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A3A825-464C-4AC8-B66A-8EEF59B32622}"/>
              </a:ext>
            </a:extLst>
          </p:cNvPr>
          <p:cNvSpPr txBox="1"/>
          <p:nvPr/>
        </p:nvSpPr>
        <p:spPr>
          <a:xfrm>
            <a:off x="954577" y="524138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65%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D87039-63CF-4A67-BA2B-9A96565AFD11}"/>
              </a:ext>
            </a:extLst>
          </p:cNvPr>
          <p:cNvSpPr txBox="1"/>
          <p:nvPr/>
        </p:nvSpPr>
        <p:spPr>
          <a:xfrm>
            <a:off x="1761208" y="3696355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8%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F498DE-D6BE-46AC-B1C4-23B1393FC3BA}"/>
              </a:ext>
            </a:extLst>
          </p:cNvPr>
          <p:cNvSpPr txBox="1"/>
          <p:nvPr/>
        </p:nvSpPr>
        <p:spPr>
          <a:xfrm>
            <a:off x="2294608" y="4793058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91%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7A3518-6758-4145-9DF9-308C0B9113EC}"/>
              </a:ext>
            </a:extLst>
          </p:cNvPr>
          <p:cNvSpPr txBox="1"/>
          <p:nvPr/>
        </p:nvSpPr>
        <p:spPr>
          <a:xfrm>
            <a:off x="2942308" y="3806803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24%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35A36E-9A2D-4727-A7DF-38158778F02D}"/>
              </a:ext>
            </a:extLst>
          </p:cNvPr>
          <p:cNvSpPr txBox="1"/>
          <p:nvPr/>
        </p:nvSpPr>
        <p:spPr>
          <a:xfrm>
            <a:off x="3209008" y="5590550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79%</a:t>
            </a:r>
          </a:p>
        </p:txBody>
      </p:sp>
      <p:sp>
        <p:nvSpPr>
          <p:cNvPr id="26" name="Explosion: 8 Points 25">
            <a:extLst>
              <a:ext uri="{FF2B5EF4-FFF2-40B4-BE49-F238E27FC236}">
                <a16:creationId xmlns:a16="http://schemas.microsoft.com/office/drawing/2014/main" id="{3D676991-F21C-4B7F-8C0B-F8D8F8653957}"/>
              </a:ext>
            </a:extLst>
          </p:cNvPr>
          <p:cNvSpPr/>
          <p:nvPr/>
        </p:nvSpPr>
        <p:spPr>
          <a:xfrm>
            <a:off x="3945206" y="3081922"/>
            <a:ext cx="4173784" cy="2375831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Challenge: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dirty="0">
                <a:solidFill>
                  <a:schemeClr val="tx1"/>
                </a:solidFill>
              </a:rPr>
              <a:t>Write the fraction and </a:t>
            </a:r>
            <a:r>
              <a:rPr lang="en-GB">
                <a:solidFill>
                  <a:schemeClr val="tx1"/>
                </a:solidFill>
              </a:rPr>
              <a:t>decimal equivalents.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816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B861EE-362C-4E58-88B4-B6AE7A5DD5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0503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FE3088-9C29-4E15-B45B-F7A20CBB6B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00C95F7-AC4B-4900-ABD0-834583EB7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B8D0A1A0-53B7-4CA8-B331-341E25DE9A0B}"/>
              </a:ext>
            </a:extLst>
          </p:cNvPr>
          <p:cNvSpPr/>
          <p:nvPr/>
        </p:nvSpPr>
        <p:spPr>
          <a:xfrm>
            <a:off x="5617996" y="1078550"/>
            <a:ext cx="3548718" cy="884939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333333"/>
                </a:solidFill>
                <a:latin typeface="Arial" panose="020B0604020202020204" pitchFamily="34" charset="0"/>
              </a:rPr>
              <a:t>Can you fill in the missing information?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AACBD5-684C-4D4B-9EC7-474A856B4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33" y="1938087"/>
            <a:ext cx="5739671" cy="5851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9">
                <a:extLst>
                  <a:ext uri="{FF2B5EF4-FFF2-40B4-BE49-F238E27FC236}">
                    <a16:creationId xmlns:a16="http://schemas.microsoft.com/office/drawing/2014/main" id="{DF6FF7A7-330E-4C46-BCA1-CE5BAC9F8FD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7788101"/>
                  </p:ext>
                </p:extLst>
              </p:nvPr>
            </p:nvGraphicFramePr>
            <p:xfrm>
              <a:off x="634773" y="2516437"/>
              <a:ext cx="5708780" cy="4733808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427195">
                      <a:extLst>
                        <a:ext uri="{9D8B030D-6E8A-4147-A177-3AD203B41FA5}">
                          <a16:colId xmlns:a16="http://schemas.microsoft.com/office/drawing/2014/main" val="3461212963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245042253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96263262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3875005727"/>
                        </a:ext>
                      </a:extLst>
                    </a:gridCol>
                  </a:tblGrid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000" b="1" dirty="0"/>
                            <a:t>50%</a:t>
                          </a:r>
                        </a:p>
                        <a:p>
                          <a:pPr algn="ctr"/>
                          <a:endParaRPr lang="en-GB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b="1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0029330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4513358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algn="ctr"/>
                          <a:r>
                            <a:rPr lang="en-GB" sz="2000" b="1" dirty="0"/>
                            <a:t>100%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73675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b="0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2400" b="1" dirty="0"/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/>
                                <m:den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���</m:t>
                                  </m:r>
                                </m:den>
                              </m:f>
                            </m:oMath>
                          </a14:m>
                          <a:endParaRPr lang="en-US" b="1" dirty="0"/>
                        </a:p>
                        <a:p>
                          <a:endParaRPr lang="en-US" b="1" dirty="0"/>
                        </a:p>
                        <a:p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78225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9">
                <a:extLst>
                  <a:ext uri="{FF2B5EF4-FFF2-40B4-BE49-F238E27FC236}">
                    <a16:creationId xmlns:a16="http://schemas.microsoft.com/office/drawing/2014/main" id="{DF6FF7A7-330E-4C46-BCA1-CE5BAC9F8FD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7788101"/>
                  </p:ext>
                </p:extLst>
              </p:nvPr>
            </p:nvGraphicFramePr>
            <p:xfrm>
              <a:off x="634773" y="2516437"/>
              <a:ext cx="5708780" cy="3953965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427195">
                      <a:extLst>
                        <a:ext uri="{9D8B030D-6E8A-4147-A177-3AD203B41FA5}">
                          <a16:colId xmlns:a16="http://schemas.microsoft.com/office/drawing/2014/main" val="3461212963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245042253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96263262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3875005727"/>
                        </a:ext>
                      </a:extLst>
                    </a:gridCol>
                  </a:tblGrid>
                  <a:tr h="94488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000" b="1" dirty="0"/>
                            <a:t>50%</a:t>
                          </a:r>
                        </a:p>
                        <a:p>
                          <a:pPr algn="ctr"/>
                          <a:endParaRPr lang="en-GB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b="1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0029330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000" t="-104000" r="-200426" b="-23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4513358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algn="ctr"/>
                          <a:r>
                            <a:rPr lang="en-GB" sz="2000" b="1" dirty="0"/>
                            <a:t>100%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73675"/>
                      </a:ext>
                    </a:extLst>
                  </a:tr>
                  <a:tr h="1191451">
                    <a:tc>
                      <a:txBody>
                        <a:bodyPr/>
                        <a:lstStyle/>
                        <a:p>
                          <a:endParaRPr lang="en-US" b="0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000" t="-232143" r="-200426" b="-1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78225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82A1F2BF-B53D-4FA1-873F-88370A35BD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2528" y="3519895"/>
            <a:ext cx="801767" cy="768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D3EE6B-24A6-4558-8CC1-105C3E2D7F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2528" y="4433464"/>
            <a:ext cx="801767" cy="7687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61BC62-36AF-4ABE-B1D7-ED7EE6185D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1916" y="2612276"/>
            <a:ext cx="1209675" cy="590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B723EE3-EF7D-4448-9736-3D06133245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97663" y="2551835"/>
            <a:ext cx="874919" cy="8218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8762C9-1F83-4B23-9EE0-A5AF9664CE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1915" y="3629094"/>
            <a:ext cx="1209675" cy="5905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F35A2D-F7F1-4AA7-8DEB-0C1828684E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1739" y="4522541"/>
            <a:ext cx="1209675" cy="5905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FB4755-ABEC-446C-B668-B4BF0DB093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70923" y="5421388"/>
            <a:ext cx="1209675" cy="5905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B243A86-76DE-401E-8FDD-AEE8F6D2D7A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79458" y="5342207"/>
            <a:ext cx="1011998" cy="7901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211364-0801-4C62-8632-A149B0373C62}"/>
                  </a:ext>
                </a:extLst>
              </p:cNvPr>
              <p:cNvSpPr txBox="1"/>
              <p:nvPr/>
            </p:nvSpPr>
            <p:spPr>
              <a:xfrm>
                <a:off x="2440313" y="2618072"/>
                <a:ext cx="651139" cy="6801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num>
                        <m:den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211364-0801-4C62-8632-A149B0373C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0313" y="2618072"/>
                <a:ext cx="651139" cy="68014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2482C15-62F1-491A-A40B-587360AACFD5}"/>
              </a:ext>
            </a:extLst>
          </p:cNvPr>
          <p:cNvCxnSpPr/>
          <p:nvPr/>
        </p:nvCxnSpPr>
        <p:spPr>
          <a:xfrm>
            <a:off x="5607180" y="2612276"/>
            <a:ext cx="10816" cy="345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1961DDC-F86B-446F-BC16-5E269ACA4D79}"/>
              </a:ext>
            </a:extLst>
          </p:cNvPr>
          <p:cNvSpPr txBox="1"/>
          <p:nvPr/>
        </p:nvSpPr>
        <p:spPr>
          <a:xfrm>
            <a:off x="1068713" y="3701336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25%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747D26F-B756-431D-BB0E-A44166396D42}"/>
              </a:ext>
            </a:extLst>
          </p:cNvPr>
          <p:cNvSpPr/>
          <p:nvPr/>
        </p:nvSpPr>
        <p:spPr>
          <a:xfrm>
            <a:off x="3901673" y="3596640"/>
            <a:ext cx="136927" cy="643890"/>
          </a:xfrm>
          <a:prstGeom prst="rect">
            <a:avLst/>
          </a:prstGeom>
          <a:solidFill>
            <a:srgbClr val="FF0909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EFFD8D8-F71B-4C0A-8C89-BB8FF41B6D4B}"/>
              </a:ext>
            </a:extLst>
          </p:cNvPr>
          <p:cNvSpPr/>
          <p:nvPr/>
        </p:nvSpPr>
        <p:spPr>
          <a:xfrm>
            <a:off x="4038601" y="3596640"/>
            <a:ext cx="68579" cy="320040"/>
          </a:xfrm>
          <a:prstGeom prst="rect">
            <a:avLst/>
          </a:prstGeom>
          <a:solidFill>
            <a:srgbClr val="FF0909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228B259-2A3D-47C8-A623-CEBB6F35823F}"/>
              </a:ext>
            </a:extLst>
          </p:cNvPr>
          <p:cNvCxnSpPr/>
          <p:nvPr/>
        </p:nvCxnSpPr>
        <p:spPr>
          <a:xfrm>
            <a:off x="5386200" y="3641627"/>
            <a:ext cx="10816" cy="345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FD6880D-58FF-4C0C-B3F8-327C33264BEB}"/>
                  </a:ext>
                </a:extLst>
              </p:cNvPr>
              <p:cNvSpPr txBox="1"/>
              <p:nvPr/>
            </p:nvSpPr>
            <p:spPr>
              <a:xfrm>
                <a:off x="2308064" y="4571594"/>
                <a:ext cx="915635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���</m:t>
                        </m:r>
                      </m:num>
                      <m:den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���</m:t>
                        </m:r>
                      </m:den>
                    </m:f>
                  </m:oMath>
                </a14:m>
                <a:r>
                  <a:rPr lang="en-GB" b="1" dirty="0"/>
                  <a:t> or 1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FD6880D-58FF-4C0C-B3F8-327C33264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8064" y="4571594"/>
                <a:ext cx="915635" cy="492443"/>
              </a:xfrm>
              <a:prstGeom prst="rect">
                <a:avLst/>
              </a:prstGeom>
              <a:blipFill>
                <a:blip r:embed="rId13"/>
                <a:stretch>
                  <a:fillRect r="-4667" b="-74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116C464B-D89B-466C-8ECF-5358FD04DADA}"/>
              </a:ext>
            </a:extLst>
          </p:cNvPr>
          <p:cNvSpPr/>
          <p:nvPr/>
        </p:nvSpPr>
        <p:spPr>
          <a:xfrm>
            <a:off x="3897941" y="4499680"/>
            <a:ext cx="674059" cy="666679"/>
          </a:xfrm>
          <a:prstGeom prst="rect">
            <a:avLst/>
          </a:prstGeom>
          <a:solidFill>
            <a:srgbClr val="FF0909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A548622-36E7-4A73-9C08-312CDC01D0F2}"/>
              </a:ext>
            </a:extLst>
          </p:cNvPr>
          <p:cNvCxnSpPr/>
          <p:nvPr/>
        </p:nvCxnSpPr>
        <p:spPr>
          <a:xfrm>
            <a:off x="6079620" y="4471948"/>
            <a:ext cx="10816" cy="345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B0573A2-18C8-44F5-9D0F-93A5253400F7}"/>
              </a:ext>
            </a:extLst>
          </p:cNvPr>
          <p:cNvSpPr txBox="1"/>
          <p:nvPr/>
        </p:nvSpPr>
        <p:spPr>
          <a:xfrm>
            <a:off x="1045090" y="5646112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20%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026B599-2FF1-4059-A884-8C817FCB9F91}"/>
                  </a:ext>
                </a:extLst>
              </p:cNvPr>
              <p:cNvSpPr txBox="1"/>
              <p:nvPr/>
            </p:nvSpPr>
            <p:spPr>
              <a:xfrm>
                <a:off x="2723976" y="5276780"/>
                <a:ext cx="5132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1" smtClean="0">
                          <a:latin typeface="Cambria Math" panose="02040503050406030204" pitchFamily="18" charset="0"/>
                        </a:rPr>
                        <m:t>��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026B599-2FF1-4059-A884-8C817FCB9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3976" y="5276780"/>
                <a:ext cx="513282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4729BF3-D028-46C9-AC26-96023A5579FA}"/>
              </a:ext>
            </a:extLst>
          </p:cNvPr>
          <p:cNvCxnSpPr/>
          <p:nvPr/>
        </p:nvCxnSpPr>
        <p:spPr>
          <a:xfrm>
            <a:off x="5313421" y="5423823"/>
            <a:ext cx="10816" cy="345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A086B17-DC43-47DB-BC5C-AA190D816FEE}"/>
              </a:ext>
            </a:extLst>
          </p:cNvPr>
          <p:cNvSpPr txBox="1"/>
          <p:nvPr/>
        </p:nvSpPr>
        <p:spPr>
          <a:xfrm>
            <a:off x="0" y="75777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37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 animBg="1"/>
      <p:bldP spid="33" grpId="0" animBg="1"/>
      <p:bldP spid="35" grpId="0"/>
      <p:bldP spid="36" grpId="0" animBg="1"/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0D5EBC-FB16-47DA-B4A1-19AC6B6349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322A96-2D33-4CC7-A9D3-4451CA51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1AC258-0FE6-4C62-A4BC-447E1BEC8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925631"/>
              </p:ext>
            </p:extLst>
          </p:nvPr>
        </p:nvGraphicFramePr>
        <p:xfrm>
          <a:off x="476744" y="3409691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0290091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57036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936485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64464940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DCF08E-A4B6-4452-BD1F-4CCCA07CB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4535"/>
              </p:ext>
            </p:extLst>
          </p:nvPr>
        </p:nvGraphicFramePr>
        <p:xfrm>
          <a:off x="476744" y="1142149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5383069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4427B0B-EA69-470B-9714-CE3A0AC511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36354"/>
              </p:ext>
            </p:extLst>
          </p:nvPr>
        </p:nvGraphicFramePr>
        <p:xfrm>
          <a:off x="476744" y="2275920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64468751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151794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387495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0364988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638478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750449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849850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9912955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052531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34149854"/>
                    </a:ext>
                  </a:extLst>
                </a:gridCol>
              </a:tblGrid>
              <a:tr h="370840">
                <a:tc gridSpan="10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cm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006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312558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F44AEFC-B45F-411F-B62A-EAFE201EB51F}"/>
              </a:ext>
            </a:extLst>
          </p:cNvPr>
          <p:cNvSpPr txBox="1"/>
          <p:nvPr/>
        </p:nvSpPr>
        <p:spPr>
          <a:xfrm>
            <a:off x="476744" y="1508760"/>
            <a:ext cx="3043696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D713F1-3D98-469C-8A5E-C9BDB7655B09}"/>
              </a:ext>
            </a:extLst>
          </p:cNvPr>
          <p:cNvSpPr txBox="1"/>
          <p:nvPr/>
        </p:nvSpPr>
        <p:spPr>
          <a:xfrm>
            <a:off x="3525661" y="1508885"/>
            <a:ext cx="304186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50%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53E510-BC89-4CC4-BE06-334D74B08C0A}"/>
              </a:ext>
            </a:extLst>
          </p:cNvPr>
          <p:cNvSpPr txBox="1"/>
          <p:nvPr/>
        </p:nvSpPr>
        <p:spPr>
          <a:xfrm>
            <a:off x="476744" y="2648268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511FD7-BB65-4F44-90DB-27774EA9502A}"/>
              </a:ext>
            </a:extLst>
          </p:cNvPr>
          <p:cNvSpPr txBox="1"/>
          <p:nvPr/>
        </p:nvSpPr>
        <p:spPr>
          <a:xfrm>
            <a:off x="1085850" y="2648268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703BFE-4F5E-454B-BC09-75CC85824E93}"/>
              </a:ext>
            </a:extLst>
          </p:cNvPr>
          <p:cNvSpPr txBox="1"/>
          <p:nvPr/>
        </p:nvSpPr>
        <p:spPr>
          <a:xfrm>
            <a:off x="1694956" y="2648268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D351D3-710D-475C-82EB-B4FE529A0005}"/>
              </a:ext>
            </a:extLst>
          </p:cNvPr>
          <p:cNvSpPr txBox="1"/>
          <p:nvPr/>
        </p:nvSpPr>
        <p:spPr>
          <a:xfrm>
            <a:off x="2302228" y="2648268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C4BA65-B776-4190-9C30-8FAB5C85DDBE}"/>
              </a:ext>
            </a:extLst>
          </p:cNvPr>
          <p:cNvSpPr txBox="1"/>
          <p:nvPr/>
        </p:nvSpPr>
        <p:spPr>
          <a:xfrm>
            <a:off x="2916555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3486DC-3B88-4BED-B163-73A97393752F}"/>
              </a:ext>
            </a:extLst>
          </p:cNvPr>
          <p:cNvSpPr txBox="1"/>
          <p:nvPr/>
        </p:nvSpPr>
        <p:spPr>
          <a:xfrm>
            <a:off x="3518606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5E2F0B-22F7-4102-9D11-690FADBBE4A4}"/>
              </a:ext>
            </a:extLst>
          </p:cNvPr>
          <p:cNvSpPr txBox="1"/>
          <p:nvPr/>
        </p:nvSpPr>
        <p:spPr>
          <a:xfrm>
            <a:off x="4134767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042F36-3904-47A0-B8DB-BC00BC9BB6F4}"/>
              </a:ext>
            </a:extLst>
          </p:cNvPr>
          <p:cNvSpPr txBox="1"/>
          <p:nvPr/>
        </p:nvSpPr>
        <p:spPr>
          <a:xfrm>
            <a:off x="4742039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8DB962-8EAC-43FE-9917-033B749353C2}"/>
              </a:ext>
            </a:extLst>
          </p:cNvPr>
          <p:cNvSpPr txBox="1"/>
          <p:nvPr/>
        </p:nvSpPr>
        <p:spPr>
          <a:xfrm>
            <a:off x="5349311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20CF32-A436-4542-BCA0-DA72EED2A390}"/>
              </a:ext>
            </a:extLst>
          </p:cNvPr>
          <p:cNvSpPr txBox="1"/>
          <p:nvPr/>
        </p:nvSpPr>
        <p:spPr>
          <a:xfrm>
            <a:off x="5954749" y="2646760"/>
            <a:ext cx="609106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10%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FB6AF1-D0BB-4FB5-A232-6326B54D5F0F}"/>
              </a:ext>
            </a:extLst>
          </p:cNvPr>
          <p:cNvSpPr txBox="1"/>
          <p:nvPr/>
        </p:nvSpPr>
        <p:spPr>
          <a:xfrm>
            <a:off x="476744" y="3780531"/>
            <a:ext cx="121821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D26C0B-3E61-494B-8833-8FC9BA88F609}"/>
              </a:ext>
            </a:extLst>
          </p:cNvPr>
          <p:cNvSpPr txBox="1"/>
          <p:nvPr/>
        </p:nvSpPr>
        <p:spPr>
          <a:xfrm>
            <a:off x="1694956" y="3779023"/>
            <a:ext cx="121821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54DC93-4A45-4E2B-AAC2-BDEA7298E81F}"/>
              </a:ext>
            </a:extLst>
          </p:cNvPr>
          <p:cNvSpPr txBox="1"/>
          <p:nvPr/>
        </p:nvSpPr>
        <p:spPr>
          <a:xfrm>
            <a:off x="2909500" y="3779023"/>
            <a:ext cx="121821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7F1134-A87C-43F3-B5A5-5F6F1BB60790}"/>
              </a:ext>
            </a:extLst>
          </p:cNvPr>
          <p:cNvSpPr txBox="1"/>
          <p:nvPr/>
        </p:nvSpPr>
        <p:spPr>
          <a:xfrm>
            <a:off x="4134767" y="3779023"/>
            <a:ext cx="121821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20%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3E4BE7-9B24-458D-948E-1FB452134705}"/>
              </a:ext>
            </a:extLst>
          </p:cNvPr>
          <p:cNvSpPr txBox="1"/>
          <p:nvPr/>
        </p:nvSpPr>
        <p:spPr>
          <a:xfrm>
            <a:off x="5352698" y="3779023"/>
            <a:ext cx="121821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82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9771FF-6AFF-49E0-81CD-744EC6020E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D7E750-F4AC-4202-BFBC-7FD223259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1A881A-3770-4AF9-96D7-8EDF86E5ACEB}"/>
              </a:ext>
            </a:extLst>
          </p:cNvPr>
          <p:cNvSpPr txBox="1"/>
          <p:nvPr/>
        </p:nvSpPr>
        <p:spPr>
          <a:xfrm>
            <a:off x="689212" y="1335039"/>
            <a:ext cx="79088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is a practical activity, watch the video, to see what the teacher does.</a:t>
            </a:r>
            <a:endParaRPr lang="en-GB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727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ADF868-B6F4-48CD-9BFC-6C605A139C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449" y="1242404"/>
            <a:ext cx="8461102" cy="12743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07C8B8E-56F3-4E50-8D43-01494B7251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3049" y="2458720"/>
            <a:ext cx="7259501" cy="4305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F850F1B-DC0C-4BEA-9B92-87B13CC1FF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430"/>
          <a:stretch/>
        </p:blipFill>
        <p:spPr>
          <a:xfrm>
            <a:off x="341448" y="2910346"/>
            <a:ext cx="8461102" cy="884903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239AE-12F6-4F3C-959E-D86830534F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E8B35F-0437-4565-85DC-D7B16B8AB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1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EC70A43-DF44-43A8-BD26-24BD88E17B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540" y="1541115"/>
            <a:ext cx="8466921" cy="24226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88BBD6-0C07-48DF-8CF2-5792476B45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5714" y="966155"/>
            <a:ext cx="449943" cy="4467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A35531-86E2-4ED4-95BB-E87D584DAB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3"/>
          <a:stretch/>
        </p:blipFill>
        <p:spPr>
          <a:xfrm>
            <a:off x="7962900" y="966155"/>
            <a:ext cx="842560" cy="301434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607830-6CA5-4F27-9059-F919247BBCF7}"/>
              </a:ext>
            </a:extLst>
          </p:cNvPr>
          <p:cNvCxnSpPr/>
          <p:nvPr/>
        </p:nvCxnSpPr>
        <p:spPr>
          <a:xfrm>
            <a:off x="3481388" y="1477615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B97D0-3397-4E61-A065-2A31A9A5F3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8A47CB-67B2-4BC4-B966-A8FAC0BC7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B24851-10D7-4D68-9B4B-D75FA363D92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48597" y="966155"/>
            <a:ext cx="449943" cy="4467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CE7EC0-757B-4866-AB9D-F9E9026EEAEB}"/>
              </a:ext>
            </a:extLst>
          </p:cNvPr>
          <p:cNvCxnSpPr/>
          <p:nvPr/>
        </p:nvCxnSpPr>
        <p:spPr>
          <a:xfrm>
            <a:off x="5864271" y="1477615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376CB9B-3A32-4269-88F2-5DCA280679D7}"/>
                  </a:ext>
                </a:extLst>
              </p:cNvPr>
              <p:cNvSpPr txBox="1"/>
              <p:nvPr/>
            </p:nvSpPr>
            <p:spPr>
              <a:xfrm>
                <a:off x="7893500" y="1728003"/>
                <a:ext cx="981359" cy="2172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70%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70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0.7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376CB9B-3A32-4269-88F2-5DCA280679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3500" y="1728003"/>
                <a:ext cx="981359" cy="2172261"/>
              </a:xfrm>
              <a:prstGeom prst="rect">
                <a:avLst/>
              </a:prstGeom>
              <a:blipFill>
                <a:blip r:embed="rId9"/>
                <a:stretch>
                  <a:fillRect l="-5590" t="-1401" b="-22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9D099773-2348-4220-9950-1ECCC24F9F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7317" y="966155"/>
            <a:ext cx="449943" cy="44672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ECC65B1-9CE8-4C4F-95EE-9FA79FCCB594}"/>
              </a:ext>
            </a:extLst>
          </p:cNvPr>
          <p:cNvCxnSpPr/>
          <p:nvPr/>
        </p:nvCxnSpPr>
        <p:spPr>
          <a:xfrm>
            <a:off x="7052991" y="1477615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229CE3-D8A8-457E-BD43-75C8077CD0C6}"/>
                  </a:ext>
                </a:extLst>
              </p:cNvPr>
              <p:cNvSpPr txBox="1"/>
              <p:nvPr/>
            </p:nvSpPr>
            <p:spPr>
              <a:xfrm>
                <a:off x="7862751" y="1728002"/>
                <a:ext cx="981359" cy="2172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90%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90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0.9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229CE3-D8A8-457E-BD43-75C8077CD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751" y="1728002"/>
                <a:ext cx="981359" cy="2172261"/>
              </a:xfrm>
              <a:prstGeom prst="rect">
                <a:avLst/>
              </a:prstGeom>
              <a:blipFill>
                <a:blip r:embed="rId10"/>
                <a:stretch>
                  <a:fillRect l="-5590" t="-1401" b="-22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2249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AD4BF8B-0FE0-41B8-B2B2-496AC79AC3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2900" y="977576"/>
            <a:ext cx="842560" cy="30147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C5CEE7F-F753-4080-B92F-76103C3E38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540" y="1569690"/>
            <a:ext cx="8466921" cy="24226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88BBD6-0C07-48DF-8CF2-5792476B45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1464" y="994730"/>
            <a:ext cx="449943" cy="44672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607830-6CA5-4F27-9059-F919247BBCF7}"/>
              </a:ext>
            </a:extLst>
          </p:cNvPr>
          <p:cNvCxnSpPr/>
          <p:nvPr/>
        </p:nvCxnSpPr>
        <p:spPr>
          <a:xfrm>
            <a:off x="3767138" y="1506190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69EA5-59E1-46BA-98BE-4AB99FD9AF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5B9E44-0DDA-4A3F-A827-AC20D6ED3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B100B6-6FD4-4C49-B8CF-1ED9B5AC48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1505" y="994730"/>
            <a:ext cx="449943" cy="44672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F8C334-D877-43E6-863E-1E6BE586C209}"/>
              </a:ext>
            </a:extLst>
          </p:cNvPr>
          <p:cNvCxnSpPr/>
          <p:nvPr/>
        </p:nvCxnSpPr>
        <p:spPr>
          <a:xfrm>
            <a:off x="5547179" y="1506190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12D3B5C-4A12-4E4A-B1AE-2AA68977C2DE}"/>
                  </a:ext>
                </a:extLst>
              </p:cNvPr>
              <p:cNvSpPr txBox="1"/>
              <p:nvPr/>
            </p:nvSpPr>
            <p:spPr>
              <a:xfrm>
                <a:off x="7894319" y="1689175"/>
                <a:ext cx="720069" cy="22803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65%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65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0.65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12D3B5C-4A12-4E4A-B1AE-2AA68977C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319" y="1689175"/>
                <a:ext cx="720069" cy="2280304"/>
              </a:xfrm>
              <a:prstGeom prst="rect">
                <a:avLst/>
              </a:prstGeom>
              <a:blipFill>
                <a:blip r:embed="rId9"/>
                <a:stretch>
                  <a:fillRect l="-6780" t="-1337" b="-34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3E55C068-07E6-4787-BB00-2307663A63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45836" y="994730"/>
            <a:ext cx="449943" cy="44672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3D39E8-C19E-4C6C-9004-331FD5F0618F}"/>
              </a:ext>
            </a:extLst>
          </p:cNvPr>
          <p:cNvCxnSpPr/>
          <p:nvPr/>
        </p:nvCxnSpPr>
        <p:spPr>
          <a:xfrm>
            <a:off x="7361510" y="1506190"/>
            <a:ext cx="0" cy="242264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BE0955-1E7A-4766-9E10-2DAC673F622A}"/>
                  </a:ext>
                </a:extLst>
              </p:cNvPr>
              <p:cNvSpPr txBox="1"/>
              <p:nvPr/>
            </p:nvSpPr>
            <p:spPr>
              <a:xfrm>
                <a:off x="7894318" y="1689175"/>
                <a:ext cx="720069" cy="22803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solidFill>
                      <a:srgbClr val="FF0000"/>
                    </a:solidFill>
                  </a:rPr>
                  <a:t>95%</a:t>
                </a: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95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>
                  <a:solidFill>
                    <a:srgbClr val="FF0000"/>
                  </a:solidFill>
                </a:endParaRPr>
              </a:p>
              <a:p>
                <a:r>
                  <a:rPr lang="en-GB" dirty="0">
                    <a:solidFill>
                      <a:srgbClr val="FF0000"/>
                    </a:solidFill>
                  </a:rPr>
                  <a:t>0.95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0BE0955-1E7A-4766-9E10-2DAC673F6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4318" y="1689175"/>
                <a:ext cx="720069" cy="2280304"/>
              </a:xfrm>
              <a:prstGeom prst="rect">
                <a:avLst/>
              </a:prstGeom>
              <a:blipFill>
                <a:blip r:embed="rId10"/>
                <a:stretch>
                  <a:fillRect l="-6780" t="-1337" b="-34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4729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0743097-4560-495B-A429-6E0BBFDF0C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FA2405-FE25-452B-BC2A-529618A8E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Batteries, Battery, Outlined, Energy, outline, power, tool, tools ...">
            <a:extLst>
              <a:ext uri="{FF2B5EF4-FFF2-40B4-BE49-F238E27FC236}">
                <a16:creationId xmlns:a16="http://schemas.microsoft.com/office/drawing/2014/main" id="{206B9606-1633-452B-AF41-3B46ACF98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2851"/>
          <a:stretch/>
        </p:blipFill>
        <p:spPr bwMode="auto">
          <a:xfrm rot="5400000">
            <a:off x="1757362" y="242889"/>
            <a:ext cx="269557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27DDBBB-38A5-4E86-85A3-AB5F14EF7641}"/>
              </a:ext>
            </a:extLst>
          </p:cNvPr>
          <p:cNvSpPr/>
          <p:nvPr/>
        </p:nvSpPr>
        <p:spPr>
          <a:xfrm>
            <a:off x="857250" y="1609726"/>
            <a:ext cx="1600200" cy="219075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90AB1B-6BD1-4A5C-B5DF-3BF404F0712C}"/>
              </a:ext>
            </a:extLst>
          </p:cNvPr>
          <p:cNvSpPr txBox="1"/>
          <p:nvPr/>
        </p:nvSpPr>
        <p:spPr>
          <a:xfrm>
            <a:off x="5981700" y="2243436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dirty="0"/>
              <a:t>35%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E1C0A4-8716-46CD-92A3-D3E417D5F3BE}"/>
              </a:ext>
            </a:extLst>
          </p:cNvPr>
          <p:cNvSpPr/>
          <p:nvPr/>
        </p:nvSpPr>
        <p:spPr>
          <a:xfrm>
            <a:off x="857250" y="1609726"/>
            <a:ext cx="228600" cy="2190750"/>
          </a:xfrm>
          <a:prstGeom prst="rect">
            <a:avLst/>
          </a:prstGeom>
          <a:solidFill>
            <a:srgbClr val="FF0909"/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7F0A1D-1B98-401E-9731-B36C26E12713}"/>
              </a:ext>
            </a:extLst>
          </p:cNvPr>
          <p:cNvSpPr txBox="1"/>
          <p:nvPr/>
        </p:nvSpPr>
        <p:spPr>
          <a:xfrm>
            <a:off x="6332759" y="2243436"/>
            <a:ext cx="1031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5400" dirty="0"/>
              <a:t>9%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18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C28E4-572C-421A-8AD5-796A89F972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A5F9EB-F188-411A-B6C4-D3C17CB22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9D386A-F9FA-489E-AC8F-261626205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16" y="779074"/>
            <a:ext cx="6135088" cy="511007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92750" y="1801813"/>
            <a:ext cx="571500" cy="2794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98148" y="2919095"/>
            <a:ext cx="558800" cy="2794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98374" y="4037300"/>
            <a:ext cx="520700" cy="2794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92024" y="5184456"/>
            <a:ext cx="571500" cy="279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F201EF-7BBA-4A62-8F1C-C281FDB98457}"/>
              </a:ext>
            </a:extLst>
          </p:cNvPr>
          <p:cNvSpPr txBox="1"/>
          <p:nvPr/>
        </p:nvSpPr>
        <p:spPr>
          <a:xfrm>
            <a:off x="1668780" y="162306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EF4CBE-9CD8-49AD-940B-2A7D8B04B764}"/>
              </a:ext>
            </a:extLst>
          </p:cNvPr>
          <p:cNvSpPr txBox="1"/>
          <p:nvPr/>
        </p:nvSpPr>
        <p:spPr>
          <a:xfrm>
            <a:off x="1668780" y="273442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320F4E-AF17-4412-9F76-3A3C62437B38}"/>
              </a:ext>
            </a:extLst>
          </p:cNvPr>
          <p:cNvSpPr txBox="1"/>
          <p:nvPr/>
        </p:nvSpPr>
        <p:spPr>
          <a:xfrm>
            <a:off x="1668780" y="385263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7FC1D6-2BE4-419E-BD32-A064CD615A4A}"/>
              </a:ext>
            </a:extLst>
          </p:cNvPr>
          <p:cNvSpPr txBox="1"/>
          <p:nvPr/>
        </p:nvSpPr>
        <p:spPr>
          <a:xfrm>
            <a:off x="1668780" y="49997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507A95-A27A-479C-9617-467F9A4C890F}"/>
              </a:ext>
            </a:extLst>
          </p:cNvPr>
          <p:cNvSpPr/>
          <p:nvPr/>
        </p:nvSpPr>
        <p:spPr>
          <a:xfrm>
            <a:off x="2598418" y="1507871"/>
            <a:ext cx="912643" cy="725375"/>
          </a:xfrm>
          <a:prstGeom prst="rect">
            <a:avLst/>
          </a:prstGeom>
          <a:solidFill>
            <a:srgbClr val="FF0909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73DACA-F05C-426C-998F-1FDB9977F3FC}"/>
              </a:ext>
            </a:extLst>
          </p:cNvPr>
          <p:cNvSpPr/>
          <p:nvPr/>
        </p:nvSpPr>
        <p:spPr>
          <a:xfrm>
            <a:off x="2598417" y="4865207"/>
            <a:ext cx="830583" cy="81931"/>
          </a:xfrm>
          <a:prstGeom prst="rect">
            <a:avLst/>
          </a:prstGeom>
          <a:solidFill>
            <a:srgbClr val="FF0909">
              <a:alpha val="1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0DA07C0-1518-485E-B889-E714308B035C}"/>
              </a:ext>
            </a:extLst>
          </p:cNvPr>
          <p:cNvGrpSpPr/>
          <p:nvPr/>
        </p:nvGrpSpPr>
        <p:grpSpPr>
          <a:xfrm>
            <a:off x="2598416" y="3738526"/>
            <a:ext cx="912643" cy="376693"/>
            <a:chOff x="2598416" y="3738526"/>
            <a:chExt cx="912643" cy="37669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25258EF-D224-4239-AF73-C87FCF2BC601}"/>
                </a:ext>
              </a:extLst>
            </p:cNvPr>
            <p:cNvSpPr/>
            <p:nvPr/>
          </p:nvSpPr>
          <p:spPr>
            <a:xfrm>
              <a:off x="2602668" y="4012692"/>
              <a:ext cx="82335" cy="102527"/>
            </a:xfrm>
            <a:prstGeom prst="rect">
              <a:avLst/>
            </a:prstGeom>
            <a:solidFill>
              <a:srgbClr val="FF0909">
                <a:alpha val="1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E0AD8F-EBDE-4543-A9FD-FF09D28D2111}"/>
                </a:ext>
              </a:extLst>
            </p:cNvPr>
            <p:cNvSpPr/>
            <p:nvPr/>
          </p:nvSpPr>
          <p:spPr>
            <a:xfrm>
              <a:off x="2598416" y="3738526"/>
              <a:ext cx="912643" cy="279609"/>
            </a:xfrm>
            <a:prstGeom prst="rect">
              <a:avLst/>
            </a:prstGeom>
            <a:solidFill>
              <a:srgbClr val="FF0909">
                <a:alpha val="1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CEA46F7-A40D-4953-BF5D-F3B386647E69}"/>
              </a:ext>
            </a:extLst>
          </p:cNvPr>
          <p:cNvGrpSpPr/>
          <p:nvPr/>
        </p:nvGrpSpPr>
        <p:grpSpPr>
          <a:xfrm>
            <a:off x="2598415" y="2614967"/>
            <a:ext cx="912645" cy="450309"/>
            <a:chOff x="2598415" y="2614967"/>
            <a:chExt cx="912645" cy="45030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C34F6F9-BD77-48B2-9093-7C8B3460AC79}"/>
                </a:ext>
              </a:extLst>
            </p:cNvPr>
            <p:cNvSpPr/>
            <p:nvPr/>
          </p:nvSpPr>
          <p:spPr>
            <a:xfrm>
              <a:off x="2598417" y="2614967"/>
              <a:ext cx="912643" cy="369332"/>
            </a:xfrm>
            <a:prstGeom prst="rect">
              <a:avLst/>
            </a:prstGeom>
            <a:solidFill>
              <a:srgbClr val="FF0909">
                <a:alpha val="1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DB88FCF-52A0-43A2-B682-CFE5AB1B8F8F}"/>
                </a:ext>
              </a:extLst>
            </p:cNvPr>
            <p:cNvSpPr/>
            <p:nvPr/>
          </p:nvSpPr>
          <p:spPr>
            <a:xfrm>
              <a:off x="2598415" y="2983345"/>
              <a:ext cx="468635" cy="81931"/>
            </a:xfrm>
            <a:prstGeom prst="rect">
              <a:avLst/>
            </a:prstGeom>
            <a:solidFill>
              <a:srgbClr val="FF0909">
                <a:alpha val="14902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9601A4E-3F70-4776-BFA6-21D7C7099217}"/>
              </a:ext>
            </a:extLst>
          </p:cNvPr>
          <p:cNvSpPr txBox="1"/>
          <p:nvPr/>
        </p:nvSpPr>
        <p:spPr>
          <a:xfrm>
            <a:off x="5427205" y="1995523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400" dirty="0">
                <a:solidFill>
                  <a:srgbClr val="FF0000"/>
                </a:solidFill>
              </a:rPr>
              <a:t>0.8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384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17" grpId="0" animBg="1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7|8.7|24.6|6.1|23.4|10.3|16|9.8|27.7|10.4|1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1|2.2|22.9|1.4|0.8|0.7|0.5|0.6|0.5|0.5|0.5|0.8|41.4|1.6|0.6|0.5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3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10.4|9.9|0.9|8.3|10.5|0.7|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6.8|68.2|0.7|12.2|10.6|0.7|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2.3|7.7|40.8|18.5|10.2|5.8|33.3|9.2|5.6|51.5|9.4|6.8|39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1|5.7|13.9|5.3|14.7|8|14.6|2.7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A10D10-0837-416F-9514-FD5352FB4C0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On-screen Show (4:3)</PresentationFormat>
  <Paragraphs>104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