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8"/>
  </p:notesMasterIdLst>
  <p:sldIdLst>
    <p:sldId id="386" r:id="rId6"/>
    <p:sldId id="270" r:id="rId7"/>
    <p:sldId id="384" r:id="rId8"/>
    <p:sldId id="370" r:id="rId9"/>
    <p:sldId id="371" r:id="rId10"/>
    <p:sldId id="289" r:id="rId11"/>
    <p:sldId id="267" r:id="rId12"/>
    <p:sldId id="271" r:id="rId13"/>
    <p:sldId id="268" r:id="rId14"/>
    <p:sldId id="269" r:id="rId15"/>
    <p:sldId id="272" r:id="rId16"/>
    <p:sldId id="273" r:id="rId17"/>
    <p:sldId id="277" r:id="rId18"/>
    <p:sldId id="373" r:id="rId19"/>
    <p:sldId id="383" r:id="rId20"/>
    <p:sldId id="377" r:id="rId21"/>
    <p:sldId id="374" r:id="rId22"/>
    <p:sldId id="381" r:id="rId23"/>
    <p:sldId id="375" r:id="rId24"/>
    <p:sldId id="380" r:id="rId25"/>
    <p:sldId id="369" r:id="rId26"/>
    <p:sldId id="38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zabeth Lambert" initials="EL" lastIdx="1" clrIdx="0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C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2A2D12-9735-4896-A32E-83667AB6CA37}" v="2" dt="2020-08-27T09:39:44.9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04" autoAdjust="0"/>
    <p:restoredTop sz="89425" autoAdjust="0"/>
  </p:normalViewPr>
  <p:slideViewPr>
    <p:cSldViewPr snapToGrid="0">
      <p:cViewPr varScale="1">
        <p:scale>
          <a:sx n="64" d="100"/>
          <a:sy n="64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B62A2D12-9735-4896-A32E-83667AB6CA37}"/>
    <pc:docChg chg="custSel modSld">
      <pc:chgData name="Andrew Young" userId="3d7dab09-352b-4858-b937-4a4f8b94e613" providerId="ADAL" clId="{B62A2D12-9735-4896-A32E-83667AB6CA37}" dt="2020-08-27T09:39:44.908" v="13" actId="207"/>
      <pc:docMkLst>
        <pc:docMk/>
      </pc:docMkLst>
      <pc:sldChg chg="modSp mod">
        <pc:chgData name="Andrew Young" userId="3d7dab09-352b-4858-b937-4a4f8b94e613" providerId="ADAL" clId="{B62A2D12-9735-4896-A32E-83667AB6CA37}" dt="2020-08-27T09:38:07.598" v="3" actId="20577"/>
        <pc:sldMkLst>
          <pc:docMk/>
          <pc:sldMk cId="3196692272" sldId="270"/>
        </pc:sldMkLst>
        <pc:spChg chg="mod">
          <ac:chgData name="Andrew Young" userId="3d7dab09-352b-4858-b937-4a4f8b94e613" providerId="ADAL" clId="{B62A2D12-9735-4896-A32E-83667AB6CA37}" dt="2020-08-27T09:38:07.598" v="3" actId="20577"/>
          <ac:spMkLst>
            <pc:docMk/>
            <pc:sldMk cId="3196692272" sldId="270"/>
            <ac:spMk id="4" creationId="{58D2A675-60E0-4BD5-B811-6302278569CF}"/>
          </ac:spMkLst>
        </pc:spChg>
      </pc:sldChg>
      <pc:sldChg chg="modSp mod">
        <pc:chgData name="Andrew Young" userId="3d7dab09-352b-4858-b937-4a4f8b94e613" providerId="ADAL" clId="{B62A2D12-9735-4896-A32E-83667AB6CA37}" dt="2020-08-27T09:38:18.755" v="4" actId="20577"/>
        <pc:sldMkLst>
          <pc:docMk/>
          <pc:sldMk cId="729404672" sldId="370"/>
        </pc:sldMkLst>
        <pc:spChg chg="mod">
          <ac:chgData name="Andrew Young" userId="3d7dab09-352b-4858-b937-4a4f8b94e613" providerId="ADAL" clId="{B62A2D12-9735-4896-A32E-83667AB6CA37}" dt="2020-08-27T09:38:18.755" v="4" actId="20577"/>
          <ac:spMkLst>
            <pc:docMk/>
            <pc:sldMk cId="729404672" sldId="370"/>
            <ac:spMk id="3" creationId="{AB88FBE5-29B7-42AD-AEC8-7F34B05F8C4A}"/>
          </ac:spMkLst>
        </pc:spChg>
      </pc:sldChg>
      <pc:sldChg chg="modSp mod">
        <pc:chgData name="Andrew Young" userId="3d7dab09-352b-4858-b937-4a4f8b94e613" providerId="ADAL" clId="{B62A2D12-9735-4896-A32E-83667AB6CA37}" dt="2020-08-27T09:38:22.489" v="5" actId="20577"/>
        <pc:sldMkLst>
          <pc:docMk/>
          <pc:sldMk cId="2168192556" sldId="371"/>
        </pc:sldMkLst>
        <pc:spChg chg="mod">
          <ac:chgData name="Andrew Young" userId="3d7dab09-352b-4858-b937-4a4f8b94e613" providerId="ADAL" clId="{B62A2D12-9735-4896-A32E-83667AB6CA37}" dt="2020-08-27T09:38:22.489" v="5" actId="20577"/>
          <ac:spMkLst>
            <pc:docMk/>
            <pc:sldMk cId="2168192556" sldId="371"/>
            <ac:spMk id="8" creationId="{42EA5497-4153-4F72-9974-23E64BCC67DF}"/>
          </ac:spMkLst>
        </pc:spChg>
      </pc:sldChg>
      <pc:sldChg chg="modSp mod">
        <pc:chgData name="Andrew Young" userId="3d7dab09-352b-4858-b937-4a4f8b94e613" providerId="ADAL" clId="{B62A2D12-9735-4896-A32E-83667AB6CA37}" dt="2020-08-27T09:38:46.330" v="7" actId="20577"/>
        <pc:sldMkLst>
          <pc:docMk/>
          <pc:sldMk cId="576766076" sldId="373"/>
        </pc:sldMkLst>
        <pc:spChg chg="mod">
          <ac:chgData name="Andrew Young" userId="3d7dab09-352b-4858-b937-4a4f8b94e613" providerId="ADAL" clId="{B62A2D12-9735-4896-A32E-83667AB6CA37}" dt="2020-08-27T09:38:43.864" v="6" actId="20577"/>
          <ac:spMkLst>
            <pc:docMk/>
            <pc:sldMk cId="576766076" sldId="373"/>
            <ac:spMk id="4" creationId="{A45D81C5-89ED-4C67-BECF-0F37B0E6E5AF}"/>
          </ac:spMkLst>
        </pc:spChg>
        <pc:spChg chg="mod">
          <ac:chgData name="Andrew Young" userId="3d7dab09-352b-4858-b937-4a4f8b94e613" providerId="ADAL" clId="{B62A2D12-9735-4896-A32E-83667AB6CA37}" dt="2020-08-27T09:38:46.330" v="7" actId="20577"/>
          <ac:spMkLst>
            <pc:docMk/>
            <pc:sldMk cId="576766076" sldId="373"/>
            <ac:spMk id="5" creationId="{670A9F79-8527-44F6-8FC5-AFB33987D130}"/>
          </ac:spMkLst>
        </pc:spChg>
      </pc:sldChg>
      <pc:sldChg chg="modSp mod">
        <pc:chgData name="Andrew Young" userId="3d7dab09-352b-4858-b937-4a4f8b94e613" providerId="ADAL" clId="{B62A2D12-9735-4896-A32E-83667AB6CA37}" dt="2020-08-27T09:39:03.964" v="9" actId="20577"/>
        <pc:sldMkLst>
          <pc:docMk/>
          <pc:sldMk cId="310160810" sldId="377"/>
        </pc:sldMkLst>
        <pc:spChg chg="mod">
          <ac:chgData name="Andrew Young" userId="3d7dab09-352b-4858-b937-4a4f8b94e613" providerId="ADAL" clId="{B62A2D12-9735-4896-A32E-83667AB6CA37}" dt="2020-08-27T09:39:03.964" v="9" actId="20577"/>
          <ac:spMkLst>
            <pc:docMk/>
            <pc:sldMk cId="310160810" sldId="377"/>
            <ac:spMk id="9" creationId="{44D2A20F-5DF2-4CAF-B2F2-1A22CE919B03}"/>
          </ac:spMkLst>
        </pc:spChg>
      </pc:sldChg>
      <pc:sldChg chg="modSp mod">
        <pc:chgData name="Andrew Young" userId="3d7dab09-352b-4858-b937-4a4f8b94e613" providerId="ADAL" clId="{B62A2D12-9735-4896-A32E-83667AB6CA37}" dt="2020-08-27T09:39:20.417" v="10" actId="20577"/>
        <pc:sldMkLst>
          <pc:docMk/>
          <pc:sldMk cId="2862206529" sldId="380"/>
        </pc:sldMkLst>
        <pc:spChg chg="mod">
          <ac:chgData name="Andrew Young" userId="3d7dab09-352b-4858-b937-4a4f8b94e613" providerId="ADAL" clId="{B62A2D12-9735-4896-A32E-83667AB6CA37}" dt="2020-08-27T09:39:20.417" v="10" actId="20577"/>
          <ac:spMkLst>
            <pc:docMk/>
            <pc:sldMk cId="2862206529" sldId="380"/>
            <ac:spMk id="9" creationId="{51783C8D-BBEE-4060-9291-8508AD1611A1}"/>
          </ac:spMkLst>
        </pc:spChg>
      </pc:sldChg>
      <pc:sldChg chg="modSp mod">
        <pc:chgData name="Andrew Young" userId="3d7dab09-352b-4858-b937-4a4f8b94e613" providerId="ADAL" clId="{B62A2D12-9735-4896-A32E-83667AB6CA37}" dt="2020-08-27T09:38:59.442" v="8" actId="20577"/>
        <pc:sldMkLst>
          <pc:docMk/>
          <pc:sldMk cId="3383583800" sldId="383"/>
        </pc:sldMkLst>
        <pc:spChg chg="mod">
          <ac:chgData name="Andrew Young" userId="3d7dab09-352b-4858-b937-4a4f8b94e613" providerId="ADAL" clId="{B62A2D12-9735-4896-A32E-83667AB6CA37}" dt="2020-08-27T09:38:59.442" v="8" actId="20577"/>
          <ac:spMkLst>
            <pc:docMk/>
            <pc:sldMk cId="3383583800" sldId="383"/>
            <ac:spMk id="9" creationId="{5AA5C8C5-02A3-4566-B11F-9DA165823195}"/>
          </ac:spMkLst>
        </pc:spChg>
      </pc:sldChg>
      <pc:sldChg chg="modSp mod">
        <pc:chgData name="Andrew Young" userId="3d7dab09-352b-4858-b937-4a4f8b94e613" providerId="ADAL" clId="{B62A2D12-9735-4896-A32E-83667AB6CA37}" dt="2020-08-27T09:39:44.908" v="13" actId="207"/>
        <pc:sldMkLst>
          <pc:docMk/>
          <pc:sldMk cId="104084266" sldId="385"/>
        </pc:sldMkLst>
        <pc:spChg chg="mod">
          <ac:chgData name="Andrew Young" userId="3d7dab09-352b-4858-b937-4a4f8b94e613" providerId="ADAL" clId="{B62A2D12-9735-4896-A32E-83667AB6CA37}" dt="2020-08-27T09:39:44.908" v="13" actId="207"/>
          <ac:spMkLst>
            <pc:docMk/>
            <pc:sldMk cId="104084266" sldId="385"/>
            <ac:spMk id="3" creationId="{28D3EA43-A88D-4836-8346-DA0F13DEEB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0603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99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462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94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97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7469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63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457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045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02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19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1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6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92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92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77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569388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8067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42479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682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6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upper-key-stage-2-fractions-video-lessons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9A5752-B16B-4A7F-84A4-86E9C346A1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10</a:t>
            </a:r>
          </a:p>
        </p:txBody>
      </p:sp>
    </p:spTree>
    <p:extLst>
      <p:ext uri="{BB962C8B-B14F-4D97-AF65-F5344CB8AC3E}">
        <p14:creationId xmlns:p14="http://schemas.microsoft.com/office/powerpoint/2010/main" val="1267498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214AC2A3-EDEE-44C3-BC32-C727970CED41}"/>
              </a:ext>
            </a:extLst>
          </p:cNvPr>
          <p:cNvGrpSpPr/>
          <p:nvPr/>
        </p:nvGrpSpPr>
        <p:grpSpPr>
          <a:xfrm>
            <a:off x="4183402" y="2637202"/>
            <a:ext cx="777197" cy="2299656"/>
            <a:chOff x="6093645" y="2235272"/>
            <a:chExt cx="777197" cy="229965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C0E0516-B333-49A6-B751-E72F8E688BA9}"/>
                </a:ext>
              </a:extLst>
            </p:cNvPr>
            <p:cNvGrpSpPr/>
            <p:nvPr/>
          </p:nvGrpSpPr>
          <p:grpSpPr>
            <a:xfrm rot="5400000">
              <a:off x="5142085" y="3186832"/>
              <a:ext cx="2299655" cy="396536"/>
              <a:chOff x="2277296" y="3230732"/>
              <a:chExt cx="2299655" cy="396536"/>
            </a:xfrm>
          </p:grpSpPr>
          <p:pic>
            <p:nvPicPr>
              <p:cNvPr id="23" name="Picture 22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80C521BC-D754-407F-BB8F-C6BD8150CF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4" name="Picture 23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54B5A42B-1D58-46EA-810D-E747671ABC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5" name="Picture 24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6C7ECD2-C9F8-4C6D-A37A-2AA16D0F0D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6" name="Picture 25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86EBE191-E217-4253-9884-A4765EDE6D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7" name="Picture 2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63FAABE9-FB5E-4085-91BC-DEB25B33E6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8" name="Picture 2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A48BE49E-BF75-4CE5-8584-6CF7B08F4F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F8AC6C7-4A6F-4960-8284-4B380EF8164D}"/>
                </a:ext>
              </a:extLst>
            </p:cNvPr>
            <p:cNvGrpSpPr/>
            <p:nvPr/>
          </p:nvGrpSpPr>
          <p:grpSpPr>
            <a:xfrm rot="5400000">
              <a:off x="5522746" y="3186833"/>
              <a:ext cx="2299655" cy="396536"/>
              <a:chOff x="2277296" y="3230732"/>
              <a:chExt cx="2299655" cy="396536"/>
            </a:xfrm>
          </p:grpSpPr>
          <p:pic>
            <p:nvPicPr>
              <p:cNvPr id="37" name="Picture 3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7158A5C7-8DB6-4F0A-B346-79E9F651D5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CEB9534D-1E42-42A1-9FB0-5DFA61F885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039F077B-27B7-4F6D-A7DF-FF6B290E1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0" name="Picture 39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A1A7A8E3-3F4F-4238-89CD-C548B13968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4A8ACD48-CF10-4884-BE9B-7C17333953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2" name="Picture 41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DBE8F06-6DA8-4336-8436-688C37CABF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26A1F4-2BA5-40AB-A781-7D6C48FF8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AF6EA1-9B3A-4075-B73C-53785F3D3B5D}"/>
              </a:ext>
            </a:extLst>
          </p:cNvPr>
          <p:cNvGrpSpPr/>
          <p:nvPr/>
        </p:nvGrpSpPr>
        <p:grpSpPr>
          <a:xfrm rot="5400000">
            <a:off x="3422173" y="2447101"/>
            <a:ext cx="2299655" cy="396536"/>
            <a:chOff x="2277296" y="3230732"/>
            <a:chExt cx="2299655" cy="396536"/>
          </a:xfrm>
        </p:grpSpPr>
        <p:pic>
          <p:nvPicPr>
            <p:cNvPr id="7" name="Picture 6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D0F4DE2A-A15F-40B1-9462-53CC56F25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8" name="Picture 7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736C6945-7F04-4FC2-A57A-D88E94BBC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9" name="Picture 8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85E93B2A-50AF-4DB1-BB90-BA8CADF6B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10" name="Picture 9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2D2A03E4-CD29-4E22-8E39-FDAE4B685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11" name="Picture 1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CF7EE444-2A21-4435-9E2F-69ABD9EE9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12" name="Picture 1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509E96A7-EFE6-4AFD-821C-DEDC12981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DC0086-17DD-4158-87DE-EEC6E6899723}"/>
              </a:ext>
            </a:extLst>
          </p:cNvPr>
          <p:cNvGrpSpPr/>
          <p:nvPr/>
        </p:nvGrpSpPr>
        <p:grpSpPr>
          <a:xfrm rot="5400000">
            <a:off x="3418958" y="4733639"/>
            <a:ext cx="2306085" cy="396536"/>
            <a:chOff x="4560619" y="3230732"/>
            <a:chExt cx="2306085" cy="396536"/>
          </a:xfrm>
        </p:grpSpPr>
        <p:pic>
          <p:nvPicPr>
            <p:cNvPr id="14" name="Picture 1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241BCA6D-1ADA-41D6-8C80-BDF83E3CD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15" name="Picture 14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9E4102DF-6B95-4D8A-9183-D6F17E759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16" name="Picture 15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BECC1663-F154-4E23-84FD-446E1356F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17" name="Picture 16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0D4BD218-198F-47D3-B2EE-F27D86DF3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18" name="Picture 17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0B86C231-9E5D-4B6F-BBF9-D7262F636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19" name="Picture 18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59D86CAA-B5D1-49FA-8102-076F789BE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0C1C5B-1B28-401F-B741-37871F5A9428}"/>
              </a:ext>
            </a:extLst>
          </p:cNvPr>
          <p:cNvSpPr txBox="1"/>
          <p:nvPr/>
        </p:nvSpPr>
        <p:spPr bwMode="auto">
          <a:xfrm>
            <a:off x="4799126" y="3559413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9D510D-A75D-4016-A2E3-78956282C533}"/>
              </a:ext>
            </a:extLst>
          </p:cNvPr>
          <p:cNvSpPr txBox="1"/>
          <p:nvPr/>
        </p:nvSpPr>
        <p:spPr bwMode="auto">
          <a:xfrm>
            <a:off x="4396311" y="10453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11F33A-5AF9-42E1-900E-36AC1DE9574E}"/>
              </a:ext>
            </a:extLst>
          </p:cNvPr>
          <p:cNvSpPr txBox="1"/>
          <p:nvPr/>
        </p:nvSpPr>
        <p:spPr bwMode="auto">
          <a:xfrm>
            <a:off x="3789562" y="355619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47D4836-37D8-44E9-9D06-AEA518BEFA6C}"/>
              </a:ext>
            </a:extLst>
          </p:cNvPr>
          <p:cNvSpPr txBox="1"/>
          <p:nvPr/>
        </p:nvSpPr>
        <p:spPr bwMode="auto">
          <a:xfrm>
            <a:off x="4404249" y="214169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42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41"/>
    </mc:Choice>
    <mc:Fallback xmlns="">
      <p:transition spd="slow" advTm="136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1997 0.1643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21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.02083 -0.1680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8880092-011F-4E94-858B-E430BDABB301}"/>
              </a:ext>
            </a:extLst>
          </p:cNvPr>
          <p:cNvGrpSpPr/>
          <p:nvPr/>
        </p:nvGrpSpPr>
        <p:grpSpPr>
          <a:xfrm>
            <a:off x="3422173" y="3040229"/>
            <a:ext cx="2299655" cy="777543"/>
            <a:chOff x="5159488" y="4211777"/>
            <a:chExt cx="2299655" cy="777543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33B49D1-5D78-4EAB-B254-35F51D0DC98C}"/>
                </a:ext>
              </a:extLst>
            </p:cNvPr>
            <p:cNvGrpSpPr/>
            <p:nvPr/>
          </p:nvGrpSpPr>
          <p:grpSpPr>
            <a:xfrm>
              <a:off x="5159488" y="4211777"/>
              <a:ext cx="1156951" cy="777543"/>
              <a:chOff x="7658945" y="3157100"/>
              <a:chExt cx="1156951" cy="777543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F8795EC3-4303-4FEA-8971-CBF385747218}"/>
                  </a:ext>
                </a:extLst>
              </p:cNvPr>
              <p:cNvGrpSpPr/>
              <p:nvPr/>
            </p:nvGrpSpPr>
            <p:grpSpPr>
              <a:xfrm>
                <a:off x="7658945" y="3157100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8" name="Picture 97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EB58C894-5E87-41E9-A52C-BBD19C041C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9" name="Picture 98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FD220B54-DB05-4276-AF79-074F93DF98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100" name="Picture 99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A2AE7A6E-5084-46EB-A691-17872B1C23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9F045AF2-869C-44D7-811C-309865BB578F}"/>
                  </a:ext>
                </a:extLst>
              </p:cNvPr>
              <p:cNvGrpSpPr/>
              <p:nvPr/>
            </p:nvGrpSpPr>
            <p:grpSpPr>
              <a:xfrm>
                <a:off x="7658945" y="353810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5" name="Picture 94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C7D601EC-E6F8-4FC2-9157-B9FAC961F3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6" name="Picture 95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58C979C5-250F-4EEB-9216-F13DB716A8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7" name="Picture 96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BABD0EB5-F170-46DD-BF4B-0575AB7124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19CF33ED-F5E1-47B2-8C69-ECEA6124A8E3}"/>
                </a:ext>
              </a:extLst>
            </p:cNvPr>
            <p:cNvGrpSpPr/>
            <p:nvPr/>
          </p:nvGrpSpPr>
          <p:grpSpPr>
            <a:xfrm>
              <a:off x="6302192" y="4211777"/>
              <a:ext cx="1156951" cy="775946"/>
              <a:chOff x="7658945" y="3917517"/>
              <a:chExt cx="1156951" cy="775946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CEC2D3ED-AAF0-4137-A393-C790B04896CC}"/>
                  </a:ext>
                </a:extLst>
              </p:cNvPr>
              <p:cNvGrpSpPr/>
              <p:nvPr/>
            </p:nvGrpSpPr>
            <p:grpSpPr>
              <a:xfrm>
                <a:off x="7658945" y="391751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2" name="Picture 91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F096643F-EE22-43BE-B659-B4EA5A64B8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3" name="Picture 92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CEDCF20C-63C2-4FF7-A295-9B25895C5A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4" name="Picture 93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86D333F1-3966-4603-93A1-593A4E00C5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1C4E213D-77EB-4F8D-800B-41D5176B8C9B}"/>
                  </a:ext>
                </a:extLst>
              </p:cNvPr>
              <p:cNvGrpSpPr/>
              <p:nvPr/>
            </p:nvGrpSpPr>
            <p:grpSpPr>
              <a:xfrm>
                <a:off x="7658945" y="429692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89" name="Picture 88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9203EA49-740D-4129-ADB8-5445C72A7C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0" name="Picture 89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514998D6-F199-4728-8BF4-8DB70BE92C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1" name="Picture 90" descr="A picture containing electronics, display  Description automatically generated">
                  <a:extLst>
                    <a:ext uri="{FF2B5EF4-FFF2-40B4-BE49-F238E27FC236}">
                      <a16:creationId xmlns:a16="http://schemas.microsoft.com/office/drawing/2014/main" id="{7FC5F4D5-0889-4699-9455-16F2932D6F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6E2E1C-E369-44EF-8047-2CE28BD23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DEC2F8-BD90-4AB0-A2DF-79FD0D4FE28C}"/>
              </a:ext>
            </a:extLst>
          </p:cNvPr>
          <p:cNvGrpSpPr/>
          <p:nvPr/>
        </p:nvGrpSpPr>
        <p:grpSpPr>
          <a:xfrm>
            <a:off x="4183402" y="2637202"/>
            <a:ext cx="777197" cy="2299656"/>
            <a:chOff x="6093645" y="2235272"/>
            <a:chExt cx="777197" cy="22996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248D14-7FB7-45C3-9A1B-98B96DAD24B4}"/>
                </a:ext>
              </a:extLst>
            </p:cNvPr>
            <p:cNvGrpSpPr/>
            <p:nvPr/>
          </p:nvGrpSpPr>
          <p:grpSpPr>
            <a:xfrm rot="5400000">
              <a:off x="5142085" y="3186832"/>
              <a:ext cx="2299655" cy="396536"/>
              <a:chOff x="2277296" y="3230732"/>
              <a:chExt cx="2299655" cy="396536"/>
            </a:xfrm>
          </p:grpSpPr>
          <p:pic>
            <p:nvPicPr>
              <p:cNvPr id="16" name="Picture 15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28974464-5C93-442A-A3C1-9A57E1F98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7" name="Picture 1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42539A77-FB5E-4CDC-9353-DB5F8C080D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8" name="Picture 1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7C2E463F-F8A9-404E-B681-5F9F39E8B1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9" name="Picture 18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D211484-3992-4136-B1C3-1FA9D2AD01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0" name="Picture 19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ED96FF76-5617-41A9-B113-7385F49EEF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1" name="Picture 2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28E15212-8B49-4DA1-865B-0EA25CAE0D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58462AA-BBDA-45E8-9BBB-9787F21CAEAD}"/>
                </a:ext>
              </a:extLst>
            </p:cNvPr>
            <p:cNvGrpSpPr/>
            <p:nvPr/>
          </p:nvGrpSpPr>
          <p:grpSpPr>
            <a:xfrm rot="5400000">
              <a:off x="5522746" y="3186833"/>
              <a:ext cx="2299655" cy="396536"/>
              <a:chOff x="2277296" y="3230732"/>
              <a:chExt cx="2299655" cy="396536"/>
            </a:xfrm>
          </p:grpSpPr>
          <p:pic>
            <p:nvPicPr>
              <p:cNvPr id="10" name="Picture 9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97EAF75-7E70-4652-8E2B-D71C0387D7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A1CD10DC-9FD0-4F4B-B4D8-D7C94E548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2" name="Picture 11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E7451D6-42E0-486D-84D6-7E8609ECA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3" name="Picture 12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B98EB1C0-DD86-44FB-9B30-1FF1F46A7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4" name="Picture 13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9753AB18-7CA1-4C5F-A981-8F0761ACB9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5" name="Picture 14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EA1F953-9A65-4DF3-8B88-3B089CEE90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3492D66-F351-4102-8B1D-8F58EE8516FE}"/>
              </a:ext>
            </a:extLst>
          </p:cNvPr>
          <p:cNvSpPr txBox="1"/>
          <p:nvPr/>
        </p:nvSpPr>
        <p:spPr bwMode="auto">
          <a:xfrm>
            <a:off x="3789562" y="355619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8D1C4-E61B-4898-BAF8-62C7C0042019}"/>
              </a:ext>
            </a:extLst>
          </p:cNvPr>
          <p:cNvSpPr txBox="1"/>
          <p:nvPr/>
        </p:nvSpPr>
        <p:spPr bwMode="auto">
          <a:xfrm>
            <a:off x="4404249" y="214169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9EB3B24-4D04-45CE-A620-8CA2D40BC229}"/>
              </a:ext>
            </a:extLst>
          </p:cNvPr>
          <p:cNvSpPr txBox="1"/>
          <p:nvPr/>
        </p:nvSpPr>
        <p:spPr bwMode="auto">
          <a:xfrm>
            <a:off x="4396311" y="255486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F928863-8C6D-49BD-97B9-9B33D3752A52}"/>
              </a:ext>
            </a:extLst>
          </p:cNvPr>
          <p:cNvSpPr txBox="1"/>
          <p:nvPr/>
        </p:nvSpPr>
        <p:spPr bwMode="auto">
          <a:xfrm>
            <a:off x="3005123" y="319816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216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58"/>
    </mc:Choice>
    <mc:Fallback xmlns="">
      <p:transition spd="slow" advTm="12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0052 -0.0520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6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67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9EF84735-7092-407D-A581-7D00146F0A28}"/>
              </a:ext>
            </a:extLst>
          </p:cNvPr>
          <p:cNvGrpSpPr/>
          <p:nvPr/>
        </p:nvGrpSpPr>
        <p:grpSpPr>
          <a:xfrm>
            <a:off x="3993524" y="2660819"/>
            <a:ext cx="1156951" cy="1536363"/>
            <a:chOff x="6502602" y="2248604"/>
            <a:chExt cx="1156951" cy="153636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6EB7D14-4066-4130-A1A1-742EE41D1C6A}"/>
                </a:ext>
              </a:extLst>
            </p:cNvPr>
            <p:cNvGrpSpPr/>
            <p:nvPr/>
          </p:nvGrpSpPr>
          <p:grpSpPr>
            <a:xfrm>
              <a:off x="6502602" y="2248604"/>
              <a:ext cx="1156951" cy="396536"/>
              <a:chOff x="6502602" y="2248604"/>
              <a:chExt cx="1156951" cy="396536"/>
            </a:xfrm>
          </p:grpSpPr>
          <p:pic>
            <p:nvPicPr>
              <p:cNvPr id="40" name="Picture 39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13DB6CF-D04C-4A0E-AF65-9414515CC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C31F162B-4F22-4C82-B836-DAA6E2C7EF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2" name="Picture 41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B6141389-769C-4BC7-9543-09633AC34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F6A05F4-6E9E-4206-B91A-50987174D26F}"/>
                </a:ext>
              </a:extLst>
            </p:cNvPr>
            <p:cNvGrpSpPr/>
            <p:nvPr/>
          </p:nvGrpSpPr>
          <p:grpSpPr>
            <a:xfrm>
              <a:off x="6502602" y="2629611"/>
              <a:ext cx="1156951" cy="396536"/>
              <a:chOff x="6502602" y="2248604"/>
              <a:chExt cx="1156951" cy="396536"/>
            </a:xfrm>
          </p:grpSpPr>
          <p:pic>
            <p:nvPicPr>
              <p:cNvPr id="37" name="Picture 3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72A5B478-A965-4042-9B51-E8579992A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A8A1D033-C6DE-40E2-B394-3AEC39B1B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776FDDB-AA9A-4CA5-AE2D-CA7373D17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C14603C-D8FD-4E22-B0EE-99F514A06002}"/>
                </a:ext>
              </a:extLst>
            </p:cNvPr>
            <p:cNvGrpSpPr/>
            <p:nvPr/>
          </p:nvGrpSpPr>
          <p:grpSpPr>
            <a:xfrm>
              <a:off x="6502602" y="3009021"/>
              <a:ext cx="1156951" cy="396536"/>
              <a:chOff x="6502602" y="2248604"/>
              <a:chExt cx="1156951" cy="396536"/>
            </a:xfrm>
          </p:grpSpPr>
          <p:pic>
            <p:nvPicPr>
              <p:cNvPr id="34" name="Picture 33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2565C488-4D18-4D8B-9633-D7FB1C7CCA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5" name="Picture 34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6D3018CC-1798-4FAF-BA49-77EAEB286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6" name="Picture 35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8A5104A1-8572-4A91-917C-4B64F8564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7D43390-3A81-40B3-B348-10FCAB985DE7}"/>
                </a:ext>
              </a:extLst>
            </p:cNvPr>
            <p:cNvGrpSpPr/>
            <p:nvPr/>
          </p:nvGrpSpPr>
          <p:grpSpPr>
            <a:xfrm>
              <a:off x="6502602" y="3388431"/>
              <a:ext cx="1156951" cy="396536"/>
              <a:chOff x="6502602" y="2248604"/>
              <a:chExt cx="1156951" cy="396536"/>
            </a:xfrm>
          </p:grpSpPr>
          <p:pic>
            <p:nvPicPr>
              <p:cNvPr id="31" name="Picture 3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07E6D6B8-1E67-40EB-AAD2-2A735B15E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2" name="Picture 31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AEF6E9B-20AA-45A1-9002-E9E4407B5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3" name="Picture 32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A53356D-1BAF-4A4B-9972-8427D5E850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A63248-6496-40D8-9042-826983171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82B0-6834-4015-B190-EF27ED37E59E}"/>
              </a:ext>
            </a:extLst>
          </p:cNvPr>
          <p:cNvGrpSpPr/>
          <p:nvPr/>
        </p:nvGrpSpPr>
        <p:grpSpPr>
          <a:xfrm>
            <a:off x="3422173" y="3040229"/>
            <a:ext cx="1156951" cy="396536"/>
            <a:chOff x="6502602" y="2248604"/>
            <a:chExt cx="1156951" cy="396536"/>
          </a:xfrm>
        </p:grpSpPr>
        <p:pic>
          <p:nvPicPr>
            <p:cNvPr id="22" name="Picture 2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66832D81-D421-4E90-A82F-B70D9CE10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EE4FED39-B531-45D7-915D-20931A27F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87B18C13-0A87-42CE-9960-EAE4E5E8D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62A8F3E-7C05-429E-857B-A7A8E0C7BB1A}"/>
              </a:ext>
            </a:extLst>
          </p:cNvPr>
          <p:cNvGrpSpPr/>
          <p:nvPr/>
        </p:nvGrpSpPr>
        <p:grpSpPr>
          <a:xfrm>
            <a:off x="3422173" y="3421236"/>
            <a:ext cx="1156951" cy="396536"/>
            <a:chOff x="6502602" y="2248604"/>
            <a:chExt cx="1156951" cy="396536"/>
          </a:xfrm>
        </p:grpSpPr>
        <p:pic>
          <p:nvPicPr>
            <p:cNvPr id="19" name="Picture 18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2069DBF0-442D-4905-9C84-7B320FF42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20" name="Picture 19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DCC13094-332A-4F89-A682-98CEE596C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21" name="Picture 2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3CD2B6D1-9F60-4121-B062-1225DB21B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66F59F5-F37E-4751-8B47-41B9CF04B6FB}"/>
              </a:ext>
            </a:extLst>
          </p:cNvPr>
          <p:cNvGrpSpPr/>
          <p:nvPr/>
        </p:nvGrpSpPr>
        <p:grpSpPr>
          <a:xfrm>
            <a:off x="4564877" y="3040229"/>
            <a:ext cx="1156951" cy="396536"/>
            <a:chOff x="6502602" y="2248604"/>
            <a:chExt cx="1156951" cy="396536"/>
          </a:xfrm>
        </p:grpSpPr>
        <p:pic>
          <p:nvPicPr>
            <p:cNvPr id="14" name="Picture 1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306BBC40-E425-42AB-B16B-974537E8B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15" name="Picture 14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F7C4F6E5-8227-4863-A33B-614D5DABE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16" name="Picture 15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22B88F5-B171-4EEE-A328-AD799A1F0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DF81445-9BA0-4C00-B510-2ABC4F7F6A7E}"/>
              </a:ext>
            </a:extLst>
          </p:cNvPr>
          <p:cNvGrpSpPr/>
          <p:nvPr/>
        </p:nvGrpSpPr>
        <p:grpSpPr>
          <a:xfrm>
            <a:off x="4564877" y="3419639"/>
            <a:ext cx="1156951" cy="396536"/>
            <a:chOff x="6502602" y="2248604"/>
            <a:chExt cx="1156951" cy="396536"/>
          </a:xfrm>
        </p:grpSpPr>
        <p:pic>
          <p:nvPicPr>
            <p:cNvPr id="11" name="Picture 1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B360EA7-452E-437E-97FF-FE1F017C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12" name="Picture 1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DFE45CD7-B8C5-45C9-9E95-1F189E349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13" name="Picture 12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8E8FEFC4-DA15-4CD1-8FA3-3EA41830A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9ED529A-B1DE-445B-A0DB-06B40B539832}"/>
              </a:ext>
            </a:extLst>
          </p:cNvPr>
          <p:cNvSpPr txBox="1"/>
          <p:nvPr/>
        </p:nvSpPr>
        <p:spPr bwMode="auto">
          <a:xfrm>
            <a:off x="3005123" y="319816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32570E5-524D-473A-8F0F-2BC0CD540E1B}"/>
              </a:ext>
            </a:extLst>
          </p:cNvPr>
          <p:cNvSpPr txBox="1"/>
          <p:nvPr/>
        </p:nvSpPr>
        <p:spPr bwMode="auto">
          <a:xfrm>
            <a:off x="4396311" y="255486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5996235-E70A-4E99-A803-2CA6F4AA99C5}"/>
              </a:ext>
            </a:extLst>
          </p:cNvPr>
          <p:cNvSpPr txBox="1"/>
          <p:nvPr/>
        </p:nvSpPr>
        <p:spPr bwMode="auto">
          <a:xfrm>
            <a:off x="3609268" y="319816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8B02F0-8A66-445D-898F-1D5371317FBD}"/>
              </a:ext>
            </a:extLst>
          </p:cNvPr>
          <p:cNvSpPr txBox="1"/>
          <p:nvPr/>
        </p:nvSpPr>
        <p:spPr bwMode="auto">
          <a:xfrm>
            <a:off x="4403435" y="218850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75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46"/>
    </mc:Choice>
    <mc:Fallback xmlns="">
      <p:transition spd="slow" advTm="34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22222E-6 L 0.06233 -0.0555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-277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6285 -0.00069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2" y="-4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22222E-6 L 0.0625 0.00069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06302 0.0557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772687-9FA0-493D-BACD-CCABF0BBC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DAAA7C-D2D4-42AA-8E33-7097FCE05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167629"/>
              </p:ext>
            </p:extLst>
          </p:nvPr>
        </p:nvGraphicFramePr>
        <p:xfrm>
          <a:off x="2193281" y="864521"/>
          <a:ext cx="4757438" cy="4711714"/>
        </p:xfrm>
        <a:graphic>
          <a:graphicData uri="http://schemas.openxmlformats.org/drawingml/2006/table">
            <a:tbl>
              <a:tblPr firstRow="1" firstCol="1" bandRow="1"/>
              <a:tblGrid>
                <a:gridCol w="339817">
                  <a:extLst>
                    <a:ext uri="{9D8B030D-6E8A-4147-A177-3AD203B41FA5}">
                      <a16:colId xmlns:a16="http://schemas.microsoft.com/office/drawing/2014/main" val="3476051997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110052020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526442303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4108593762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4245518777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198155324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2830161379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672252718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159818105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567537101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154266800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795927198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969491901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2011311037"/>
                    </a:ext>
                  </a:extLst>
                </a:gridCol>
              </a:tblGrid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57737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933785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174078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195879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428016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700282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717153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16271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96638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9540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25619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14423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121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141568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3693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0FC5F4A-C009-4B24-B9E3-230D0B939E03}"/>
              </a:ext>
            </a:extLst>
          </p:cNvPr>
          <p:cNvSpPr/>
          <p:nvPr/>
        </p:nvSpPr>
        <p:spPr>
          <a:xfrm>
            <a:off x="315884" y="5810756"/>
            <a:ext cx="4971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b="1" u="sng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is a factor of </a:t>
            </a:r>
            <a:r>
              <a:rPr lang="en-GB" b="1" i="1" u="sng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because </a:t>
            </a:r>
            <a:r>
              <a:rPr lang="en-GB" b="1" i="1" u="sng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is in the </a:t>
            </a:r>
            <a:r>
              <a:rPr lang="en-GB" b="1" i="1" u="sng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GB" b="1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times table</a:t>
            </a:r>
            <a:endParaRPr lang="en-GB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394"/>
    </mc:Choice>
    <mc:Fallback xmlns="">
      <p:transition spd="slow" advTm="11939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19CDC-8E92-4051-861E-043E52EF5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D0BEF5-8D77-46FD-AD2A-C82966A06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E4FFAF-B62F-4A45-8E41-3EB8ACA8418E}"/>
              </a:ext>
            </a:extLst>
          </p:cNvPr>
          <p:cNvSpPr/>
          <p:nvPr/>
        </p:nvSpPr>
        <p:spPr>
          <a:xfrm>
            <a:off x="1064029" y="1520785"/>
            <a:ext cx="6126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Calibri" panose="020F0502020204030204" pitchFamily="34" charset="0"/>
              </a:rPr>
              <a:t>12 ÷ </a:t>
            </a: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2 = 6</a:t>
            </a:r>
          </a:p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2 x 6 = 12</a:t>
            </a:r>
          </a:p>
          <a:p>
            <a:pPr lvl="0">
              <a:spcAft>
                <a:spcPts val="0"/>
              </a:spcAft>
              <a:buClr>
                <a:srgbClr val="82CBDD"/>
              </a:buClr>
            </a:pP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24 ÷ 3 = 8</a:t>
            </a:r>
          </a:p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3 x 8 = 24 </a:t>
            </a:r>
          </a:p>
          <a:p>
            <a:endParaRPr lang="en-GB" sz="4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5D81C5-89ED-4C67-BECF-0F37B0E6E5AF}"/>
              </a:ext>
            </a:extLst>
          </p:cNvPr>
          <p:cNvSpPr/>
          <p:nvPr/>
        </p:nvSpPr>
        <p:spPr>
          <a:xfrm>
            <a:off x="4457700" y="7714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divide a number and the quotient is a whole number then the divisor and the quotient are factors of the starting number.</a:t>
            </a:r>
          </a:p>
          <a:p>
            <a:pPr lvl="0">
              <a:defRPr/>
            </a:pPr>
            <a:endParaRPr lang="en-GB" i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0A9F79-8527-44F6-8FC5-AFB33987D130}"/>
              </a:ext>
            </a:extLst>
          </p:cNvPr>
          <p:cNvSpPr/>
          <p:nvPr/>
        </p:nvSpPr>
        <p:spPr>
          <a:xfrm>
            <a:off x="228600" y="333323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Factors are positive integers that can be multiplied together to equal a given number.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67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97"/>
    </mc:Choice>
    <mc:Fallback xmlns="">
      <p:transition spd="slow" advTm="161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2B5175-4DD7-4EAA-AA9D-BCD0914D90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EF03C10-67DC-4AA2-9B1B-3233C936F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909A67-AC91-4913-BE7D-4AC1072610DF}"/>
              </a:ext>
            </a:extLst>
          </p:cNvPr>
          <p:cNvSpPr txBox="1"/>
          <p:nvPr/>
        </p:nvSpPr>
        <p:spPr>
          <a:xfrm>
            <a:off x="731520" y="1313411"/>
            <a:ext cx="4605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Factors of 6 </a:t>
            </a:r>
          </a:p>
          <a:p>
            <a:r>
              <a:rPr lang="en-GB" sz="3600" dirty="0"/>
              <a:t>1, 2, 3, and 6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EA2F00-09E7-4E01-A1FC-32D714D62BBE}"/>
              </a:ext>
            </a:extLst>
          </p:cNvPr>
          <p:cNvSpPr txBox="1"/>
          <p:nvPr/>
        </p:nvSpPr>
        <p:spPr>
          <a:xfrm>
            <a:off x="731519" y="3097398"/>
            <a:ext cx="4605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Factors of 12 </a:t>
            </a:r>
          </a:p>
          <a:p>
            <a:r>
              <a:rPr lang="en-GB" sz="3600" dirty="0"/>
              <a:t>1, 2, 3, 4, 6 and 12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302F09-A22E-4CC9-A654-054169BA4520}"/>
              </a:ext>
            </a:extLst>
          </p:cNvPr>
          <p:cNvSpPr/>
          <p:nvPr/>
        </p:nvSpPr>
        <p:spPr>
          <a:xfrm>
            <a:off x="731519" y="1867409"/>
            <a:ext cx="3005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1</a:t>
            </a:r>
            <a:r>
              <a:rPr lang="en-GB" sz="3600" dirty="0"/>
              <a:t>, </a:t>
            </a:r>
            <a:r>
              <a:rPr lang="en-GB" sz="3600" dirty="0">
                <a:solidFill>
                  <a:srgbClr val="FF0000"/>
                </a:solidFill>
              </a:rPr>
              <a:t>2</a:t>
            </a:r>
            <a:r>
              <a:rPr lang="en-GB" sz="3600" dirty="0"/>
              <a:t>, </a:t>
            </a:r>
            <a:r>
              <a:rPr lang="en-GB" sz="3600" dirty="0">
                <a:solidFill>
                  <a:srgbClr val="FF0000"/>
                </a:solidFill>
              </a:rPr>
              <a:t>3</a:t>
            </a:r>
            <a:r>
              <a:rPr lang="en-GB" sz="3600" dirty="0"/>
              <a:t>, and </a:t>
            </a:r>
            <a:r>
              <a:rPr lang="en-GB" sz="3600" dirty="0">
                <a:solidFill>
                  <a:srgbClr val="FF0000"/>
                </a:solidFill>
              </a:rPr>
              <a:t>6</a:t>
            </a:r>
            <a:r>
              <a:rPr lang="en-GB" sz="3600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992FD1-6B3E-423D-8A59-D8A6E4E4310B}"/>
              </a:ext>
            </a:extLst>
          </p:cNvPr>
          <p:cNvSpPr/>
          <p:nvPr/>
        </p:nvSpPr>
        <p:spPr>
          <a:xfrm>
            <a:off x="731519" y="3651396"/>
            <a:ext cx="4160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1</a:t>
            </a:r>
            <a:r>
              <a:rPr lang="en-GB" sz="3600" dirty="0"/>
              <a:t>, </a:t>
            </a:r>
            <a:r>
              <a:rPr lang="en-GB" sz="3600" dirty="0">
                <a:solidFill>
                  <a:srgbClr val="FF0000"/>
                </a:solidFill>
              </a:rPr>
              <a:t>2</a:t>
            </a:r>
            <a:r>
              <a:rPr lang="en-GB" sz="3600" dirty="0"/>
              <a:t>, </a:t>
            </a:r>
            <a:r>
              <a:rPr lang="en-GB" sz="3600" dirty="0">
                <a:solidFill>
                  <a:srgbClr val="FF0000"/>
                </a:solidFill>
              </a:rPr>
              <a:t>3</a:t>
            </a:r>
            <a:r>
              <a:rPr lang="en-GB" sz="3600" dirty="0"/>
              <a:t>, 4, </a:t>
            </a:r>
            <a:r>
              <a:rPr lang="en-GB" sz="3600" dirty="0">
                <a:solidFill>
                  <a:srgbClr val="FF0000"/>
                </a:solidFill>
              </a:rPr>
              <a:t>6</a:t>
            </a:r>
            <a:r>
              <a:rPr lang="en-GB" sz="3600" dirty="0"/>
              <a:t> and 12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A5C8C5-02A3-4566-B11F-9DA165823195}"/>
              </a:ext>
            </a:extLst>
          </p:cNvPr>
          <p:cNvSpPr txBox="1"/>
          <p:nvPr/>
        </p:nvSpPr>
        <p:spPr>
          <a:xfrm>
            <a:off x="5406532" y="740314"/>
            <a:ext cx="3185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common factor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a factor that is shared by two or more numbers.</a:t>
            </a:r>
          </a:p>
          <a:p>
            <a:r>
              <a:rPr lang="en-GB" sz="2800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358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23"/>
    </mc:Choice>
    <mc:Fallback xmlns="">
      <p:transition spd="slow" advTm="784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047817-0AC6-4D9E-834C-8EFE5F1DC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      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7BD623-4D38-452D-AA00-EEF0C19DC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/>
              <p:nvPr/>
            </p:nvSpPr>
            <p:spPr>
              <a:xfrm>
                <a:off x="3379123" y="2027170"/>
                <a:ext cx="4064000" cy="1752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82CBDD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n-GB" sz="4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6</m:t>
                          </m:r>
                        </m:num>
                        <m:den>
                          <m:r>
                            <a:rPr lang="en-GB" sz="4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12</m:t>
                          </m:r>
                        </m:den>
                      </m:f>
                      <m:r>
                        <a:rPr lang="en-GB" sz="4800"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lang="en-GB" sz="4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n-GB" sz="4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GB" sz="4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4800" dirty="0">
                  <a:latin typeface="Myriad Pro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123" y="2027170"/>
                <a:ext cx="4064000" cy="175221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B1C0FBB8-604B-4F8A-9AF0-9AB7D8F86181}"/>
              </a:ext>
            </a:extLst>
          </p:cNvPr>
          <p:cNvSpPr/>
          <p:nvPr/>
        </p:nvSpPr>
        <p:spPr bwMode="auto">
          <a:xfrm>
            <a:off x="5903651" y="2999775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F0D573-8BD8-4696-A17A-D49FE35A3550}"/>
              </a:ext>
            </a:extLst>
          </p:cNvPr>
          <p:cNvSpPr/>
          <p:nvPr/>
        </p:nvSpPr>
        <p:spPr bwMode="auto">
          <a:xfrm>
            <a:off x="5903651" y="2142284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18FA63-B856-46B5-B578-185C3A6376BD}"/>
              </a:ext>
            </a:extLst>
          </p:cNvPr>
          <p:cNvSpPr/>
          <p:nvPr/>
        </p:nvSpPr>
        <p:spPr>
          <a:xfrm>
            <a:off x="315883" y="3954724"/>
            <a:ext cx="6126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6 ÷ 6 = 1</a:t>
            </a:r>
          </a:p>
          <a:p>
            <a:pPr>
              <a:buClr>
                <a:srgbClr val="82CBDD"/>
              </a:buClr>
            </a:pPr>
            <a:endParaRPr lang="en-GB" sz="4800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Calibri" panose="020F0502020204030204" pitchFamily="34" charset="0"/>
              </a:rPr>
              <a:t>12 ÷ </a:t>
            </a: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6 = 2</a:t>
            </a: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4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D2A20F-5DF2-4CAF-B2F2-1A22CE919B03}"/>
              </a:ext>
            </a:extLst>
          </p:cNvPr>
          <p:cNvSpPr txBox="1"/>
          <p:nvPr/>
        </p:nvSpPr>
        <p:spPr>
          <a:xfrm>
            <a:off x="341516" y="696051"/>
            <a:ext cx="8191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multiplied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or divided by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same number, the value of the fraction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1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457"/>
    </mc:Choice>
    <mc:Fallback xmlns="">
      <p:transition spd="slow" advTm="54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B652FBC-E357-4182-9D19-CCFB5A1C2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1E02EC-245D-1646-B4FB-E1ED2AF6B75C}"/>
              </a:ext>
            </a:extLst>
          </p:cNvPr>
          <p:cNvSpPr txBox="1"/>
          <p:nvPr/>
        </p:nvSpPr>
        <p:spPr>
          <a:xfrm>
            <a:off x="899592" y="208615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multiple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81730-8F9C-B445-92C7-F07A171EF8BF}"/>
              </a:ext>
            </a:extLst>
          </p:cNvPr>
          <p:cNvSpPr txBox="1"/>
          <p:nvPr/>
        </p:nvSpPr>
        <p:spPr>
          <a:xfrm>
            <a:off x="899592" y="1204010"/>
            <a:ext cx="2287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Key Language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AAF2A9-B9B0-4353-B946-DC75A6750D18}"/>
              </a:ext>
            </a:extLst>
          </p:cNvPr>
          <p:cNvSpPr txBox="1"/>
          <p:nvPr/>
        </p:nvSpPr>
        <p:spPr>
          <a:xfrm>
            <a:off x="266008" y="3105834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__ is a multiple of __ because __ x __ = __.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938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11"/>
    </mc:Choice>
    <mc:Fallback xmlns="">
      <p:transition spd="slow" advTm="103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D1BE44-D618-468E-9BCD-853F9882D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DAAA7C-D2D4-42AA-8E33-7097FCE05C1D}"/>
              </a:ext>
            </a:extLst>
          </p:cNvPr>
          <p:cNvGraphicFramePr>
            <a:graphicFrameLocks noGrp="1"/>
          </p:cNvGraphicFramePr>
          <p:nvPr/>
        </p:nvGraphicFramePr>
        <p:xfrm>
          <a:off x="2193281" y="864521"/>
          <a:ext cx="4757438" cy="4711714"/>
        </p:xfrm>
        <a:graphic>
          <a:graphicData uri="http://schemas.openxmlformats.org/drawingml/2006/table">
            <a:tbl>
              <a:tblPr firstRow="1" firstCol="1" bandRow="1"/>
              <a:tblGrid>
                <a:gridCol w="339817">
                  <a:extLst>
                    <a:ext uri="{9D8B030D-6E8A-4147-A177-3AD203B41FA5}">
                      <a16:colId xmlns:a16="http://schemas.microsoft.com/office/drawing/2014/main" val="3476051997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110052020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526442303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4108593762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4245518777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198155324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2830161379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672252718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159818105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567537101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154266800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1795927198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3969491901"/>
                    </a:ext>
                  </a:extLst>
                </a:gridCol>
                <a:gridCol w="339817">
                  <a:extLst>
                    <a:ext uri="{9D8B030D-6E8A-4147-A177-3AD203B41FA5}">
                      <a16:colId xmlns:a16="http://schemas.microsoft.com/office/drawing/2014/main" val="2011311037"/>
                    </a:ext>
                  </a:extLst>
                </a:gridCol>
              </a:tblGrid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57737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933785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174078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195879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428016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700282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717153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16271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966387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9540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25619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14423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121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141568"/>
                  </a:ext>
                </a:extLst>
              </a:tr>
              <a:tr h="336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36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4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61"/>
    </mc:Choice>
    <mc:Fallback xmlns="">
      <p:transition spd="slow" advTm="8346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276C9A-668E-4E9A-8099-E6E21594E4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6EC75C-040E-408A-8AEB-20171AE52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Screen Recording 4">
            <a:hlinkClick r:id="" action="ppaction://media"/>
            <a:extLst>
              <a:ext uri="{FF2B5EF4-FFF2-40B4-BE49-F238E27FC236}">
                <a16:creationId xmlns:a16="http://schemas.microsoft.com/office/drawing/2014/main" id="{B8CEB812-3B9A-42FF-AA9A-2216585426B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08250" y="1397000"/>
            <a:ext cx="4127500" cy="4064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84BD36-F793-4299-8E3C-D535F67BC7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0" y="1393870"/>
            <a:ext cx="4121150" cy="4064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414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98"/>
    </mc:Choice>
    <mc:Fallback xmlns="">
      <p:transition spd="slow" advTm="99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0082" objId="5"/>
        <p14:triggerEvt type="onClick" time="10082" objId="5"/>
        <p14:stopEvt time="48793" objId="5"/>
        <p14:playEvt time="98014" objId="5"/>
        <p14:stopEvt time="99498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382806-17E3-440C-A933-8E8F260D7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loud Callout 6">
            <a:extLst>
              <a:ext uri="{FF2B5EF4-FFF2-40B4-BE49-F238E27FC236}">
                <a16:creationId xmlns:a16="http://schemas.microsoft.com/office/drawing/2014/main" id="{9F3F9824-C92D-F942-915B-32FFCA4B9061}"/>
              </a:ext>
            </a:extLst>
          </p:cNvPr>
          <p:cNvSpPr/>
          <p:nvPr/>
        </p:nvSpPr>
        <p:spPr bwMode="auto">
          <a:xfrm>
            <a:off x="369957" y="3184364"/>
            <a:ext cx="3148158" cy="2627500"/>
          </a:xfrm>
          <a:prstGeom prst="cloudCallout">
            <a:avLst>
              <a:gd name="adj1" fmla="val 66145"/>
              <a:gd name="adj2" fmla="val 69028"/>
            </a:avLst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411174-29D8-1740-A7E9-AB8AE7D526C3}"/>
              </a:ext>
            </a:extLst>
          </p:cNvPr>
          <p:cNvSpPr txBox="1"/>
          <p:nvPr/>
        </p:nvSpPr>
        <p:spPr>
          <a:xfrm>
            <a:off x="805912" y="3644802"/>
            <a:ext cx="2371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this example, can you make your own set of equivalent fractions cards for a family member to solve?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95EA8E1-3E87-4489-BDA8-0FB84868B1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91"/>
          <a:stretch/>
        </p:blipFill>
        <p:spPr>
          <a:xfrm>
            <a:off x="709328" y="1458872"/>
            <a:ext cx="2467825" cy="16007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3C727A-60E0-4F97-9247-175660BF3B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0" r="51108"/>
          <a:stretch/>
        </p:blipFill>
        <p:spPr>
          <a:xfrm>
            <a:off x="3264782" y="1458871"/>
            <a:ext cx="1307218" cy="16007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68439A-83B8-4DBA-BE05-D48F729285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33468"/>
          <a:stretch/>
        </p:blipFill>
        <p:spPr>
          <a:xfrm>
            <a:off x="4659630" y="1458871"/>
            <a:ext cx="1307219" cy="16007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0D8FEAF-AE21-4EF7-99D6-6E101354F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2" r="14356"/>
          <a:stretch/>
        </p:blipFill>
        <p:spPr>
          <a:xfrm>
            <a:off x="6220181" y="1507054"/>
            <a:ext cx="1307219" cy="16007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D2A675-60E0-4BD5-B811-6302278569CF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from Lesson 9</a:t>
            </a:r>
          </a:p>
        </p:txBody>
      </p:sp>
    </p:spTree>
    <p:extLst>
      <p:ext uri="{BB962C8B-B14F-4D97-AF65-F5344CB8AC3E}">
        <p14:creationId xmlns:p14="http://schemas.microsoft.com/office/powerpoint/2010/main" val="319669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92"/>
    </mc:Choice>
    <mc:Fallback xmlns="">
      <p:transition spd="slow" advTm="4109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047817-0AC6-4D9E-834C-8EFE5F1DC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      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A2A58B-F0CF-41F7-8A89-0C248A3A4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/>
              <p:nvPr/>
            </p:nvSpPr>
            <p:spPr>
              <a:xfrm>
                <a:off x="2226807" y="1612614"/>
                <a:ext cx="4064000" cy="1457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807" y="1612614"/>
                <a:ext cx="4064000" cy="14578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B1C0FBB8-604B-4F8A-9AF0-9AB7D8F86181}"/>
              </a:ext>
            </a:extLst>
          </p:cNvPr>
          <p:cNvSpPr/>
          <p:nvPr/>
        </p:nvSpPr>
        <p:spPr bwMode="auto">
          <a:xfrm>
            <a:off x="4572000" y="2386328"/>
            <a:ext cx="593206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F0D573-8BD8-4696-A17A-D49FE35A3550}"/>
              </a:ext>
            </a:extLst>
          </p:cNvPr>
          <p:cNvSpPr/>
          <p:nvPr/>
        </p:nvSpPr>
        <p:spPr bwMode="auto">
          <a:xfrm>
            <a:off x="4572000" y="1625087"/>
            <a:ext cx="593206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E74802-9261-4404-BD3D-B8AE0B85EDA7}"/>
              </a:ext>
            </a:extLst>
          </p:cNvPr>
          <p:cNvSpPr/>
          <p:nvPr/>
        </p:nvSpPr>
        <p:spPr>
          <a:xfrm>
            <a:off x="315883" y="3864016"/>
            <a:ext cx="6126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6 x 3 = 18</a:t>
            </a:r>
          </a:p>
          <a:p>
            <a:pPr>
              <a:buClr>
                <a:srgbClr val="82CBDD"/>
              </a:buClr>
            </a:pPr>
            <a:endParaRPr lang="en-GB" sz="4800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r>
              <a:rPr lang="en-GB" sz="4800" dirty="0">
                <a:latin typeface="Myriad Pro"/>
                <a:ea typeface="Calibri" panose="020F0502020204030204" pitchFamily="34" charset="0"/>
                <a:cs typeface="Calibri" panose="020F0502020204030204" pitchFamily="34" charset="0"/>
              </a:rPr>
              <a:t>12 x </a:t>
            </a:r>
            <a:r>
              <a:rPr lang="en-GB" sz="4800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3 = 36</a:t>
            </a: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82CBDD"/>
              </a:buClr>
            </a:pPr>
            <a:endParaRPr lang="en-GB" sz="4800" b="1" dirty="0">
              <a:latin typeface="Myria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4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783C8D-BBEE-4060-9291-8508AD1611A1}"/>
              </a:ext>
            </a:extLst>
          </p:cNvPr>
          <p:cNvSpPr txBox="1"/>
          <p:nvPr/>
        </p:nvSpPr>
        <p:spPr>
          <a:xfrm>
            <a:off x="315883" y="719966"/>
            <a:ext cx="8191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multiplied or divided by the same number, the value of the fraction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20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192"/>
    </mc:Choice>
    <mc:Fallback xmlns="">
      <p:transition spd="slow" advTm="75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     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1136D79-DFF3-4786-9A15-9F58712AC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B78013-AE48-F246-A59D-62A086DE2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37" y="1844824"/>
            <a:ext cx="4405977" cy="42847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EC0D68-E301-9E4E-B4B3-C2C2DD77912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26CAEA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932040" y="1760364"/>
            <a:ext cx="1670615" cy="1665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9A98B3-9E56-024A-82C1-CC5D93264385}"/>
              </a:ext>
            </a:extLst>
          </p:cNvPr>
          <p:cNvSpPr txBox="1"/>
          <p:nvPr/>
        </p:nvSpPr>
        <p:spPr>
          <a:xfrm>
            <a:off x="166736" y="1340380"/>
            <a:ext cx="455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/>
              <a:t>Sometimes, Always or Never True?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0B034C-B485-514B-BDE3-0A0C9B2B2AE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26CAE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1981" y="1760364"/>
            <a:ext cx="1673341" cy="1710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DD6B33-C96A-4B8C-9E44-279AE9A4A2A7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6881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355"/>
    </mc:Choice>
    <mc:Fallback xmlns="">
      <p:transition spd="slow" advTm="4535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3EA43-A88D-4836-8346-DA0F13DEEB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84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71A6F1-0ED5-48F7-8212-3EE5B2A92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983E60B-157D-4B88-ABF4-188025566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Screen Recording 12">
            <a:hlinkClick r:id="" action="ppaction://media"/>
            <a:extLst>
              <a:ext uri="{FF2B5EF4-FFF2-40B4-BE49-F238E27FC236}">
                <a16:creationId xmlns:a16="http://schemas.microsoft.com/office/drawing/2014/main" id="{A58234F5-5EE4-438F-89AD-3B9AD76CE1C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7875" y="932898"/>
            <a:ext cx="7710412" cy="5158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204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02"/>
    </mc:Choice>
    <mc:Fallback xmlns="">
      <p:transition spd="slow" advTm="30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033" objId="3"/>
        <p14:stopEvt time="18187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08690C-6A73-4D6C-BADB-ABBC560AF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      </a:t>
            </a:r>
          </a:p>
          <a:p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CB0DB6A-BD01-420F-AE8E-2CD8A25BF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88FBE5-29B7-42AD-AEC8-7F34B05F8C4A}"/>
              </a:ext>
            </a:extLst>
          </p:cNvPr>
          <p:cNvSpPr txBox="1"/>
          <p:nvPr/>
        </p:nvSpPr>
        <p:spPr>
          <a:xfrm>
            <a:off x="431800" y="938243"/>
            <a:ext cx="855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multiplied or divided by the same number, the value of the fraction remains the same.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9C3E54E-9510-4C0E-B1EB-9FE27F89DDB8}"/>
                  </a:ext>
                </a:extLst>
              </p:cNvPr>
              <p:cNvSpPr txBox="1"/>
              <p:nvPr/>
            </p:nvSpPr>
            <p:spPr>
              <a:xfrm>
                <a:off x="431800" y="2222215"/>
                <a:ext cx="4064000" cy="1410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9C3E54E-9510-4C0E-B1EB-9FE27F89D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00" y="2222215"/>
                <a:ext cx="4064000" cy="14100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B23AA0-3BF8-4F79-977A-AF6D5804AF19}"/>
                  </a:ext>
                </a:extLst>
              </p:cNvPr>
              <p:cNvSpPr txBox="1"/>
              <p:nvPr/>
            </p:nvSpPr>
            <p:spPr>
              <a:xfrm>
                <a:off x="4203702" y="2222215"/>
                <a:ext cx="4064000" cy="1457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B23AA0-3BF8-4F79-977A-AF6D5804A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02" y="2222215"/>
                <a:ext cx="4064000" cy="14578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AA7B7390-8FEE-49A2-83CD-DE24C3085A15}"/>
              </a:ext>
            </a:extLst>
          </p:cNvPr>
          <p:cNvSpPr/>
          <p:nvPr/>
        </p:nvSpPr>
        <p:spPr bwMode="auto">
          <a:xfrm>
            <a:off x="2679700" y="2222215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75CE29-2511-4333-8F6D-4E2C3014679D}"/>
              </a:ext>
            </a:extLst>
          </p:cNvPr>
          <p:cNvSpPr/>
          <p:nvPr/>
        </p:nvSpPr>
        <p:spPr bwMode="auto">
          <a:xfrm>
            <a:off x="6565900" y="2951132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94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29"/>
    </mc:Choice>
    <mc:Fallback xmlns="">
      <p:transition spd="slow" advTm="96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047817-0AC6-4D9E-834C-8EFE5F1DC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Upper KS2 Fractions Lesson 10      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C509DB-B4B4-47E2-80B0-22067AC4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/>
              <p:nvPr/>
            </p:nvSpPr>
            <p:spPr>
              <a:xfrm>
                <a:off x="2273302" y="1612615"/>
                <a:ext cx="4064000" cy="1457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GB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16973-8E9C-4C3B-8DDF-D51933370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302" y="1612615"/>
                <a:ext cx="4064000" cy="14578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B1C0FBB8-604B-4F8A-9AF0-9AB7D8F86181}"/>
              </a:ext>
            </a:extLst>
          </p:cNvPr>
          <p:cNvSpPr/>
          <p:nvPr/>
        </p:nvSpPr>
        <p:spPr bwMode="auto">
          <a:xfrm>
            <a:off x="4648200" y="2366932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F0D573-8BD8-4696-A17A-D49FE35A3550}"/>
              </a:ext>
            </a:extLst>
          </p:cNvPr>
          <p:cNvSpPr/>
          <p:nvPr/>
        </p:nvSpPr>
        <p:spPr bwMode="auto">
          <a:xfrm>
            <a:off x="4648200" y="1694874"/>
            <a:ext cx="444500" cy="482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EA5497-4153-4F72-9974-23E64BCC67DF}"/>
              </a:ext>
            </a:extLst>
          </p:cNvPr>
          <p:cNvSpPr txBox="1"/>
          <p:nvPr/>
        </p:nvSpPr>
        <p:spPr>
          <a:xfrm>
            <a:off x="476250" y="819458"/>
            <a:ext cx="8191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the numerator and denominator are multiplied or divided by the same number, the value of the fraction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216819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317"/>
    </mc:Choice>
    <mc:Fallback xmlns="">
      <p:transition spd="slow" advTm="4731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EE75E44-C1C4-4184-AA11-36B81BC09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1E02EC-245D-1646-B4FB-E1ED2AF6B75C}"/>
              </a:ext>
            </a:extLst>
          </p:cNvPr>
          <p:cNvSpPr txBox="1"/>
          <p:nvPr/>
        </p:nvSpPr>
        <p:spPr>
          <a:xfrm>
            <a:off x="899592" y="208615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81730-8F9C-B445-92C7-F07A171EF8BF}"/>
              </a:ext>
            </a:extLst>
          </p:cNvPr>
          <p:cNvSpPr txBox="1"/>
          <p:nvPr/>
        </p:nvSpPr>
        <p:spPr>
          <a:xfrm>
            <a:off x="899592" y="1204010"/>
            <a:ext cx="2287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Key Language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AAF2A9-B9B0-4353-B946-DC75A6750D18}"/>
              </a:ext>
            </a:extLst>
          </p:cNvPr>
          <p:cNvSpPr txBox="1"/>
          <p:nvPr/>
        </p:nvSpPr>
        <p:spPr>
          <a:xfrm>
            <a:off x="899592" y="3114894"/>
            <a:ext cx="5552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factor x factor = product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product = factor x factor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8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84"/>
    </mc:Choice>
    <mc:Fallback xmlns="">
      <p:transition spd="slow" advTm="45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BC9946-E2A7-4AD2-9683-AAFB1580F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6FB4A1-93A4-4FF1-ACFB-4554BC88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3748" y="1917673"/>
            <a:ext cx="4536504" cy="3022654"/>
          </a:xfrm>
          <a:prstGeom prst="rect">
            <a:avLst/>
          </a:prstGeom>
        </p:spPr>
      </p:pic>
      <p:pic>
        <p:nvPicPr>
          <p:cNvPr id="8" name="Picture 7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357AC8CD-FA11-4B2C-B3FC-B6FA14086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639">
            <a:off x="2448010" y="3278956"/>
            <a:ext cx="396536" cy="396536"/>
          </a:xfrm>
          <a:prstGeom prst="rect">
            <a:avLst/>
          </a:prstGeom>
        </p:spPr>
      </p:pic>
      <p:pic>
        <p:nvPicPr>
          <p:cNvPr id="9" name="Picture 8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5CF075F1-CB0B-4291-84A2-37333A88E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19" y="2236961"/>
            <a:ext cx="396536" cy="396536"/>
          </a:xfrm>
          <a:prstGeom prst="rect">
            <a:avLst/>
          </a:prstGeom>
        </p:spPr>
      </p:pic>
      <p:pic>
        <p:nvPicPr>
          <p:cNvPr id="10" name="Picture 9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EE6BEB80-867C-4AFF-9C8B-62DDDB332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9608">
            <a:off x="2899038" y="3834820"/>
            <a:ext cx="396536" cy="396536"/>
          </a:xfrm>
          <a:prstGeom prst="rect">
            <a:avLst/>
          </a:prstGeom>
        </p:spPr>
      </p:pic>
      <p:pic>
        <p:nvPicPr>
          <p:cNvPr id="11" name="Picture 10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33433681-A8B3-4417-BFB6-FFFA66CE4D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295">
            <a:off x="3681577" y="1968510"/>
            <a:ext cx="396536" cy="396536"/>
          </a:xfrm>
          <a:prstGeom prst="rect">
            <a:avLst/>
          </a:prstGeom>
        </p:spPr>
      </p:pic>
      <p:pic>
        <p:nvPicPr>
          <p:cNvPr id="12" name="Picture 11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B3937E10-293F-41DF-AA17-A1A58DAF30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343">
            <a:off x="3669672" y="3217049"/>
            <a:ext cx="396536" cy="396536"/>
          </a:xfrm>
          <a:prstGeom prst="rect">
            <a:avLst/>
          </a:prstGeom>
        </p:spPr>
      </p:pic>
      <p:pic>
        <p:nvPicPr>
          <p:cNvPr id="13" name="Picture 12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8FE7E920-8FCF-43E3-A8BD-FE0153AA8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1368">
            <a:off x="3645938" y="4218893"/>
            <a:ext cx="396536" cy="396536"/>
          </a:xfrm>
          <a:prstGeom prst="rect">
            <a:avLst/>
          </a:prstGeom>
        </p:spPr>
      </p:pic>
      <p:pic>
        <p:nvPicPr>
          <p:cNvPr id="14" name="Picture 13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EF295ABB-B29C-4CCC-8BDF-AE21F1A31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4602940" y="2934730"/>
            <a:ext cx="396536" cy="396536"/>
          </a:xfrm>
          <a:prstGeom prst="rect">
            <a:avLst/>
          </a:prstGeom>
        </p:spPr>
      </p:pic>
      <p:pic>
        <p:nvPicPr>
          <p:cNvPr id="15" name="Picture 14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F1AA9A52-BF0C-4F54-BBB0-65FEB79BD6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0484">
            <a:off x="5152296" y="2057397"/>
            <a:ext cx="396536" cy="396536"/>
          </a:xfrm>
          <a:prstGeom prst="rect">
            <a:avLst/>
          </a:prstGeom>
        </p:spPr>
      </p:pic>
      <p:pic>
        <p:nvPicPr>
          <p:cNvPr id="16" name="Picture 15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409580B1-7D84-480D-88BF-C82CA804E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862" y="2827774"/>
            <a:ext cx="396536" cy="396536"/>
          </a:xfrm>
          <a:prstGeom prst="rect">
            <a:avLst/>
          </a:prstGeom>
        </p:spPr>
      </p:pic>
      <p:pic>
        <p:nvPicPr>
          <p:cNvPr id="17" name="Picture 16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C079B41E-5A78-469E-BF30-34752FE99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8884">
            <a:off x="5151221" y="3724660"/>
            <a:ext cx="396536" cy="396536"/>
          </a:xfrm>
          <a:prstGeom prst="rect">
            <a:avLst/>
          </a:prstGeom>
        </p:spPr>
      </p:pic>
      <p:pic>
        <p:nvPicPr>
          <p:cNvPr id="18" name="Picture 17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4C736CBD-3C56-4411-A4CB-14DA76360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228">
            <a:off x="5786387" y="4238543"/>
            <a:ext cx="396536" cy="396536"/>
          </a:xfrm>
          <a:prstGeom prst="rect">
            <a:avLst/>
          </a:prstGeom>
        </p:spPr>
      </p:pic>
      <p:pic>
        <p:nvPicPr>
          <p:cNvPr id="19" name="Picture 18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99081ADE-3B61-4030-9A81-1E6917700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6329413" y="3448640"/>
            <a:ext cx="396536" cy="3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82"/>
    </mc:Choice>
    <mc:Fallback xmlns="">
      <p:transition spd="slow" advTm="2288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29B65DFF-D817-49DF-806A-EF265059D8EA}"/>
              </a:ext>
            </a:extLst>
          </p:cNvPr>
          <p:cNvGrpSpPr/>
          <p:nvPr/>
        </p:nvGrpSpPr>
        <p:grpSpPr>
          <a:xfrm>
            <a:off x="2277296" y="3230732"/>
            <a:ext cx="2299655" cy="396536"/>
            <a:chOff x="2277296" y="3230732"/>
            <a:chExt cx="2299655" cy="396536"/>
          </a:xfrm>
        </p:grpSpPr>
        <p:pic>
          <p:nvPicPr>
            <p:cNvPr id="19" name="Picture 18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9497D316-FB4D-4FAE-AB12-696051F8D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20" name="Picture 19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3D2276A3-7591-4D15-B803-479B8ECA9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21" name="Picture 2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8AAC862C-0FF7-41C6-83FC-421842E7A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22" name="Picture 2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EFBF11FD-EC9D-4186-95B8-2B158EC2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69C80883-F786-4CFD-BF99-0F5BCBF11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B08ED5F7-3F55-43CE-8833-8890F7216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09A1709-E645-401C-A891-7EF50F83E642}"/>
              </a:ext>
            </a:extLst>
          </p:cNvPr>
          <p:cNvGrpSpPr/>
          <p:nvPr/>
        </p:nvGrpSpPr>
        <p:grpSpPr>
          <a:xfrm>
            <a:off x="4560619" y="3230732"/>
            <a:ext cx="2306085" cy="396536"/>
            <a:chOff x="4560619" y="3230732"/>
            <a:chExt cx="2306085" cy="396536"/>
          </a:xfrm>
        </p:grpSpPr>
        <p:pic>
          <p:nvPicPr>
            <p:cNvPr id="25" name="Picture 24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5C8C1E3A-4062-443F-9C84-08B27A663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26" name="Picture 25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5F1D9A8E-9553-43FA-B413-67ABFAE74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27" name="Picture 26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C47069A-3937-4A0A-A71B-C9F4B2362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28" name="Picture 27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25225063-3A95-4ED0-B3C3-36B802C3E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30" name="Picture 29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3A2C11E1-F45C-401D-B482-9DFCCAA1F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31" name="Picture 3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FF1827CA-A772-47B2-8FD3-7E2F23A74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F49CF1-6D92-468B-A695-7E083D54D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1E3F4103-2029-46ED-9CA0-4DE460874F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639">
            <a:off x="2448010" y="3278956"/>
            <a:ext cx="396536" cy="396536"/>
          </a:xfrm>
          <a:prstGeom prst="rect">
            <a:avLst/>
          </a:prstGeom>
        </p:spPr>
      </p:pic>
      <p:pic>
        <p:nvPicPr>
          <p:cNvPr id="8" name="Picture 7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CEE4C13F-FFAC-4AF6-8B0F-D34C2FB3D3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19" y="2236961"/>
            <a:ext cx="396536" cy="396536"/>
          </a:xfrm>
          <a:prstGeom prst="rect">
            <a:avLst/>
          </a:prstGeom>
        </p:spPr>
      </p:pic>
      <p:pic>
        <p:nvPicPr>
          <p:cNvPr id="9" name="Picture 8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DF1F7557-2C25-4CBB-AE58-81A1A18E5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9608">
            <a:off x="2899038" y="3834820"/>
            <a:ext cx="396536" cy="396536"/>
          </a:xfrm>
          <a:prstGeom prst="rect">
            <a:avLst/>
          </a:prstGeom>
        </p:spPr>
      </p:pic>
      <p:pic>
        <p:nvPicPr>
          <p:cNvPr id="11" name="Picture 10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C5FD4115-EABA-48E6-98BC-972A2C4C5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343">
            <a:off x="3669672" y="3217049"/>
            <a:ext cx="396536" cy="396536"/>
          </a:xfrm>
          <a:prstGeom prst="rect">
            <a:avLst/>
          </a:prstGeom>
        </p:spPr>
      </p:pic>
      <p:pic>
        <p:nvPicPr>
          <p:cNvPr id="10" name="Picture 9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CBB05822-34DE-424E-8DE0-1162C0BF8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295">
            <a:off x="3681577" y="1968510"/>
            <a:ext cx="396536" cy="396536"/>
          </a:xfrm>
          <a:prstGeom prst="rect">
            <a:avLst/>
          </a:prstGeom>
        </p:spPr>
      </p:pic>
      <p:pic>
        <p:nvPicPr>
          <p:cNvPr id="12" name="Picture 11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0FA83D67-12BA-4C21-BE88-3879D98BA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1368">
            <a:off x="3645938" y="4218893"/>
            <a:ext cx="396536" cy="396536"/>
          </a:xfrm>
          <a:prstGeom prst="rect">
            <a:avLst/>
          </a:prstGeom>
        </p:spPr>
      </p:pic>
      <p:pic>
        <p:nvPicPr>
          <p:cNvPr id="13" name="Picture 12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A0D3822E-41C9-4B7A-9FA2-DEA861C3F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4602940" y="2934730"/>
            <a:ext cx="396536" cy="396536"/>
          </a:xfrm>
          <a:prstGeom prst="rect">
            <a:avLst/>
          </a:prstGeom>
        </p:spPr>
      </p:pic>
      <p:pic>
        <p:nvPicPr>
          <p:cNvPr id="14" name="Picture 13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B295A265-DF9B-4033-AF20-10A230E81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0484">
            <a:off x="5152296" y="2057397"/>
            <a:ext cx="396536" cy="396536"/>
          </a:xfrm>
          <a:prstGeom prst="rect">
            <a:avLst/>
          </a:prstGeom>
        </p:spPr>
      </p:pic>
      <p:pic>
        <p:nvPicPr>
          <p:cNvPr id="16" name="Picture 15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D9E41621-F7D7-433C-B7FC-BEC627393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8884">
            <a:off x="5151221" y="3724660"/>
            <a:ext cx="396536" cy="396536"/>
          </a:xfrm>
          <a:prstGeom prst="rect">
            <a:avLst/>
          </a:prstGeom>
        </p:spPr>
      </p:pic>
      <p:pic>
        <p:nvPicPr>
          <p:cNvPr id="15" name="Picture 14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1CFD18A9-33D8-4665-9FB0-68052426E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862" y="2827774"/>
            <a:ext cx="396536" cy="396536"/>
          </a:xfrm>
          <a:prstGeom prst="rect">
            <a:avLst/>
          </a:prstGeom>
        </p:spPr>
      </p:pic>
      <p:pic>
        <p:nvPicPr>
          <p:cNvPr id="17" name="Picture 16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6D3DD144-3F82-4769-A2C2-BD1A4D87B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228">
            <a:off x="5786387" y="4238543"/>
            <a:ext cx="396536" cy="396536"/>
          </a:xfrm>
          <a:prstGeom prst="rect">
            <a:avLst/>
          </a:prstGeom>
        </p:spPr>
      </p:pic>
      <p:pic>
        <p:nvPicPr>
          <p:cNvPr id="18" name="Picture 17" descr="A picture containing electronics, display  Description automatically generated">
            <a:extLst>
              <a:ext uri="{FF2B5EF4-FFF2-40B4-BE49-F238E27FC236}">
                <a16:creationId xmlns:a16="http://schemas.microsoft.com/office/drawing/2014/main" id="{332FE605-A711-4CEB-9EB5-997BAA564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6329413" y="3448640"/>
            <a:ext cx="396536" cy="39653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E14A003-D8CE-4BB1-8F73-D4D598F3E593}"/>
              </a:ext>
            </a:extLst>
          </p:cNvPr>
          <p:cNvSpPr txBox="1"/>
          <p:nvPr/>
        </p:nvSpPr>
        <p:spPr bwMode="auto">
          <a:xfrm>
            <a:off x="4309740" y="2769067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F7C960-F49E-4D20-B7EF-FE47F57D7837}"/>
              </a:ext>
            </a:extLst>
          </p:cNvPr>
          <p:cNvSpPr txBox="1"/>
          <p:nvPr/>
        </p:nvSpPr>
        <p:spPr bwMode="auto">
          <a:xfrm>
            <a:off x="1943981" y="318147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411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3"/>
    </mc:Choice>
    <mc:Fallback xmlns="">
      <p:transition spd="slow" advTm="11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01806 -0.006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3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40000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L -0.02639 0.1449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72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0.01475 -0.0893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4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2848 0.0016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0125 0.183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91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60000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05799 -0.1439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-719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220000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00434 0.0423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21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0224 0.1710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854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0.01962 -0.0719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-361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20000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00764 0.0588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94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0.03351 -0.1469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736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0158 -0.033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66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867C64E-5B37-49A9-9B21-D647E41DB91C}"/>
              </a:ext>
            </a:extLst>
          </p:cNvPr>
          <p:cNvGrpSpPr/>
          <p:nvPr/>
        </p:nvGrpSpPr>
        <p:grpSpPr>
          <a:xfrm rot="5400000">
            <a:off x="3422173" y="2447101"/>
            <a:ext cx="2299655" cy="396536"/>
            <a:chOff x="2277296" y="3230732"/>
            <a:chExt cx="2299655" cy="396536"/>
          </a:xfrm>
        </p:grpSpPr>
        <p:pic>
          <p:nvPicPr>
            <p:cNvPr id="22" name="Picture 2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522F02B6-69BD-46CB-90CC-530A0D308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03255D75-AE92-4F47-B882-0379925ED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CC6287C1-38B8-4DE8-B261-BB1BA42B8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25" name="Picture 24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AC7CE75C-9D9B-491B-9652-14812983D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26" name="Picture 25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20C5471-205B-41D9-807A-10AABAC0E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27" name="Picture 26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1E82507-16B7-4177-9C72-A5C341FEC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5D07BD6-4245-4DF3-8463-ECD2A48E7B57}"/>
              </a:ext>
            </a:extLst>
          </p:cNvPr>
          <p:cNvGrpSpPr/>
          <p:nvPr/>
        </p:nvGrpSpPr>
        <p:grpSpPr>
          <a:xfrm rot="5400000">
            <a:off x="3418958" y="4733639"/>
            <a:ext cx="2306085" cy="396536"/>
            <a:chOff x="4560619" y="3230732"/>
            <a:chExt cx="2306085" cy="396536"/>
          </a:xfrm>
        </p:grpSpPr>
        <p:pic>
          <p:nvPicPr>
            <p:cNvPr id="29" name="Picture 28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849B5D43-C90F-4DBC-B903-ED7B09DF0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30" name="Picture 29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2A3E6F17-67B1-48CD-9E90-3DFD69ED5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31" name="Picture 30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0C1856B1-B3F2-48E3-B6AB-ABBB310FB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32" name="Picture 31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AC392E92-4B56-4A89-ADFE-0F90A87FA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33" name="Picture 32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C4A81996-2DCD-444F-8FD1-6E31F2A39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34" name="Picture 33" descr="A picture containing electronics, display  Description automatically generated">
              <a:extLst>
                <a:ext uri="{FF2B5EF4-FFF2-40B4-BE49-F238E27FC236}">
                  <a16:creationId xmlns:a16="http://schemas.microsoft.com/office/drawing/2014/main" id="{1F0F68D5-310F-4132-A757-CA7DFA994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10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9C4FE0-1DE9-4578-A809-BA90AA629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37ACF2-30F9-4444-8C63-CC9479D1D8D4}"/>
              </a:ext>
            </a:extLst>
          </p:cNvPr>
          <p:cNvSpPr txBox="1"/>
          <p:nvPr/>
        </p:nvSpPr>
        <p:spPr bwMode="auto">
          <a:xfrm>
            <a:off x="4309740" y="2769067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9302CF-4816-449F-9130-0CBAA485315B}"/>
              </a:ext>
            </a:extLst>
          </p:cNvPr>
          <p:cNvSpPr txBox="1"/>
          <p:nvPr/>
        </p:nvSpPr>
        <p:spPr bwMode="auto">
          <a:xfrm>
            <a:off x="1943981" y="318147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14AF778-08AE-434F-A57E-049F00844E3B}"/>
              </a:ext>
            </a:extLst>
          </p:cNvPr>
          <p:cNvSpPr txBox="1"/>
          <p:nvPr/>
        </p:nvSpPr>
        <p:spPr bwMode="auto">
          <a:xfrm>
            <a:off x="4799126" y="3559413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C722AD3-9C81-4926-B72B-336E5819E1CA}"/>
              </a:ext>
            </a:extLst>
          </p:cNvPr>
          <p:cNvSpPr txBox="1"/>
          <p:nvPr/>
        </p:nvSpPr>
        <p:spPr bwMode="auto">
          <a:xfrm>
            <a:off x="4396311" y="10453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7FAA4E-4887-453E-A7AB-FF2A7602BFE8}"/>
              </a:ext>
            </a:extLst>
          </p:cNvPr>
          <p:cNvGrpSpPr/>
          <p:nvPr/>
        </p:nvGrpSpPr>
        <p:grpSpPr>
          <a:xfrm>
            <a:off x="2277296" y="3230732"/>
            <a:ext cx="4589408" cy="396536"/>
            <a:chOff x="2277296" y="3230732"/>
            <a:chExt cx="4589408" cy="39653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2CC1132-F1B5-4442-BBB2-E66D092039C0}"/>
                </a:ext>
              </a:extLst>
            </p:cNvPr>
            <p:cNvGrpSpPr/>
            <p:nvPr/>
          </p:nvGrpSpPr>
          <p:grpSpPr>
            <a:xfrm>
              <a:off x="2277296" y="3230732"/>
              <a:ext cx="2299655" cy="396536"/>
              <a:chOff x="2277296" y="3230732"/>
              <a:chExt cx="2299655" cy="396536"/>
            </a:xfrm>
          </p:grpSpPr>
          <p:pic>
            <p:nvPicPr>
              <p:cNvPr id="36" name="Picture 35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07A6029C-DF94-48C6-A1AF-BFD7371B30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7" name="Picture 3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20899002-A6E2-435F-B04E-02562175BB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EE1A823-134A-4DCA-8A34-5FA52F00EA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55C28139-FA4A-446F-9C36-2CB095054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0" name="Picture 39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49A0AB1B-671D-4638-8CF5-A65219E18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C7CCDFBF-5ED0-40CB-BBC0-53D0420B3E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3B05C98-F88C-4988-A361-9017EC67077A}"/>
                </a:ext>
              </a:extLst>
            </p:cNvPr>
            <p:cNvGrpSpPr/>
            <p:nvPr/>
          </p:nvGrpSpPr>
          <p:grpSpPr>
            <a:xfrm>
              <a:off x="4560619" y="3230732"/>
              <a:ext cx="2306085" cy="396536"/>
              <a:chOff x="4560619" y="3230732"/>
              <a:chExt cx="2306085" cy="396536"/>
            </a:xfrm>
          </p:grpSpPr>
          <p:pic>
            <p:nvPicPr>
              <p:cNvPr id="43" name="Picture 42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DA41544D-B6B0-4BA7-8AAE-87191B588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0619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4" name="Picture 43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32B23567-E348-490F-BA82-AB87D2CA3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3204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5" name="Picture 44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B6918362-7C4D-40F0-AD3A-6023E0E61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945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6" name="Picture 45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FC18612C-EC83-4875-8C6E-D32150757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0668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7" name="Picture 46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9539FA31-2A95-4D27-BDFD-7B67071EF7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88427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8" name="Picture 47" descr="A picture containing electronics, display  Description automatically generated">
                <a:extLst>
                  <a:ext uri="{FF2B5EF4-FFF2-40B4-BE49-F238E27FC236}">
                    <a16:creationId xmlns:a16="http://schemas.microsoft.com/office/drawing/2014/main" id="{E5173A8E-FFB6-485B-8B5F-ACA29D498F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0168" y="3230732"/>
                <a:ext cx="396536" cy="396536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57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42"/>
    </mc:Choice>
    <mc:Fallback xmlns="">
      <p:transition spd="slow" advTm="11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5139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50" grpId="0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8|3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8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5|1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1|3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6|13.9|15|35.2|15.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2271028d-ccd4-470e-b3a6-2ee8809238b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30603A2-1994-4F6E-9785-83F301AEE412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2070</TotalTime>
  <Words>865</Words>
  <Application>Microsoft Office PowerPoint</Application>
  <PresentationFormat>On-screen Show (4:3)</PresentationFormat>
  <Paragraphs>499</Paragraphs>
  <Slides>22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Cambria Math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12</cp:revision>
  <cp:lastPrinted>2020-04-16T09:55:18Z</cp:lastPrinted>
  <dcterms:created xsi:type="dcterms:W3CDTF">2020-04-15T07:07:39Z</dcterms:created>
  <dcterms:modified xsi:type="dcterms:W3CDTF">2020-08-27T09:39:46Z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