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7"/>
  </p:notesMasterIdLst>
  <p:sldIdLst>
    <p:sldId id="403" r:id="rId5"/>
    <p:sldId id="368" r:id="rId6"/>
    <p:sldId id="372" r:id="rId7"/>
    <p:sldId id="373" r:id="rId8"/>
    <p:sldId id="374" r:id="rId9"/>
    <p:sldId id="375" r:id="rId10"/>
    <p:sldId id="376" r:id="rId11"/>
    <p:sldId id="371" r:id="rId12"/>
    <p:sldId id="377" r:id="rId13"/>
    <p:sldId id="378" r:id="rId14"/>
    <p:sldId id="379" r:id="rId15"/>
    <p:sldId id="381" r:id="rId16"/>
    <p:sldId id="369" r:id="rId17"/>
    <p:sldId id="400" r:id="rId18"/>
    <p:sldId id="382" r:id="rId19"/>
    <p:sldId id="384" r:id="rId20"/>
    <p:sldId id="388" r:id="rId21"/>
    <p:sldId id="389" r:id="rId22"/>
    <p:sldId id="402" r:id="rId23"/>
    <p:sldId id="391" r:id="rId24"/>
    <p:sldId id="390" r:id="rId25"/>
    <p:sldId id="40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3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11D1E4-C8D6-442A-8051-B4D134FCA7DF}" v="1" dt="2020-08-27T09:33:32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3024" autoAdjust="0"/>
  </p:normalViewPr>
  <p:slideViewPr>
    <p:cSldViewPr snapToGrid="0">
      <p:cViewPr varScale="1">
        <p:scale>
          <a:sx n="60" d="100"/>
          <a:sy n="60" d="100"/>
        </p:scale>
        <p:origin x="1668" y="60"/>
      </p:cViewPr>
      <p:guideLst>
        <p:guide orient="horz" pos="4223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511D1E4-C8D6-442A-8051-B4D134FCA7DF}"/>
    <pc:docChg chg="undo custSel modSld">
      <pc:chgData name="Andrew Young" userId="3d7dab09-352b-4858-b937-4a4f8b94e613" providerId="ADAL" clId="{9511D1E4-C8D6-442A-8051-B4D134FCA7DF}" dt="2020-08-27T09:33:37.506" v="4" actId="1076"/>
      <pc:docMkLst>
        <pc:docMk/>
      </pc:docMkLst>
      <pc:sldChg chg="addSp delSp modSp mod">
        <pc:chgData name="Andrew Young" userId="3d7dab09-352b-4858-b937-4a4f8b94e613" providerId="ADAL" clId="{9511D1E4-C8D6-442A-8051-B4D134FCA7DF}" dt="2020-08-27T09:33:37.506" v="4" actId="1076"/>
        <pc:sldMkLst>
          <pc:docMk/>
          <pc:sldMk cId="2273432236" sldId="404"/>
        </pc:sldMkLst>
        <pc:spChg chg="add mod">
          <ac:chgData name="Andrew Young" userId="3d7dab09-352b-4858-b937-4a4f8b94e613" providerId="ADAL" clId="{9511D1E4-C8D6-442A-8051-B4D134FCA7DF}" dt="2020-08-27T09:33:37.506" v="4" actId="1076"/>
          <ac:spMkLst>
            <pc:docMk/>
            <pc:sldMk cId="2273432236" sldId="404"/>
            <ac:spMk id="5" creationId="{8E876572-4F28-46AA-A2BC-A4A75E406F65}"/>
          </ac:spMkLst>
        </pc:spChg>
        <pc:picChg chg="add del">
          <ac:chgData name="Andrew Young" userId="3d7dab09-352b-4858-b937-4a4f8b94e613" providerId="ADAL" clId="{9511D1E4-C8D6-442A-8051-B4D134FCA7DF}" dt="2020-08-27T09:33:08.360" v="1" actId="22"/>
          <ac:picMkLst>
            <pc:docMk/>
            <pc:sldMk cId="2273432236" sldId="404"/>
            <ac:picMk id="3" creationId="{360EFB47-2340-45D1-BECC-BDAFB5A11FC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40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966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291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778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21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294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809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981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9814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981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246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473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955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83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668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355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402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5109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21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71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319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146942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639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020866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34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4.em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70.png"/><Relationship Id="rId5" Type="http://schemas.openxmlformats.org/officeDocument/2006/relationships/image" Target="../media/image9.png"/><Relationship Id="rId10" Type="http://schemas.openxmlformats.org/officeDocument/2006/relationships/image" Target="../media/image60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UKS2 Fractions Lesson 7 </a:t>
            </a:r>
          </a:p>
        </p:txBody>
      </p:sp>
    </p:spTree>
    <p:extLst>
      <p:ext uri="{BB962C8B-B14F-4D97-AF65-F5344CB8AC3E}">
        <p14:creationId xmlns:p14="http://schemas.microsoft.com/office/powerpoint/2010/main" val="3797648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Practice Activity from lesson 6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AB62BC12-2FB1-435B-BA97-F5F404A66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212" y="946021"/>
            <a:ext cx="6314202" cy="16561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3456608" y="1098825"/>
            <a:ext cx="3589129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588000" y="10988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740400" y="12512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510940" y="625239"/>
            <a:ext cx="2730606" cy="427591"/>
            <a:chOff x="1043608" y="2025130"/>
            <a:chExt cx="729262" cy="251742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96806" y="2025130"/>
              <a:ext cx="576064" cy="19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3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644613" y="2697470"/>
            <a:ext cx="2296172" cy="427591"/>
            <a:chOff x="1043608" y="2025130"/>
            <a:chExt cx="729262" cy="251742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96806" y="2025130"/>
              <a:ext cx="576064" cy="19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3</a:t>
              </a: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1503810" y="1119674"/>
            <a:ext cx="1019249" cy="153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70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E8C1F7D8-03F0-4F80-BBCE-19043BBA3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212" y="946021"/>
            <a:ext cx="6314202" cy="16561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4813317" y="3405018"/>
            <a:ext cx="2683563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588000" y="10988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344340" y="1100821"/>
            <a:ext cx="2803671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386846" y="1119674"/>
            <a:ext cx="1721027" cy="153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358" y="3387903"/>
            <a:ext cx="6314202" cy="16561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2558495" y="3511421"/>
            <a:ext cx="950395" cy="153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864338" y="3308741"/>
            <a:ext cx="2385946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21254" y="3496706"/>
            <a:ext cx="950395" cy="153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112462" y="768731"/>
            <a:ext cx="2964534" cy="457309"/>
            <a:chOff x="1043608" y="1926741"/>
            <a:chExt cx="720080" cy="350131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4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030936" y="2458593"/>
            <a:ext cx="2964534" cy="457309"/>
            <a:chOff x="1043608" y="1926741"/>
            <a:chExt cx="720080" cy="350131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4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670899" y="3095628"/>
            <a:ext cx="2894695" cy="457309"/>
            <a:chOff x="1043608" y="1926741"/>
            <a:chExt cx="720080" cy="350131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687609" y="4802202"/>
            <a:ext cx="2829878" cy="457309"/>
            <a:chOff x="1043608" y="1926741"/>
            <a:chExt cx="720080" cy="350131"/>
          </a:xfrm>
        </p:grpSpPr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175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44D0CB8-5282-48B2-9C90-288D45D7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212" y="946021"/>
            <a:ext cx="6314202" cy="16561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5599043" y="1098825"/>
            <a:ext cx="1446694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6946348" y="1251225"/>
            <a:ext cx="251790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 descr="Screen Shot 2020-04-15 at 10.29.3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13" y="1098168"/>
            <a:ext cx="1336260" cy="142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03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2468180-4677-4733-9AF8-A9D870730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724" y="4723661"/>
            <a:ext cx="5118777" cy="134263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2371722"/>
            <a:ext cx="5069500" cy="13518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4211" y="1463297"/>
            <a:ext cx="6536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en-US" dirty="0"/>
              <a:t>What pattern(s) can you see in these sequences? Can you explain the pattern(s)?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33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F0F24D-9729-4845-A437-6BD8FABFE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564" y="2797104"/>
            <a:ext cx="4219792" cy="2787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3F3356-F59E-40B5-853E-F41A0CD93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1288">
            <a:off x="2679352" y="1825580"/>
            <a:ext cx="1133534" cy="16637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BAD5CF-1806-491B-A49C-37517AD65E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91978">
            <a:off x="5236949" y="1987437"/>
            <a:ext cx="1143059" cy="16193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83A57A-100F-42D8-A27C-D0EB2BD257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8589"/>
            <a:ext cx="1522125" cy="1985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CC633A-00DD-4E9F-9756-B6D1433E2E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9353" y="708471"/>
            <a:ext cx="1543060" cy="21178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387151-C671-40D1-A82D-789F5B7A612D}"/>
              </a:ext>
            </a:extLst>
          </p:cNvPr>
          <p:cNvSpPr txBox="1"/>
          <p:nvPr/>
        </p:nvSpPr>
        <p:spPr>
          <a:xfrm>
            <a:off x="181521" y="2740665"/>
            <a:ext cx="16733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Pizza cut into </a:t>
            </a:r>
          </a:p>
          <a:p>
            <a:r>
              <a:rPr lang="en-US" dirty="0"/>
              <a:t>5 equal pieces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EA887D-5B7A-4B4C-8447-C8CE094442C7}"/>
              </a:ext>
            </a:extLst>
          </p:cNvPr>
          <p:cNvSpPr txBox="1"/>
          <p:nvPr/>
        </p:nvSpPr>
        <p:spPr>
          <a:xfrm>
            <a:off x="7278698" y="2842263"/>
            <a:ext cx="18653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Same size pizza </a:t>
            </a:r>
          </a:p>
          <a:p>
            <a:pPr algn="ctr"/>
            <a:r>
              <a:rPr lang="en-US" dirty="0"/>
              <a:t>cut into </a:t>
            </a:r>
          </a:p>
          <a:p>
            <a:pPr algn="ctr"/>
            <a:r>
              <a:rPr lang="en-US" dirty="0"/>
              <a:t>10 equal pieces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6FD8310-0856-4F86-95E8-9718BB9DACC4}"/>
                  </a:ext>
                </a:extLst>
              </p:cNvPr>
              <p:cNvSpPr txBox="1"/>
              <p:nvPr/>
            </p:nvSpPr>
            <p:spPr>
              <a:xfrm>
                <a:off x="2526599" y="890218"/>
                <a:ext cx="8305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�����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6FD8310-0856-4F86-95E8-9718BB9DA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799" y="890218"/>
                <a:ext cx="1107440" cy="612796"/>
              </a:xfrm>
              <a:prstGeom prst="rect">
                <a:avLst/>
              </a:prstGeom>
              <a:blipFill>
                <a:blip r:embed="rId10"/>
                <a:stretch>
                  <a:fillRect r="-353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F09CECE-23A4-4697-B6C2-AA9100DFABA8}"/>
                  </a:ext>
                </a:extLst>
              </p:cNvPr>
              <p:cNvSpPr txBox="1"/>
              <p:nvPr/>
            </p:nvSpPr>
            <p:spPr>
              <a:xfrm>
                <a:off x="5006440" y="892188"/>
                <a:ext cx="20056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�����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F09CECE-23A4-4697-B6C2-AA9100DFA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252" y="892188"/>
                <a:ext cx="1790683" cy="6127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D32C5358-B569-43B5-87C5-B36AC7DE0C72}"/>
              </a:ext>
            </a:extLst>
          </p:cNvPr>
          <p:cNvSpPr txBox="1"/>
          <p:nvPr/>
        </p:nvSpPr>
        <p:spPr>
          <a:xfrm>
            <a:off x="4302005" y="950005"/>
            <a:ext cx="830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=</a:t>
            </a:r>
            <a:endParaRPr lang="en-GB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90986D-356F-4703-BC3C-3BF68D922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949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4706616-3902-4912-81D0-EF4CDE2DD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Screen Shot 2020-04-15 at 10.15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14" y="945448"/>
            <a:ext cx="6642835" cy="20471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4790" y="1889617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7812" y="1885058"/>
            <a:ext cx="29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93752" y="2408450"/>
            <a:ext cx="586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5420" y="2418161"/>
            <a:ext cx="586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984" y="1842846"/>
            <a:ext cx="586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09191" y="2409045"/>
            <a:ext cx="586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12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968A99-C3F2-4FCC-AAE4-AA26741D56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679" y="1271711"/>
            <a:ext cx="7907446" cy="90542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942272"/>
              </p:ext>
            </p:extLst>
          </p:nvPr>
        </p:nvGraphicFramePr>
        <p:xfrm>
          <a:off x="1219760" y="2901039"/>
          <a:ext cx="6031949" cy="2145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17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458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6696829" y="2014085"/>
            <a:ext cx="2647679" cy="1411782"/>
          </a:xfrm>
          <a:prstGeom prst="wedgeEllipseCallout">
            <a:avLst>
              <a:gd name="adj1" fmla="val 38666"/>
              <a:gd name="adj2" fmla="val 89183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Where would I put this number</a:t>
            </a:r>
            <a:r>
              <a:rPr kumimoji="0" lang="mr-IN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…</a:t>
            </a:r>
            <a:r>
              <a:rPr kumimoji="0" lang="en-US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..</a:t>
            </a:r>
            <a:endParaRPr kumimoji="0" lang="en-GB" sz="14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pic>
        <p:nvPicPr>
          <p:cNvPr id="7" name="Picture 6" descr="Screen Shot 2020-04-15 at 17.42.1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476" y="2874386"/>
            <a:ext cx="377641" cy="6634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91E1E1-B571-49CC-876A-97C82DF73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530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968A99-C3F2-4FCC-AAE4-AA26741D56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679" y="1271711"/>
            <a:ext cx="7907446" cy="90542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794931"/>
              </p:ext>
            </p:extLst>
          </p:nvPr>
        </p:nvGraphicFramePr>
        <p:xfrm>
          <a:off x="1236465" y="3134999"/>
          <a:ext cx="6082076" cy="216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8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812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12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6" descr="Screen Shot 2020-04-15 at 17.42.1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093" y="2272769"/>
            <a:ext cx="377641" cy="663423"/>
          </a:xfrm>
          <a:prstGeom prst="rect">
            <a:avLst/>
          </a:prstGeom>
        </p:spPr>
      </p:pic>
      <p:sp>
        <p:nvSpPr>
          <p:cNvPr id="8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6696829" y="2014085"/>
            <a:ext cx="2647679" cy="1411782"/>
          </a:xfrm>
          <a:prstGeom prst="wedgeEllipseCallout">
            <a:avLst>
              <a:gd name="adj1" fmla="val 38666"/>
              <a:gd name="adj2" fmla="val 89183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Where would I put this number</a:t>
            </a:r>
            <a:r>
              <a:rPr kumimoji="0" lang="mr-IN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…</a:t>
            </a:r>
            <a:r>
              <a:rPr kumimoji="0" lang="en-US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..</a:t>
            </a:r>
            <a:endParaRPr kumimoji="0" lang="en-GB" sz="14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pic>
        <p:nvPicPr>
          <p:cNvPr id="9" name="Picture 8" descr="Screen Shot 2020-04-15 at 17.42.2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336" y="2840961"/>
            <a:ext cx="325830" cy="65165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CA25DEC-4899-44B6-8483-201133FB4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138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968A99-C3F2-4FCC-AAE4-AA26741D56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679" y="1271711"/>
            <a:ext cx="7907446" cy="90542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806198"/>
              </p:ext>
            </p:extLst>
          </p:nvPr>
        </p:nvGraphicFramePr>
        <p:xfrm>
          <a:off x="1203053" y="2850904"/>
          <a:ext cx="6115487" cy="2279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36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9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92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 descr="Screen Shot 2020-04-15 at 17.42.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117" y="2155788"/>
            <a:ext cx="325830" cy="65165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C569482-6E23-4D3C-B1CD-B11FD7573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973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E8D0707-4D1A-4F75-9C2C-E261701D0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968A99-C3F2-4FCC-AAE4-AA26741D56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678" y="1271711"/>
            <a:ext cx="8671927" cy="905425"/>
          </a:xfrm>
          <a:prstGeom prst="rect">
            <a:avLst/>
          </a:prstGeom>
        </p:spPr>
      </p:pic>
      <p:pic>
        <p:nvPicPr>
          <p:cNvPr id="4" name="Picture 3" descr="Screen Shot 2020-04-15 at 17.42.1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638" y="2361366"/>
            <a:ext cx="469900" cy="825500"/>
          </a:xfrm>
          <a:prstGeom prst="rect">
            <a:avLst/>
          </a:prstGeom>
        </p:spPr>
      </p:pic>
      <p:pic>
        <p:nvPicPr>
          <p:cNvPr id="5" name="Picture 4" descr="Screen Shot 2020-04-15 at 17.42.2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06" y="3428566"/>
            <a:ext cx="431800" cy="8636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32744" y="4796212"/>
            <a:ext cx="2016251" cy="10753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286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F676E0-FA5E-484F-A753-82E04576B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1598266"/>
            <a:ext cx="7416800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US" dirty="0"/>
              <a:t>Find the first 6 equivalent fractions for these two starting fractions. </a:t>
            </a:r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>
              <a:buNone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endParaRPr lang="en-US" dirty="0"/>
          </a:p>
          <a:p>
            <a:pPr marL="514350" indent="-514350">
              <a:buAutoNum type="arabicParenR"/>
            </a:pPr>
            <a:r>
              <a:rPr lang="en-US" dirty="0"/>
              <a:t>What pattern(s) can you see in these sequences? </a:t>
            </a:r>
          </a:p>
          <a:p>
            <a:r>
              <a:rPr lang="en-US" dirty="0"/>
              <a:t>          Can you explain the pattern(s)?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246337"/>
            <a:ext cx="5616624" cy="171173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470474"/>
            <a:ext cx="5760640" cy="17556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F07378-64E8-4635-A14C-BAE712201BFB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498875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A3C78B-E2B9-46A9-95D7-848101AF1E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85" y="757872"/>
            <a:ext cx="6135088" cy="5401870"/>
          </a:xfrm>
          <a:prstGeom prst="rect">
            <a:avLst/>
          </a:prstGeom>
        </p:spPr>
      </p:pic>
      <p:pic>
        <p:nvPicPr>
          <p:cNvPr id="3" name="Picture 2" descr="Screen Shot 2020-04-15 at 13.22.1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159" y="1505784"/>
            <a:ext cx="330200" cy="584200"/>
          </a:xfrm>
          <a:prstGeom prst="rect">
            <a:avLst/>
          </a:prstGeom>
        </p:spPr>
      </p:pic>
      <p:pic>
        <p:nvPicPr>
          <p:cNvPr id="8" name="Picture 7" descr="Screen Shot 2020-04-15 at 17.42.2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965" y="1456604"/>
            <a:ext cx="366304" cy="732608"/>
          </a:xfrm>
          <a:prstGeom prst="rect">
            <a:avLst/>
          </a:prstGeom>
        </p:spPr>
      </p:pic>
      <p:pic>
        <p:nvPicPr>
          <p:cNvPr id="9" name="Picture 8" descr="Screen Shot 2020-04-15 at 17.47.3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073" y="1453904"/>
            <a:ext cx="399378" cy="78544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A9DCD44-66A4-4BA9-98F2-48372404A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5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Practice activity                                                                  Upper KS2 Fractions Lesson 7 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347D91-E0ED-4BA7-8ECD-9923DE7E3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Screen Shot 2020-04-15 at 11.40.4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56" y="1442670"/>
            <a:ext cx="7317837" cy="47929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3672" y="935846"/>
            <a:ext cx="3334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Have a go at doing these yourself.</a:t>
            </a:r>
          </a:p>
        </p:txBody>
      </p:sp>
      <p:sp>
        <p:nvSpPr>
          <p:cNvPr id="5" name="Speech Bubble: Oval 21">
            <a:extLst>
              <a:ext uri="{FF2B5EF4-FFF2-40B4-BE49-F238E27FC236}">
                <a16:creationId xmlns:a16="http://schemas.microsoft.com/office/drawing/2014/main" id="{050671CF-7F90-4CA7-8A4F-D387D282F075}"/>
              </a:ext>
            </a:extLst>
          </p:cNvPr>
          <p:cNvSpPr/>
          <p:nvPr/>
        </p:nvSpPr>
        <p:spPr bwMode="auto">
          <a:xfrm>
            <a:off x="6496321" y="2849662"/>
            <a:ext cx="2647679" cy="1411782"/>
          </a:xfrm>
          <a:prstGeom prst="wedgeEllipseCallout">
            <a:avLst>
              <a:gd name="adj1" fmla="val -66725"/>
              <a:gd name="adj2" fmla="val 60774"/>
            </a:avLst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14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Remember to keep the proportional</a:t>
            </a:r>
            <a:r>
              <a:rPr kumimoji="0" lang="en-GB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 relationships the same</a:t>
            </a:r>
            <a:r>
              <a:rPr kumimoji="0" lang="en-US" sz="1400" i="0" u="none" strike="noStrike" normalizeH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.</a:t>
            </a:r>
            <a:endParaRPr kumimoji="0" lang="en-GB" sz="14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605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876572-4F28-46AA-A2BC-A4A75E406F65}"/>
              </a:ext>
            </a:extLst>
          </p:cNvPr>
          <p:cNvSpPr txBox="1"/>
          <p:nvPr/>
        </p:nvSpPr>
        <p:spPr>
          <a:xfrm>
            <a:off x="525379" y="2967335"/>
            <a:ext cx="45800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3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F89299-D0F0-4423-82A3-95054E18E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863" y="1049338"/>
            <a:ext cx="6337300" cy="1689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557130" y="3533913"/>
            <a:ext cx="762000" cy="79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859809" y="2461509"/>
            <a:ext cx="720080" cy="350131"/>
            <a:chOff x="1043608" y="1926741"/>
            <a:chExt cx="720080" cy="350131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828410" y="959467"/>
            <a:ext cx="720080" cy="350131"/>
            <a:chOff x="1043608" y="1926741"/>
            <a:chExt cx="720080" cy="350131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  <p:sp>
        <p:nvSpPr>
          <p:cNvPr id="21" name="Rectangle 20"/>
          <p:cNvSpPr/>
          <p:nvPr/>
        </p:nvSpPr>
        <p:spPr bwMode="auto">
          <a:xfrm rot="10800000" flipH="1" flipV="1">
            <a:off x="2289131" y="1253365"/>
            <a:ext cx="4695231" cy="16377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 rot="10800000" flipH="1" flipV="1">
            <a:off x="1520519" y="2024093"/>
            <a:ext cx="551397" cy="6664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171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4072DA-61A6-4EF4-BFD6-D01DEAE7E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821" y="1032565"/>
            <a:ext cx="6336704" cy="16897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557130" y="3533913"/>
            <a:ext cx="762000" cy="79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456609" y="955260"/>
            <a:ext cx="3555999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811700" y="2623715"/>
            <a:ext cx="2329591" cy="457309"/>
            <a:chOff x="1043608" y="1926741"/>
            <a:chExt cx="800458" cy="350131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268002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3</a:t>
              </a:r>
            </a:p>
          </p:txBody>
        </p:sp>
      </p:grpSp>
      <p:sp>
        <p:nvSpPr>
          <p:cNvPr id="12" name="Rectangle 11"/>
          <p:cNvSpPr/>
          <p:nvPr/>
        </p:nvSpPr>
        <p:spPr bwMode="auto">
          <a:xfrm>
            <a:off x="1386847" y="1119674"/>
            <a:ext cx="501270" cy="15374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947391" y="670458"/>
            <a:ext cx="2095665" cy="457309"/>
            <a:chOff x="1043608" y="1926741"/>
            <a:chExt cx="720080" cy="350131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3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945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 Practice Activity from lesson 6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5BD349-E3D9-4DE9-8989-9E79EECD7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868" y="1423183"/>
            <a:ext cx="6336704" cy="16897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557130" y="3533913"/>
            <a:ext cx="762000" cy="79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444594" y="900043"/>
            <a:ext cx="2590101" cy="2275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112462" y="768731"/>
            <a:ext cx="2964534" cy="457309"/>
            <a:chOff x="1043608" y="1926741"/>
            <a:chExt cx="720080" cy="350131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4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081063" y="3260748"/>
            <a:ext cx="3313404" cy="457309"/>
            <a:chOff x="1043608" y="1926741"/>
            <a:chExt cx="720080" cy="350131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4</a:t>
              </a:r>
            </a:p>
          </p:txBody>
        </p:sp>
      </p:grpSp>
      <p:sp>
        <p:nvSpPr>
          <p:cNvPr id="4" name="Rectangle 3"/>
          <p:cNvSpPr/>
          <p:nvPr/>
        </p:nvSpPr>
        <p:spPr bwMode="auto">
          <a:xfrm>
            <a:off x="1520518" y="1621020"/>
            <a:ext cx="1587356" cy="17045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49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Practice Activity from lesson 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99012B-8BEC-4138-A501-92972FF66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430" y="1154044"/>
            <a:ext cx="6336704" cy="16897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557130" y="3533913"/>
            <a:ext cx="762000" cy="79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588000" y="10988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794991" y="618328"/>
            <a:ext cx="4635434" cy="457309"/>
            <a:chOff x="1043608" y="1926741"/>
            <a:chExt cx="720080" cy="350131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5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1064354" y="2993363"/>
            <a:ext cx="4265817" cy="457309"/>
            <a:chOff x="1043608" y="1926741"/>
            <a:chExt cx="720080" cy="350131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5</a:t>
              </a:r>
            </a:p>
          </p:txBody>
        </p:sp>
      </p:grpSp>
      <p:sp>
        <p:nvSpPr>
          <p:cNvPr id="13" name="Rectangle 12"/>
          <p:cNvSpPr/>
          <p:nvPr/>
        </p:nvSpPr>
        <p:spPr bwMode="auto">
          <a:xfrm>
            <a:off x="1520518" y="1253366"/>
            <a:ext cx="2924076" cy="178813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69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FD868F-5CA5-4CAC-9A38-F689E538A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516" y="1054653"/>
            <a:ext cx="6336704" cy="16897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557130" y="3533913"/>
            <a:ext cx="762000" cy="79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022105" y="3428999"/>
            <a:ext cx="45719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794991" y="618328"/>
            <a:ext cx="6005572" cy="457309"/>
            <a:chOff x="1043608" y="1926741"/>
            <a:chExt cx="720080" cy="350131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6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847137" y="2926517"/>
            <a:ext cx="6005572" cy="457309"/>
            <a:chOff x="1043608" y="1926741"/>
            <a:chExt cx="720080" cy="350131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259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6</a:t>
              </a:r>
            </a:p>
          </p:txBody>
        </p:sp>
      </p:grpSp>
      <p:sp>
        <p:nvSpPr>
          <p:cNvPr id="13" name="Rectangle 12"/>
          <p:cNvSpPr/>
          <p:nvPr/>
        </p:nvSpPr>
        <p:spPr bwMode="auto">
          <a:xfrm>
            <a:off x="1487099" y="1219943"/>
            <a:ext cx="4712907" cy="161727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498" y="4231843"/>
            <a:ext cx="5662636" cy="151003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 bwMode="auto">
          <a:xfrm>
            <a:off x="820759" y="4296864"/>
            <a:ext cx="1835972" cy="17045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94363" y="4198591"/>
            <a:ext cx="2320369" cy="17045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2925234" y="3760368"/>
            <a:ext cx="3181750" cy="594707"/>
            <a:chOff x="1043608" y="1926741"/>
            <a:chExt cx="720080" cy="350131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2981125" y="5464190"/>
            <a:ext cx="3181750" cy="594707"/>
            <a:chOff x="1043608" y="1926741"/>
            <a:chExt cx="720080" cy="350131"/>
          </a:xfrm>
        </p:grpSpPr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87624" y="192674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4373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Practice Activity from lesson 6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69956C2-ED9F-4D3B-ACD7-F134D7AF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212" y="946021"/>
            <a:ext cx="6314202" cy="16561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1490870" y="1098825"/>
            <a:ext cx="555486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588000" y="10988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740400" y="12512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50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Upper KS2 Fractions Lesson 7    Practice Activity from lesson 6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43FA424-1956-411D-B573-23D20C220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212" y="946021"/>
            <a:ext cx="6314202" cy="16561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462696" y="1098825"/>
            <a:ext cx="4583042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588000" y="10988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740400" y="1251225"/>
            <a:ext cx="1457738" cy="1838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510940" y="625235"/>
            <a:ext cx="1327051" cy="575043"/>
            <a:chOff x="1043608" y="2025130"/>
            <a:chExt cx="729262" cy="338554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96806" y="202513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2C4021-9BB0-4B19-9035-138E267593E2}"/>
              </a:ext>
            </a:extLst>
          </p:cNvPr>
          <p:cNvGrpSpPr/>
          <p:nvPr/>
        </p:nvGrpSpPr>
        <p:grpSpPr>
          <a:xfrm>
            <a:off x="596504" y="2415367"/>
            <a:ext cx="1327051" cy="575043"/>
            <a:chOff x="1043608" y="2025130"/>
            <a:chExt cx="729262" cy="338554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96E8385-B89F-47C6-BCEC-1B608567C6BB}"/>
                </a:ext>
              </a:extLst>
            </p:cNvPr>
            <p:cNvCxnSpPr/>
            <p:nvPr/>
          </p:nvCxnSpPr>
          <p:spPr bwMode="auto">
            <a:xfrm>
              <a:off x="1043608" y="227687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9A8152-C4D0-4F41-BCDA-068BA1A51391}"/>
                </a:ext>
              </a:extLst>
            </p:cNvPr>
            <p:cNvSpPr txBox="1"/>
            <p:nvPr/>
          </p:nvSpPr>
          <p:spPr>
            <a:xfrm>
              <a:off x="1196806" y="2025130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600" dirty="0">
                  <a:solidFill>
                    <a:srgbClr val="FF0000"/>
                  </a:solidFill>
                </a:rPr>
                <a:t>x 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3626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0.3|7.4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5.1|18.8|41|18.7|16.7|18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|1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1.1|6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7|19.1|14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2|3|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1|5.8|6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1|2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0.8|0.7|0.9|14.2|3.2|6.4|5.7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2.9|1.3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8.3|1.6|1.1|3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0.9|0.8|0.8|7.3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3FFD49-889C-41A1-A122-E9543EF17142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3259</TotalTime>
  <Words>372</Words>
  <Application>Microsoft Office PowerPoint</Application>
  <PresentationFormat>On-screen Show (4:3)</PresentationFormat>
  <Paragraphs>104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62</cp:revision>
  <dcterms:created xsi:type="dcterms:W3CDTF">2020-04-15T07:07:39Z</dcterms:created>
  <dcterms:modified xsi:type="dcterms:W3CDTF">2020-08-27T09:33:41Z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