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Override2.xml" ContentType="application/vnd.openxmlformats-officedocument.themeOverride+xml"/>
  <Override PartName="/ppt/theme/themeOverride3.xml" ContentType="application/vnd.openxmlformats-officedocument.themeOverrid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tags/tag5.xml" ContentType="application/vnd.openxmlformats-officedocument.presentationml.tags+xml"/>
  <Override PartName="/ppt/notesSlides/notesSlide6.xml" ContentType="application/vnd.openxmlformats-officedocument.presentationml.notesSlide+xml"/>
  <Override PartName="/ppt/tags/tag6.xml" ContentType="application/vnd.openxmlformats-officedocument.presentationml.tags+xml"/>
  <Override PartName="/ppt/notesSlides/notesSlide7.xml" ContentType="application/vnd.openxmlformats-officedocument.presentationml.notesSlide+xml"/>
  <Override PartName="/ppt/tags/tag7.xml" ContentType="application/vnd.openxmlformats-officedocument.presentationml.tags+xml"/>
  <Override PartName="/ppt/notesSlides/notesSlide8.xml" ContentType="application/vnd.openxmlformats-officedocument.presentationml.notesSlide+xml"/>
  <Override PartName="/ppt/tags/tag8.xml" ContentType="application/vnd.openxmlformats-officedocument.presentationml.tags+xml"/>
  <Override PartName="/ppt/notesSlides/notesSlide9.xml" ContentType="application/vnd.openxmlformats-officedocument.presentationml.notesSlide+xml"/>
  <Override PartName="/ppt/tags/tag9.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2" r:id="rId5"/>
  </p:sldMasterIdLst>
  <p:notesMasterIdLst>
    <p:notesMasterId r:id="rId20"/>
  </p:notesMasterIdLst>
  <p:sldIdLst>
    <p:sldId id="370" r:id="rId6"/>
    <p:sldId id="369" r:id="rId7"/>
    <p:sldId id="303" r:id="rId8"/>
    <p:sldId id="307" r:id="rId9"/>
    <p:sldId id="308" r:id="rId10"/>
    <p:sldId id="304" r:id="rId11"/>
    <p:sldId id="309" r:id="rId12"/>
    <p:sldId id="310" r:id="rId13"/>
    <p:sldId id="311" r:id="rId14"/>
    <p:sldId id="305" r:id="rId15"/>
    <p:sldId id="306" r:id="rId16"/>
    <p:sldId id="314" r:id="rId17"/>
    <p:sldId id="313" r:id="rId18"/>
    <p:sldId id="371"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2CBD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5599314-FE98-4C23-96A6-07B6F80D40BF}" v="5" dt="2020-08-27T11:37:21.45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9" autoAdjust="0"/>
    <p:restoredTop sz="94249" autoAdjust="0"/>
  </p:normalViewPr>
  <p:slideViewPr>
    <p:cSldViewPr snapToGrid="0">
      <p:cViewPr varScale="1">
        <p:scale>
          <a:sx n="72" d="100"/>
          <a:sy n="72" d="100"/>
        </p:scale>
        <p:origin x="1308"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drew Young" userId="3d7dab09-352b-4858-b937-4a4f8b94e613" providerId="ADAL" clId="{B5599314-FE98-4C23-96A6-07B6F80D40BF}"/>
    <pc:docChg chg="custSel modSld">
      <pc:chgData name="Andrew Young" userId="3d7dab09-352b-4858-b937-4a4f8b94e613" providerId="ADAL" clId="{B5599314-FE98-4C23-96A6-07B6F80D40BF}" dt="2020-08-27T11:37:21.452" v="7" actId="207"/>
      <pc:docMkLst>
        <pc:docMk/>
      </pc:docMkLst>
      <pc:sldChg chg="modSp">
        <pc:chgData name="Andrew Young" userId="3d7dab09-352b-4858-b937-4a4f8b94e613" providerId="ADAL" clId="{B5599314-FE98-4C23-96A6-07B6F80D40BF}" dt="2020-08-27T11:36:01.985" v="0" actId="20577"/>
        <pc:sldMkLst>
          <pc:docMk/>
          <pc:sldMk cId="3944994959" sldId="305"/>
        </pc:sldMkLst>
        <pc:spChg chg="mod">
          <ac:chgData name="Andrew Young" userId="3d7dab09-352b-4858-b937-4a4f8b94e613" providerId="ADAL" clId="{B5599314-FE98-4C23-96A6-07B6F80D40BF}" dt="2020-08-27T11:36:01.985" v="0" actId="20577"/>
          <ac:spMkLst>
            <pc:docMk/>
            <pc:sldMk cId="3944994959" sldId="305"/>
            <ac:spMk id="3" creationId="{0BC42C1D-182F-4D6A-ADDA-E36B5F127838}"/>
          </ac:spMkLst>
        </pc:spChg>
      </pc:sldChg>
      <pc:sldChg chg="modSp">
        <pc:chgData name="Andrew Young" userId="3d7dab09-352b-4858-b937-4a4f8b94e613" providerId="ADAL" clId="{B5599314-FE98-4C23-96A6-07B6F80D40BF}" dt="2020-08-27T11:36:24.531" v="2" actId="20577"/>
        <pc:sldMkLst>
          <pc:docMk/>
          <pc:sldMk cId="219955766" sldId="306"/>
        </pc:sldMkLst>
        <pc:spChg chg="mod">
          <ac:chgData name="Andrew Young" userId="3d7dab09-352b-4858-b937-4a4f8b94e613" providerId="ADAL" clId="{B5599314-FE98-4C23-96A6-07B6F80D40BF}" dt="2020-08-27T11:36:24.531" v="2" actId="20577"/>
          <ac:spMkLst>
            <pc:docMk/>
            <pc:sldMk cId="219955766" sldId="306"/>
            <ac:spMk id="21" creationId="{31294879-AB1D-4D33-9854-47671E7B99F2}"/>
          </ac:spMkLst>
        </pc:spChg>
      </pc:sldChg>
      <pc:sldChg chg="modSp">
        <pc:chgData name="Andrew Young" userId="3d7dab09-352b-4858-b937-4a4f8b94e613" providerId="ADAL" clId="{B5599314-FE98-4C23-96A6-07B6F80D40BF}" dt="2020-08-27T11:36:06.972" v="1" actId="20577"/>
        <pc:sldMkLst>
          <pc:docMk/>
          <pc:sldMk cId="729618566" sldId="311"/>
        </pc:sldMkLst>
        <pc:spChg chg="mod">
          <ac:chgData name="Andrew Young" userId="3d7dab09-352b-4858-b937-4a4f8b94e613" providerId="ADAL" clId="{B5599314-FE98-4C23-96A6-07B6F80D40BF}" dt="2020-08-27T11:36:06.972" v="1" actId="20577"/>
          <ac:spMkLst>
            <pc:docMk/>
            <pc:sldMk cId="729618566" sldId="311"/>
            <ac:spMk id="11" creationId="{210BF043-26C1-4011-91C5-84E5CAA3B330}"/>
          </ac:spMkLst>
        </pc:spChg>
      </pc:sldChg>
      <pc:sldChg chg="modSp mod">
        <pc:chgData name="Andrew Young" userId="3d7dab09-352b-4858-b937-4a4f8b94e613" providerId="ADAL" clId="{B5599314-FE98-4C23-96A6-07B6F80D40BF}" dt="2020-08-27T11:37:09.446" v="4" actId="20577"/>
        <pc:sldMkLst>
          <pc:docMk/>
          <pc:sldMk cId="2848468867" sldId="313"/>
        </pc:sldMkLst>
        <pc:spChg chg="mod">
          <ac:chgData name="Andrew Young" userId="3d7dab09-352b-4858-b937-4a4f8b94e613" providerId="ADAL" clId="{B5599314-FE98-4C23-96A6-07B6F80D40BF}" dt="2020-08-27T11:37:09.446" v="4" actId="20577"/>
          <ac:spMkLst>
            <pc:docMk/>
            <pc:sldMk cId="2848468867" sldId="313"/>
            <ac:spMk id="4" creationId="{53DDC161-52D7-4D65-9339-CB2139B61794}"/>
          </ac:spMkLst>
        </pc:spChg>
      </pc:sldChg>
      <pc:sldChg chg="modSp mod">
        <pc:chgData name="Andrew Young" userId="3d7dab09-352b-4858-b937-4a4f8b94e613" providerId="ADAL" clId="{B5599314-FE98-4C23-96A6-07B6F80D40BF}" dt="2020-08-27T11:37:21.452" v="7" actId="207"/>
        <pc:sldMkLst>
          <pc:docMk/>
          <pc:sldMk cId="2529037172" sldId="371"/>
        </pc:sldMkLst>
        <pc:spChg chg="mod">
          <ac:chgData name="Andrew Young" userId="3d7dab09-352b-4858-b937-4a4f8b94e613" providerId="ADAL" clId="{B5599314-FE98-4C23-96A6-07B6F80D40BF}" dt="2020-08-27T11:37:21.452" v="7" actId="207"/>
          <ac:spMkLst>
            <pc:docMk/>
            <pc:sldMk cId="2529037172" sldId="371"/>
            <ac:spMk id="4" creationId="{A106EA8B-82EB-4991-A844-BDA86803E6C7}"/>
          </ac:spMkLst>
        </pc:spChg>
      </pc:sldChg>
    </pc:docChg>
  </pc:docChgLst>
</pc:chgInfo>
</file>

<file path=ppt/drawings/_rels/vmlDrawing1.v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2.wmf"/><Relationship Id="rId1" Type="http://schemas.openxmlformats.org/officeDocument/2006/relationships/image" Target="../media/image11.wmf"/><Relationship Id="rId6" Type="http://schemas.openxmlformats.org/officeDocument/2006/relationships/image" Target="../media/image16.emf"/><Relationship Id="rId5" Type="http://schemas.openxmlformats.org/officeDocument/2006/relationships/image" Target="../media/image15.wmf"/><Relationship Id="rId4" Type="http://schemas.openxmlformats.org/officeDocument/2006/relationships/image" Target="../media/image14.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2.wmf"/><Relationship Id="rId1" Type="http://schemas.openxmlformats.org/officeDocument/2006/relationships/image" Target="../media/image11.wmf"/><Relationship Id="rId6" Type="http://schemas.openxmlformats.org/officeDocument/2006/relationships/image" Target="../media/image16.emf"/><Relationship Id="rId5" Type="http://schemas.openxmlformats.org/officeDocument/2006/relationships/image" Target="../media/image15.wmf"/><Relationship Id="rId4" Type="http://schemas.openxmlformats.org/officeDocument/2006/relationships/image" Target="../media/image14.wmf"/></Relationships>
</file>

<file path=ppt/drawings/_rels/vmlDrawing3.vml.rels><?xml version="1.0" encoding="UTF-8" standalone="yes"?>
<Relationships xmlns="http://schemas.openxmlformats.org/package/2006/relationships"><Relationship Id="rId8" Type="http://schemas.openxmlformats.org/officeDocument/2006/relationships/image" Target="../media/image16.emf"/><Relationship Id="rId3" Type="http://schemas.openxmlformats.org/officeDocument/2006/relationships/image" Target="../media/image23.wmf"/><Relationship Id="rId7" Type="http://schemas.openxmlformats.org/officeDocument/2006/relationships/image" Target="../media/image15.wmf"/><Relationship Id="rId2" Type="http://schemas.openxmlformats.org/officeDocument/2006/relationships/image" Target="../media/image22.wmf"/><Relationship Id="rId1" Type="http://schemas.openxmlformats.org/officeDocument/2006/relationships/image" Target="../media/image21.wmf"/><Relationship Id="rId6" Type="http://schemas.openxmlformats.org/officeDocument/2006/relationships/image" Target="../media/image26.wmf"/><Relationship Id="rId5" Type="http://schemas.openxmlformats.org/officeDocument/2006/relationships/image" Target="../media/image25.wmf"/><Relationship Id="rId10" Type="http://schemas.openxmlformats.org/officeDocument/2006/relationships/image" Target="../media/image28.wmf"/><Relationship Id="rId4" Type="http://schemas.openxmlformats.org/officeDocument/2006/relationships/image" Target="../media/image24.wmf"/><Relationship Id="rId9" Type="http://schemas.openxmlformats.org/officeDocument/2006/relationships/image" Target="../media/image27.emf"/></Relationships>
</file>

<file path=ppt/drawings/_rels/vmlDrawing4.vml.rels><?xml version="1.0" encoding="UTF-8" standalone="yes"?>
<Relationships xmlns="http://schemas.openxmlformats.org/package/2006/relationships"><Relationship Id="rId8" Type="http://schemas.openxmlformats.org/officeDocument/2006/relationships/image" Target="../media/image22.wmf"/><Relationship Id="rId13" Type="http://schemas.openxmlformats.org/officeDocument/2006/relationships/image" Target="../media/image27.emf"/><Relationship Id="rId3" Type="http://schemas.openxmlformats.org/officeDocument/2006/relationships/image" Target="../media/image13.wmf"/><Relationship Id="rId7" Type="http://schemas.openxmlformats.org/officeDocument/2006/relationships/image" Target="../media/image21.wmf"/><Relationship Id="rId12" Type="http://schemas.openxmlformats.org/officeDocument/2006/relationships/image" Target="../media/image26.wmf"/><Relationship Id="rId2" Type="http://schemas.openxmlformats.org/officeDocument/2006/relationships/image" Target="../media/image12.wmf"/><Relationship Id="rId1" Type="http://schemas.openxmlformats.org/officeDocument/2006/relationships/image" Target="../media/image11.wmf"/><Relationship Id="rId6" Type="http://schemas.openxmlformats.org/officeDocument/2006/relationships/image" Target="../media/image16.emf"/><Relationship Id="rId11" Type="http://schemas.openxmlformats.org/officeDocument/2006/relationships/image" Target="../media/image25.wmf"/><Relationship Id="rId5" Type="http://schemas.openxmlformats.org/officeDocument/2006/relationships/image" Target="../media/image15.wmf"/><Relationship Id="rId10" Type="http://schemas.openxmlformats.org/officeDocument/2006/relationships/image" Target="../media/image24.wmf"/><Relationship Id="rId4" Type="http://schemas.openxmlformats.org/officeDocument/2006/relationships/image" Target="../media/image14.wmf"/><Relationship Id="rId9" Type="http://schemas.openxmlformats.org/officeDocument/2006/relationships/image" Target="../media/image23.wmf"/><Relationship Id="rId14" Type="http://schemas.openxmlformats.org/officeDocument/2006/relationships/image" Target="../media/image2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5B23A71-3092-4EDF-BE8A-C1EC7B4E98A3}" type="datetimeFigureOut">
              <a:rPr lang="en-GB" smtClean="0"/>
              <a:t>27/08/2020</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610AE4C-E12E-4F3C-BC71-9DFC311C3272}" type="slidenum">
              <a:rPr lang="en-GB" smtClean="0"/>
              <a:t>‹#›</a:t>
            </a:fld>
            <a:endParaRPr lang="en-GB"/>
          </a:p>
        </p:txBody>
      </p:sp>
    </p:spTree>
    <p:extLst>
      <p:ext uri="{BB962C8B-B14F-4D97-AF65-F5344CB8AC3E}">
        <p14:creationId xmlns:p14="http://schemas.microsoft.com/office/powerpoint/2010/main" val="38389912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5549F9B-0B44-494C-A2E9-08639D442321}"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184579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640F8EB-64C3-412E-9D94-5B2E227579C4}" type="slidenum">
              <a:rPr lang="en-GB" smtClean="0"/>
              <a:t>11</a:t>
            </a:fld>
            <a:endParaRPr lang="en-GB"/>
          </a:p>
        </p:txBody>
      </p:sp>
    </p:spTree>
    <p:extLst>
      <p:ext uri="{BB962C8B-B14F-4D97-AF65-F5344CB8AC3E}">
        <p14:creationId xmlns:p14="http://schemas.microsoft.com/office/powerpoint/2010/main" val="41215840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640F8EB-64C3-412E-9D94-5B2E227579C4}" type="slidenum">
              <a:rPr lang="en-GB" smtClean="0"/>
              <a:t>12</a:t>
            </a:fld>
            <a:endParaRPr lang="en-GB"/>
          </a:p>
        </p:txBody>
      </p:sp>
    </p:spTree>
    <p:extLst>
      <p:ext uri="{BB962C8B-B14F-4D97-AF65-F5344CB8AC3E}">
        <p14:creationId xmlns:p14="http://schemas.microsoft.com/office/powerpoint/2010/main" val="38554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640F8EB-64C3-412E-9D94-5B2E227579C4}" type="slidenum">
              <a:rPr lang="en-GB" smtClean="0"/>
              <a:t>13</a:t>
            </a:fld>
            <a:endParaRPr lang="en-GB"/>
          </a:p>
        </p:txBody>
      </p:sp>
    </p:spTree>
    <p:extLst>
      <p:ext uri="{BB962C8B-B14F-4D97-AF65-F5344CB8AC3E}">
        <p14:creationId xmlns:p14="http://schemas.microsoft.com/office/powerpoint/2010/main" val="3708621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i="1" kern="1200" dirty="0">
                    <a:solidFill>
                      <a:schemeClr val="tx1"/>
                    </a:solidFill>
                    <a:effectLst/>
                    <a:latin typeface="+mn-lt"/>
                    <a:ea typeface="+mn-ea"/>
                    <a:cs typeface="+mn-cs"/>
                  </a:rPr>
                  <a:t>The simplest form in this family of fractions is </a:t>
                </a:r>
                <a:r>
                  <a:rPr lang="en-GB" sz="1200" i="0" kern="1200">
                    <a:solidFill>
                      <a:schemeClr val="tx1"/>
                    </a:solidFill>
                    <a:effectLst/>
                    <a:latin typeface="Cambria Math" panose="02040503050406030204" pitchFamily="18" charset="0"/>
                    <a:ea typeface="+mn-ea"/>
                    <a:cs typeface="+mn-cs"/>
                  </a:rPr>
                  <a:t>1/</a:t>
                </a:r>
                <a:r>
                  <a:rPr lang="en-GB" sz="1200" b="0" i="0" kern="1200">
                    <a:solidFill>
                      <a:schemeClr val="tx1"/>
                    </a:solidFill>
                    <a:effectLst/>
                    <a:latin typeface="Cambria Math" panose="02040503050406030204" pitchFamily="18" charset="0"/>
                    <a:ea typeface="+mn-ea"/>
                    <a:cs typeface="+mn-cs"/>
                  </a:rPr>
                  <a:t>4.</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fld id="{38B2033A-FB0F-7949-A9F0-CBC790DC54B4}" type="slidenum">
              <a:rPr lang="en-US" smtClean="0"/>
              <a:t>3</a:t>
            </a:fld>
            <a:endParaRPr lang="en-US" dirty="0"/>
          </a:p>
        </p:txBody>
      </p:sp>
    </p:spTree>
    <p:extLst>
      <p:ext uri="{BB962C8B-B14F-4D97-AF65-F5344CB8AC3E}">
        <p14:creationId xmlns:p14="http://schemas.microsoft.com/office/powerpoint/2010/main" val="38526214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640F8EB-64C3-412E-9D94-5B2E227579C4}" type="slidenum">
              <a:rPr lang="en-GB" smtClean="0"/>
              <a:t>4</a:t>
            </a:fld>
            <a:endParaRPr lang="en-GB"/>
          </a:p>
        </p:txBody>
      </p:sp>
    </p:spTree>
    <p:extLst>
      <p:ext uri="{BB962C8B-B14F-4D97-AF65-F5344CB8AC3E}">
        <p14:creationId xmlns:p14="http://schemas.microsoft.com/office/powerpoint/2010/main" val="24158207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endParaRPr lang="en-GB" dirty="0"/>
              </a:p>
            </p:txBody>
          </p:sp>
        </mc:Choice>
        <mc:Fallback xmlns="">
          <p:sp>
            <p:nvSpPr>
              <p:cNvPr id="3" name="Notes Placeholder 2"/>
              <p:cNvSpPr>
                <a:spLocks noGrp="1"/>
              </p:cNvSpPr>
              <p:nvPr>
                <p:ph type="body" idx="1"/>
              </p:nvPr>
            </p:nvSpPr>
            <p:spPr/>
            <p:txBody>
              <a:bodyPr/>
              <a:lstStyle/>
              <a:p>
                <a:r>
                  <a:rPr lang="en-US" sz="1100" dirty="0"/>
                  <a:t>Show the </a:t>
                </a:r>
                <a:r>
                  <a:rPr lang="en-US" sz="1100" dirty="0" err="1"/>
                  <a:t>chn</a:t>
                </a:r>
                <a:r>
                  <a:rPr lang="en-US" sz="1100" dirty="0"/>
                  <a:t> the green and yellow bars. Can they write the family- this will ensure they find the same proportion of the whole, if they simply list the fractions I have written in the wall for each of the parts it shows they will have a lingering misconception! However, if they add all the unit fractions in the bar to make the correct equivalent fraction, they are also consolidating skills from prior learning and securing fraction number sense.</a:t>
                </a:r>
              </a:p>
              <a:p>
                <a:endParaRPr lang="en-US" sz="1100" dirty="0"/>
              </a:p>
              <a:p>
                <a:r>
                  <a:rPr lang="en-US" sz="1100" dirty="0"/>
                  <a:t>Ask the </a:t>
                </a:r>
                <a:r>
                  <a:rPr lang="en-US" sz="1100" dirty="0" err="1"/>
                  <a:t>chn</a:t>
                </a:r>
                <a:r>
                  <a:rPr lang="en-US" sz="1100" dirty="0"/>
                  <a:t> what their list is- pull in my list- did they get the same? Did they do them in the same order? What is the same, what is different? Pointing out again the proportional relationship from numerator to denominator and back again. Denominator is double the numerator and numerator is one half of the whole (represented by the denominator).</a:t>
                </a:r>
              </a:p>
              <a:p>
                <a:endParaRPr lang="en-US" sz="1100" dirty="0"/>
              </a:p>
              <a:p>
                <a:r>
                  <a:rPr lang="en-US" sz="1100" dirty="0"/>
                  <a:t>Ring ½ and tell the </a:t>
                </a:r>
                <a:r>
                  <a:rPr lang="en-US" sz="1100" dirty="0" err="1"/>
                  <a:t>chn</a:t>
                </a:r>
                <a:r>
                  <a:rPr lang="en-US" sz="1100" dirty="0"/>
                  <a:t> that this is the simplest form.</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t>The simplest form in this family of fractions is </a:t>
                </a:r>
                <a:r>
                  <a:rPr lang="en-US" sz="1100" b="0" i="0">
                    <a:latin typeface="Cambria Math" panose="02040503050406030204" pitchFamily="18" charset="0"/>
                  </a:rPr>
                  <a:t>1/2.𝑓𝑙𝑦 𝑖𝑛 𝑎𝑛𝑑 𝑟𝑒𝑝𝑒𝑎𝑡 𝑡𝑜𝑔𝑒𝑡ℎ𝑒𝑟.</a:t>
                </a:r>
                <a:endParaRPr lang="en-US" sz="1100" b="0" i="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endParaRPr lang="en-US" dirty="0"/>
              </a:p>
              <a:p>
                <a:endParaRPr lang="en-US" dirty="0"/>
              </a:p>
              <a:p>
                <a:endParaRPr lang="en-GB" dirty="0"/>
              </a:p>
            </p:txBody>
          </p:sp>
        </mc:Fallback>
      </mc:AlternateContent>
      <p:sp>
        <p:nvSpPr>
          <p:cNvPr id="4" name="Slide Number Placeholder 3"/>
          <p:cNvSpPr>
            <a:spLocks noGrp="1"/>
          </p:cNvSpPr>
          <p:nvPr>
            <p:ph type="sldNum" sz="quarter" idx="5"/>
          </p:nvPr>
        </p:nvSpPr>
        <p:spPr/>
        <p:txBody>
          <a:bodyPr/>
          <a:lstStyle/>
          <a:p>
            <a:fld id="{A640F8EB-64C3-412E-9D94-5B2E227579C4}" type="slidenum">
              <a:rPr lang="en-GB" smtClean="0"/>
              <a:t>5</a:t>
            </a:fld>
            <a:endParaRPr lang="en-GB"/>
          </a:p>
        </p:txBody>
      </p:sp>
    </p:spTree>
    <p:extLst>
      <p:ext uri="{BB962C8B-B14F-4D97-AF65-F5344CB8AC3E}">
        <p14:creationId xmlns:p14="http://schemas.microsoft.com/office/powerpoint/2010/main" val="42517858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endParaRPr lang="en-GB" dirty="0"/>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The simplest form in this family of fractions is </a:t>
                </a:r>
                <a:r>
                  <a:rPr lang="en-GB" sz="1200" i="0" kern="1200">
                    <a:solidFill>
                      <a:schemeClr val="tx1"/>
                    </a:solidFill>
                    <a:effectLst/>
                    <a:latin typeface="+mn-lt"/>
                    <a:ea typeface="+mn-ea"/>
                    <a:cs typeface="+mn-cs"/>
                  </a:rPr>
                  <a:t>1/7</a:t>
                </a:r>
                <a:r>
                  <a:rPr lang="en-GB" sz="1200" b="0" i="0" kern="1200">
                    <a:solidFill>
                      <a:schemeClr val="tx1"/>
                    </a:solidFill>
                    <a:effectLst/>
                    <a:latin typeface="Cambria Math" panose="02040503050406030204" pitchFamily="18" charset="0"/>
                    <a:ea typeface="+mn-ea"/>
                    <a:cs typeface="+mn-cs"/>
                  </a:rPr>
                  <a:t>.</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fld id="{38B2033A-FB0F-7949-A9F0-CBC790DC54B4}" type="slidenum">
              <a:rPr lang="en-US" smtClean="0"/>
              <a:t>6</a:t>
            </a:fld>
            <a:endParaRPr lang="en-US" dirty="0"/>
          </a:p>
        </p:txBody>
      </p:sp>
    </p:spTree>
    <p:extLst>
      <p:ext uri="{BB962C8B-B14F-4D97-AF65-F5344CB8AC3E}">
        <p14:creationId xmlns:p14="http://schemas.microsoft.com/office/powerpoint/2010/main" val="29232074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640F8EB-64C3-412E-9D94-5B2E227579C4}" type="slidenum">
              <a:rPr lang="en-GB" smtClean="0"/>
              <a:t>7</a:t>
            </a:fld>
            <a:endParaRPr lang="en-GB"/>
          </a:p>
        </p:txBody>
      </p:sp>
    </p:spTree>
    <p:extLst>
      <p:ext uri="{BB962C8B-B14F-4D97-AF65-F5344CB8AC3E}">
        <p14:creationId xmlns:p14="http://schemas.microsoft.com/office/powerpoint/2010/main" val="21851018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640F8EB-64C3-412E-9D94-5B2E227579C4}" type="slidenum">
              <a:rPr lang="en-GB" smtClean="0"/>
              <a:t>8</a:t>
            </a:fld>
            <a:endParaRPr lang="en-GB"/>
          </a:p>
        </p:txBody>
      </p:sp>
    </p:spTree>
    <p:extLst>
      <p:ext uri="{BB962C8B-B14F-4D97-AF65-F5344CB8AC3E}">
        <p14:creationId xmlns:p14="http://schemas.microsoft.com/office/powerpoint/2010/main" val="26067334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640F8EB-64C3-412E-9D94-5B2E227579C4}" type="slidenum">
              <a:rPr lang="en-GB" smtClean="0"/>
              <a:t>9</a:t>
            </a:fld>
            <a:endParaRPr lang="en-GB"/>
          </a:p>
        </p:txBody>
      </p:sp>
    </p:spTree>
    <p:extLst>
      <p:ext uri="{BB962C8B-B14F-4D97-AF65-F5344CB8AC3E}">
        <p14:creationId xmlns:p14="http://schemas.microsoft.com/office/powerpoint/2010/main" val="39267201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10</a:t>
            </a:fld>
            <a:endParaRPr lang="en-US" dirty="0"/>
          </a:p>
        </p:txBody>
      </p:sp>
    </p:spTree>
    <p:extLst>
      <p:ext uri="{BB962C8B-B14F-4D97-AF65-F5344CB8AC3E}">
        <p14:creationId xmlns:p14="http://schemas.microsoft.com/office/powerpoint/2010/main" val="280660909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hemeOverride" Target="../theme/themeOverride1.xml"/><Relationship Id="rId5" Type="http://schemas.openxmlformats.org/officeDocument/2006/relationships/image" Target="../media/image3.png"/><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slideMaster" Target="../slideMasters/slideMaster2.xml"/><Relationship Id="rId1" Type="http://schemas.openxmlformats.org/officeDocument/2006/relationships/themeOverride" Target="../theme/themeOverride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slideMaster" Target="../slideMasters/slideMaster2.xml"/><Relationship Id="rId1" Type="http://schemas.openxmlformats.org/officeDocument/2006/relationships/themeOverride" Target="../theme/themeOverride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225" y="20638"/>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C:\Users\mary.mackirdy\Documents\Maths hubs website\maths_hubs_logo.jpg">
            <a:extLst>
              <a:ext uri="{FF2B5EF4-FFF2-40B4-BE49-F238E27FC236}">
                <a16:creationId xmlns:a16="http://schemas.microsoft.com/office/drawing/2014/main" id="{E0FEF57C-8C68-4FB6-913A-20F7C62A6878}"/>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403850" y="5564188"/>
            <a:ext cx="37338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8">
            <a:extLst>
              <a:ext uri="{FF2B5EF4-FFF2-40B4-BE49-F238E27FC236}">
                <a16:creationId xmlns:a16="http://schemas.microsoft.com/office/drawing/2014/main" id="{14A343D4-4BE1-4345-8B2C-956B63DA041B}"/>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6732588" y="4564063"/>
            <a:ext cx="2286000" cy="1173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466725" y="341315"/>
            <a:ext cx="7239000" cy="758825"/>
          </a:xfrm>
        </p:spPr>
        <p:txBody>
          <a:bodyPr/>
          <a:lstStyle>
            <a:lvl1pPr>
              <a:defRPr>
                <a:solidFill>
                  <a:schemeClr val="bg1"/>
                </a:solidFill>
              </a:defRPr>
            </a:lvl1pPr>
          </a:lstStyle>
          <a:p>
            <a:pPr lvl="0"/>
            <a:r>
              <a:rPr lang="en-GB" noProof="0"/>
              <a:t>Click to edit Master title style</a:t>
            </a:r>
          </a:p>
        </p:txBody>
      </p:sp>
      <p:sp>
        <p:nvSpPr>
          <p:cNvPr id="44037" name="Rectangle 5"/>
          <p:cNvSpPr>
            <a:spLocks noGrp="1" noChangeArrowheads="1"/>
          </p:cNvSpPr>
          <p:nvPr>
            <p:ph type="subTitle" idx="1"/>
          </p:nvPr>
        </p:nvSpPr>
        <p:spPr>
          <a:xfrm>
            <a:off x="466725" y="1255713"/>
            <a:ext cx="7239000" cy="1600200"/>
          </a:xfrm>
        </p:spPr>
        <p:txBody>
          <a:bodyPr/>
          <a:lstStyle>
            <a:lvl1pPr marL="0" indent="0">
              <a:defRPr sz="2625">
                <a:solidFill>
                  <a:schemeClr val="bg1"/>
                </a:solidFill>
              </a:defRPr>
            </a:lvl1pPr>
          </a:lstStyle>
          <a:p>
            <a:pPr lvl="0"/>
            <a:r>
              <a:rPr lang="en-GB" noProof="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4" y="6248400"/>
            <a:ext cx="6408737" cy="457200"/>
          </a:xfrm>
        </p:spPr>
        <p:txBody>
          <a:bodyPr/>
          <a:lstStyle>
            <a:lvl1pPr>
              <a:defRPr>
                <a:solidFill>
                  <a:schemeClr val="accent2"/>
                </a:solidFill>
              </a:defRPr>
            </a:lvl1pPr>
          </a:lstStyle>
          <a:p>
            <a:pPr>
              <a:defRPr/>
            </a:pPr>
            <a:endParaRPr lang="en-GB" dirty="0"/>
          </a:p>
        </p:txBody>
      </p:sp>
    </p:spTree>
    <p:extLst>
      <p:ext uri="{BB962C8B-B14F-4D97-AF65-F5344CB8AC3E}">
        <p14:creationId xmlns:p14="http://schemas.microsoft.com/office/powerpoint/2010/main" val="2209560347"/>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4" name="Picture 4" descr="C:\Users\mary.mackirdy\Documents\Maths hubs website\maths_hubs_logo.jpg">
            <a:extLst>
              <a:ext uri="{FF2B5EF4-FFF2-40B4-BE49-F238E27FC236}">
                <a16:creationId xmlns:a16="http://schemas.microsoft.com/office/drawing/2014/main" id="{EFEFC5E6-CDCF-44BA-AE2D-031268470F3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156326" y="87313"/>
            <a:ext cx="2782888"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8">
            <a:extLst>
              <a:ext uri="{FF2B5EF4-FFF2-40B4-BE49-F238E27FC236}">
                <a16:creationId xmlns:a16="http://schemas.microsoft.com/office/drawing/2014/main" id="{970B0906-A6D3-466E-9F49-4014DD854A6A}"/>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 y="12702"/>
            <a:ext cx="1916113"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55576" y="692696"/>
            <a:ext cx="7924800" cy="1143000"/>
          </a:xfrm>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Rectangle 6">
            <a:extLst>
              <a:ext uri="{FF2B5EF4-FFF2-40B4-BE49-F238E27FC236}">
                <a16:creationId xmlns:a16="http://schemas.microsoft.com/office/drawing/2014/main" id="{55586A8F-67F6-402E-9005-E1142CBFCE27}"/>
              </a:ext>
            </a:extLst>
          </p:cNvPr>
          <p:cNvSpPr>
            <a:spLocks noGrp="1" noChangeArrowheads="1"/>
          </p:cNvSpPr>
          <p:nvPr>
            <p:ph type="dt" sz="half" idx="10"/>
          </p:nvPr>
        </p:nvSpPr>
        <p:spPr/>
        <p:txBody>
          <a:bodyPr/>
          <a:lstStyle>
            <a:lvl1pPr>
              <a:defRPr/>
            </a:lvl1pPr>
          </a:lstStyle>
          <a:p>
            <a:pPr>
              <a:defRPr/>
            </a:pPr>
            <a:endParaRPr lang="en-GB"/>
          </a:p>
        </p:txBody>
      </p:sp>
      <p:sp>
        <p:nvSpPr>
          <p:cNvPr id="7" name="Rectangle 7">
            <a:extLst>
              <a:ext uri="{FF2B5EF4-FFF2-40B4-BE49-F238E27FC236}">
                <a16:creationId xmlns:a16="http://schemas.microsoft.com/office/drawing/2014/main" id="{A27580F1-A6C5-469A-B619-32428D34725C}"/>
              </a:ext>
            </a:extLst>
          </p:cNvPr>
          <p:cNvSpPr>
            <a:spLocks noGrp="1" noChangeArrowheads="1"/>
          </p:cNvSpPr>
          <p:nvPr>
            <p:ph type="ftr" sz="quarter" idx="11"/>
          </p:nvPr>
        </p:nvSpPr>
        <p:spPr/>
        <p:txBody>
          <a:bodyPr/>
          <a:lstStyle>
            <a:lvl1pPr>
              <a:defRPr/>
            </a:lvl1pPr>
          </a:lstStyle>
          <a:p>
            <a:pPr>
              <a:defRPr/>
            </a:pPr>
            <a:endParaRPr lang="en-GB"/>
          </a:p>
        </p:txBody>
      </p:sp>
      <p:sp>
        <p:nvSpPr>
          <p:cNvPr id="8" name="Rectangle 8">
            <a:extLst>
              <a:ext uri="{FF2B5EF4-FFF2-40B4-BE49-F238E27FC236}">
                <a16:creationId xmlns:a16="http://schemas.microsoft.com/office/drawing/2014/main" id="{87E0CB71-FBCC-470B-9B6E-CF8813824C8D}"/>
              </a:ext>
            </a:extLst>
          </p:cNvPr>
          <p:cNvSpPr>
            <a:spLocks noGrp="1" noChangeArrowheads="1"/>
          </p:cNvSpPr>
          <p:nvPr>
            <p:ph type="sldNum" sz="quarter" idx="12"/>
          </p:nvPr>
        </p:nvSpPr>
        <p:spPr/>
        <p:txBody>
          <a:bodyPr/>
          <a:lstStyle>
            <a:lvl1pPr>
              <a:defRPr/>
            </a:lvl1pPr>
          </a:lstStyle>
          <a:p>
            <a:fld id="{9E52F321-0EC4-4314-93ED-4AB3167FBFCB}" type="slidenum">
              <a:rPr lang="en-GB" altLang="en-US"/>
              <a:pPr/>
              <a:t>‹#›</a:t>
            </a:fld>
            <a:endParaRPr lang="en-GB" altLang="en-US"/>
          </a:p>
        </p:txBody>
      </p:sp>
    </p:spTree>
    <p:extLst>
      <p:ext uri="{BB962C8B-B14F-4D97-AF65-F5344CB8AC3E}">
        <p14:creationId xmlns:p14="http://schemas.microsoft.com/office/powerpoint/2010/main" val="8906344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Blank Canvas">
    <p:spTree>
      <p:nvGrpSpPr>
        <p:cNvPr id="1" name=""/>
        <p:cNvGrpSpPr/>
        <p:nvPr/>
      </p:nvGrpSpPr>
      <p:grpSpPr>
        <a:xfrm>
          <a:off x="0" y="0"/>
          <a:ext cx="0" cy="0"/>
          <a:chOff x="0" y="0"/>
          <a:chExt cx="0" cy="0"/>
        </a:xfrm>
      </p:grpSpPr>
      <p:sp>
        <p:nvSpPr>
          <p:cNvPr id="5" name="Text Placeholder 8"/>
          <p:cNvSpPr>
            <a:spLocks noGrp="1"/>
          </p:cNvSpPr>
          <p:nvPr>
            <p:ph type="body" sz="quarter" idx="11" hasCustomPrompt="1"/>
          </p:nvPr>
        </p:nvSpPr>
        <p:spPr>
          <a:xfrm>
            <a:off x="1" y="0"/>
            <a:ext cx="9144000" cy="630000"/>
          </a:xfrm>
          <a:solidFill>
            <a:srgbClr val="82CBDD"/>
          </a:solidFill>
        </p:spPr>
        <p:txBody>
          <a:bodyPr lIns="180000" rIns="180000" anchor="ctr" anchorCtr="0"/>
          <a:lstStyle>
            <a:lvl1pPr algn="r">
              <a:defRPr sz="2100">
                <a:latin typeface="Myriad Pro" charset="0"/>
                <a:ea typeface="Myriad Pro" charset="0"/>
                <a:cs typeface="Myriad Pro" charset="0"/>
              </a:defRPr>
            </a:lvl1pPr>
          </a:lstStyle>
          <a:p>
            <a:pPr lvl="0"/>
            <a:r>
              <a:rPr lang="en-US" dirty="0"/>
              <a:t>Short Segment Title – Steps</a:t>
            </a:r>
          </a:p>
        </p:txBody>
      </p:sp>
    </p:spTree>
    <p:extLst>
      <p:ext uri="{BB962C8B-B14F-4D97-AF65-F5344CB8AC3E}">
        <p14:creationId xmlns:p14="http://schemas.microsoft.com/office/powerpoint/2010/main" val="35488905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p:blipFill>
        <p:spPr bwMode="auto">
          <a:xfrm>
            <a:off x="-5292" y="0"/>
            <a:ext cx="9171517"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Rectangle 5"/>
          <p:cNvSpPr>
            <a:spLocks noGrp="1" noChangeArrowheads="1"/>
          </p:cNvSpPr>
          <p:nvPr>
            <p:ph type="subTitle" idx="1"/>
          </p:nvPr>
        </p:nvSpPr>
        <p:spPr>
          <a:xfrm>
            <a:off x="457200" y="1237880"/>
            <a:ext cx="4546847" cy="3121056"/>
          </a:xfrm>
        </p:spPr>
        <p:txBody>
          <a:bodyPr/>
          <a:lstStyle>
            <a:lvl1pPr marL="0" indent="0">
              <a:buNone/>
              <a:defRPr sz="4000">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3" y="6248400"/>
            <a:ext cx="6408737" cy="457200"/>
          </a:xfrm>
        </p:spPr>
        <p:txBody>
          <a:bodyPr/>
          <a:lstStyle>
            <a:lvl1pPr>
              <a:defRPr>
                <a:solidFill>
                  <a:schemeClr val="accent2"/>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3" name="TextBox 2">
            <a:extLst>
              <a:ext uri="{FF2B5EF4-FFF2-40B4-BE49-F238E27FC236}">
                <a16:creationId xmlns:a16="http://schemas.microsoft.com/office/drawing/2014/main" id="{E32D450C-6B8D-48E5-ADDD-16A31DF194C5}"/>
              </a:ext>
            </a:extLst>
          </p:cNvPr>
          <p:cNvSpPr txBox="1"/>
          <p:nvPr userDrawn="1"/>
        </p:nvSpPr>
        <p:spPr>
          <a:xfrm>
            <a:off x="465513" y="381098"/>
            <a:ext cx="4546847"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300" b="1" i="0" u="none" strike="noStrike" kern="0" cap="none" spc="0" normalizeH="0" baseline="0" noProof="0" dirty="0">
                <a:ln>
                  <a:noFill/>
                </a:ln>
                <a:solidFill>
                  <a:srgbClr val="FFFFFF"/>
                </a:solidFill>
                <a:effectLst/>
                <a:uLnTx/>
                <a:uFillTx/>
                <a:latin typeface="Arial"/>
                <a:cs typeface="Arial"/>
                <a:sym typeface="Arial"/>
              </a:rPr>
              <a:t>Primary maths lessons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300" b="1" i="0" u="none" strike="noStrike" kern="0" cap="none" spc="0" normalizeH="0" baseline="0" noProof="0" dirty="0">
                <a:ln>
                  <a:noFill/>
                </a:ln>
                <a:solidFill>
                  <a:srgbClr val="FFFFFF"/>
                </a:solidFill>
                <a:effectLst/>
                <a:uLnTx/>
                <a:uFillTx/>
                <a:latin typeface="Arial"/>
                <a:cs typeface="Arial"/>
                <a:sym typeface="Arial"/>
              </a:rPr>
              <a:t>during school closures 2020</a:t>
            </a:r>
          </a:p>
        </p:txBody>
      </p:sp>
    </p:spTree>
    <p:extLst>
      <p:ext uri="{BB962C8B-B14F-4D97-AF65-F5344CB8AC3E}">
        <p14:creationId xmlns:p14="http://schemas.microsoft.com/office/powerpoint/2010/main" val="3565625770"/>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lank Canvas" preserve="1" userDrawn="1">
  <p:cSld name="Blank Canvas">
    <p:spTree>
      <p:nvGrpSpPr>
        <p:cNvPr id="1" name="Shape 29"/>
        <p:cNvGrpSpPr/>
        <p:nvPr/>
      </p:nvGrpSpPr>
      <p:grpSpPr>
        <a:xfrm>
          <a:off x="0" y="0"/>
          <a:ext cx="0" cy="0"/>
          <a:chOff x="0" y="0"/>
          <a:chExt cx="0" cy="0"/>
        </a:xfrm>
      </p:grpSpPr>
      <p:sp>
        <p:nvSpPr>
          <p:cNvPr id="30" name="Google Shape;30;p12"/>
          <p:cNvSpPr txBox="1">
            <a:spLocks noGrp="1"/>
          </p:cNvSpPr>
          <p:nvPr>
            <p:ph type="body" idx="1"/>
          </p:nvPr>
        </p:nvSpPr>
        <p:spPr>
          <a:xfrm>
            <a:off x="1" y="0"/>
            <a:ext cx="9144000" cy="630000"/>
          </a:xfrm>
          <a:prstGeom prst="rect">
            <a:avLst/>
          </a:prstGeom>
          <a:solidFill>
            <a:srgbClr val="82CBDD"/>
          </a:solidFill>
          <a:ln>
            <a:noFill/>
          </a:ln>
        </p:spPr>
        <p:txBody>
          <a:bodyPr spcFirstLastPara="1" wrap="square" lIns="180000" tIns="45700" rIns="180000" bIns="45700" anchor="ctr" anchorCtr="0">
            <a:noAutofit/>
          </a:bodyPr>
          <a:lstStyle>
            <a:lvl1pPr marL="457200" lvl="0" indent="-228600" algn="r">
              <a:spcBef>
                <a:spcPts val="420"/>
              </a:spcBef>
              <a:spcAft>
                <a:spcPts val="0"/>
              </a:spcAft>
              <a:buSzPts val="1400"/>
              <a:buNone/>
              <a:defRPr sz="2100">
                <a:solidFill>
                  <a:srgbClr val="82CBDD"/>
                </a:solidFill>
                <a:latin typeface="Open Sans"/>
                <a:ea typeface="Open Sans"/>
                <a:cs typeface="Open Sans"/>
                <a:sym typeface="Open Sans"/>
              </a:defRPr>
            </a:lvl1pPr>
            <a:lvl2pPr marL="914400" lvl="1" indent="-342900" algn="l">
              <a:spcBef>
                <a:spcPts val="360"/>
              </a:spcBef>
              <a:spcAft>
                <a:spcPts val="0"/>
              </a:spcAft>
              <a:buSzPts val="1800"/>
              <a:buChar char="●"/>
              <a:defRPr/>
            </a:lvl2pPr>
            <a:lvl3pPr marL="1371600" lvl="2" indent="-342900" algn="l">
              <a:spcBef>
                <a:spcPts val="360"/>
              </a:spcBef>
              <a:spcAft>
                <a:spcPts val="0"/>
              </a:spcAft>
              <a:buSzPts val="1800"/>
              <a:buChar char="–"/>
              <a:defRPr/>
            </a:lvl3pPr>
            <a:lvl4pPr marL="1828800" lvl="3" indent="-342900" algn="l">
              <a:spcBef>
                <a:spcPts val="360"/>
              </a:spcBef>
              <a:spcAft>
                <a:spcPts val="0"/>
              </a:spcAft>
              <a:buSzPts val="1800"/>
              <a:buChar char="●"/>
              <a:defRPr/>
            </a:lvl4pPr>
            <a:lvl5pPr marL="2286000" lvl="4" indent="-342900" algn="l">
              <a:spcBef>
                <a:spcPts val="360"/>
              </a:spcBef>
              <a:spcAft>
                <a:spcPts val="0"/>
              </a:spcAft>
              <a:buSzPts val="1800"/>
              <a:buChar char="●"/>
              <a:defRPr/>
            </a:lvl5pPr>
            <a:lvl6pPr marL="2743200" lvl="5" indent="-342900" algn="l">
              <a:spcBef>
                <a:spcPts val="360"/>
              </a:spcBef>
              <a:spcAft>
                <a:spcPts val="0"/>
              </a:spcAft>
              <a:buSzPts val="1800"/>
              <a:buChar char="●"/>
              <a:defRPr/>
            </a:lvl6pPr>
            <a:lvl7pPr marL="3200400" lvl="6" indent="-342900" algn="l">
              <a:spcBef>
                <a:spcPts val="360"/>
              </a:spcBef>
              <a:spcAft>
                <a:spcPts val="0"/>
              </a:spcAft>
              <a:buSzPts val="1800"/>
              <a:buChar char="●"/>
              <a:defRPr/>
            </a:lvl7pPr>
            <a:lvl8pPr marL="3657600" lvl="7" indent="-342900" algn="l">
              <a:spcBef>
                <a:spcPts val="360"/>
              </a:spcBef>
              <a:spcAft>
                <a:spcPts val="0"/>
              </a:spcAft>
              <a:buSzPts val="1800"/>
              <a:buChar char="●"/>
              <a:defRPr/>
            </a:lvl8pPr>
            <a:lvl9pPr marL="4114800" lvl="8" indent="-342900" algn="l">
              <a:spcBef>
                <a:spcPts val="360"/>
              </a:spcBef>
              <a:spcAft>
                <a:spcPts val="0"/>
              </a:spcAft>
              <a:buSzPts val="1800"/>
              <a:buChar char="●"/>
              <a:defRPr/>
            </a:lvl9pPr>
          </a:lstStyle>
          <a:p>
            <a:pPr marL="457200" marR="0" lvl="0" indent="-228600" algn="r" defTabSz="914400" rtl="0" eaLnBrk="1" fontAlgn="auto" latinLnBrk="0" hangingPunct="1">
              <a:lnSpc>
                <a:spcPct val="100000"/>
              </a:lnSpc>
              <a:spcBef>
                <a:spcPts val="420"/>
              </a:spcBef>
              <a:spcAft>
                <a:spcPts val="0"/>
              </a:spcAft>
              <a:buClr>
                <a:srgbClr val="000000"/>
              </a:buClr>
              <a:buSzPts val="1400"/>
              <a:buFont typeface="Arial"/>
              <a:buNone/>
              <a:tabLst/>
              <a:defRPr/>
            </a:pPr>
            <a:endParaRPr lang="en-GB" sz="2400" dirty="0">
              <a:latin typeface="Myriad Pro" panose="020B0503030403020204" charset="0"/>
            </a:endParaRPr>
          </a:p>
        </p:txBody>
      </p:sp>
      <p:sp>
        <p:nvSpPr>
          <p:cNvPr id="7" name="Title 6">
            <a:extLst>
              <a:ext uri="{FF2B5EF4-FFF2-40B4-BE49-F238E27FC236}">
                <a16:creationId xmlns:a16="http://schemas.microsoft.com/office/drawing/2014/main" id="{FE49692A-9FF6-4A6A-A1BB-2F13EA8B8397}"/>
              </a:ext>
            </a:extLst>
          </p:cNvPr>
          <p:cNvSpPr>
            <a:spLocks noGrp="1"/>
          </p:cNvSpPr>
          <p:nvPr>
            <p:ph type="title" hasCustomPrompt="1"/>
          </p:nvPr>
        </p:nvSpPr>
        <p:spPr>
          <a:xfrm>
            <a:off x="1152433" y="54406"/>
            <a:ext cx="7886700" cy="582526"/>
          </a:xfrm>
        </p:spPr>
        <p:txBody>
          <a:bodyPr>
            <a:normAutofit/>
          </a:bodyPr>
          <a:lstStyle>
            <a:lvl1pPr algn="r">
              <a:defRPr sz="2400" b="0">
                <a:solidFill>
                  <a:schemeClr val="tx1"/>
                </a:solidFill>
                <a:latin typeface="Myriad Pro" panose="020B0503030403020204" pitchFamily="34" charset="0"/>
              </a:defRPr>
            </a:lvl1pPr>
          </a:lstStyle>
          <a:p>
            <a:r>
              <a:rPr lang="en-US" dirty="0"/>
              <a:t>[Insert title here]</a:t>
            </a:r>
            <a:endParaRPr lang="en-GB" dirty="0"/>
          </a:p>
        </p:txBody>
      </p:sp>
    </p:spTree>
    <p:extLst>
      <p:ext uri="{BB962C8B-B14F-4D97-AF65-F5344CB8AC3E}">
        <p14:creationId xmlns:p14="http://schemas.microsoft.com/office/powerpoint/2010/main" val="31998092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p:blipFill>
        <p:spPr bwMode="auto">
          <a:xfrm>
            <a:off x="-5292" y="0"/>
            <a:ext cx="9171517"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9A1D5FAB-92D0-4B75-9849-67CDAA9DC3B8}"/>
              </a:ext>
            </a:extLst>
          </p:cNvPr>
          <p:cNvSpPr txBox="1"/>
          <p:nvPr userDrawn="1"/>
        </p:nvSpPr>
        <p:spPr>
          <a:xfrm>
            <a:off x="465514" y="2191818"/>
            <a:ext cx="4213018"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000" b="0" i="0" u="none" strike="noStrike" kern="0" cap="none" spc="0" normalizeH="0" baseline="0" noProof="0" dirty="0">
                <a:ln>
                  <a:noFill/>
                </a:ln>
                <a:solidFill>
                  <a:srgbClr val="FFFFFF"/>
                </a:solidFill>
                <a:effectLst/>
                <a:uLnTx/>
                <a:uFillTx/>
                <a:latin typeface="Arial"/>
                <a:cs typeface="Arial"/>
                <a:sym typeface="Arial"/>
              </a:rPr>
              <a:t>The video lesson and teacher guide linked to this presentation are at</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3" y="6248400"/>
            <a:ext cx="6408737" cy="457200"/>
          </a:xfrm>
        </p:spPr>
        <p:txBody>
          <a:bodyPr/>
          <a:lstStyle>
            <a:lvl1pPr>
              <a:defRPr>
                <a:solidFill>
                  <a:schemeClr val="accent2"/>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10" name="Text Placeholder 9">
            <a:extLst>
              <a:ext uri="{FF2B5EF4-FFF2-40B4-BE49-F238E27FC236}">
                <a16:creationId xmlns:a16="http://schemas.microsoft.com/office/drawing/2014/main" id="{FD0175FE-A09C-40EE-B580-1CFB0E1E8F13}"/>
              </a:ext>
            </a:extLst>
          </p:cNvPr>
          <p:cNvSpPr>
            <a:spLocks noGrp="1"/>
          </p:cNvSpPr>
          <p:nvPr>
            <p:ph type="body" sz="quarter" idx="12" hasCustomPrompt="1"/>
          </p:nvPr>
        </p:nvSpPr>
        <p:spPr>
          <a:xfrm>
            <a:off x="465139" y="2860236"/>
            <a:ext cx="4106862" cy="457200"/>
          </a:xfrm>
        </p:spPr>
        <p:txBody>
          <a:bodyPr>
            <a:normAutofit/>
          </a:bodyPr>
          <a:lstStyle>
            <a:lvl1pPr marL="0" indent="0">
              <a:buNone/>
              <a:defRPr sz="2000">
                <a:solidFill>
                  <a:schemeClr val="bg1"/>
                </a:solidFill>
              </a:defRPr>
            </a:lvl1pPr>
          </a:lstStyle>
          <a:p>
            <a:pPr lvl="0"/>
            <a:r>
              <a:rPr lang="en-GB" dirty="0"/>
              <a:t>[Comms to insert URL here]</a:t>
            </a:r>
          </a:p>
        </p:txBody>
      </p:sp>
    </p:spTree>
    <p:extLst>
      <p:ext uri="{BB962C8B-B14F-4D97-AF65-F5344CB8AC3E}">
        <p14:creationId xmlns:p14="http://schemas.microsoft.com/office/powerpoint/2010/main" val="3862810331"/>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55576" y="692696"/>
            <a:ext cx="7924800" cy="1143000"/>
          </a:xfrm>
        </p:spPr>
        <p:txBody>
          <a:bodyPr/>
          <a:lstStyle>
            <a:lvl1pPr>
              <a:defRPr/>
            </a:lvl1p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a:p>
        </p:txBody>
      </p:sp>
      <p:pic>
        <p:nvPicPr>
          <p:cNvPr id="5" name="Picture 4">
            <a:extLst>
              <a:ext uri="{FF2B5EF4-FFF2-40B4-BE49-F238E27FC236}">
                <a16:creationId xmlns:a16="http://schemas.microsoft.com/office/drawing/2014/main" id="{AA62E055-05FF-4978-92D2-E028D5DB8AA1}"/>
              </a:ext>
            </a:extLst>
          </p:cNvPr>
          <p:cNvPicPr>
            <a:picLocks noChangeAspect="1"/>
          </p:cNvPicPr>
          <p:nvPr userDrawn="1"/>
        </p:nvPicPr>
        <p:blipFill>
          <a:blip r:embed="rId2"/>
          <a:stretch>
            <a:fillRect/>
          </a:stretch>
        </p:blipFill>
        <p:spPr>
          <a:xfrm>
            <a:off x="6521013" y="90373"/>
            <a:ext cx="2508239" cy="818349"/>
          </a:xfrm>
          <a:prstGeom prst="rect">
            <a:avLst/>
          </a:prstGeom>
        </p:spPr>
      </p:pic>
    </p:spTree>
    <p:extLst>
      <p:ext uri="{BB962C8B-B14F-4D97-AF65-F5344CB8AC3E}">
        <p14:creationId xmlns:p14="http://schemas.microsoft.com/office/powerpoint/2010/main" val="41016155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4" name="Picture 4" descr="C:\Users\mary.mackirdy\Documents\Maths hubs website\maths_hubs_logo.jpg">
            <a:extLst>
              <a:ext uri="{FF2B5EF4-FFF2-40B4-BE49-F238E27FC236}">
                <a16:creationId xmlns:a16="http://schemas.microsoft.com/office/drawing/2014/main" id="{221315CD-5A37-4A6D-A59B-55A3014A209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361114" y="74613"/>
            <a:ext cx="2782887"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8">
            <a:extLst>
              <a:ext uri="{FF2B5EF4-FFF2-40B4-BE49-F238E27FC236}">
                <a16:creationId xmlns:a16="http://schemas.microsoft.com/office/drawing/2014/main" id="{DE08FD37-B24E-44DA-AA90-3F5D4D1F6859}"/>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7951" y="2"/>
            <a:ext cx="1914525"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22313" y="4406902"/>
            <a:ext cx="7772400" cy="1362075"/>
          </a:xfrm>
        </p:spPr>
        <p:txBody>
          <a:bodyPr anchor="t"/>
          <a:lstStyle>
            <a:lvl1pPr algn="l">
              <a:defRPr sz="3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t>Click to edit Master text styles</a:t>
            </a:r>
          </a:p>
        </p:txBody>
      </p:sp>
      <p:sp>
        <p:nvSpPr>
          <p:cNvPr id="6" name="Rectangle 6">
            <a:extLst>
              <a:ext uri="{FF2B5EF4-FFF2-40B4-BE49-F238E27FC236}">
                <a16:creationId xmlns:a16="http://schemas.microsoft.com/office/drawing/2014/main" id="{D90CC8FC-6C15-411F-8ECD-4908C682977E}"/>
              </a:ext>
            </a:extLst>
          </p:cNvPr>
          <p:cNvSpPr>
            <a:spLocks noGrp="1" noChangeArrowheads="1"/>
          </p:cNvSpPr>
          <p:nvPr>
            <p:ph type="dt" sz="half" idx="10"/>
          </p:nvPr>
        </p:nvSpPr>
        <p:spPr/>
        <p:txBody>
          <a:bodyPr/>
          <a:lstStyle>
            <a:lvl1pPr>
              <a:defRPr/>
            </a:lvl1pPr>
          </a:lstStyle>
          <a:p>
            <a:pPr>
              <a:defRPr/>
            </a:pPr>
            <a:endParaRPr lang="en-GB"/>
          </a:p>
        </p:txBody>
      </p:sp>
      <p:sp>
        <p:nvSpPr>
          <p:cNvPr id="7" name="Rectangle 7">
            <a:extLst>
              <a:ext uri="{FF2B5EF4-FFF2-40B4-BE49-F238E27FC236}">
                <a16:creationId xmlns:a16="http://schemas.microsoft.com/office/drawing/2014/main" id="{CC0A7210-13E7-421B-9B1B-33A600A8111E}"/>
              </a:ext>
            </a:extLst>
          </p:cNvPr>
          <p:cNvSpPr>
            <a:spLocks noGrp="1" noChangeArrowheads="1"/>
          </p:cNvSpPr>
          <p:nvPr>
            <p:ph type="ftr" sz="quarter" idx="11"/>
          </p:nvPr>
        </p:nvSpPr>
        <p:spPr/>
        <p:txBody>
          <a:bodyPr/>
          <a:lstStyle>
            <a:lvl1pPr>
              <a:defRPr/>
            </a:lvl1pPr>
          </a:lstStyle>
          <a:p>
            <a:pPr>
              <a:defRPr/>
            </a:pPr>
            <a:endParaRPr lang="en-GB"/>
          </a:p>
        </p:txBody>
      </p:sp>
      <p:sp>
        <p:nvSpPr>
          <p:cNvPr id="8" name="Rectangle 8">
            <a:extLst>
              <a:ext uri="{FF2B5EF4-FFF2-40B4-BE49-F238E27FC236}">
                <a16:creationId xmlns:a16="http://schemas.microsoft.com/office/drawing/2014/main" id="{433D14ED-DC0B-407D-B856-CEA9B42DA366}"/>
              </a:ext>
            </a:extLst>
          </p:cNvPr>
          <p:cNvSpPr>
            <a:spLocks noGrp="1" noChangeArrowheads="1"/>
          </p:cNvSpPr>
          <p:nvPr>
            <p:ph type="sldNum" sz="quarter" idx="12"/>
          </p:nvPr>
        </p:nvSpPr>
        <p:spPr/>
        <p:txBody>
          <a:bodyPr/>
          <a:lstStyle>
            <a:lvl1pPr>
              <a:defRPr/>
            </a:lvl1pPr>
          </a:lstStyle>
          <a:p>
            <a:fld id="{A4471359-3147-44CE-9A0C-7C7D146DDE82}" type="slidenum">
              <a:rPr lang="en-GB" altLang="en-US"/>
              <a:pPr/>
              <a:t>‹#›</a:t>
            </a:fld>
            <a:endParaRPr lang="en-GB" altLang="en-US"/>
          </a:p>
        </p:txBody>
      </p:sp>
    </p:spTree>
    <p:extLst>
      <p:ext uri="{BB962C8B-B14F-4D97-AF65-F5344CB8AC3E}">
        <p14:creationId xmlns:p14="http://schemas.microsoft.com/office/powerpoint/2010/main" val="4148652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5" name="Picture 6" descr="C:\Users\mary.mackirdy\Documents\Maths hubs website\maths_hubs_logo.jpg">
            <a:extLst>
              <a:ext uri="{FF2B5EF4-FFF2-40B4-BE49-F238E27FC236}">
                <a16:creationId xmlns:a16="http://schemas.microsoft.com/office/drawing/2014/main" id="{ABDD4A84-8B3F-4F94-B225-1F8714A01F9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361114" y="74613"/>
            <a:ext cx="2782887"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a:extLst>
              <a:ext uri="{FF2B5EF4-FFF2-40B4-BE49-F238E27FC236}">
                <a16:creationId xmlns:a16="http://schemas.microsoft.com/office/drawing/2014/main" id="{C6842F4B-5054-40DA-A467-F73851BBA7EA}"/>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5876" y="2"/>
            <a:ext cx="1916113"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55576" y="692696"/>
            <a:ext cx="7924800" cy="1143000"/>
          </a:xfrm>
        </p:spPr>
        <p:txBody>
          <a:bodyPr/>
          <a:lstStyle/>
          <a:p>
            <a:r>
              <a:rPr lang="en-US" dirty="0"/>
              <a:t>Click to edit Master title style</a:t>
            </a:r>
            <a:endParaRPr lang="en-GB" dirty="0"/>
          </a:p>
        </p:txBody>
      </p:sp>
      <p:sp>
        <p:nvSpPr>
          <p:cNvPr id="3" name="Content Placeholder 2"/>
          <p:cNvSpPr>
            <a:spLocks noGrp="1"/>
          </p:cNvSpPr>
          <p:nvPr>
            <p:ph sz="half" idx="1"/>
          </p:nvPr>
        </p:nvSpPr>
        <p:spPr>
          <a:xfrm>
            <a:off x="762001" y="1827213"/>
            <a:ext cx="3884613" cy="4114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99014" y="1827213"/>
            <a:ext cx="3884612" cy="4114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FD709824-0D61-4F8A-8ED4-0590D481ECBD}"/>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7312D66A-6DD2-45B6-8DB6-1538C1B43C97}"/>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43F2A2D1-25EF-42F5-96D4-30359E443777}"/>
              </a:ext>
            </a:extLst>
          </p:cNvPr>
          <p:cNvSpPr>
            <a:spLocks noGrp="1" noChangeArrowheads="1"/>
          </p:cNvSpPr>
          <p:nvPr>
            <p:ph type="sldNum" sz="quarter" idx="12"/>
          </p:nvPr>
        </p:nvSpPr>
        <p:spPr/>
        <p:txBody>
          <a:bodyPr/>
          <a:lstStyle>
            <a:lvl1pPr>
              <a:defRPr/>
            </a:lvl1pPr>
          </a:lstStyle>
          <a:p>
            <a:fld id="{5028FB64-8E98-4372-891D-01B9A57CE849}" type="slidenum">
              <a:rPr lang="en-GB" altLang="en-US"/>
              <a:pPr/>
              <a:t>‹#›</a:t>
            </a:fld>
            <a:endParaRPr lang="en-GB" altLang="en-US"/>
          </a:p>
        </p:txBody>
      </p:sp>
    </p:spTree>
    <p:extLst>
      <p:ext uri="{BB962C8B-B14F-4D97-AF65-F5344CB8AC3E}">
        <p14:creationId xmlns:p14="http://schemas.microsoft.com/office/powerpoint/2010/main" val="21699076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7" name="Picture 4" descr="C:\Users\mary.mackirdy\Documents\Maths hubs website\maths_hubs_logo.jpg">
            <a:extLst>
              <a:ext uri="{FF2B5EF4-FFF2-40B4-BE49-F238E27FC236}">
                <a16:creationId xmlns:a16="http://schemas.microsoft.com/office/drawing/2014/main" id="{B492B74C-788E-4EC6-B69B-CD96224B4C2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361114" y="74613"/>
            <a:ext cx="2782887"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8">
            <a:extLst>
              <a:ext uri="{FF2B5EF4-FFF2-40B4-BE49-F238E27FC236}">
                <a16:creationId xmlns:a16="http://schemas.microsoft.com/office/drawing/2014/main" id="{DBA34EAE-DE04-47BB-A633-9BF1CD115F97}"/>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175" y="2"/>
            <a:ext cx="1914525"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67545" y="967069"/>
            <a:ext cx="8280920" cy="792088"/>
          </a:xfrm>
        </p:spPr>
        <p:txBody>
          <a:bodyPr/>
          <a:lstStyle>
            <a:lvl1pPr>
              <a:defRPr/>
            </a:lvl1pPr>
          </a:lstStyle>
          <a:p>
            <a:r>
              <a:rPr lang="en-US" dirty="0"/>
              <a:t>Click to edit Master title style</a:t>
            </a:r>
            <a:endParaRPr lang="en-GB" dirty="0"/>
          </a:p>
        </p:txBody>
      </p:sp>
      <p:sp>
        <p:nvSpPr>
          <p:cNvPr id="3" name="Text Placeholder 2"/>
          <p:cNvSpPr>
            <a:spLocks noGrp="1"/>
          </p:cNvSpPr>
          <p:nvPr>
            <p:ph type="body" idx="1"/>
          </p:nvPr>
        </p:nvSpPr>
        <p:spPr>
          <a:xfrm>
            <a:off x="467544" y="1700808"/>
            <a:ext cx="4040188" cy="711770"/>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4" name="Content Placeholder 3"/>
          <p:cNvSpPr>
            <a:spLocks noGrp="1"/>
          </p:cNvSpPr>
          <p:nvPr>
            <p:ph sz="half" idx="2"/>
          </p:nvPr>
        </p:nvSpPr>
        <p:spPr>
          <a:xfrm>
            <a:off x="457200" y="2420889"/>
            <a:ext cx="4040188" cy="3705275"/>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Text Placeholder 4"/>
          <p:cNvSpPr>
            <a:spLocks noGrp="1"/>
          </p:cNvSpPr>
          <p:nvPr>
            <p:ph type="body" sz="quarter" idx="3"/>
          </p:nvPr>
        </p:nvSpPr>
        <p:spPr>
          <a:xfrm>
            <a:off x="4644009" y="1700808"/>
            <a:ext cx="4041775" cy="711770"/>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6" name="Content Placeholder 5"/>
          <p:cNvSpPr>
            <a:spLocks noGrp="1"/>
          </p:cNvSpPr>
          <p:nvPr>
            <p:ph sz="quarter" idx="4"/>
          </p:nvPr>
        </p:nvSpPr>
        <p:spPr>
          <a:xfrm>
            <a:off x="4645026" y="2420889"/>
            <a:ext cx="4041775" cy="3705275"/>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Date Placeholder 8">
            <a:extLst>
              <a:ext uri="{FF2B5EF4-FFF2-40B4-BE49-F238E27FC236}">
                <a16:creationId xmlns:a16="http://schemas.microsoft.com/office/drawing/2014/main" id="{CF435181-C807-4F0D-B9A5-7C9C469DF1BA}"/>
              </a:ext>
            </a:extLst>
          </p:cNvPr>
          <p:cNvSpPr>
            <a:spLocks noGrp="1" noChangeArrowheads="1"/>
          </p:cNvSpPr>
          <p:nvPr>
            <p:ph type="dt" sz="half" idx="10"/>
          </p:nvPr>
        </p:nvSpPr>
        <p:spPr/>
        <p:txBody>
          <a:bodyPr/>
          <a:lstStyle>
            <a:lvl1pPr>
              <a:defRPr/>
            </a:lvl1pPr>
          </a:lstStyle>
          <a:p>
            <a:pPr>
              <a:defRPr/>
            </a:pPr>
            <a:endParaRPr lang="en-GB"/>
          </a:p>
        </p:txBody>
      </p:sp>
      <p:sp>
        <p:nvSpPr>
          <p:cNvPr id="10" name="Footer Placeholder 9">
            <a:extLst>
              <a:ext uri="{FF2B5EF4-FFF2-40B4-BE49-F238E27FC236}">
                <a16:creationId xmlns:a16="http://schemas.microsoft.com/office/drawing/2014/main" id="{14C98FF4-E4A7-4DB9-B82D-0C11BE18EDDA}"/>
              </a:ext>
            </a:extLst>
          </p:cNvPr>
          <p:cNvSpPr>
            <a:spLocks noGrp="1" noChangeArrowheads="1"/>
          </p:cNvSpPr>
          <p:nvPr>
            <p:ph type="ftr" sz="quarter" idx="11"/>
          </p:nvPr>
        </p:nvSpPr>
        <p:spPr/>
        <p:txBody>
          <a:bodyPr/>
          <a:lstStyle>
            <a:lvl1pPr>
              <a:defRPr/>
            </a:lvl1pPr>
          </a:lstStyle>
          <a:p>
            <a:pPr>
              <a:defRPr/>
            </a:pPr>
            <a:endParaRPr lang="en-GB"/>
          </a:p>
        </p:txBody>
      </p:sp>
      <p:sp>
        <p:nvSpPr>
          <p:cNvPr id="11" name="Slide Number Placeholder 10">
            <a:extLst>
              <a:ext uri="{FF2B5EF4-FFF2-40B4-BE49-F238E27FC236}">
                <a16:creationId xmlns:a16="http://schemas.microsoft.com/office/drawing/2014/main" id="{3AD83AB7-F679-4E3E-B374-A32C747C6C65}"/>
              </a:ext>
            </a:extLst>
          </p:cNvPr>
          <p:cNvSpPr>
            <a:spLocks noGrp="1" noChangeArrowheads="1"/>
          </p:cNvSpPr>
          <p:nvPr>
            <p:ph type="sldNum" sz="quarter" idx="12"/>
          </p:nvPr>
        </p:nvSpPr>
        <p:spPr/>
        <p:txBody>
          <a:bodyPr/>
          <a:lstStyle>
            <a:lvl1pPr>
              <a:defRPr/>
            </a:lvl1pPr>
          </a:lstStyle>
          <a:p>
            <a:fld id="{9EC5C1D8-5F3C-45E3-A862-3FEB8F838978}" type="slidenum">
              <a:rPr lang="en-GB" altLang="en-US"/>
              <a:pPr/>
              <a:t>‹#›</a:t>
            </a:fld>
            <a:endParaRPr lang="en-GB" altLang="en-US"/>
          </a:p>
        </p:txBody>
      </p:sp>
    </p:spTree>
    <p:extLst>
      <p:ext uri="{BB962C8B-B14F-4D97-AF65-F5344CB8AC3E}">
        <p14:creationId xmlns:p14="http://schemas.microsoft.com/office/powerpoint/2010/main" val="41675447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4" descr="C:\Users\mary.mackirdy\Documents\Maths hubs website\maths_hubs_logo.jpg">
            <a:extLst>
              <a:ext uri="{FF2B5EF4-FFF2-40B4-BE49-F238E27FC236}">
                <a16:creationId xmlns:a16="http://schemas.microsoft.com/office/drawing/2014/main" id="{732806B7-4659-4F45-9635-92B6A0B2DD1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361114" y="84138"/>
            <a:ext cx="2782887"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8">
            <a:extLst>
              <a:ext uri="{FF2B5EF4-FFF2-40B4-BE49-F238E27FC236}">
                <a16:creationId xmlns:a16="http://schemas.microsoft.com/office/drawing/2014/main" id="{C53AE0B1-E7EB-442A-89CA-4D46A1F8F053}"/>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 y="9526"/>
            <a:ext cx="1916113"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55576" y="986814"/>
            <a:ext cx="7924800" cy="930018"/>
          </a:xfrm>
        </p:spPr>
        <p:txBody>
          <a:bodyPr/>
          <a:lstStyle/>
          <a:p>
            <a:r>
              <a:rPr lang="en-US"/>
              <a:t>Click to edit Master title style</a:t>
            </a:r>
            <a:endParaRPr lang="en-GB"/>
          </a:p>
        </p:txBody>
      </p:sp>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a:p>
        </p:txBody>
      </p:sp>
    </p:spTree>
    <p:extLst>
      <p:ext uri="{BB962C8B-B14F-4D97-AF65-F5344CB8AC3E}">
        <p14:creationId xmlns:p14="http://schemas.microsoft.com/office/powerpoint/2010/main" val="9081698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4" descr="C:\Users\mary.mackirdy\Documents\Maths hubs website\maths_hubs_logo.jpg">
            <a:extLst>
              <a:ext uri="{FF2B5EF4-FFF2-40B4-BE49-F238E27FC236}">
                <a16:creationId xmlns:a16="http://schemas.microsoft.com/office/drawing/2014/main" id="{5B5821F7-5821-4A0C-8182-6A595501B75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361114" y="74613"/>
            <a:ext cx="2782887"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8">
            <a:extLst>
              <a:ext uri="{FF2B5EF4-FFF2-40B4-BE49-F238E27FC236}">
                <a16:creationId xmlns:a16="http://schemas.microsoft.com/office/drawing/2014/main" id="{2743945F-FA24-4E98-AFC6-ACFD7A6D45AF}"/>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 y="2"/>
            <a:ext cx="1916113"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6">
            <a:extLst>
              <a:ext uri="{FF2B5EF4-FFF2-40B4-BE49-F238E27FC236}">
                <a16:creationId xmlns:a16="http://schemas.microsoft.com/office/drawing/2014/main" id="{8ACD6FE3-CE9C-4CF1-A91B-0022C2981681}"/>
              </a:ext>
            </a:extLst>
          </p:cNvPr>
          <p:cNvSpPr>
            <a:spLocks noGrp="1" noChangeArrowheads="1"/>
          </p:cNvSpPr>
          <p:nvPr>
            <p:ph type="dt" sz="half" idx="10"/>
          </p:nvPr>
        </p:nvSpPr>
        <p:spPr/>
        <p:txBody>
          <a:bodyPr/>
          <a:lstStyle>
            <a:lvl1pPr>
              <a:defRPr/>
            </a:lvl1pPr>
          </a:lstStyle>
          <a:p>
            <a:pPr>
              <a:defRPr/>
            </a:pPr>
            <a:endParaRPr lang="en-GB"/>
          </a:p>
        </p:txBody>
      </p:sp>
      <p:sp>
        <p:nvSpPr>
          <p:cNvPr id="5" name="Rectangle 7">
            <a:extLst>
              <a:ext uri="{FF2B5EF4-FFF2-40B4-BE49-F238E27FC236}">
                <a16:creationId xmlns:a16="http://schemas.microsoft.com/office/drawing/2014/main" id="{7DC6CF66-2343-49AB-BA48-E455530CB64F}"/>
              </a:ext>
            </a:extLst>
          </p:cNvPr>
          <p:cNvSpPr>
            <a:spLocks noGrp="1" noChangeArrowheads="1"/>
          </p:cNvSpPr>
          <p:nvPr>
            <p:ph type="ftr" sz="quarter" idx="11"/>
          </p:nvPr>
        </p:nvSpPr>
        <p:spPr/>
        <p:txBody>
          <a:bodyPr/>
          <a:lstStyle>
            <a:lvl1pPr>
              <a:defRPr/>
            </a:lvl1pPr>
          </a:lstStyle>
          <a:p>
            <a:pPr>
              <a:defRPr/>
            </a:pPr>
            <a:endParaRPr lang="en-GB"/>
          </a:p>
        </p:txBody>
      </p:sp>
      <p:sp>
        <p:nvSpPr>
          <p:cNvPr id="6" name="Rectangle 8">
            <a:extLst>
              <a:ext uri="{FF2B5EF4-FFF2-40B4-BE49-F238E27FC236}">
                <a16:creationId xmlns:a16="http://schemas.microsoft.com/office/drawing/2014/main" id="{45852515-98CB-48FE-9590-E8596DBC1C76}"/>
              </a:ext>
            </a:extLst>
          </p:cNvPr>
          <p:cNvSpPr>
            <a:spLocks noGrp="1" noChangeArrowheads="1"/>
          </p:cNvSpPr>
          <p:nvPr>
            <p:ph type="sldNum" sz="quarter" idx="12"/>
          </p:nvPr>
        </p:nvSpPr>
        <p:spPr/>
        <p:txBody>
          <a:bodyPr/>
          <a:lstStyle>
            <a:lvl1pPr>
              <a:defRPr/>
            </a:lvl1pPr>
          </a:lstStyle>
          <a:p>
            <a:fld id="{06909F0B-F0CC-440D-BEB5-73503ED16CA8}" type="slidenum">
              <a:rPr lang="en-GB" altLang="en-US"/>
              <a:pPr/>
              <a:t>‹#›</a:t>
            </a:fld>
            <a:endParaRPr lang="en-GB" altLang="en-US"/>
          </a:p>
        </p:txBody>
      </p:sp>
    </p:spTree>
    <p:extLst>
      <p:ext uri="{BB962C8B-B14F-4D97-AF65-F5344CB8AC3E}">
        <p14:creationId xmlns:p14="http://schemas.microsoft.com/office/powerpoint/2010/main" val="41874261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5" name="Picture 6" descr="C:\Users\mary.mackirdy\Documents\Maths hubs website\maths_hubs_logo.jpg">
            <a:extLst>
              <a:ext uri="{FF2B5EF4-FFF2-40B4-BE49-F238E27FC236}">
                <a16:creationId xmlns:a16="http://schemas.microsoft.com/office/drawing/2014/main" id="{A9197052-732D-49F3-B6CB-B9ECE86CDD0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361114" y="74613"/>
            <a:ext cx="2782887"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a:extLst>
              <a:ext uri="{FF2B5EF4-FFF2-40B4-BE49-F238E27FC236}">
                <a16:creationId xmlns:a16="http://schemas.microsoft.com/office/drawing/2014/main" id="{C9FB8382-20AD-4D68-BDBC-936644A6EDAF}"/>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7951" y="2"/>
            <a:ext cx="1914525"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67545" y="902192"/>
            <a:ext cx="3008313" cy="864096"/>
          </a:xfrm>
        </p:spPr>
        <p:txBody>
          <a:bodyPr/>
          <a:lstStyle>
            <a:lvl1pPr algn="l">
              <a:defRPr sz="1500" b="1"/>
            </a:lvl1pPr>
          </a:lstStyle>
          <a:p>
            <a:r>
              <a:rPr lang="en-US" dirty="0"/>
              <a:t>Click to edit Master title style</a:t>
            </a:r>
            <a:endParaRPr lang="en-GB" dirty="0"/>
          </a:p>
        </p:txBody>
      </p:sp>
      <p:sp>
        <p:nvSpPr>
          <p:cNvPr id="3" name="Content Placeholder 2"/>
          <p:cNvSpPr>
            <a:spLocks noGrp="1"/>
          </p:cNvSpPr>
          <p:nvPr>
            <p:ph idx="1"/>
          </p:nvPr>
        </p:nvSpPr>
        <p:spPr>
          <a:xfrm>
            <a:off x="3575050" y="908050"/>
            <a:ext cx="5111750" cy="5218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1" y="1772816"/>
            <a:ext cx="3008313" cy="43533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7" name="Date Placeholder 6">
            <a:extLst>
              <a:ext uri="{FF2B5EF4-FFF2-40B4-BE49-F238E27FC236}">
                <a16:creationId xmlns:a16="http://schemas.microsoft.com/office/drawing/2014/main" id="{23113FA6-B72C-4BF1-80F7-11CCDF93B5C2}"/>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93C46908-91DB-42AB-A8FC-C3AAA10FEDC6}"/>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8216BA5A-7A1D-4548-AF79-0ED5F07AE4B4}"/>
              </a:ext>
            </a:extLst>
          </p:cNvPr>
          <p:cNvSpPr>
            <a:spLocks noGrp="1" noChangeArrowheads="1"/>
          </p:cNvSpPr>
          <p:nvPr>
            <p:ph type="sldNum" sz="quarter" idx="12"/>
          </p:nvPr>
        </p:nvSpPr>
        <p:spPr/>
        <p:txBody>
          <a:bodyPr/>
          <a:lstStyle>
            <a:lvl1pPr>
              <a:defRPr/>
            </a:lvl1pPr>
          </a:lstStyle>
          <a:p>
            <a:fld id="{D45576BE-F8FF-44CC-9001-9F16A3BBEC63}" type="slidenum">
              <a:rPr lang="en-GB" altLang="en-US"/>
              <a:pPr/>
              <a:t>‹#›</a:t>
            </a:fld>
            <a:endParaRPr lang="en-GB" altLang="en-US"/>
          </a:p>
        </p:txBody>
      </p:sp>
    </p:spTree>
    <p:extLst>
      <p:ext uri="{BB962C8B-B14F-4D97-AF65-F5344CB8AC3E}">
        <p14:creationId xmlns:p14="http://schemas.microsoft.com/office/powerpoint/2010/main" val="39685354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5" name="Picture 6" descr="C:\Users\mary.mackirdy\Documents\Maths hubs website\maths_hubs_logo.jpg">
            <a:extLst>
              <a:ext uri="{FF2B5EF4-FFF2-40B4-BE49-F238E27FC236}">
                <a16:creationId xmlns:a16="http://schemas.microsoft.com/office/drawing/2014/main" id="{AE93419B-185E-4F6C-8440-3B2C30B5941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375401" y="188913"/>
            <a:ext cx="2782888"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a:extLst>
              <a:ext uri="{FF2B5EF4-FFF2-40B4-BE49-F238E27FC236}">
                <a16:creationId xmlns:a16="http://schemas.microsoft.com/office/drawing/2014/main" id="{A5442E28-1A40-4653-B701-67D887595663}"/>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 y="44450"/>
            <a:ext cx="1916113" cy="98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1792288" y="4941168"/>
            <a:ext cx="5486400" cy="426170"/>
          </a:xfrm>
        </p:spPr>
        <p:txBody>
          <a:bodyPr/>
          <a:lstStyle>
            <a:lvl1pPr algn="l">
              <a:defRPr sz="1500" b="1"/>
            </a:lvl1pPr>
          </a:lstStyle>
          <a:p>
            <a:r>
              <a:rPr lang="en-US" dirty="0"/>
              <a:t>Click to edit Master title style</a:t>
            </a:r>
            <a:endParaRPr lang="en-GB" dirty="0"/>
          </a:p>
        </p:txBody>
      </p:sp>
      <p:sp>
        <p:nvSpPr>
          <p:cNvPr id="3" name="Picture Placeholder 2"/>
          <p:cNvSpPr>
            <a:spLocks noGrp="1"/>
          </p:cNvSpPr>
          <p:nvPr>
            <p:ph type="pic" idx="1"/>
          </p:nvPr>
        </p:nvSpPr>
        <p:spPr>
          <a:xfrm>
            <a:off x="1792288" y="1027915"/>
            <a:ext cx="5486400" cy="391325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GB"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7" name="Date Placeholder 6">
            <a:extLst>
              <a:ext uri="{FF2B5EF4-FFF2-40B4-BE49-F238E27FC236}">
                <a16:creationId xmlns:a16="http://schemas.microsoft.com/office/drawing/2014/main" id="{5DAF0D3A-200E-48B8-9EF9-7859E1660C49}"/>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0CCEB8E3-53AE-439B-9428-72B81BD3B83C}"/>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328C543D-1B00-4E11-9615-CDD988110A23}"/>
              </a:ext>
            </a:extLst>
          </p:cNvPr>
          <p:cNvSpPr>
            <a:spLocks noGrp="1" noChangeArrowheads="1"/>
          </p:cNvSpPr>
          <p:nvPr>
            <p:ph type="sldNum" sz="quarter" idx="12"/>
          </p:nvPr>
        </p:nvSpPr>
        <p:spPr/>
        <p:txBody>
          <a:bodyPr/>
          <a:lstStyle>
            <a:lvl1pPr>
              <a:defRPr/>
            </a:lvl1pPr>
          </a:lstStyle>
          <a:p>
            <a:fld id="{EC86FDD3-8659-4DF6-9C22-A70505F52DFB}" type="slidenum">
              <a:rPr lang="en-GB" altLang="en-US"/>
              <a:pPr/>
              <a:t>‹#›</a:t>
            </a:fld>
            <a:endParaRPr lang="en-GB" altLang="en-US"/>
          </a:p>
        </p:txBody>
      </p:sp>
    </p:spTree>
    <p:extLst>
      <p:ext uri="{BB962C8B-B14F-4D97-AF65-F5344CB8AC3E}">
        <p14:creationId xmlns:p14="http://schemas.microsoft.com/office/powerpoint/2010/main" val="39027371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a:extLst>
              <a:ext uri="{FF2B5EF4-FFF2-40B4-BE49-F238E27FC236}">
                <a16:creationId xmlns:a16="http://schemas.microsoft.com/office/drawing/2014/main" id="{8813D3F6-AFE0-4E9D-851A-B5716B58BE8D}"/>
              </a:ext>
            </a:extLst>
          </p:cNvPr>
          <p:cNvSpPr>
            <a:spLocks noGrp="1" noChangeArrowheads="1"/>
          </p:cNvSpPr>
          <p:nvPr>
            <p:ph type="title"/>
          </p:nvPr>
        </p:nvSpPr>
        <p:spPr bwMode="auto">
          <a:xfrm>
            <a:off x="762000" y="301625"/>
            <a:ext cx="7924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GB" altLang="en-US"/>
              <a:t>Click to edit Master title style</a:t>
            </a:r>
          </a:p>
        </p:txBody>
      </p:sp>
      <p:sp>
        <p:nvSpPr>
          <p:cNvPr id="1027" name="Rectangle 5">
            <a:extLst>
              <a:ext uri="{FF2B5EF4-FFF2-40B4-BE49-F238E27FC236}">
                <a16:creationId xmlns:a16="http://schemas.microsoft.com/office/drawing/2014/main" id="{F919EB2E-C910-4BD3-AA6E-D874436CD585}"/>
              </a:ext>
            </a:extLst>
          </p:cNvPr>
          <p:cNvSpPr>
            <a:spLocks noGrp="1" noChangeArrowheads="1"/>
          </p:cNvSpPr>
          <p:nvPr>
            <p:ph type="body" idx="1"/>
          </p:nvPr>
        </p:nvSpPr>
        <p:spPr bwMode="auto">
          <a:xfrm>
            <a:off x="762001" y="1827213"/>
            <a:ext cx="792162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p:txBody>
      </p:sp>
      <p:sp>
        <p:nvSpPr>
          <p:cNvPr id="43014" name="Rectangle 6">
            <a:extLst>
              <a:ext uri="{FF2B5EF4-FFF2-40B4-BE49-F238E27FC236}">
                <a16:creationId xmlns:a16="http://schemas.microsoft.com/office/drawing/2014/main" id="{BBF75FAD-1C64-49A9-AABE-8F0A65128F17}"/>
              </a:ext>
            </a:extLst>
          </p:cNvPr>
          <p:cNvSpPr>
            <a:spLocks noGrp="1" noChangeArrowheads="1"/>
          </p:cNvSpPr>
          <p:nvPr>
            <p:ph type="dt" sz="half" idx="2"/>
          </p:nvPr>
        </p:nvSpPr>
        <p:spPr bwMode="auto">
          <a:xfrm>
            <a:off x="457200" y="6248400"/>
            <a:ext cx="21336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900">
                <a:latin typeface="Arial" charset="0"/>
              </a:defRPr>
            </a:lvl1pPr>
          </a:lstStyle>
          <a:p>
            <a:pPr>
              <a:defRPr/>
            </a:pPr>
            <a:endParaRPr lang="en-GB"/>
          </a:p>
        </p:txBody>
      </p:sp>
      <p:sp>
        <p:nvSpPr>
          <p:cNvPr id="43015" name="Rectangle 7">
            <a:extLst>
              <a:ext uri="{FF2B5EF4-FFF2-40B4-BE49-F238E27FC236}">
                <a16:creationId xmlns:a16="http://schemas.microsoft.com/office/drawing/2014/main" id="{86566B38-4A46-43A1-8FF2-24E49E84A109}"/>
              </a:ext>
            </a:extLst>
          </p:cNvPr>
          <p:cNvSpPr>
            <a:spLocks noGrp="1" noChangeArrowheads="1"/>
          </p:cNvSpPr>
          <p:nvPr>
            <p:ph type="ftr" sz="quarter" idx="3"/>
          </p:nvPr>
        </p:nvSpPr>
        <p:spPr bwMode="auto">
          <a:xfrm>
            <a:off x="3124200" y="6248400"/>
            <a:ext cx="28956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900">
                <a:latin typeface="Arial" charset="0"/>
              </a:defRPr>
            </a:lvl1pPr>
          </a:lstStyle>
          <a:p>
            <a:pPr>
              <a:defRPr/>
            </a:pPr>
            <a:endParaRPr lang="en-GB"/>
          </a:p>
        </p:txBody>
      </p:sp>
      <p:sp>
        <p:nvSpPr>
          <p:cNvPr id="43016" name="Rectangle 8">
            <a:extLst>
              <a:ext uri="{FF2B5EF4-FFF2-40B4-BE49-F238E27FC236}">
                <a16:creationId xmlns:a16="http://schemas.microsoft.com/office/drawing/2014/main" id="{956C52DF-8098-4560-A757-D09AC7C69060}"/>
              </a:ext>
            </a:extLst>
          </p:cNvPr>
          <p:cNvSpPr>
            <a:spLocks noGrp="1" noChangeArrowheads="1"/>
          </p:cNvSpPr>
          <p:nvPr>
            <p:ph type="sldNum" sz="quarter" idx="4"/>
          </p:nvPr>
        </p:nvSpPr>
        <p:spPr bwMode="auto">
          <a:xfrm>
            <a:off x="6553200" y="6248400"/>
            <a:ext cx="21336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900"/>
            </a:lvl1pPr>
          </a:lstStyle>
          <a:p>
            <a:fld id="{AE284E3E-0734-4C1C-8A10-2A7D3F5CEAFB}" type="slidenum">
              <a:rPr lang="en-GB" altLang="en-US"/>
              <a:pPr/>
              <a:t>‹#›</a:t>
            </a:fld>
            <a:endParaRPr lang="en-GB" altLang="en-US"/>
          </a:p>
        </p:txBody>
      </p:sp>
    </p:spTree>
    <p:extLst>
      <p:ext uri="{BB962C8B-B14F-4D97-AF65-F5344CB8AC3E}">
        <p14:creationId xmlns:p14="http://schemas.microsoft.com/office/powerpoint/2010/main" val="156715441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0" fontAlgn="base" hangingPunct="0">
        <a:spcBef>
          <a:spcPct val="0"/>
        </a:spcBef>
        <a:spcAft>
          <a:spcPct val="0"/>
        </a:spcAft>
        <a:defRPr sz="2700" b="1">
          <a:solidFill>
            <a:srgbClr val="00628C"/>
          </a:solidFill>
          <a:latin typeface="+mj-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900" algn="l" rtl="0" fontAlgn="base">
        <a:spcBef>
          <a:spcPct val="0"/>
        </a:spcBef>
        <a:spcAft>
          <a:spcPct val="0"/>
        </a:spcAft>
        <a:defRPr sz="2700" b="1">
          <a:solidFill>
            <a:srgbClr val="00628C"/>
          </a:solidFill>
          <a:latin typeface="Arial" charset="0"/>
        </a:defRPr>
      </a:lvl6pPr>
      <a:lvl7pPr marL="685800" algn="l" rtl="0" fontAlgn="base">
        <a:spcBef>
          <a:spcPct val="0"/>
        </a:spcBef>
        <a:spcAft>
          <a:spcPct val="0"/>
        </a:spcAft>
        <a:defRPr sz="2700" b="1">
          <a:solidFill>
            <a:srgbClr val="00628C"/>
          </a:solidFill>
          <a:latin typeface="Arial" charset="0"/>
        </a:defRPr>
      </a:lvl7pPr>
      <a:lvl8pPr marL="1028700" algn="l" rtl="0" fontAlgn="base">
        <a:spcBef>
          <a:spcPct val="0"/>
        </a:spcBef>
        <a:spcAft>
          <a:spcPct val="0"/>
        </a:spcAft>
        <a:defRPr sz="2700" b="1">
          <a:solidFill>
            <a:srgbClr val="00628C"/>
          </a:solidFill>
          <a:latin typeface="Arial" charset="0"/>
        </a:defRPr>
      </a:lvl8pPr>
      <a:lvl9pPr marL="1371600" algn="l" rtl="0" fontAlgn="base">
        <a:spcBef>
          <a:spcPct val="0"/>
        </a:spcBef>
        <a:spcAft>
          <a:spcPct val="0"/>
        </a:spcAft>
        <a:defRPr sz="2700" b="1">
          <a:solidFill>
            <a:srgbClr val="00628C"/>
          </a:solidFill>
          <a:latin typeface="Arial" charset="0"/>
        </a:defRPr>
      </a:lvl9pPr>
    </p:titleStyle>
    <p:bodyStyle>
      <a:lvl1pPr marL="257175" indent="-257175" algn="l" rtl="0" eaLnBrk="0" fontAlgn="base" hangingPunct="0">
        <a:spcBef>
          <a:spcPct val="20000"/>
        </a:spcBef>
        <a:spcAft>
          <a:spcPct val="0"/>
        </a:spcAft>
        <a:buClr>
          <a:schemeClr val="tx2"/>
        </a:buClr>
        <a:buFont typeface="Arial" panose="020B0604020202020204" pitchFamily="34" charset="0"/>
        <a:defRPr sz="2400">
          <a:solidFill>
            <a:schemeClr val="tx1"/>
          </a:solidFill>
          <a:latin typeface="+mn-lt"/>
          <a:ea typeface="+mn-ea"/>
          <a:cs typeface="+mn-cs"/>
        </a:defRPr>
      </a:lvl1pPr>
      <a:lvl2pPr marL="557213" indent="-214313" algn="l" rtl="0" eaLnBrk="0" fontAlgn="base" hangingPunct="0">
        <a:spcBef>
          <a:spcPct val="20000"/>
        </a:spcBef>
        <a:spcAft>
          <a:spcPct val="0"/>
        </a:spcAft>
        <a:buClr>
          <a:srgbClr val="00628C"/>
        </a:buClr>
        <a:buFont typeface="Arial" panose="020B0604020202020204" pitchFamily="34" charset="0"/>
        <a:buChar char="●"/>
        <a:defRPr sz="2100">
          <a:solidFill>
            <a:schemeClr val="tx1"/>
          </a:solidFill>
          <a:latin typeface="+mn-lt"/>
        </a:defRPr>
      </a:lvl2pPr>
      <a:lvl3pPr marL="857250" indent="-171450" algn="l" rtl="0" eaLnBrk="0" fontAlgn="base" hangingPunct="0">
        <a:spcBef>
          <a:spcPct val="20000"/>
        </a:spcBef>
        <a:spcAft>
          <a:spcPct val="0"/>
        </a:spcAft>
        <a:buClr>
          <a:srgbClr val="00628C"/>
        </a:buClr>
        <a:buFont typeface="Arial" panose="020B0604020202020204" pitchFamily="34" charset="0"/>
        <a:buChar char="–"/>
        <a:defRPr sz="1800">
          <a:solidFill>
            <a:schemeClr val="tx1"/>
          </a:solidFill>
          <a:latin typeface="+mn-lt"/>
        </a:defRPr>
      </a:lvl3pPr>
      <a:lvl4pPr marL="1200150" indent="-171450"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50" indent="-171450"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50" indent="-171450" algn="l" rtl="0" fontAlgn="base">
        <a:spcBef>
          <a:spcPct val="20000"/>
        </a:spcBef>
        <a:spcAft>
          <a:spcPct val="0"/>
        </a:spcAft>
        <a:buClr>
          <a:schemeClr val="tx2"/>
        </a:buClr>
        <a:buFont typeface="Arial" charset="0"/>
        <a:buChar char="●"/>
        <a:defRPr sz="1425">
          <a:solidFill>
            <a:schemeClr val="tx1"/>
          </a:solidFill>
          <a:latin typeface="+mn-lt"/>
        </a:defRPr>
      </a:lvl6pPr>
      <a:lvl7pPr marL="2228850" indent="-171450" algn="l" rtl="0" fontAlgn="base">
        <a:spcBef>
          <a:spcPct val="20000"/>
        </a:spcBef>
        <a:spcAft>
          <a:spcPct val="0"/>
        </a:spcAft>
        <a:buClr>
          <a:schemeClr val="tx2"/>
        </a:buClr>
        <a:buFont typeface="Arial" charset="0"/>
        <a:buChar char="●"/>
        <a:defRPr sz="1425">
          <a:solidFill>
            <a:schemeClr val="tx1"/>
          </a:solidFill>
          <a:latin typeface="+mn-lt"/>
        </a:defRPr>
      </a:lvl7pPr>
      <a:lvl8pPr marL="2571750" indent="-171450" algn="l" rtl="0" fontAlgn="base">
        <a:spcBef>
          <a:spcPct val="20000"/>
        </a:spcBef>
        <a:spcAft>
          <a:spcPct val="0"/>
        </a:spcAft>
        <a:buClr>
          <a:schemeClr val="tx2"/>
        </a:buClr>
        <a:buFont typeface="Arial" charset="0"/>
        <a:buChar char="●"/>
        <a:defRPr sz="1425">
          <a:solidFill>
            <a:schemeClr val="tx1"/>
          </a:solidFill>
          <a:latin typeface="+mn-lt"/>
        </a:defRPr>
      </a:lvl8pPr>
      <a:lvl9pPr marL="2914650" indent="-171450" algn="l" rtl="0" fontAlgn="base">
        <a:spcBef>
          <a:spcPct val="20000"/>
        </a:spcBef>
        <a:spcAft>
          <a:spcPct val="0"/>
        </a:spcAft>
        <a:buClr>
          <a:schemeClr val="tx2"/>
        </a:buClr>
        <a:buFont typeface="Arial" charset="0"/>
        <a:buChar char="●"/>
        <a:defRPr sz="1425">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27DB16D-6641-4EB0-A001-D3414ADF6C14}"/>
              </a:ext>
            </a:extLst>
          </p:cNvPr>
          <p:cNvSpPr>
            <a:spLocks noGrp="1"/>
          </p:cNvSpPr>
          <p:nvPr>
            <p:ph type="title"/>
          </p:nvPr>
        </p:nvSpPr>
        <p:spPr>
          <a:xfrm>
            <a:off x="628650" y="365126"/>
            <a:ext cx="7886700" cy="582526"/>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28922F2A-0641-4D3B-A3ED-EF93432FBC53}"/>
              </a:ext>
            </a:extLst>
          </p:cNvPr>
          <p:cNvSpPr>
            <a:spLocks noGrp="1"/>
          </p:cNvSpPr>
          <p:nvPr>
            <p:ph type="body" idx="1"/>
          </p:nvPr>
        </p:nvSpPr>
        <p:spPr>
          <a:xfrm>
            <a:off x="628650" y="1180407"/>
            <a:ext cx="7886700" cy="499655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461815A7-A59A-4954-B9FA-C4294D584BB9}"/>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2C95C026-08C9-4B34-900E-A796AD91033C}" type="datetimeFigureOut">
              <a:rPr kumimoji="0" lang="en-GB" sz="1200" b="0" i="0" u="none" strike="noStrike" kern="0" cap="none" spc="0" normalizeH="0" baseline="0" noProof="0" smtClean="0">
                <a:ln>
                  <a:noFill/>
                </a:ln>
                <a:solidFill>
                  <a:prstClr val="black">
                    <a:tint val="75000"/>
                  </a:prstClr>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27/08/2020</a:t>
            </a:fld>
            <a:endParaRPr kumimoji="0" lang="en-GB" sz="1200" b="0" i="0" u="none" strike="noStrike" kern="0" cap="none" spc="0" normalizeH="0" baseline="0" noProof="0">
              <a:ln>
                <a:noFill/>
              </a:ln>
              <a:solidFill>
                <a:prstClr val="black">
                  <a:tint val="75000"/>
                </a:prstClr>
              </a:solidFill>
              <a:effectLst/>
              <a:uLnTx/>
              <a:uFillTx/>
              <a:latin typeface="Arial"/>
              <a:cs typeface="Arial"/>
              <a:sym typeface="Arial"/>
            </a:endParaRPr>
          </a:p>
        </p:txBody>
      </p:sp>
      <p:sp>
        <p:nvSpPr>
          <p:cNvPr id="5" name="Footer Placeholder 4">
            <a:extLst>
              <a:ext uri="{FF2B5EF4-FFF2-40B4-BE49-F238E27FC236}">
                <a16:creationId xmlns:a16="http://schemas.microsoft.com/office/drawing/2014/main" id="{13F2A56B-3936-4F67-83F4-DA8D8C5ACA30}"/>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prstClr val="black">
                  <a:tint val="75000"/>
                </a:prstClr>
              </a:solidFill>
              <a:effectLst/>
              <a:uLnTx/>
              <a:uFillTx/>
              <a:latin typeface="Arial"/>
              <a:cs typeface="Arial"/>
              <a:sym typeface="Arial"/>
            </a:endParaRPr>
          </a:p>
        </p:txBody>
      </p:sp>
      <p:sp>
        <p:nvSpPr>
          <p:cNvPr id="6" name="Slide Number Placeholder 5">
            <a:extLst>
              <a:ext uri="{FF2B5EF4-FFF2-40B4-BE49-F238E27FC236}">
                <a16:creationId xmlns:a16="http://schemas.microsoft.com/office/drawing/2014/main" id="{DDD98230-5C29-4173-8FB8-EF447AC28247}"/>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C456067-5DCC-4FA4-963E-25DDD588CAA1}" type="slidenum">
              <a:rPr kumimoji="0" lang="en-GB" sz="1200" b="0" i="0" u="none" strike="noStrike" kern="0" cap="none" spc="0" normalizeH="0" baseline="0" noProof="0" smtClean="0">
                <a:ln>
                  <a:noFill/>
                </a:ln>
                <a:solidFill>
                  <a:prstClr val="black">
                    <a:tint val="75000"/>
                  </a:prstClr>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GB" sz="1200" b="0" i="0" u="none" strike="noStrike" kern="0" cap="none" spc="0" normalizeH="0" baseline="0" noProof="0">
              <a:ln>
                <a:noFill/>
              </a:ln>
              <a:solidFill>
                <a:prstClr val="black">
                  <a:tint val="75000"/>
                </a:prstClr>
              </a:solidFill>
              <a:effectLst/>
              <a:uLnTx/>
              <a:uFillTx/>
              <a:latin typeface="Arial"/>
              <a:cs typeface="Arial"/>
              <a:sym typeface="Arial"/>
            </a:endParaRPr>
          </a:p>
        </p:txBody>
      </p:sp>
    </p:spTree>
    <p:extLst>
      <p:ext uri="{BB962C8B-B14F-4D97-AF65-F5344CB8AC3E}">
        <p14:creationId xmlns:p14="http://schemas.microsoft.com/office/powerpoint/2010/main" val="199378456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Clr>
          <a:srgbClr val="585858"/>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585858"/>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585858"/>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585858"/>
        </a:buClr>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585858"/>
        </a:buClr>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3.xml"/><Relationship Id="rId1" Type="http://schemas.openxmlformats.org/officeDocument/2006/relationships/tags" Target="../tags/tag8.xml"/><Relationship Id="rId4" Type="http://schemas.openxmlformats.org/officeDocument/2006/relationships/image" Target="../media/image32.png"/></Relationships>
</file>

<file path=ppt/slides/_rels/slide11.xml.rels><?xml version="1.0" encoding="UTF-8" standalone="yes"?>
<Relationships xmlns="http://schemas.openxmlformats.org/package/2006/relationships"><Relationship Id="rId8" Type="http://schemas.openxmlformats.org/officeDocument/2006/relationships/image" Target="../media/image420.png"/><Relationship Id="rId13" Type="http://schemas.openxmlformats.org/officeDocument/2006/relationships/image" Target="../media/image47.png"/><Relationship Id="rId3" Type="http://schemas.openxmlformats.org/officeDocument/2006/relationships/notesSlide" Target="../notesSlides/notesSlide10.xml"/><Relationship Id="rId7" Type="http://schemas.openxmlformats.org/officeDocument/2006/relationships/image" Target="../media/image410.png"/><Relationship Id="rId12" Type="http://schemas.openxmlformats.org/officeDocument/2006/relationships/image" Target="../media/image46.png"/><Relationship Id="rId2" Type="http://schemas.openxmlformats.org/officeDocument/2006/relationships/slideLayout" Target="../slideLayouts/slideLayout13.xml"/><Relationship Id="rId1" Type="http://schemas.openxmlformats.org/officeDocument/2006/relationships/tags" Target="../tags/tag9.xml"/><Relationship Id="rId6" Type="http://schemas.openxmlformats.org/officeDocument/2006/relationships/image" Target="../media/image400.png"/><Relationship Id="rId11" Type="http://schemas.openxmlformats.org/officeDocument/2006/relationships/image" Target="../media/image45.png"/><Relationship Id="rId10" Type="http://schemas.openxmlformats.org/officeDocument/2006/relationships/image" Target="../media/image44.png"/><Relationship Id="rId9" Type="http://schemas.openxmlformats.org/officeDocument/2006/relationships/image" Target="../media/image43.png"/></Relationships>
</file>

<file path=ppt/slides/_rels/slide12.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56.png"/><Relationship Id="rId3" Type="http://schemas.openxmlformats.org/officeDocument/2006/relationships/image" Target="../media/image33.png"/><Relationship Id="rId7" Type="http://schemas.openxmlformats.org/officeDocument/2006/relationships/image" Target="../media/image50.png"/><Relationship Id="rId12" Type="http://schemas.openxmlformats.org/officeDocument/2006/relationships/image" Target="../media/image55.png"/><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image" Target="../media/image490.png"/><Relationship Id="rId11" Type="http://schemas.openxmlformats.org/officeDocument/2006/relationships/image" Target="../media/image54.png"/><Relationship Id="rId10" Type="http://schemas.openxmlformats.org/officeDocument/2006/relationships/image" Target="../media/image53.png"/><Relationship Id="rId9" Type="http://schemas.openxmlformats.org/officeDocument/2006/relationships/image" Target="../media/image52.png"/><Relationship Id="rId14" Type="http://schemas.openxmlformats.org/officeDocument/2006/relationships/image" Target="../media/image57.png"/></Relationships>
</file>

<file path=ppt/slides/_rels/slide1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35.png"/></Relationships>
</file>

<file path=ppt/slides/_rels/slide14.xml.rels><?xml version="1.0" encoding="UTF-8" standalone="yes"?>
<Relationships xmlns="http://schemas.openxmlformats.org/package/2006/relationships"><Relationship Id="rId2" Type="http://schemas.openxmlformats.org/officeDocument/2006/relationships/hyperlink" Target="https://www.ncetm.org.uk/classroom-resources/vl-upper-key-stage-2-fractions-video-lessons/" TargetMode="Externa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10.png"/><Relationship Id="rId2" Type="http://schemas.openxmlformats.org/officeDocument/2006/relationships/slideLayout" Target="../slideLayouts/slideLayout13.xml"/><Relationship Id="rId1" Type="http://schemas.openxmlformats.org/officeDocument/2006/relationships/tags" Target="../tags/tag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8" Type="http://schemas.openxmlformats.org/officeDocument/2006/relationships/image" Target="../media/image12.wmf"/><Relationship Id="rId13" Type="http://schemas.openxmlformats.org/officeDocument/2006/relationships/oleObject" Target="../embeddings/oleObject5.bin"/><Relationship Id="rId3" Type="http://schemas.openxmlformats.org/officeDocument/2006/relationships/notesSlide" Target="../notesSlides/notesSlide2.xml"/><Relationship Id="rId7" Type="http://schemas.openxmlformats.org/officeDocument/2006/relationships/oleObject" Target="../embeddings/oleObject2.bin"/><Relationship Id="rId12" Type="http://schemas.openxmlformats.org/officeDocument/2006/relationships/image" Target="../media/image14.wmf"/><Relationship Id="rId17" Type="http://schemas.openxmlformats.org/officeDocument/2006/relationships/oleObject" Target="../embeddings/oleObject7.bin"/><Relationship Id="rId2" Type="http://schemas.openxmlformats.org/officeDocument/2006/relationships/slideLayout" Target="../slideLayouts/slideLayout13.xml"/><Relationship Id="rId16" Type="http://schemas.openxmlformats.org/officeDocument/2006/relationships/image" Target="../media/image16.emf"/><Relationship Id="rId1" Type="http://schemas.openxmlformats.org/officeDocument/2006/relationships/vmlDrawing" Target="../drawings/vmlDrawing1.vml"/><Relationship Id="rId6" Type="http://schemas.openxmlformats.org/officeDocument/2006/relationships/image" Target="../media/image11.wmf"/><Relationship Id="rId11" Type="http://schemas.openxmlformats.org/officeDocument/2006/relationships/oleObject" Target="../embeddings/oleObject4.bin"/><Relationship Id="rId5" Type="http://schemas.openxmlformats.org/officeDocument/2006/relationships/oleObject" Target="../embeddings/oleObject1.bin"/><Relationship Id="rId15" Type="http://schemas.openxmlformats.org/officeDocument/2006/relationships/oleObject" Target="../embeddings/oleObject6.bin"/><Relationship Id="rId10" Type="http://schemas.openxmlformats.org/officeDocument/2006/relationships/image" Target="../media/image13.wmf"/><Relationship Id="rId4" Type="http://schemas.openxmlformats.org/officeDocument/2006/relationships/image" Target="../media/image17.png"/><Relationship Id="rId9" Type="http://schemas.openxmlformats.org/officeDocument/2006/relationships/oleObject" Target="../embeddings/oleObject3.bin"/><Relationship Id="rId14" Type="http://schemas.openxmlformats.org/officeDocument/2006/relationships/image" Target="../media/image15.wmf"/></Relationships>
</file>

<file path=ppt/slides/_rels/slide4.xml.rels><?xml version="1.0" encoding="UTF-8" standalone="yes"?>
<Relationships xmlns="http://schemas.openxmlformats.org/package/2006/relationships"><Relationship Id="rId8" Type="http://schemas.openxmlformats.org/officeDocument/2006/relationships/image" Target="../media/image12.wmf"/><Relationship Id="rId13" Type="http://schemas.openxmlformats.org/officeDocument/2006/relationships/oleObject" Target="../embeddings/oleObject5.bin"/><Relationship Id="rId18" Type="http://schemas.openxmlformats.org/officeDocument/2006/relationships/image" Target="../media/image17.png"/><Relationship Id="rId3" Type="http://schemas.openxmlformats.org/officeDocument/2006/relationships/slideLayout" Target="../slideLayouts/slideLayout13.xml"/><Relationship Id="rId7" Type="http://schemas.openxmlformats.org/officeDocument/2006/relationships/oleObject" Target="../embeddings/oleObject2.bin"/><Relationship Id="rId12" Type="http://schemas.openxmlformats.org/officeDocument/2006/relationships/image" Target="../media/image14.wmf"/><Relationship Id="rId17" Type="http://schemas.openxmlformats.org/officeDocument/2006/relationships/oleObject" Target="../embeddings/oleObject7.bin"/><Relationship Id="rId2" Type="http://schemas.openxmlformats.org/officeDocument/2006/relationships/tags" Target="../tags/tag2.xml"/><Relationship Id="rId16" Type="http://schemas.openxmlformats.org/officeDocument/2006/relationships/image" Target="../media/image16.emf"/><Relationship Id="rId20" Type="http://schemas.openxmlformats.org/officeDocument/2006/relationships/image" Target="../media/image19.png"/><Relationship Id="rId1" Type="http://schemas.openxmlformats.org/officeDocument/2006/relationships/vmlDrawing" Target="../drawings/vmlDrawing2.vml"/><Relationship Id="rId6" Type="http://schemas.openxmlformats.org/officeDocument/2006/relationships/image" Target="../media/image11.wmf"/><Relationship Id="rId11" Type="http://schemas.openxmlformats.org/officeDocument/2006/relationships/oleObject" Target="../embeddings/oleObject4.bin"/><Relationship Id="rId5" Type="http://schemas.openxmlformats.org/officeDocument/2006/relationships/oleObject" Target="../embeddings/oleObject1.bin"/><Relationship Id="rId15" Type="http://schemas.openxmlformats.org/officeDocument/2006/relationships/oleObject" Target="../embeddings/oleObject6.bin"/><Relationship Id="rId10" Type="http://schemas.openxmlformats.org/officeDocument/2006/relationships/image" Target="../media/image13.wmf"/><Relationship Id="rId19" Type="http://schemas.openxmlformats.org/officeDocument/2006/relationships/image" Target="../media/image18.png"/><Relationship Id="rId4" Type="http://schemas.openxmlformats.org/officeDocument/2006/relationships/notesSlide" Target="../notesSlides/notesSlide3.xml"/><Relationship Id="rId9" Type="http://schemas.openxmlformats.org/officeDocument/2006/relationships/oleObject" Target="../embeddings/oleObject3.bin"/><Relationship Id="rId14" Type="http://schemas.openxmlformats.org/officeDocument/2006/relationships/image" Target="../media/image15.wmf"/></Relationships>
</file>

<file path=ppt/slides/_rels/slide5.xml.rels><?xml version="1.0" encoding="UTF-8" standalone="yes"?>
<Relationships xmlns="http://schemas.openxmlformats.org/package/2006/relationships"><Relationship Id="rId8" Type="http://schemas.openxmlformats.org/officeDocument/2006/relationships/image" Target="../media/image210.png"/><Relationship Id="rId3" Type="http://schemas.openxmlformats.org/officeDocument/2006/relationships/notesSlide" Target="../notesSlides/notesSlide4.xml"/><Relationship Id="rId7" Type="http://schemas.openxmlformats.org/officeDocument/2006/relationships/image" Target="../media/image200.png"/><Relationship Id="rId12" Type="http://schemas.openxmlformats.org/officeDocument/2006/relationships/image" Target="../media/image21.png"/><Relationship Id="rId2" Type="http://schemas.openxmlformats.org/officeDocument/2006/relationships/slideLayout" Target="../slideLayouts/slideLayout13.xml"/><Relationship Id="rId1" Type="http://schemas.openxmlformats.org/officeDocument/2006/relationships/tags" Target="../tags/tag3.xml"/><Relationship Id="rId11" Type="http://schemas.openxmlformats.org/officeDocument/2006/relationships/image" Target="../media/image24.png"/><Relationship Id="rId10" Type="http://schemas.openxmlformats.org/officeDocument/2006/relationships/image" Target="../media/image23.png"/><Relationship Id="rId4" Type="http://schemas.openxmlformats.org/officeDocument/2006/relationships/image" Target="../media/image20.png"/><Relationship Id="rId9" Type="http://schemas.openxmlformats.org/officeDocument/2006/relationships/image" Target="../media/image22.png"/></Relationships>
</file>

<file path=ppt/slides/_rels/slide6.xml.rels><?xml version="1.0" encoding="UTF-8" standalone="yes"?>
<Relationships xmlns="http://schemas.openxmlformats.org/package/2006/relationships"><Relationship Id="rId8" Type="http://schemas.openxmlformats.org/officeDocument/2006/relationships/image" Target="../media/image22.wmf"/><Relationship Id="rId13" Type="http://schemas.openxmlformats.org/officeDocument/2006/relationships/oleObject" Target="../embeddings/oleObject12.bin"/><Relationship Id="rId18" Type="http://schemas.openxmlformats.org/officeDocument/2006/relationships/image" Target="../media/image15.wmf"/><Relationship Id="rId26" Type="http://schemas.openxmlformats.org/officeDocument/2006/relationships/image" Target="../media/image28.wmf"/><Relationship Id="rId3" Type="http://schemas.openxmlformats.org/officeDocument/2006/relationships/slideLayout" Target="../slideLayouts/slideLayout13.xml"/><Relationship Id="rId21" Type="http://schemas.openxmlformats.org/officeDocument/2006/relationships/oleObject" Target="../embeddings/oleObject7.bin"/><Relationship Id="rId7" Type="http://schemas.openxmlformats.org/officeDocument/2006/relationships/oleObject" Target="../embeddings/oleObject9.bin"/><Relationship Id="rId12" Type="http://schemas.openxmlformats.org/officeDocument/2006/relationships/image" Target="../media/image24.wmf"/><Relationship Id="rId17" Type="http://schemas.openxmlformats.org/officeDocument/2006/relationships/oleObject" Target="../embeddings/oleObject5.bin"/><Relationship Id="rId25" Type="http://schemas.openxmlformats.org/officeDocument/2006/relationships/oleObject" Target="../embeddings/oleObject16.bin"/><Relationship Id="rId2" Type="http://schemas.openxmlformats.org/officeDocument/2006/relationships/tags" Target="../tags/tag4.xml"/><Relationship Id="rId16" Type="http://schemas.openxmlformats.org/officeDocument/2006/relationships/image" Target="../media/image26.wmf"/><Relationship Id="rId20" Type="http://schemas.openxmlformats.org/officeDocument/2006/relationships/image" Target="../media/image16.emf"/><Relationship Id="rId1" Type="http://schemas.openxmlformats.org/officeDocument/2006/relationships/vmlDrawing" Target="../drawings/vmlDrawing3.vml"/><Relationship Id="rId6" Type="http://schemas.openxmlformats.org/officeDocument/2006/relationships/image" Target="../media/image21.wmf"/><Relationship Id="rId11" Type="http://schemas.openxmlformats.org/officeDocument/2006/relationships/oleObject" Target="../embeddings/oleObject11.bin"/><Relationship Id="rId24" Type="http://schemas.openxmlformats.org/officeDocument/2006/relationships/image" Target="../media/image27.emf"/><Relationship Id="rId5" Type="http://schemas.openxmlformats.org/officeDocument/2006/relationships/oleObject" Target="../embeddings/oleObject8.bin"/><Relationship Id="rId15" Type="http://schemas.openxmlformats.org/officeDocument/2006/relationships/oleObject" Target="../embeddings/oleObject13.bin"/><Relationship Id="rId23" Type="http://schemas.openxmlformats.org/officeDocument/2006/relationships/oleObject" Target="../embeddings/oleObject15.bin"/><Relationship Id="rId28" Type="http://schemas.openxmlformats.org/officeDocument/2006/relationships/image" Target="../media/image31.png"/><Relationship Id="rId10" Type="http://schemas.openxmlformats.org/officeDocument/2006/relationships/image" Target="../media/image23.wmf"/><Relationship Id="rId19" Type="http://schemas.openxmlformats.org/officeDocument/2006/relationships/oleObject" Target="../embeddings/oleObject6.bin"/><Relationship Id="rId4" Type="http://schemas.openxmlformats.org/officeDocument/2006/relationships/notesSlide" Target="../notesSlides/notesSlide5.xml"/><Relationship Id="rId9" Type="http://schemas.openxmlformats.org/officeDocument/2006/relationships/oleObject" Target="../embeddings/oleObject10.bin"/><Relationship Id="rId14" Type="http://schemas.openxmlformats.org/officeDocument/2006/relationships/image" Target="../media/image25.wmf"/><Relationship Id="rId22" Type="http://schemas.openxmlformats.org/officeDocument/2006/relationships/oleObject" Target="../embeddings/oleObject14.bin"/><Relationship Id="rId27" Type="http://schemas.openxmlformats.org/officeDocument/2006/relationships/image" Target="../media/image29.png"/></Relationships>
</file>

<file path=ppt/slides/_rels/slide7.xml.rels><?xml version="1.0" encoding="UTF-8" standalone="yes"?>
<Relationships xmlns="http://schemas.openxmlformats.org/package/2006/relationships"><Relationship Id="rId8" Type="http://schemas.openxmlformats.org/officeDocument/2006/relationships/image" Target="../media/image12.wmf"/><Relationship Id="rId13" Type="http://schemas.openxmlformats.org/officeDocument/2006/relationships/oleObject" Target="../embeddings/oleObject5.bin"/><Relationship Id="rId18" Type="http://schemas.openxmlformats.org/officeDocument/2006/relationships/oleObject" Target="../embeddings/oleObject8.bin"/><Relationship Id="rId26" Type="http://schemas.openxmlformats.org/officeDocument/2006/relationships/oleObject" Target="../embeddings/oleObject12.bin"/><Relationship Id="rId3" Type="http://schemas.openxmlformats.org/officeDocument/2006/relationships/slideLayout" Target="../slideLayouts/slideLayout13.xml"/><Relationship Id="rId21" Type="http://schemas.openxmlformats.org/officeDocument/2006/relationships/image" Target="../media/image22.wmf"/><Relationship Id="rId34" Type="http://schemas.openxmlformats.org/officeDocument/2006/relationships/image" Target="../media/image28.wmf"/><Relationship Id="rId7" Type="http://schemas.openxmlformats.org/officeDocument/2006/relationships/oleObject" Target="../embeddings/oleObject2.bin"/><Relationship Id="rId12" Type="http://schemas.openxmlformats.org/officeDocument/2006/relationships/image" Target="../media/image14.wmf"/><Relationship Id="rId17" Type="http://schemas.openxmlformats.org/officeDocument/2006/relationships/oleObject" Target="../embeddings/oleObject7.bin"/><Relationship Id="rId25" Type="http://schemas.openxmlformats.org/officeDocument/2006/relationships/image" Target="../media/image24.wmf"/><Relationship Id="rId33" Type="http://schemas.openxmlformats.org/officeDocument/2006/relationships/oleObject" Target="../embeddings/oleObject16.bin"/><Relationship Id="rId2" Type="http://schemas.openxmlformats.org/officeDocument/2006/relationships/tags" Target="../tags/tag5.xml"/><Relationship Id="rId16" Type="http://schemas.openxmlformats.org/officeDocument/2006/relationships/image" Target="../media/image16.emf"/><Relationship Id="rId20" Type="http://schemas.openxmlformats.org/officeDocument/2006/relationships/oleObject" Target="../embeddings/oleObject9.bin"/><Relationship Id="rId29" Type="http://schemas.openxmlformats.org/officeDocument/2006/relationships/image" Target="../media/image26.wmf"/><Relationship Id="rId1" Type="http://schemas.openxmlformats.org/officeDocument/2006/relationships/vmlDrawing" Target="../drawings/vmlDrawing4.vml"/><Relationship Id="rId6" Type="http://schemas.openxmlformats.org/officeDocument/2006/relationships/image" Target="../media/image11.wmf"/><Relationship Id="rId11" Type="http://schemas.openxmlformats.org/officeDocument/2006/relationships/oleObject" Target="../embeddings/oleObject4.bin"/><Relationship Id="rId24" Type="http://schemas.openxmlformats.org/officeDocument/2006/relationships/oleObject" Target="../embeddings/oleObject11.bin"/><Relationship Id="rId32" Type="http://schemas.openxmlformats.org/officeDocument/2006/relationships/image" Target="../media/image27.emf"/><Relationship Id="rId37" Type="http://schemas.openxmlformats.org/officeDocument/2006/relationships/image" Target="../media/image360.png"/><Relationship Id="rId5" Type="http://schemas.openxmlformats.org/officeDocument/2006/relationships/oleObject" Target="../embeddings/oleObject1.bin"/><Relationship Id="rId15" Type="http://schemas.openxmlformats.org/officeDocument/2006/relationships/oleObject" Target="../embeddings/oleObject6.bin"/><Relationship Id="rId23" Type="http://schemas.openxmlformats.org/officeDocument/2006/relationships/image" Target="../media/image23.wmf"/><Relationship Id="rId28" Type="http://schemas.openxmlformats.org/officeDocument/2006/relationships/oleObject" Target="../embeddings/oleObject13.bin"/><Relationship Id="rId10" Type="http://schemas.openxmlformats.org/officeDocument/2006/relationships/image" Target="../media/image13.wmf"/><Relationship Id="rId19" Type="http://schemas.openxmlformats.org/officeDocument/2006/relationships/image" Target="../media/image21.wmf"/><Relationship Id="rId31" Type="http://schemas.openxmlformats.org/officeDocument/2006/relationships/oleObject" Target="../embeddings/oleObject15.bin"/><Relationship Id="rId4" Type="http://schemas.openxmlformats.org/officeDocument/2006/relationships/notesSlide" Target="../notesSlides/notesSlide6.xml"/><Relationship Id="rId9" Type="http://schemas.openxmlformats.org/officeDocument/2006/relationships/oleObject" Target="../embeddings/oleObject3.bin"/><Relationship Id="rId14" Type="http://schemas.openxmlformats.org/officeDocument/2006/relationships/image" Target="../media/image15.wmf"/><Relationship Id="rId22" Type="http://schemas.openxmlformats.org/officeDocument/2006/relationships/oleObject" Target="../embeddings/oleObject10.bin"/><Relationship Id="rId27" Type="http://schemas.openxmlformats.org/officeDocument/2006/relationships/image" Target="../media/image25.wmf"/><Relationship Id="rId30" Type="http://schemas.openxmlformats.org/officeDocument/2006/relationships/oleObject" Target="../embeddings/oleObject14.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20.png"/><Relationship Id="rId2" Type="http://schemas.openxmlformats.org/officeDocument/2006/relationships/slideLayout" Target="../slideLayouts/slideLayout13.xml"/><Relationship Id="rId1" Type="http://schemas.openxmlformats.org/officeDocument/2006/relationships/tags" Target="../tags/tag6.xml"/><Relationship Id="rId6" Type="http://schemas.openxmlformats.org/officeDocument/2006/relationships/image" Target="../media/image370.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3.xml"/><Relationship Id="rId1" Type="http://schemas.openxmlformats.org/officeDocument/2006/relationships/tags" Target="../tags/tag7.xml"/><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3A66AC9-C065-46E0-9999-EDDB72F48F26}"/>
              </a:ext>
            </a:extLst>
          </p:cNvPr>
          <p:cNvSpPr>
            <a:spLocks noGrp="1"/>
          </p:cNvSpPr>
          <p:nvPr>
            <p:ph type="subTitle" idx="1"/>
          </p:nvPr>
        </p:nvSpPr>
        <p:spPr/>
        <p:txBody>
          <a:bodyPr/>
          <a:lstStyle/>
          <a:p>
            <a:r>
              <a:rPr lang="en-US" dirty="0"/>
              <a:t>UKS2 Fractions Lesson 11      </a:t>
            </a:r>
          </a:p>
        </p:txBody>
      </p:sp>
    </p:spTree>
    <p:extLst>
      <p:ext uri="{BB962C8B-B14F-4D97-AF65-F5344CB8AC3E}">
        <p14:creationId xmlns:p14="http://schemas.microsoft.com/office/powerpoint/2010/main" val="4106894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a:extLst>
              <a:ext uri="{FF2B5EF4-FFF2-40B4-BE49-F238E27FC236}">
                <a16:creationId xmlns:a16="http://schemas.microsoft.com/office/drawing/2014/main" id="{A64DBD94-2953-489D-8EEF-E5081B495BBD}"/>
              </a:ext>
            </a:extLst>
          </p:cNvPr>
          <p:cNvSpPr txBox="1">
            <a:spLocks/>
          </p:cNvSpPr>
          <p:nvPr/>
        </p:nvSpPr>
        <p:spPr>
          <a:xfrm>
            <a:off x="0" y="-1144"/>
            <a:ext cx="9144000" cy="630000"/>
          </a:xfrm>
          <a:prstGeom prst="rect">
            <a:avLst/>
          </a:prstGeom>
          <a:solidFill>
            <a:srgbClr val="82CBDD"/>
          </a:solidFill>
        </p:spPr>
        <p:txBody>
          <a:bodyPr vert="horz" lIns="180000" tIns="45720" rIns="180000" bIns="4572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000" dirty="0"/>
              <a:t>Upper KS2 Fractions Lesson 11</a:t>
            </a:r>
          </a:p>
        </p:txBody>
      </p:sp>
      <p:pic>
        <p:nvPicPr>
          <p:cNvPr id="4" name="Picture 3">
            <a:extLst>
              <a:ext uri="{FF2B5EF4-FFF2-40B4-BE49-F238E27FC236}">
                <a16:creationId xmlns:a16="http://schemas.microsoft.com/office/drawing/2014/main" id="{46F750A9-28CE-4259-A5F1-DD7966E97F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8277" y="1052736"/>
            <a:ext cx="7907446" cy="2700104"/>
          </a:xfrm>
          <a:prstGeom prst="rect">
            <a:avLst/>
          </a:prstGeom>
        </p:spPr>
      </p:pic>
      <p:sp>
        <p:nvSpPr>
          <p:cNvPr id="20" name="Oval 19">
            <a:extLst>
              <a:ext uri="{FF2B5EF4-FFF2-40B4-BE49-F238E27FC236}">
                <a16:creationId xmlns:a16="http://schemas.microsoft.com/office/drawing/2014/main" id="{85D4C366-157C-474D-BAB2-3D064CBD8D56}"/>
              </a:ext>
            </a:extLst>
          </p:cNvPr>
          <p:cNvSpPr/>
          <p:nvPr/>
        </p:nvSpPr>
        <p:spPr>
          <a:xfrm>
            <a:off x="5148064" y="2913909"/>
            <a:ext cx="806451" cy="80645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 name="Rectangle 2">
            <a:extLst>
              <a:ext uri="{FF2B5EF4-FFF2-40B4-BE49-F238E27FC236}">
                <a16:creationId xmlns:a16="http://schemas.microsoft.com/office/drawing/2014/main" id="{0BC42C1D-182F-4D6A-ADDA-E36B5F127838}"/>
              </a:ext>
            </a:extLst>
          </p:cNvPr>
          <p:cNvSpPr/>
          <p:nvPr/>
        </p:nvSpPr>
        <p:spPr>
          <a:xfrm>
            <a:off x="582931" y="3933056"/>
            <a:ext cx="4174769" cy="1569660"/>
          </a:xfrm>
          <a:prstGeom prst="rect">
            <a:avLst/>
          </a:prstGeom>
        </p:spPr>
        <p:txBody>
          <a:bodyPr wrap="square">
            <a:spAutoFit/>
          </a:bodyPr>
          <a:lstStyle/>
          <a:p>
            <a:pPr algn="ctr">
              <a:buNone/>
            </a:pPr>
            <a:r>
              <a:rPr lang="en-US" sz="2400" dirty="0"/>
              <a:t>The numerator and denominator are made as small as possible while keeping the proportion the same.</a:t>
            </a:r>
            <a:endParaRPr lang="en-GB" sz="2400" dirty="0"/>
          </a:p>
        </p:txBody>
      </p:sp>
      <p:sp>
        <p:nvSpPr>
          <p:cNvPr id="7" name="Text Placeholder 6">
            <a:extLst>
              <a:ext uri="{FF2B5EF4-FFF2-40B4-BE49-F238E27FC236}">
                <a16:creationId xmlns:a16="http://schemas.microsoft.com/office/drawing/2014/main" id="{B7F52355-C2CE-473D-BBDA-0461BFBC5874}"/>
              </a:ext>
            </a:extLst>
          </p:cNvPr>
          <p:cNvSpPr>
            <a:spLocks noGrp="1"/>
          </p:cNvSpPr>
          <p:nvPr>
            <p:ph type="body" idx="1"/>
          </p:nvPr>
        </p:nvSpPr>
        <p:spPr/>
        <p:txBody>
          <a:bodyPr/>
          <a:lstStyle/>
          <a:p>
            <a:endParaRPr lang="en-GB"/>
          </a:p>
        </p:txBody>
      </p:sp>
      <p:sp>
        <p:nvSpPr>
          <p:cNvPr id="5" name="Title 4">
            <a:extLst>
              <a:ext uri="{FF2B5EF4-FFF2-40B4-BE49-F238E27FC236}">
                <a16:creationId xmlns:a16="http://schemas.microsoft.com/office/drawing/2014/main" id="{24A6822D-7A6C-4712-AF20-F0A2F4DA44B9}"/>
              </a:ext>
            </a:extLst>
          </p:cNvPr>
          <p:cNvSpPr>
            <a:spLocks noGrp="1"/>
          </p:cNvSpPr>
          <p:nvPr>
            <p:ph type="title"/>
          </p:nvPr>
        </p:nvSpPr>
        <p:spPr/>
        <p:txBody>
          <a:bodyPr/>
          <a:lstStyle/>
          <a:p>
            <a:endParaRPr lang="en-GB"/>
          </a:p>
        </p:txBody>
      </p:sp>
    </p:spTree>
    <p:custDataLst>
      <p:tags r:id="rId1"/>
    </p:custDataLst>
    <p:extLst>
      <p:ext uri="{BB962C8B-B14F-4D97-AF65-F5344CB8AC3E}">
        <p14:creationId xmlns:p14="http://schemas.microsoft.com/office/powerpoint/2010/main" val="3944994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E2465A2A-B7C7-4027-B621-42B99A72E051}"/>
              </a:ext>
            </a:extLst>
          </p:cNvPr>
          <p:cNvSpPr>
            <a:spLocks noGrp="1"/>
          </p:cNvSpPr>
          <p:nvPr>
            <p:ph type="body" idx="1"/>
          </p:nvPr>
        </p:nvSpPr>
        <p:spPr/>
        <p:txBody>
          <a:bodyPr/>
          <a:lstStyle/>
          <a:p>
            <a:endParaRPr lang="en-GB"/>
          </a:p>
        </p:txBody>
      </p:sp>
      <p:sp>
        <p:nvSpPr>
          <p:cNvPr id="3" name="Title 2">
            <a:extLst>
              <a:ext uri="{FF2B5EF4-FFF2-40B4-BE49-F238E27FC236}">
                <a16:creationId xmlns:a16="http://schemas.microsoft.com/office/drawing/2014/main" id="{1F4FBCE2-EDF0-43D1-A06E-165E97209DDB}"/>
              </a:ext>
            </a:extLst>
          </p:cNvPr>
          <p:cNvSpPr>
            <a:spLocks noGrp="1"/>
          </p:cNvSpPr>
          <p:nvPr>
            <p:ph type="title"/>
          </p:nvPr>
        </p:nvSpPr>
        <p:spPr/>
        <p:txBody>
          <a:bodyPr/>
          <a:lstStyle/>
          <a:p>
            <a:endParaRPr lang="en-GB"/>
          </a:p>
        </p:txBody>
      </p:sp>
      <p:sp>
        <p:nvSpPr>
          <p:cNvPr id="4" name="TextBox 3">
            <a:extLst>
              <a:ext uri="{FF2B5EF4-FFF2-40B4-BE49-F238E27FC236}">
                <a16:creationId xmlns:a16="http://schemas.microsoft.com/office/drawing/2014/main" id="{963BA0A9-12FA-4108-9AC6-EE500E3DAA24}"/>
              </a:ext>
            </a:extLst>
          </p:cNvPr>
          <p:cNvSpPr txBox="1"/>
          <p:nvPr/>
        </p:nvSpPr>
        <p:spPr>
          <a:xfrm>
            <a:off x="449796" y="823364"/>
            <a:ext cx="8244408" cy="830997"/>
          </a:xfrm>
          <a:prstGeom prst="rect">
            <a:avLst/>
          </a:prstGeom>
          <a:noFill/>
        </p:spPr>
        <p:txBody>
          <a:bodyPr wrap="square" rtlCol="0">
            <a:spAutoFit/>
          </a:bodyPr>
          <a:lstStyle/>
          <a:p>
            <a:pPr algn="ctr">
              <a:buNone/>
            </a:pPr>
            <a:r>
              <a:rPr lang="en-US" sz="2400" dirty="0">
                <a:latin typeface="Arial" panose="020B0604020202020204" pitchFamily="34" charset="0"/>
                <a:cs typeface="Arial" panose="020B0604020202020204" pitchFamily="34" charset="0"/>
              </a:rPr>
              <a:t>Can you match the 4 pairs of equivalent fractions and then say which is the simplest form in each pair?</a:t>
            </a:r>
            <a:endParaRPr lang="en-GB" sz="2400" dirty="0">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79DB1D28-FCCC-454C-A7A1-E4D382118225}"/>
                  </a:ext>
                </a:extLst>
              </p:cNvPr>
              <p:cNvSpPr txBox="1"/>
              <p:nvPr/>
            </p:nvSpPr>
            <p:spPr>
              <a:xfrm>
                <a:off x="395536" y="2226174"/>
                <a:ext cx="1296144" cy="1418850"/>
              </a:xfrm>
              <a:prstGeom prst="rect">
                <a:avLst/>
              </a:prstGeom>
              <a:noFill/>
            </p:spPr>
            <p:txBody>
              <a:bodyPr wrap="square" rtlCol="0">
                <a:spAutoFit/>
              </a:bodyPr>
              <a:lstStyle/>
              <a:p>
                <a:pPr>
                  <a:buNone/>
                </a:pPr>
                <a14:m>
                  <m:oMathPara xmlns:m="http://schemas.openxmlformats.org/officeDocument/2006/math">
                    <m:oMathParaPr>
                      <m:jc m:val="centerGroup"/>
                    </m:oMathParaPr>
                    <m:oMath xmlns:m="http://schemas.openxmlformats.org/officeDocument/2006/math">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5</m:t>
                          </m:r>
                        </m:den>
                      </m:f>
                    </m:oMath>
                  </m:oMathPara>
                </a14:m>
                <a:endParaRPr lang="en-US" b="0" dirty="0"/>
              </a:p>
              <a:p>
                <a:pPr>
                  <a:buNone/>
                </a:pPr>
                <a:endParaRPr lang="en-GB" dirty="0"/>
              </a:p>
            </p:txBody>
          </p:sp>
        </mc:Choice>
        <mc:Fallback xmlns="">
          <p:sp>
            <p:nvSpPr>
              <p:cNvPr id="5" name="TextBox 4">
                <a:extLst>
                  <a:ext uri="{FF2B5EF4-FFF2-40B4-BE49-F238E27FC236}">
                    <a16:creationId xmlns:a16="http://schemas.microsoft.com/office/drawing/2014/main" id="{79DB1D28-FCCC-454C-A7A1-E4D382118225}"/>
                  </a:ext>
                </a:extLst>
              </p:cNvPr>
              <p:cNvSpPr txBox="1">
                <a:spLocks noRot="1" noChangeAspect="1" noMove="1" noResize="1" noEditPoints="1" noAdjustHandles="1" noChangeArrowheads="1" noChangeShapeType="1" noTextEdit="1"/>
              </p:cNvSpPr>
              <p:nvPr/>
            </p:nvSpPr>
            <p:spPr>
              <a:xfrm>
                <a:off x="395536" y="2226174"/>
                <a:ext cx="1296144" cy="1418850"/>
              </a:xfrm>
              <a:prstGeom prst="rect">
                <a:avLst/>
              </a:prstGeom>
              <a:blipFill>
                <a:blip r:embed="rId6"/>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090AD529-845F-4396-915B-F7F1B6443E51}"/>
                  </a:ext>
                </a:extLst>
              </p:cNvPr>
              <p:cNvSpPr txBox="1"/>
              <p:nvPr/>
            </p:nvSpPr>
            <p:spPr>
              <a:xfrm>
                <a:off x="378997" y="3932572"/>
                <a:ext cx="1296144" cy="1944700"/>
              </a:xfrm>
              <a:prstGeom prst="rect">
                <a:avLst/>
              </a:prstGeom>
              <a:noFill/>
            </p:spPr>
            <p:txBody>
              <a:bodyPr wrap="square" rtlCol="0">
                <a:spAutoFit/>
              </a:bodyPr>
              <a:lstStyle/>
              <a:p>
                <a:pPr>
                  <a:buNone/>
                </a:pPr>
                <a14:m>
                  <m:oMathPara xmlns:m="http://schemas.openxmlformats.org/officeDocument/2006/math">
                    <m:oMathParaPr>
                      <m:jc m:val="centerGroup"/>
                    </m:oMathParaPr>
                    <m:oMath xmlns:m="http://schemas.openxmlformats.org/officeDocument/2006/math">
                      <m:f>
                        <m:fPr>
                          <m:ctrlPr>
                            <a:rPr lang="en-US" b="0" i="1" smtClean="0">
                              <a:latin typeface="Cambria Math" panose="02040503050406030204" pitchFamily="18" charset="0"/>
                            </a:rPr>
                          </m:ctrlPr>
                        </m:fPr>
                        <m:num>
                          <m:r>
                            <a:rPr lang="en-US" b="0" i="1" smtClean="0">
                              <a:latin typeface="Cambria Math" panose="02040503050406030204" pitchFamily="18" charset="0"/>
                            </a:rPr>
                            <m:t>5</m:t>
                          </m:r>
                        </m:num>
                        <m:den>
                          <m:r>
                            <a:rPr lang="en-US" b="0" i="1" smtClean="0">
                              <a:latin typeface="Cambria Math" panose="02040503050406030204" pitchFamily="18" charset="0"/>
                            </a:rPr>
                            <m:t>15</m:t>
                          </m:r>
                        </m:den>
                      </m:f>
                    </m:oMath>
                  </m:oMathPara>
                </a14:m>
                <a:endParaRPr lang="en-US" b="0" dirty="0"/>
              </a:p>
              <a:p>
                <a:pPr>
                  <a:buNone/>
                </a:pPr>
                <a:endParaRPr lang="en-US" b="0" dirty="0"/>
              </a:p>
              <a:p>
                <a:pPr>
                  <a:buNone/>
                </a:pPr>
                <a:endParaRPr lang="en-GB" dirty="0"/>
              </a:p>
            </p:txBody>
          </p:sp>
        </mc:Choice>
        <mc:Fallback xmlns="">
          <p:sp>
            <p:nvSpPr>
              <p:cNvPr id="6" name="TextBox 5">
                <a:extLst>
                  <a:ext uri="{FF2B5EF4-FFF2-40B4-BE49-F238E27FC236}">
                    <a16:creationId xmlns:a16="http://schemas.microsoft.com/office/drawing/2014/main" id="{090AD529-845F-4396-915B-F7F1B6443E51}"/>
                  </a:ext>
                </a:extLst>
              </p:cNvPr>
              <p:cNvSpPr txBox="1">
                <a:spLocks noRot="1" noChangeAspect="1" noMove="1" noResize="1" noEditPoints="1" noAdjustHandles="1" noChangeArrowheads="1" noChangeShapeType="1" noTextEdit="1"/>
              </p:cNvSpPr>
              <p:nvPr/>
            </p:nvSpPr>
            <p:spPr>
              <a:xfrm>
                <a:off x="378997" y="3932572"/>
                <a:ext cx="1296144" cy="1944700"/>
              </a:xfrm>
              <a:prstGeom prst="rect">
                <a:avLst/>
              </a:prstGeom>
              <a:blipFill>
                <a:blip r:embed="rId7"/>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F1CB75E6-DD24-46C2-A150-CE872289D5E4}"/>
                  </a:ext>
                </a:extLst>
              </p:cNvPr>
              <p:cNvSpPr txBox="1"/>
              <p:nvPr/>
            </p:nvSpPr>
            <p:spPr>
              <a:xfrm>
                <a:off x="3848617" y="2213165"/>
                <a:ext cx="1296144" cy="1935915"/>
              </a:xfrm>
              <a:prstGeom prst="rect">
                <a:avLst/>
              </a:prstGeom>
              <a:noFill/>
            </p:spPr>
            <p:txBody>
              <a:bodyPr wrap="square" rtlCol="0">
                <a:spAutoFit/>
              </a:bodyPr>
              <a:lstStyle/>
              <a:p>
                <a:pPr>
                  <a:buNone/>
                </a:pPr>
                <a14:m>
                  <m:oMathPara xmlns:m="http://schemas.openxmlformats.org/officeDocument/2006/math">
                    <m:oMathParaPr>
                      <m:jc m:val="centerGroup"/>
                    </m:oMathParaPr>
                    <m:oMath xmlns:m="http://schemas.openxmlformats.org/officeDocument/2006/math">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3</m:t>
                          </m:r>
                        </m:den>
                      </m:f>
                    </m:oMath>
                  </m:oMathPara>
                </a14:m>
                <a:endParaRPr lang="en-US" b="0" dirty="0"/>
              </a:p>
              <a:p>
                <a:pPr>
                  <a:buNone/>
                </a:pPr>
                <a:endParaRPr lang="en-US" b="0" dirty="0"/>
              </a:p>
              <a:p>
                <a:pPr>
                  <a:buNone/>
                </a:pPr>
                <a:endParaRPr lang="en-GB" dirty="0"/>
              </a:p>
            </p:txBody>
          </p:sp>
        </mc:Choice>
        <mc:Fallback xmlns="">
          <p:sp>
            <p:nvSpPr>
              <p:cNvPr id="7" name="TextBox 6">
                <a:extLst>
                  <a:ext uri="{FF2B5EF4-FFF2-40B4-BE49-F238E27FC236}">
                    <a16:creationId xmlns:a16="http://schemas.microsoft.com/office/drawing/2014/main" id="{F1CB75E6-DD24-46C2-A150-CE872289D5E4}"/>
                  </a:ext>
                </a:extLst>
              </p:cNvPr>
              <p:cNvSpPr txBox="1">
                <a:spLocks noRot="1" noChangeAspect="1" noMove="1" noResize="1" noEditPoints="1" noAdjustHandles="1" noChangeArrowheads="1" noChangeShapeType="1" noTextEdit="1"/>
              </p:cNvSpPr>
              <p:nvPr/>
            </p:nvSpPr>
            <p:spPr>
              <a:xfrm>
                <a:off x="3848617" y="2213165"/>
                <a:ext cx="1296144" cy="1935915"/>
              </a:xfrm>
              <a:prstGeom prst="rect">
                <a:avLst/>
              </a:prstGeom>
              <a:blipFill>
                <a:blip r:embed="rId8"/>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070534B8-26B2-47F7-A8E2-A791CB127430}"/>
                  </a:ext>
                </a:extLst>
              </p:cNvPr>
              <p:cNvSpPr txBox="1"/>
              <p:nvPr/>
            </p:nvSpPr>
            <p:spPr>
              <a:xfrm>
                <a:off x="2139302" y="3942896"/>
                <a:ext cx="1296144" cy="1934376"/>
              </a:xfrm>
              <a:prstGeom prst="rect">
                <a:avLst/>
              </a:prstGeom>
              <a:noFill/>
            </p:spPr>
            <p:txBody>
              <a:bodyPr wrap="square" rtlCol="0">
                <a:spAutoFit/>
              </a:bodyPr>
              <a:lstStyle/>
              <a:p>
                <a:pPr>
                  <a:buNone/>
                </a:pPr>
                <a14:m>
                  <m:oMathPara xmlns:m="http://schemas.openxmlformats.org/officeDocument/2006/math">
                    <m:oMathParaPr>
                      <m:jc m:val="centerGroup"/>
                    </m:oMathParaPr>
                    <m:oMath xmlns:m="http://schemas.openxmlformats.org/officeDocument/2006/math">
                      <m:f>
                        <m:fPr>
                          <m:ctrlPr>
                            <a:rPr lang="en-US" b="0" i="1" smtClean="0">
                              <a:latin typeface="Cambria Math" panose="02040503050406030204" pitchFamily="18" charset="0"/>
                            </a:rPr>
                          </m:ctrlPr>
                        </m:fPr>
                        <m:num>
                          <m:r>
                            <a:rPr lang="en-US" b="0" i="1" smtClean="0">
                              <a:latin typeface="Cambria Math" panose="02040503050406030204" pitchFamily="18" charset="0"/>
                            </a:rPr>
                            <m:t>4</m:t>
                          </m:r>
                        </m:num>
                        <m:den>
                          <m:r>
                            <a:rPr lang="en-US" b="0" i="1" smtClean="0">
                              <a:latin typeface="Cambria Math" panose="02040503050406030204" pitchFamily="18" charset="0"/>
                            </a:rPr>
                            <m:t>6</m:t>
                          </m:r>
                        </m:den>
                      </m:f>
                    </m:oMath>
                  </m:oMathPara>
                </a14:m>
                <a:endParaRPr lang="en-US" b="0" dirty="0"/>
              </a:p>
              <a:p>
                <a:pPr>
                  <a:buNone/>
                </a:pPr>
                <a:endParaRPr lang="en-US" b="0" dirty="0"/>
              </a:p>
              <a:p>
                <a:pPr>
                  <a:buNone/>
                </a:pPr>
                <a:endParaRPr lang="en-GB" dirty="0"/>
              </a:p>
            </p:txBody>
          </p:sp>
        </mc:Choice>
        <mc:Fallback xmlns="">
          <p:sp>
            <p:nvSpPr>
              <p:cNvPr id="8" name="TextBox 7">
                <a:extLst>
                  <a:ext uri="{FF2B5EF4-FFF2-40B4-BE49-F238E27FC236}">
                    <a16:creationId xmlns:a16="http://schemas.microsoft.com/office/drawing/2014/main" id="{070534B8-26B2-47F7-A8E2-A791CB127430}"/>
                  </a:ext>
                </a:extLst>
              </p:cNvPr>
              <p:cNvSpPr txBox="1">
                <a:spLocks noRot="1" noChangeAspect="1" noMove="1" noResize="1" noEditPoints="1" noAdjustHandles="1" noChangeArrowheads="1" noChangeShapeType="1" noTextEdit="1"/>
              </p:cNvSpPr>
              <p:nvPr/>
            </p:nvSpPr>
            <p:spPr>
              <a:xfrm>
                <a:off x="2139302" y="3942896"/>
                <a:ext cx="1296144" cy="1934376"/>
              </a:xfrm>
              <a:prstGeom prst="rect">
                <a:avLst/>
              </a:prstGeom>
              <a:blipFill>
                <a:blip r:embed="rId9"/>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C4777A98-0D69-4164-B705-7EC057EE8FD8}"/>
                  </a:ext>
                </a:extLst>
              </p:cNvPr>
              <p:cNvSpPr txBox="1"/>
              <p:nvPr/>
            </p:nvSpPr>
            <p:spPr>
              <a:xfrm>
                <a:off x="5508104" y="2204864"/>
                <a:ext cx="1296144" cy="1935915"/>
              </a:xfrm>
              <a:prstGeom prst="rect">
                <a:avLst/>
              </a:prstGeom>
              <a:noFill/>
            </p:spPr>
            <p:txBody>
              <a:bodyPr wrap="square" rtlCol="0">
                <a:spAutoFit/>
              </a:bodyPr>
              <a:lstStyle/>
              <a:p>
                <a:pPr>
                  <a:buNone/>
                </a:pPr>
                <a14:m>
                  <m:oMathPara xmlns:m="http://schemas.openxmlformats.org/officeDocument/2006/math">
                    <m:oMathParaPr>
                      <m:jc m:val="centerGroup"/>
                    </m:oMathParaPr>
                    <m:oMath xmlns:m="http://schemas.openxmlformats.org/officeDocument/2006/math">
                      <m:f>
                        <m:fPr>
                          <m:ctrlPr>
                            <a:rPr lang="en-US" b="0" i="1" smtClean="0">
                              <a:latin typeface="Cambria Math" panose="02040503050406030204" pitchFamily="18" charset="0"/>
                            </a:rPr>
                          </m:ctrlPr>
                        </m:fPr>
                        <m:num>
                          <m:r>
                            <a:rPr lang="en-US" b="0" i="1" smtClean="0">
                              <a:latin typeface="Cambria Math" panose="02040503050406030204" pitchFamily="18" charset="0"/>
                            </a:rPr>
                            <m:t>2</m:t>
                          </m:r>
                        </m:num>
                        <m:den>
                          <m:r>
                            <a:rPr lang="en-US" b="0" i="1" smtClean="0">
                              <a:latin typeface="Cambria Math" panose="02040503050406030204" pitchFamily="18" charset="0"/>
                            </a:rPr>
                            <m:t>3</m:t>
                          </m:r>
                        </m:den>
                      </m:f>
                    </m:oMath>
                  </m:oMathPara>
                </a14:m>
                <a:endParaRPr lang="en-US" b="0" dirty="0"/>
              </a:p>
              <a:p>
                <a:pPr>
                  <a:buNone/>
                </a:pPr>
                <a:endParaRPr lang="en-US" b="0" dirty="0"/>
              </a:p>
              <a:p>
                <a:pPr>
                  <a:buNone/>
                </a:pPr>
                <a:endParaRPr lang="en-GB" dirty="0"/>
              </a:p>
            </p:txBody>
          </p:sp>
        </mc:Choice>
        <mc:Fallback xmlns="">
          <p:sp>
            <p:nvSpPr>
              <p:cNvPr id="9" name="TextBox 8">
                <a:extLst>
                  <a:ext uri="{FF2B5EF4-FFF2-40B4-BE49-F238E27FC236}">
                    <a16:creationId xmlns:a16="http://schemas.microsoft.com/office/drawing/2014/main" id="{C4777A98-0D69-4164-B705-7EC057EE8FD8}"/>
                  </a:ext>
                </a:extLst>
              </p:cNvPr>
              <p:cNvSpPr txBox="1">
                <a:spLocks noRot="1" noChangeAspect="1" noMove="1" noResize="1" noEditPoints="1" noAdjustHandles="1" noChangeArrowheads="1" noChangeShapeType="1" noTextEdit="1"/>
              </p:cNvSpPr>
              <p:nvPr/>
            </p:nvSpPr>
            <p:spPr>
              <a:xfrm>
                <a:off x="5508104" y="2204864"/>
                <a:ext cx="1296144" cy="1935915"/>
              </a:xfrm>
              <a:prstGeom prst="rect">
                <a:avLst/>
              </a:prstGeom>
              <a:blipFill>
                <a:blip r:embed="rId10"/>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075CB49B-A932-4B7D-A969-213B848DD552}"/>
                  </a:ext>
                </a:extLst>
              </p:cNvPr>
              <p:cNvSpPr txBox="1"/>
              <p:nvPr/>
            </p:nvSpPr>
            <p:spPr>
              <a:xfrm>
                <a:off x="5589741" y="4005064"/>
                <a:ext cx="1296144" cy="1933093"/>
              </a:xfrm>
              <a:prstGeom prst="rect">
                <a:avLst/>
              </a:prstGeom>
              <a:noFill/>
            </p:spPr>
            <p:txBody>
              <a:bodyPr wrap="square" rtlCol="0">
                <a:spAutoFit/>
              </a:bodyPr>
              <a:lstStyle/>
              <a:p>
                <a:pPr>
                  <a:buNone/>
                </a:pPr>
                <a14:m>
                  <m:oMathPara xmlns:m="http://schemas.openxmlformats.org/officeDocument/2006/math">
                    <m:oMathParaPr>
                      <m:jc m:val="centerGroup"/>
                    </m:oMathParaPr>
                    <m:oMath xmlns:m="http://schemas.openxmlformats.org/officeDocument/2006/math">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2</m:t>
                          </m:r>
                        </m:den>
                      </m:f>
                    </m:oMath>
                  </m:oMathPara>
                </a14:m>
                <a:endParaRPr lang="en-US" b="0" dirty="0"/>
              </a:p>
              <a:p>
                <a:pPr>
                  <a:buNone/>
                </a:pPr>
                <a:endParaRPr lang="en-US" b="0" dirty="0"/>
              </a:p>
              <a:p>
                <a:pPr>
                  <a:buNone/>
                </a:pPr>
                <a:endParaRPr lang="en-GB" dirty="0"/>
              </a:p>
            </p:txBody>
          </p:sp>
        </mc:Choice>
        <mc:Fallback xmlns="">
          <p:sp>
            <p:nvSpPr>
              <p:cNvPr id="10" name="TextBox 9">
                <a:extLst>
                  <a:ext uri="{FF2B5EF4-FFF2-40B4-BE49-F238E27FC236}">
                    <a16:creationId xmlns:a16="http://schemas.microsoft.com/office/drawing/2014/main" id="{075CB49B-A932-4B7D-A969-213B848DD552}"/>
                  </a:ext>
                </a:extLst>
              </p:cNvPr>
              <p:cNvSpPr txBox="1">
                <a:spLocks noRot="1" noChangeAspect="1" noMove="1" noResize="1" noEditPoints="1" noAdjustHandles="1" noChangeArrowheads="1" noChangeShapeType="1" noTextEdit="1"/>
              </p:cNvSpPr>
              <p:nvPr/>
            </p:nvSpPr>
            <p:spPr>
              <a:xfrm>
                <a:off x="5589741" y="4005064"/>
                <a:ext cx="1296144" cy="1933093"/>
              </a:xfrm>
              <a:prstGeom prst="rect">
                <a:avLst/>
              </a:prstGeom>
              <a:blipFill>
                <a:blip r:embed="rId11"/>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E1CD1917-79BC-4E97-883D-95F8FE312B46}"/>
                  </a:ext>
                </a:extLst>
              </p:cNvPr>
              <p:cNvSpPr txBox="1"/>
              <p:nvPr/>
            </p:nvSpPr>
            <p:spPr>
              <a:xfrm>
                <a:off x="2123728" y="2204864"/>
                <a:ext cx="1296144" cy="1934376"/>
              </a:xfrm>
              <a:prstGeom prst="rect">
                <a:avLst/>
              </a:prstGeom>
              <a:noFill/>
            </p:spPr>
            <p:txBody>
              <a:bodyPr wrap="square" rtlCol="0">
                <a:spAutoFit/>
              </a:bodyPr>
              <a:lstStyle/>
              <a:p>
                <a:pPr>
                  <a:buNone/>
                </a:pPr>
                <a14:m>
                  <m:oMathPara xmlns:m="http://schemas.openxmlformats.org/officeDocument/2006/math">
                    <m:oMathParaPr>
                      <m:jc m:val="centerGroup"/>
                    </m:oMathParaPr>
                    <m:oMath xmlns:m="http://schemas.openxmlformats.org/officeDocument/2006/math">
                      <m:f>
                        <m:fPr>
                          <m:ctrlPr>
                            <a:rPr lang="en-US" b="0" i="1" smtClean="0">
                              <a:latin typeface="Cambria Math" panose="02040503050406030204" pitchFamily="18" charset="0"/>
                            </a:rPr>
                          </m:ctrlPr>
                        </m:fPr>
                        <m:num>
                          <m:r>
                            <a:rPr lang="en-US" b="0" i="1" smtClean="0">
                              <a:latin typeface="Cambria Math" panose="02040503050406030204" pitchFamily="18" charset="0"/>
                            </a:rPr>
                            <m:t>4</m:t>
                          </m:r>
                        </m:num>
                        <m:den>
                          <m:r>
                            <a:rPr lang="en-US" b="0" i="1" smtClean="0">
                              <a:latin typeface="Cambria Math" panose="02040503050406030204" pitchFamily="18" charset="0"/>
                            </a:rPr>
                            <m:t>8</m:t>
                          </m:r>
                        </m:den>
                      </m:f>
                    </m:oMath>
                  </m:oMathPara>
                </a14:m>
                <a:endParaRPr lang="en-US" b="0" dirty="0"/>
              </a:p>
              <a:p>
                <a:pPr>
                  <a:buNone/>
                </a:pPr>
                <a:endParaRPr lang="en-US" b="0" dirty="0"/>
              </a:p>
              <a:p>
                <a:pPr>
                  <a:buNone/>
                </a:pPr>
                <a:endParaRPr lang="en-GB" dirty="0"/>
              </a:p>
            </p:txBody>
          </p:sp>
        </mc:Choice>
        <mc:Fallback xmlns="">
          <p:sp>
            <p:nvSpPr>
              <p:cNvPr id="11" name="TextBox 10">
                <a:extLst>
                  <a:ext uri="{FF2B5EF4-FFF2-40B4-BE49-F238E27FC236}">
                    <a16:creationId xmlns:a16="http://schemas.microsoft.com/office/drawing/2014/main" id="{E1CD1917-79BC-4E97-883D-95F8FE312B46}"/>
                  </a:ext>
                </a:extLst>
              </p:cNvPr>
              <p:cNvSpPr txBox="1">
                <a:spLocks noRot="1" noChangeAspect="1" noMove="1" noResize="1" noEditPoints="1" noAdjustHandles="1" noChangeArrowheads="1" noChangeShapeType="1" noTextEdit="1"/>
              </p:cNvSpPr>
              <p:nvPr/>
            </p:nvSpPr>
            <p:spPr>
              <a:xfrm>
                <a:off x="2123728" y="2204864"/>
                <a:ext cx="1296144" cy="1934376"/>
              </a:xfrm>
              <a:prstGeom prst="rect">
                <a:avLst/>
              </a:prstGeom>
              <a:blipFill>
                <a:blip r:embed="rId12"/>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ED86FE2A-5413-446E-A117-8523E2197D23}"/>
                  </a:ext>
                </a:extLst>
              </p:cNvPr>
              <p:cNvSpPr txBox="1"/>
              <p:nvPr/>
            </p:nvSpPr>
            <p:spPr>
              <a:xfrm>
                <a:off x="3851920" y="3941357"/>
                <a:ext cx="1296144" cy="1935915"/>
              </a:xfrm>
              <a:prstGeom prst="rect">
                <a:avLst/>
              </a:prstGeom>
              <a:noFill/>
            </p:spPr>
            <p:txBody>
              <a:bodyPr wrap="square" rtlCol="0">
                <a:spAutoFit/>
              </a:bodyPr>
              <a:lstStyle/>
              <a:p>
                <a:pPr>
                  <a:buNone/>
                </a:pPr>
                <a14:m>
                  <m:oMathPara xmlns:m="http://schemas.openxmlformats.org/officeDocument/2006/math">
                    <m:oMathParaPr>
                      <m:jc m:val="centerGroup"/>
                    </m:oMathParaPr>
                    <m:oMath xmlns:m="http://schemas.openxmlformats.org/officeDocument/2006/math">
                      <m:f>
                        <m:fPr>
                          <m:ctrlPr>
                            <a:rPr lang="en-US" b="0" i="1" smtClean="0">
                              <a:latin typeface="Cambria Math" panose="02040503050406030204" pitchFamily="18" charset="0"/>
                            </a:rPr>
                          </m:ctrlPr>
                        </m:fPr>
                        <m:num>
                          <m:r>
                            <a:rPr lang="en-US" b="0" i="1" smtClean="0">
                              <a:latin typeface="Cambria Math" panose="02040503050406030204" pitchFamily="18" charset="0"/>
                            </a:rPr>
                            <m:t>2</m:t>
                          </m:r>
                        </m:num>
                        <m:den>
                          <m:r>
                            <a:rPr lang="en-US" b="0" i="1" smtClean="0">
                              <a:latin typeface="Cambria Math" panose="02040503050406030204" pitchFamily="18" charset="0"/>
                            </a:rPr>
                            <m:t>10</m:t>
                          </m:r>
                        </m:den>
                      </m:f>
                    </m:oMath>
                  </m:oMathPara>
                </a14:m>
                <a:endParaRPr lang="en-US" b="0" dirty="0"/>
              </a:p>
              <a:p>
                <a:pPr>
                  <a:buNone/>
                </a:pPr>
                <a:endParaRPr lang="en-US" b="0" dirty="0"/>
              </a:p>
              <a:p>
                <a:pPr>
                  <a:buNone/>
                </a:pPr>
                <a:endParaRPr lang="en-GB" dirty="0"/>
              </a:p>
            </p:txBody>
          </p:sp>
        </mc:Choice>
        <mc:Fallback xmlns="">
          <p:sp>
            <p:nvSpPr>
              <p:cNvPr id="12" name="TextBox 11">
                <a:extLst>
                  <a:ext uri="{FF2B5EF4-FFF2-40B4-BE49-F238E27FC236}">
                    <a16:creationId xmlns:a16="http://schemas.microsoft.com/office/drawing/2014/main" id="{ED86FE2A-5413-446E-A117-8523E2197D23}"/>
                  </a:ext>
                </a:extLst>
              </p:cNvPr>
              <p:cNvSpPr txBox="1">
                <a:spLocks noRot="1" noChangeAspect="1" noMove="1" noResize="1" noEditPoints="1" noAdjustHandles="1" noChangeArrowheads="1" noChangeShapeType="1" noTextEdit="1"/>
              </p:cNvSpPr>
              <p:nvPr/>
            </p:nvSpPr>
            <p:spPr>
              <a:xfrm>
                <a:off x="3851920" y="3941357"/>
                <a:ext cx="1296144" cy="1935915"/>
              </a:xfrm>
              <a:prstGeom prst="rect">
                <a:avLst/>
              </a:prstGeom>
              <a:blipFill>
                <a:blip r:embed="rId13"/>
                <a:stretch>
                  <a:fillRect/>
                </a:stretch>
              </a:blipFill>
            </p:spPr>
            <p:txBody>
              <a:bodyPr/>
              <a:lstStyle/>
              <a:p>
                <a:r>
                  <a:rPr lang="en-GB">
                    <a:noFill/>
                  </a:rPr>
                  <a:t> </a:t>
                </a:r>
              </a:p>
            </p:txBody>
          </p:sp>
        </mc:Fallback>
      </mc:AlternateContent>
      <p:cxnSp>
        <p:nvCxnSpPr>
          <p:cNvPr id="14" name="Straight Arrow Connector 13">
            <a:extLst>
              <a:ext uri="{FF2B5EF4-FFF2-40B4-BE49-F238E27FC236}">
                <a16:creationId xmlns:a16="http://schemas.microsoft.com/office/drawing/2014/main" id="{2E6685AC-07EF-4983-9732-E0654B907EC9}"/>
              </a:ext>
            </a:extLst>
          </p:cNvPr>
          <p:cNvCxnSpPr/>
          <p:nvPr/>
        </p:nvCxnSpPr>
        <p:spPr bwMode="auto">
          <a:xfrm>
            <a:off x="2914165" y="2935599"/>
            <a:ext cx="3024336" cy="1143827"/>
          </a:xfrm>
          <a:prstGeom prst="straightConnector1">
            <a:avLst/>
          </a:prstGeom>
          <a:noFill/>
          <a:ln>
            <a:noFill/>
            <a:headEnd type="triangle"/>
            <a:tailEnd type="triangle"/>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Straight Arrow Connector 15">
            <a:extLst>
              <a:ext uri="{FF2B5EF4-FFF2-40B4-BE49-F238E27FC236}">
                <a16:creationId xmlns:a16="http://schemas.microsoft.com/office/drawing/2014/main" id="{2C1FFFEB-67AB-41FE-B892-784D51F3DCC5}"/>
              </a:ext>
            </a:extLst>
          </p:cNvPr>
          <p:cNvCxnSpPr>
            <a:cxnSpLocks/>
          </p:cNvCxnSpPr>
          <p:nvPr/>
        </p:nvCxnSpPr>
        <p:spPr bwMode="auto">
          <a:xfrm>
            <a:off x="1259632" y="2708920"/>
            <a:ext cx="2952328" cy="1728192"/>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cxnSp>
        <p:nvCxnSpPr>
          <p:cNvPr id="19" name="Straight Arrow Connector 18">
            <a:extLst>
              <a:ext uri="{FF2B5EF4-FFF2-40B4-BE49-F238E27FC236}">
                <a16:creationId xmlns:a16="http://schemas.microsoft.com/office/drawing/2014/main" id="{D12A1776-E38D-40EB-9B5E-FCC450588E94}"/>
              </a:ext>
            </a:extLst>
          </p:cNvPr>
          <p:cNvCxnSpPr>
            <a:cxnSpLocks/>
          </p:cNvCxnSpPr>
          <p:nvPr/>
        </p:nvCxnSpPr>
        <p:spPr bwMode="auto">
          <a:xfrm>
            <a:off x="2987824" y="2708920"/>
            <a:ext cx="2952328" cy="1728192"/>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cxnSp>
        <p:nvCxnSpPr>
          <p:cNvPr id="23" name="Straight Arrow Connector 22">
            <a:extLst>
              <a:ext uri="{FF2B5EF4-FFF2-40B4-BE49-F238E27FC236}">
                <a16:creationId xmlns:a16="http://schemas.microsoft.com/office/drawing/2014/main" id="{5F282B4F-4D27-48D4-9167-60213EDB9F36}"/>
              </a:ext>
            </a:extLst>
          </p:cNvPr>
          <p:cNvCxnSpPr/>
          <p:nvPr/>
        </p:nvCxnSpPr>
        <p:spPr bwMode="auto">
          <a:xfrm flipH="1">
            <a:off x="1403648" y="2708921"/>
            <a:ext cx="2808312" cy="1728191"/>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cxnSp>
        <p:nvCxnSpPr>
          <p:cNvPr id="26" name="Straight Arrow Connector 25">
            <a:extLst>
              <a:ext uri="{FF2B5EF4-FFF2-40B4-BE49-F238E27FC236}">
                <a16:creationId xmlns:a16="http://schemas.microsoft.com/office/drawing/2014/main" id="{3C304D75-8975-4855-82F1-E8370058D18D}"/>
              </a:ext>
            </a:extLst>
          </p:cNvPr>
          <p:cNvCxnSpPr/>
          <p:nvPr/>
        </p:nvCxnSpPr>
        <p:spPr bwMode="auto">
          <a:xfrm flipH="1">
            <a:off x="3131840" y="2708920"/>
            <a:ext cx="2808312" cy="1728192"/>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sp>
        <p:nvSpPr>
          <p:cNvPr id="27" name="Oval 26">
            <a:extLst>
              <a:ext uri="{FF2B5EF4-FFF2-40B4-BE49-F238E27FC236}">
                <a16:creationId xmlns:a16="http://schemas.microsoft.com/office/drawing/2014/main" id="{C50CBFE8-8F22-420B-8B60-F9168AE01543}"/>
              </a:ext>
            </a:extLst>
          </p:cNvPr>
          <p:cNvSpPr/>
          <p:nvPr/>
        </p:nvSpPr>
        <p:spPr>
          <a:xfrm>
            <a:off x="602727" y="2190500"/>
            <a:ext cx="872929" cy="106003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8" name="Oval 27">
            <a:extLst>
              <a:ext uri="{FF2B5EF4-FFF2-40B4-BE49-F238E27FC236}">
                <a16:creationId xmlns:a16="http://schemas.microsoft.com/office/drawing/2014/main" id="{EC25ACDA-6B6A-45B0-A97A-46219400EBAE}"/>
              </a:ext>
            </a:extLst>
          </p:cNvPr>
          <p:cNvSpPr/>
          <p:nvPr/>
        </p:nvSpPr>
        <p:spPr>
          <a:xfrm>
            <a:off x="4099531" y="2150116"/>
            <a:ext cx="872929" cy="106003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9" name="Oval 28">
            <a:extLst>
              <a:ext uri="{FF2B5EF4-FFF2-40B4-BE49-F238E27FC236}">
                <a16:creationId xmlns:a16="http://schemas.microsoft.com/office/drawing/2014/main" id="{F77584E4-BE6C-4FAE-8225-6D2F068C52B7}"/>
              </a:ext>
            </a:extLst>
          </p:cNvPr>
          <p:cNvSpPr/>
          <p:nvPr/>
        </p:nvSpPr>
        <p:spPr>
          <a:xfrm>
            <a:off x="5801348" y="3890761"/>
            <a:ext cx="872929" cy="106003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0" name="Oval 29">
            <a:extLst>
              <a:ext uri="{FF2B5EF4-FFF2-40B4-BE49-F238E27FC236}">
                <a16:creationId xmlns:a16="http://schemas.microsoft.com/office/drawing/2014/main" id="{EDDC8FEB-F013-4C61-9DD5-6C198151E82C}"/>
              </a:ext>
            </a:extLst>
          </p:cNvPr>
          <p:cNvSpPr/>
          <p:nvPr/>
        </p:nvSpPr>
        <p:spPr>
          <a:xfrm>
            <a:off x="5680405" y="2150116"/>
            <a:ext cx="872929" cy="106003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Rectangle 20">
            <a:extLst>
              <a:ext uri="{FF2B5EF4-FFF2-40B4-BE49-F238E27FC236}">
                <a16:creationId xmlns:a16="http://schemas.microsoft.com/office/drawing/2014/main" id="{31294879-AB1D-4D33-9854-47671E7B99F2}"/>
              </a:ext>
            </a:extLst>
          </p:cNvPr>
          <p:cNvSpPr/>
          <p:nvPr/>
        </p:nvSpPr>
        <p:spPr>
          <a:xfrm>
            <a:off x="170730" y="4846709"/>
            <a:ext cx="4401270" cy="1015663"/>
          </a:xfrm>
          <a:prstGeom prst="rect">
            <a:avLst/>
          </a:prstGeom>
        </p:spPr>
        <p:txBody>
          <a:bodyPr wrap="square">
            <a:spAutoFit/>
          </a:bodyPr>
          <a:lstStyle/>
          <a:p>
            <a:pPr algn="ctr">
              <a:buNone/>
            </a:pPr>
            <a:r>
              <a:rPr lang="en-US" sz="2000" dirty="0">
                <a:latin typeface="Arial" panose="020B0604020202020204" pitchFamily="34" charset="0"/>
                <a:cs typeface="Arial" panose="020B0604020202020204" pitchFamily="34" charset="0"/>
              </a:rPr>
              <a:t>The numerator and denominator are made as small as possible while keeping the proportion the same.</a:t>
            </a:r>
            <a:endParaRPr lang="en-GB" sz="2000" dirty="0">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219955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500" fill="hold"/>
                                        <p:tgtEl>
                                          <p:spTgt spid="27"/>
                                        </p:tgtEl>
                                        <p:attrNameLst>
                                          <p:attrName>ppt_x</p:attrName>
                                        </p:attrNameLst>
                                      </p:cBhvr>
                                      <p:tavLst>
                                        <p:tav tm="0">
                                          <p:val>
                                            <p:strVal val="#ppt_x"/>
                                          </p:val>
                                        </p:tav>
                                        <p:tav tm="100000">
                                          <p:val>
                                            <p:strVal val="#ppt_x"/>
                                          </p:val>
                                        </p:tav>
                                      </p:tavLst>
                                    </p:anim>
                                    <p:anim calcmode="lin" valueType="num">
                                      <p:cBhvr additive="base">
                                        <p:cTn id="14"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ppt_x"/>
                                          </p:val>
                                        </p:tav>
                                        <p:tav tm="100000">
                                          <p:val>
                                            <p:strVal val="#ppt_x"/>
                                          </p:val>
                                        </p:tav>
                                      </p:tavLst>
                                    </p:anim>
                                    <p:anim calcmode="lin" valueType="num">
                                      <p:cBhvr additive="base">
                                        <p:cTn id="2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fill="hold"/>
                                        <p:tgtEl>
                                          <p:spTgt spid="29"/>
                                        </p:tgtEl>
                                        <p:attrNameLst>
                                          <p:attrName>ppt_x</p:attrName>
                                        </p:attrNameLst>
                                      </p:cBhvr>
                                      <p:tavLst>
                                        <p:tav tm="0">
                                          <p:val>
                                            <p:strVal val="#ppt_x"/>
                                          </p:val>
                                        </p:tav>
                                        <p:tav tm="100000">
                                          <p:val>
                                            <p:strVal val="#ppt_x"/>
                                          </p:val>
                                        </p:tav>
                                      </p:tavLst>
                                    </p:anim>
                                    <p:anim calcmode="lin" valueType="num">
                                      <p:cBhvr additive="base">
                                        <p:cTn id="32"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ppt_x"/>
                                          </p:val>
                                        </p:tav>
                                        <p:tav tm="100000">
                                          <p:val>
                                            <p:strVal val="#ppt_x"/>
                                          </p:val>
                                        </p:tav>
                                      </p:tavLst>
                                    </p:anim>
                                    <p:anim calcmode="lin" valueType="num">
                                      <p:cBhvr additive="base">
                                        <p:cTn id="3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additive="base">
                                        <p:cTn id="43" dur="500" fill="hold"/>
                                        <p:tgtEl>
                                          <p:spTgt spid="28"/>
                                        </p:tgtEl>
                                        <p:attrNameLst>
                                          <p:attrName>ppt_x</p:attrName>
                                        </p:attrNameLst>
                                      </p:cBhvr>
                                      <p:tavLst>
                                        <p:tav tm="0">
                                          <p:val>
                                            <p:strVal val="#ppt_x"/>
                                          </p:val>
                                        </p:tav>
                                        <p:tav tm="100000">
                                          <p:val>
                                            <p:strVal val="#ppt_x"/>
                                          </p:val>
                                        </p:tav>
                                      </p:tavLst>
                                    </p:anim>
                                    <p:anim calcmode="lin" valueType="num">
                                      <p:cBhvr additive="base">
                                        <p:cTn id="44"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additive="base">
                                        <p:cTn id="49" dur="500" fill="hold"/>
                                        <p:tgtEl>
                                          <p:spTgt spid="26"/>
                                        </p:tgtEl>
                                        <p:attrNameLst>
                                          <p:attrName>ppt_x</p:attrName>
                                        </p:attrNameLst>
                                      </p:cBhvr>
                                      <p:tavLst>
                                        <p:tav tm="0">
                                          <p:val>
                                            <p:strVal val="#ppt_x"/>
                                          </p:val>
                                        </p:tav>
                                        <p:tav tm="100000">
                                          <p:val>
                                            <p:strVal val="#ppt_x"/>
                                          </p:val>
                                        </p:tav>
                                      </p:tavLst>
                                    </p:anim>
                                    <p:anim calcmode="lin" valueType="num">
                                      <p:cBhvr additive="base">
                                        <p:cTn id="50"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0"/>
                                        </p:tgtEl>
                                        <p:attrNameLst>
                                          <p:attrName>style.visibility</p:attrName>
                                        </p:attrNameLst>
                                      </p:cBhvr>
                                      <p:to>
                                        <p:strVal val="visible"/>
                                      </p:to>
                                    </p:set>
                                    <p:anim calcmode="lin" valueType="num">
                                      <p:cBhvr additive="base">
                                        <p:cTn id="55" dur="500" fill="hold"/>
                                        <p:tgtEl>
                                          <p:spTgt spid="30"/>
                                        </p:tgtEl>
                                        <p:attrNameLst>
                                          <p:attrName>ppt_x</p:attrName>
                                        </p:attrNameLst>
                                      </p:cBhvr>
                                      <p:tavLst>
                                        <p:tav tm="0">
                                          <p:val>
                                            <p:strVal val="#ppt_x"/>
                                          </p:val>
                                        </p:tav>
                                        <p:tav tm="100000">
                                          <p:val>
                                            <p:strVal val="#ppt_x"/>
                                          </p:val>
                                        </p:tav>
                                      </p:tavLst>
                                    </p:anim>
                                    <p:anim calcmode="lin" valueType="num">
                                      <p:cBhvr additive="base">
                                        <p:cTn id="56"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2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DB8A0E1-6D71-48AD-B566-4F3B965DB613}"/>
              </a:ext>
            </a:extLst>
          </p:cNvPr>
          <p:cNvSpPr>
            <a:spLocks noGrp="1"/>
          </p:cNvSpPr>
          <p:nvPr>
            <p:ph type="body" idx="1"/>
          </p:nvPr>
        </p:nvSpPr>
        <p:spPr/>
        <p:txBody>
          <a:bodyPr/>
          <a:lstStyle/>
          <a:p>
            <a:pPr algn="ctr"/>
            <a:r>
              <a:rPr lang="en-US" sz="2400" dirty="0"/>
              <a:t>Practice activity</a:t>
            </a:r>
            <a:endParaRPr lang="en-GB" dirty="0"/>
          </a:p>
        </p:txBody>
      </p:sp>
      <p:sp>
        <p:nvSpPr>
          <p:cNvPr id="3" name="Title 2">
            <a:extLst>
              <a:ext uri="{FF2B5EF4-FFF2-40B4-BE49-F238E27FC236}">
                <a16:creationId xmlns:a16="http://schemas.microsoft.com/office/drawing/2014/main" id="{5C9FFEF5-B7AE-4CA3-B75E-4CF823B1E842}"/>
              </a:ext>
            </a:extLst>
          </p:cNvPr>
          <p:cNvSpPr>
            <a:spLocks noGrp="1"/>
          </p:cNvSpPr>
          <p:nvPr>
            <p:ph type="title"/>
          </p:nvPr>
        </p:nvSpPr>
        <p:spPr/>
        <p:txBody>
          <a:bodyPr/>
          <a:lstStyle/>
          <a:p>
            <a:endParaRPr lang="en-GB"/>
          </a:p>
        </p:txBody>
      </p:sp>
      <p:pic>
        <p:nvPicPr>
          <p:cNvPr id="4" name="Picture 3">
            <a:extLst>
              <a:ext uri="{FF2B5EF4-FFF2-40B4-BE49-F238E27FC236}">
                <a16:creationId xmlns:a16="http://schemas.microsoft.com/office/drawing/2014/main" id="{DAC6FC02-DB77-4EE3-8703-E6327F4D2F47}"/>
              </a:ext>
            </a:extLst>
          </p:cNvPr>
          <p:cNvPicPr>
            <a:picLocks noChangeAspect="1"/>
          </p:cNvPicPr>
          <p:nvPr/>
        </p:nvPicPr>
        <p:blipFill>
          <a:blip r:embed="rId3"/>
          <a:stretch>
            <a:fillRect/>
          </a:stretch>
        </p:blipFill>
        <p:spPr>
          <a:xfrm>
            <a:off x="5162735" y="1987509"/>
            <a:ext cx="3886047" cy="2700473"/>
          </a:xfrm>
          <a:prstGeom prst="rect">
            <a:avLst/>
          </a:prstGeom>
        </p:spPr>
      </p:pic>
      <p:sp>
        <p:nvSpPr>
          <p:cNvPr id="5" name="TextBox 4">
            <a:extLst>
              <a:ext uri="{FF2B5EF4-FFF2-40B4-BE49-F238E27FC236}">
                <a16:creationId xmlns:a16="http://schemas.microsoft.com/office/drawing/2014/main" id="{267C93C2-4990-4567-9BDE-D928A9AADF46}"/>
              </a:ext>
            </a:extLst>
          </p:cNvPr>
          <p:cNvSpPr txBox="1"/>
          <p:nvPr/>
        </p:nvSpPr>
        <p:spPr>
          <a:xfrm>
            <a:off x="865811" y="793358"/>
            <a:ext cx="7522613" cy="1200329"/>
          </a:xfrm>
          <a:prstGeom prst="rect">
            <a:avLst/>
          </a:prstGeom>
          <a:noFill/>
        </p:spPr>
        <p:txBody>
          <a:bodyPr wrap="square" rtlCol="0">
            <a:spAutoFit/>
          </a:bodyPr>
          <a:lstStyle/>
          <a:p>
            <a:pPr algn="ctr">
              <a:buNone/>
            </a:pPr>
            <a:r>
              <a:rPr lang="en-US" dirty="0">
                <a:latin typeface="Arial" panose="020B0604020202020204" pitchFamily="34" charset="0"/>
                <a:cs typeface="Arial" panose="020B0604020202020204" pitchFamily="34" charset="0"/>
              </a:rPr>
              <a:t>Find the equivalent fraction pairs and then decide which one is the ‘simplest form’ and use the sorting diagram.</a:t>
            </a:r>
          </a:p>
          <a:p>
            <a:pPr algn="ctr">
              <a:buNone/>
            </a:pPr>
            <a:r>
              <a:rPr lang="en-US" dirty="0">
                <a:latin typeface="Arial" panose="020B0604020202020204" pitchFamily="34" charset="0"/>
                <a:cs typeface="Arial" panose="020B0604020202020204" pitchFamily="34" charset="0"/>
              </a:rPr>
              <a:t>One of the fractions is missing its equivalent partner. Can you write an equivalent fraction for it and decide which is the simplest form?</a:t>
            </a:r>
            <a:endParaRPr lang="en-GB" dirty="0">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0DFF5B39-FD9D-40B3-8A0C-4C2912846175}"/>
                  </a:ext>
                </a:extLst>
              </p:cNvPr>
              <p:cNvSpPr txBox="1"/>
              <p:nvPr/>
            </p:nvSpPr>
            <p:spPr>
              <a:xfrm>
                <a:off x="95218" y="2280155"/>
                <a:ext cx="1014608" cy="1292726"/>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3200" b="0" i="1" smtClean="0">
                              <a:latin typeface="Cambria Math" panose="02040503050406030204" pitchFamily="18" charset="0"/>
                            </a:rPr>
                          </m:ctrlPr>
                        </m:fPr>
                        <m:num>
                          <m:r>
                            <a:rPr lang="en-US" sz="3200" b="0" i="1" smtClean="0">
                              <a:latin typeface="Cambria Math" panose="02040503050406030204" pitchFamily="18" charset="0"/>
                            </a:rPr>
                            <m:t>1</m:t>
                          </m:r>
                        </m:num>
                        <m:den>
                          <m:r>
                            <a:rPr lang="en-US" sz="3200" b="0" i="1" smtClean="0">
                              <a:latin typeface="Cambria Math" panose="02040503050406030204" pitchFamily="18" charset="0"/>
                            </a:rPr>
                            <m:t>7</m:t>
                          </m:r>
                        </m:den>
                      </m:f>
                    </m:oMath>
                  </m:oMathPara>
                </a14:m>
                <a:endParaRPr lang="en-US" b="0" dirty="0"/>
              </a:p>
              <a:p>
                <a:endParaRPr lang="en-GB" dirty="0"/>
              </a:p>
            </p:txBody>
          </p:sp>
        </mc:Choice>
        <mc:Fallback xmlns="">
          <p:sp>
            <p:nvSpPr>
              <p:cNvPr id="7" name="TextBox 6">
                <a:extLst>
                  <a:ext uri="{FF2B5EF4-FFF2-40B4-BE49-F238E27FC236}">
                    <a16:creationId xmlns:a16="http://schemas.microsoft.com/office/drawing/2014/main" id="{0DFF5B39-FD9D-40B3-8A0C-4C2912846175}"/>
                  </a:ext>
                </a:extLst>
              </p:cNvPr>
              <p:cNvSpPr txBox="1">
                <a:spLocks noRot="1" noChangeAspect="1" noMove="1" noResize="1" noEditPoints="1" noAdjustHandles="1" noChangeArrowheads="1" noChangeShapeType="1" noTextEdit="1"/>
              </p:cNvSpPr>
              <p:nvPr/>
            </p:nvSpPr>
            <p:spPr>
              <a:xfrm>
                <a:off x="95218" y="2280155"/>
                <a:ext cx="1014608" cy="1292726"/>
              </a:xfrm>
              <a:prstGeom prst="rect">
                <a:avLst/>
              </a:prstGeom>
              <a:blipFill>
                <a:blip r:embed="rId6"/>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B18CFB3F-238E-4F55-8EE4-8BB3F97337FB}"/>
                  </a:ext>
                </a:extLst>
              </p:cNvPr>
              <p:cNvSpPr txBox="1"/>
              <p:nvPr/>
            </p:nvSpPr>
            <p:spPr>
              <a:xfrm>
                <a:off x="1254095" y="2280155"/>
                <a:ext cx="1014608" cy="157152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3200" b="0" i="1" smtClean="0">
                              <a:latin typeface="Cambria Math" panose="02040503050406030204" pitchFamily="18" charset="0"/>
                            </a:rPr>
                          </m:ctrlPr>
                        </m:fPr>
                        <m:num>
                          <m:r>
                            <a:rPr lang="en-US" sz="3200" b="0" i="1" smtClean="0">
                              <a:latin typeface="Cambria Math" panose="02040503050406030204" pitchFamily="18" charset="0"/>
                            </a:rPr>
                            <m:t>2</m:t>
                          </m:r>
                        </m:num>
                        <m:den>
                          <m:r>
                            <a:rPr lang="en-US" sz="3200" b="0" i="1" smtClean="0">
                              <a:latin typeface="Cambria Math" panose="02040503050406030204" pitchFamily="18" charset="0"/>
                            </a:rPr>
                            <m:t>10</m:t>
                          </m:r>
                        </m:den>
                      </m:f>
                    </m:oMath>
                  </m:oMathPara>
                </a14:m>
                <a:endParaRPr lang="en-US" sz="3200" b="0" dirty="0"/>
              </a:p>
              <a:p>
                <a:endParaRPr lang="en-US" b="0" dirty="0"/>
              </a:p>
              <a:p>
                <a:endParaRPr lang="en-GB" dirty="0"/>
              </a:p>
            </p:txBody>
          </p:sp>
        </mc:Choice>
        <mc:Fallback xmlns="">
          <p:sp>
            <p:nvSpPr>
              <p:cNvPr id="8" name="TextBox 7">
                <a:extLst>
                  <a:ext uri="{FF2B5EF4-FFF2-40B4-BE49-F238E27FC236}">
                    <a16:creationId xmlns:a16="http://schemas.microsoft.com/office/drawing/2014/main" id="{B18CFB3F-238E-4F55-8EE4-8BB3F97337FB}"/>
                  </a:ext>
                </a:extLst>
              </p:cNvPr>
              <p:cNvSpPr txBox="1">
                <a:spLocks noRot="1" noChangeAspect="1" noMove="1" noResize="1" noEditPoints="1" noAdjustHandles="1" noChangeArrowheads="1" noChangeShapeType="1" noTextEdit="1"/>
              </p:cNvSpPr>
              <p:nvPr/>
            </p:nvSpPr>
            <p:spPr>
              <a:xfrm>
                <a:off x="1254095" y="2280155"/>
                <a:ext cx="1014608" cy="1571520"/>
              </a:xfrm>
              <a:prstGeom prst="rect">
                <a:avLst/>
              </a:prstGeom>
              <a:blipFill>
                <a:blip r:embed="rId7"/>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60683045-2EE7-4FE7-9FAD-3E4B2A337E70}"/>
                  </a:ext>
                </a:extLst>
              </p:cNvPr>
              <p:cNvSpPr txBox="1"/>
              <p:nvPr/>
            </p:nvSpPr>
            <p:spPr>
              <a:xfrm>
                <a:off x="2564494" y="2280155"/>
                <a:ext cx="1014608" cy="157152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3200" b="0" i="1" smtClean="0">
                              <a:latin typeface="Cambria Math" panose="02040503050406030204" pitchFamily="18" charset="0"/>
                            </a:rPr>
                          </m:ctrlPr>
                        </m:fPr>
                        <m:num>
                          <m:r>
                            <a:rPr lang="en-US" sz="3200" b="0" i="1" smtClean="0">
                              <a:latin typeface="Cambria Math" panose="02040503050406030204" pitchFamily="18" charset="0"/>
                            </a:rPr>
                            <m:t>10</m:t>
                          </m:r>
                        </m:num>
                        <m:den>
                          <m:r>
                            <a:rPr lang="en-US" sz="3200" b="0" i="1" smtClean="0">
                              <a:latin typeface="Cambria Math" panose="02040503050406030204" pitchFamily="18" charset="0"/>
                            </a:rPr>
                            <m:t>100</m:t>
                          </m:r>
                        </m:den>
                      </m:f>
                    </m:oMath>
                  </m:oMathPara>
                </a14:m>
                <a:endParaRPr lang="en-US" sz="3200" b="0" dirty="0"/>
              </a:p>
              <a:p>
                <a:endParaRPr lang="en-US" b="0" dirty="0"/>
              </a:p>
              <a:p>
                <a:endParaRPr lang="en-GB" dirty="0"/>
              </a:p>
            </p:txBody>
          </p:sp>
        </mc:Choice>
        <mc:Fallback xmlns="">
          <p:sp>
            <p:nvSpPr>
              <p:cNvPr id="9" name="TextBox 8">
                <a:extLst>
                  <a:ext uri="{FF2B5EF4-FFF2-40B4-BE49-F238E27FC236}">
                    <a16:creationId xmlns:a16="http://schemas.microsoft.com/office/drawing/2014/main" id="{60683045-2EE7-4FE7-9FAD-3E4B2A337E70}"/>
                  </a:ext>
                </a:extLst>
              </p:cNvPr>
              <p:cNvSpPr txBox="1">
                <a:spLocks noRot="1" noChangeAspect="1" noMove="1" noResize="1" noEditPoints="1" noAdjustHandles="1" noChangeArrowheads="1" noChangeShapeType="1" noTextEdit="1"/>
              </p:cNvSpPr>
              <p:nvPr/>
            </p:nvSpPr>
            <p:spPr>
              <a:xfrm>
                <a:off x="2564494" y="2280155"/>
                <a:ext cx="1014608" cy="1571520"/>
              </a:xfrm>
              <a:prstGeom prst="rect">
                <a:avLst/>
              </a:prstGeom>
              <a:blipFill>
                <a:blip r:embed="rId8"/>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43C8465B-2E03-4581-9B67-D04E8718DD47}"/>
                  </a:ext>
                </a:extLst>
              </p:cNvPr>
              <p:cNvSpPr txBox="1"/>
              <p:nvPr/>
            </p:nvSpPr>
            <p:spPr>
              <a:xfrm>
                <a:off x="95218" y="3960368"/>
                <a:ext cx="1014608" cy="1568314"/>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3200" b="0" i="1" smtClean="0">
                              <a:latin typeface="Cambria Math" panose="02040503050406030204" pitchFamily="18" charset="0"/>
                            </a:rPr>
                          </m:ctrlPr>
                        </m:fPr>
                        <m:num>
                          <m:r>
                            <a:rPr lang="en-US" sz="3200" b="0" i="1" smtClean="0">
                              <a:latin typeface="Cambria Math" panose="02040503050406030204" pitchFamily="18" charset="0"/>
                            </a:rPr>
                            <m:t>3</m:t>
                          </m:r>
                        </m:num>
                        <m:den>
                          <m:r>
                            <a:rPr lang="en-US" sz="3200" b="0" i="1" smtClean="0">
                              <a:latin typeface="Cambria Math" panose="02040503050406030204" pitchFamily="18" charset="0"/>
                            </a:rPr>
                            <m:t>4</m:t>
                          </m:r>
                        </m:den>
                      </m:f>
                    </m:oMath>
                  </m:oMathPara>
                </a14:m>
                <a:endParaRPr lang="en-US" sz="3200" b="0" dirty="0"/>
              </a:p>
              <a:p>
                <a:endParaRPr lang="en-US" b="0" dirty="0"/>
              </a:p>
              <a:p>
                <a:endParaRPr lang="en-GB" dirty="0"/>
              </a:p>
            </p:txBody>
          </p:sp>
        </mc:Choice>
        <mc:Fallback xmlns="">
          <p:sp>
            <p:nvSpPr>
              <p:cNvPr id="10" name="TextBox 9">
                <a:extLst>
                  <a:ext uri="{FF2B5EF4-FFF2-40B4-BE49-F238E27FC236}">
                    <a16:creationId xmlns:a16="http://schemas.microsoft.com/office/drawing/2014/main" id="{43C8465B-2E03-4581-9B67-D04E8718DD47}"/>
                  </a:ext>
                </a:extLst>
              </p:cNvPr>
              <p:cNvSpPr txBox="1">
                <a:spLocks noRot="1" noChangeAspect="1" noMove="1" noResize="1" noEditPoints="1" noAdjustHandles="1" noChangeArrowheads="1" noChangeShapeType="1" noTextEdit="1"/>
              </p:cNvSpPr>
              <p:nvPr/>
            </p:nvSpPr>
            <p:spPr>
              <a:xfrm>
                <a:off x="95218" y="3960368"/>
                <a:ext cx="1014608" cy="1568314"/>
              </a:xfrm>
              <a:prstGeom prst="rect">
                <a:avLst/>
              </a:prstGeom>
              <a:blipFill>
                <a:blip r:embed="rId9"/>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3E75DEE0-6F2F-4C56-B59A-112F06ACB031}"/>
                  </a:ext>
                </a:extLst>
              </p:cNvPr>
              <p:cNvSpPr txBox="1"/>
              <p:nvPr/>
            </p:nvSpPr>
            <p:spPr>
              <a:xfrm>
                <a:off x="1285549" y="3957047"/>
                <a:ext cx="1014608" cy="1568314"/>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3200" b="0" i="1" smtClean="0">
                              <a:latin typeface="Cambria Math" panose="02040503050406030204" pitchFamily="18" charset="0"/>
                            </a:rPr>
                          </m:ctrlPr>
                        </m:fPr>
                        <m:num>
                          <m:r>
                            <a:rPr lang="en-US" sz="3200" b="0" i="1" smtClean="0">
                              <a:latin typeface="Cambria Math" panose="02040503050406030204" pitchFamily="18" charset="0"/>
                            </a:rPr>
                            <m:t>3</m:t>
                          </m:r>
                        </m:num>
                        <m:den>
                          <m:r>
                            <a:rPr lang="en-US" sz="3200" b="0" i="1" smtClean="0">
                              <a:latin typeface="Cambria Math" panose="02040503050406030204" pitchFamily="18" charset="0"/>
                            </a:rPr>
                            <m:t>21</m:t>
                          </m:r>
                        </m:den>
                      </m:f>
                    </m:oMath>
                  </m:oMathPara>
                </a14:m>
                <a:endParaRPr lang="en-US" sz="3200" b="0" dirty="0"/>
              </a:p>
              <a:p>
                <a:endParaRPr lang="en-US" b="0" dirty="0"/>
              </a:p>
              <a:p>
                <a:endParaRPr lang="en-GB" dirty="0"/>
              </a:p>
            </p:txBody>
          </p:sp>
        </mc:Choice>
        <mc:Fallback xmlns="">
          <p:sp>
            <p:nvSpPr>
              <p:cNvPr id="11" name="TextBox 10">
                <a:extLst>
                  <a:ext uri="{FF2B5EF4-FFF2-40B4-BE49-F238E27FC236}">
                    <a16:creationId xmlns:a16="http://schemas.microsoft.com/office/drawing/2014/main" id="{3E75DEE0-6F2F-4C56-B59A-112F06ACB031}"/>
                  </a:ext>
                </a:extLst>
              </p:cNvPr>
              <p:cNvSpPr txBox="1">
                <a:spLocks noRot="1" noChangeAspect="1" noMove="1" noResize="1" noEditPoints="1" noAdjustHandles="1" noChangeArrowheads="1" noChangeShapeType="1" noTextEdit="1"/>
              </p:cNvSpPr>
              <p:nvPr/>
            </p:nvSpPr>
            <p:spPr>
              <a:xfrm>
                <a:off x="1285549" y="3957047"/>
                <a:ext cx="1014608" cy="1568314"/>
              </a:xfrm>
              <a:prstGeom prst="rect">
                <a:avLst/>
              </a:prstGeom>
              <a:blipFill>
                <a:blip r:embed="rId10"/>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B31DB5CE-05FD-4D26-92B2-676B0C374A1F}"/>
                  </a:ext>
                </a:extLst>
              </p:cNvPr>
              <p:cNvSpPr txBox="1"/>
              <p:nvPr/>
            </p:nvSpPr>
            <p:spPr>
              <a:xfrm>
                <a:off x="2564494" y="3953841"/>
                <a:ext cx="1014608" cy="157152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3200" b="0" i="1" smtClean="0">
                              <a:latin typeface="Cambria Math" panose="02040503050406030204" pitchFamily="18" charset="0"/>
                            </a:rPr>
                          </m:ctrlPr>
                        </m:fPr>
                        <m:num>
                          <m:r>
                            <a:rPr lang="en-US" sz="3200" b="0" i="1" smtClean="0">
                              <a:latin typeface="Cambria Math" panose="02040503050406030204" pitchFamily="18" charset="0"/>
                            </a:rPr>
                            <m:t>1</m:t>
                          </m:r>
                        </m:num>
                        <m:den>
                          <m:r>
                            <a:rPr lang="en-US" sz="3200" b="0" i="1" smtClean="0">
                              <a:latin typeface="Cambria Math" panose="02040503050406030204" pitchFamily="18" charset="0"/>
                            </a:rPr>
                            <m:t>8</m:t>
                          </m:r>
                        </m:den>
                      </m:f>
                    </m:oMath>
                  </m:oMathPara>
                </a14:m>
                <a:endParaRPr lang="en-US" sz="3200" b="0" dirty="0"/>
              </a:p>
              <a:p>
                <a:endParaRPr lang="en-US" b="0" dirty="0"/>
              </a:p>
              <a:p>
                <a:endParaRPr lang="en-GB" dirty="0"/>
              </a:p>
            </p:txBody>
          </p:sp>
        </mc:Choice>
        <mc:Fallback xmlns="">
          <p:sp>
            <p:nvSpPr>
              <p:cNvPr id="12" name="TextBox 11">
                <a:extLst>
                  <a:ext uri="{FF2B5EF4-FFF2-40B4-BE49-F238E27FC236}">
                    <a16:creationId xmlns:a16="http://schemas.microsoft.com/office/drawing/2014/main" id="{B31DB5CE-05FD-4D26-92B2-676B0C374A1F}"/>
                  </a:ext>
                </a:extLst>
              </p:cNvPr>
              <p:cNvSpPr txBox="1">
                <a:spLocks noRot="1" noChangeAspect="1" noMove="1" noResize="1" noEditPoints="1" noAdjustHandles="1" noChangeArrowheads="1" noChangeShapeType="1" noTextEdit="1"/>
              </p:cNvSpPr>
              <p:nvPr/>
            </p:nvSpPr>
            <p:spPr>
              <a:xfrm>
                <a:off x="2564494" y="3953841"/>
                <a:ext cx="1014608" cy="1571520"/>
              </a:xfrm>
              <a:prstGeom prst="rect">
                <a:avLst/>
              </a:prstGeom>
              <a:blipFill>
                <a:blip r:embed="rId11"/>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3C920CDC-D67C-4ADD-A112-F0B314605345}"/>
                  </a:ext>
                </a:extLst>
              </p:cNvPr>
              <p:cNvSpPr txBox="1"/>
              <p:nvPr/>
            </p:nvSpPr>
            <p:spPr>
              <a:xfrm>
                <a:off x="122769" y="5498789"/>
                <a:ext cx="1014608" cy="157152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3200" b="0" i="1" smtClean="0">
                              <a:latin typeface="Cambria Math" panose="02040503050406030204" pitchFamily="18" charset="0"/>
                            </a:rPr>
                          </m:ctrlPr>
                        </m:fPr>
                        <m:num>
                          <m:r>
                            <a:rPr lang="en-US" sz="3200" b="0" i="1" smtClean="0">
                              <a:latin typeface="Cambria Math" panose="02040503050406030204" pitchFamily="18" charset="0"/>
                            </a:rPr>
                            <m:t>1</m:t>
                          </m:r>
                        </m:num>
                        <m:den>
                          <m:r>
                            <a:rPr lang="en-US" sz="3200" b="0" i="1" smtClean="0">
                              <a:latin typeface="Cambria Math" panose="02040503050406030204" pitchFamily="18" charset="0"/>
                            </a:rPr>
                            <m:t>10</m:t>
                          </m:r>
                        </m:den>
                      </m:f>
                    </m:oMath>
                  </m:oMathPara>
                </a14:m>
                <a:endParaRPr lang="en-US" sz="3200" b="0" dirty="0"/>
              </a:p>
              <a:p>
                <a:endParaRPr lang="en-US" b="0" dirty="0"/>
              </a:p>
              <a:p>
                <a:endParaRPr lang="en-GB" dirty="0"/>
              </a:p>
            </p:txBody>
          </p:sp>
        </mc:Choice>
        <mc:Fallback xmlns="">
          <p:sp>
            <p:nvSpPr>
              <p:cNvPr id="13" name="TextBox 12">
                <a:extLst>
                  <a:ext uri="{FF2B5EF4-FFF2-40B4-BE49-F238E27FC236}">
                    <a16:creationId xmlns:a16="http://schemas.microsoft.com/office/drawing/2014/main" id="{3C920CDC-D67C-4ADD-A112-F0B314605345}"/>
                  </a:ext>
                </a:extLst>
              </p:cNvPr>
              <p:cNvSpPr txBox="1">
                <a:spLocks noRot="1" noChangeAspect="1" noMove="1" noResize="1" noEditPoints="1" noAdjustHandles="1" noChangeArrowheads="1" noChangeShapeType="1" noTextEdit="1"/>
              </p:cNvSpPr>
              <p:nvPr/>
            </p:nvSpPr>
            <p:spPr>
              <a:xfrm>
                <a:off x="122769" y="5498789"/>
                <a:ext cx="1014608" cy="1571520"/>
              </a:xfrm>
              <a:prstGeom prst="rect">
                <a:avLst/>
              </a:prstGeom>
              <a:blipFill>
                <a:blip r:embed="rId12"/>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BAEC6B4F-8B7E-4381-997E-ED4F23B40269}"/>
                  </a:ext>
                </a:extLst>
              </p:cNvPr>
              <p:cNvSpPr txBox="1"/>
              <p:nvPr/>
            </p:nvSpPr>
            <p:spPr>
              <a:xfrm>
                <a:off x="1285549" y="5525393"/>
                <a:ext cx="1014608" cy="157152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3200" b="0" i="1" smtClean="0">
                              <a:latin typeface="Cambria Math" panose="02040503050406030204" pitchFamily="18" charset="0"/>
                            </a:rPr>
                          </m:ctrlPr>
                        </m:fPr>
                        <m:num>
                          <m:r>
                            <a:rPr lang="en-US" sz="3200" b="0" i="1" smtClean="0">
                              <a:latin typeface="Cambria Math" panose="02040503050406030204" pitchFamily="18" charset="0"/>
                            </a:rPr>
                            <m:t>2</m:t>
                          </m:r>
                        </m:num>
                        <m:den>
                          <m:r>
                            <a:rPr lang="en-US" sz="3200" b="0" i="1" smtClean="0">
                              <a:latin typeface="Cambria Math" panose="02040503050406030204" pitchFamily="18" charset="0"/>
                            </a:rPr>
                            <m:t>16</m:t>
                          </m:r>
                        </m:den>
                      </m:f>
                    </m:oMath>
                  </m:oMathPara>
                </a14:m>
                <a:endParaRPr lang="en-US" sz="3200" b="0" dirty="0"/>
              </a:p>
              <a:p>
                <a:endParaRPr lang="en-US" b="0" dirty="0"/>
              </a:p>
              <a:p>
                <a:endParaRPr lang="en-GB" dirty="0"/>
              </a:p>
            </p:txBody>
          </p:sp>
        </mc:Choice>
        <mc:Fallback xmlns="">
          <p:sp>
            <p:nvSpPr>
              <p:cNvPr id="14" name="TextBox 13">
                <a:extLst>
                  <a:ext uri="{FF2B5EF4-FFF2-40B4-BE49-F238E27FC236}">
                    <a16:creationId xmlns:a16="http://schemas.microsoft.com/office/drawing/2014/main" id="{BAEC6B4F-8B7E-4381-997E-ED4F23B40269}"/>
                  </a:ext>
                </a:extLst>
              </p:cNvPr>
              <p:cNvSpPr txBox="1">
                <a:spLocks noRot="1" noChangeAspect="1" noMove="1" noResize="1" noEditPoints="1" noAdjustHandles="1" noChangeArrowheads="1" noChangeShapeType="1" noTextEdit="1"/>
              </p:cNvSpPr>
              <p:nvPr/>
            </p:nvSpPr>
            <p:spPr>
              <a:xfrm>
                <a:off x="1285549" y="5525393"/>
                <a:ext cx="1014608" cy="1571520"/>
              </a:xfrm>
              <a:prstGeom prst="rect">
                <a:avLst/>
              </a:prstGeom>
              <a:blipFill>
                <a:blip r:embed="rId13"/>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B163CE71-039A-48E8-A90B-FEE2DB934445}"/>
                  </a:ext>
                </a:extLst>
              </p:cNvPr>
              <p:cNvSpPr txBox="1"/>
              <p:nvPr/>
            </p:nvSpPr>
            <p:spPr>
              <a:xfrm>
                <a:off x="2571328" y="5498789"/>
                <a:ext cx="1014608" cy="157152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3200" b="0" i="1" smtClean="0">
                              <a:latin typeface="Cambria Math" panose="02040503050406030204" pitchFamily="18" charset="0"/>
                            </a:rPr>
                          </m:ctrlPr>
                        </m:fPr>
                        <m:num>
                          <m:r>
                            <a:rPr lang="en-US" sz="3200" b="0" i="1" smtClean="0">
                              <a:latin typeface="Cambria Math" panose="02040503050406030204" pitchFamily="18" charset="0"/>
                            </a:rPr>
                            <m:t>6</m:t>
                          </m:r>
                        </m:num>
                        <m:den>
                          <m:r>
                            <a:rPr lang="en-US" sz="3200" b="0" i="1" smtClean="0">
                              <a:latin typeface="Cambria Math" panose="02040503050406030204" pitchFamily="18" charset="0"/>
                            </a:rPr>
                            <m:t>8</m:t>
                          </m:r>
                        </m:den>
                      </m:f>
                    </m:oMath>
                  </m:oMathPara>
                </a14:m>
                <a:endParaRPr lang="en-US" sz="3200" b="0" dirty="0"/>
              </a:p>
              <a:p>
                <a:endParaRPr lang="en-US" b="0" dirty="0"/>
              </a:p>
              <a:p>
                <a:endParaRPr lang="en-GB" dirty="0"/>
              </a:p>
            </p:txBody>
          </p:sp>
        </mc:Choice>
        <mc:Fallback xmlns="">
          <p:sp>
            <p:nvSpPr>
              <p:cNvPr id="15" name="TextBox 14">
                <a:extLst>
                  <a:ext uri="{FF2B5EF4-FFF2-40B4-BE49-F238E27FC236}">
                    <a16:creationId xmlns:a16="http://schemas.microsoft.com/office/drawing/2014/main" id="{B163CE71-039A-48E8-A90B-FEE2DB934445}"/>
                  </a:ext>
                </a:extLst>
              </p:cNvPr>
              <p:cNvSpPr txBox="1">
                <a:spLocks noRot="1" noChangeAspect="1" noMove="1" noResize="1" noEditPoints="1" noAdjustHandles="1" noChangeArrowheads="1" noChangeShapeType="1" noTextEdit="1"/>
              </p:cNvSpPr>
              <p:nvPr/>
            </p:nvSpPr>
            <p:spPr>
              <a:xfrm>
                <a:off x="2571328" y="5498789"/>
                <a:ext cx="1014608" cy="1571520"/>
              </a:xfrm>
              <a:prstGeom prst="rect">
                <a:avLst/>
              </a:prstGeom>
              <a:blipFill>
                <a:blip r:embed="rId14"/>
                <a:stretch>
                  <a:fillRect/>
                </a:stretch>
              </a:blipFill>
            </p:spPr>
            <p:txBody>
              <a:bodyPr/>
              <a:lstStyle/>
              <a:p>
                <a:r>
                  <a:rPr lang="en-GB">
                    <a:noFill/>
                  </a:rPr>
                  <a:t> </a:t>
                </a:r>
              </a:p>
            </p:txBody>
          </p:sp>
        </mc:Fallback>
      </mc:AlternateContent>
    </p:spTree>
    <p:extLst>
      <p:ext uri="{BB962C8B-B14F-4D97-AF65-F5344CB8AC3E}">
        <p14:creationId xmlns:p14="http://schemas.microsoft.com/office/powerpoint/2010/main" val="29870319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a:extLst>
              <a:ext uri="{FF2B5EF4-FFF2-40B4-BE49-F238E27FC236}">
                <a16:creationId xmlns:a16="http://schemas.microsoft.com/office/drawing/2014/main" id="{A43B3C2C-719C-4896-B620-9D91226C74D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71308" y="630000"/>
            <a:ext cx="2372692" cy="2372692"/>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a:extLst>
              <a:ext uri="{FF2B5EF4-FFF2-40B4-BE49-F238E27FC236}">
                <a16:creationId xmlns:a16="http://schemas.microsoft.com/office/drawing/2014/main" id="{D447E79F-855C-444B-9F71-156D561CE057}"/>
              </a:ext>
            </a:extLst>
          </p:cNvPr>
          <p:cNvSpPr>
            <a:spLocks noGrp="1"/>
          </p:cNvSpPr>
          <p:nvPr>
            <p:ph type="body" idx="1"/>
          </p:nvPr>
        </p:nvSpPr>
        <p:spPr/>
        <p:txBody>
          <a:bodyPr/>
          <a:lstStyle/>
          <a:p>
            <a:pPr algn="ctr"/>
            <a:r>
              <a:rPr lang="en-US" dirty="0"/>
              <a:t>Are you ready for a challenge?</a:t>
            </a:r>
            <a:endParaRPr lang="en-GB" dirty="0"/>
          </a:p>
        </p:txBody>
      </p:sp>
      <p:sp>
        <p:nvSpPr>
          <p:cNvPr id="5" name="Title 4">
            <a:extLst>
              <a:ext uri="{FF2B5EF4-FFF2-40B4-BE49-F238E27FC236}">
                <a16:creationId xmlns:a16="http://schemas.microsoft.com/office/drawing/2014/main" id="{E5BEEFFB-20C6-4596-9157-D3C82D7A16AA}"/>
              </a:ext>
            </a:extLst>
          </p:cNvPr>
          <p:cNvSpPr>
            <a:spLocks noGrp="1"/>
          </p:cNvSpPr>
          <p:nvPr>
            <p:ph type="title"/>
          </p:nvPr>
        </p:nvSpPr>
        <p:spPr/>
        <p:txBody>
          <a:bodyPr/>
          <a:lstStyle/>
          <a:p>
            <a:endParaRPr lang="en-GB"/>
          </a:p>
        </p:txBody>
      </p:sp>
      <mc:AlternateContent xmlns:mc="http://schemas.openxmlformats.org/markup-compatibility/2006">
        <mc:Choice xmlns:a14="http://schemas.microsoft.com/office/drawing/2010/main" Requires="a14">
          <p:sp>
            <p:nvSpPr>
              <p:cNvPr id="4" name="Thought Bubble: Cloud 3">
                <a:extLst>
                  <a:ext uri="{FF2B5EF4-FFF2-40B4-BE49-F238E27FC236}">
                    <a16:creationId xmlns:a16="http://schemas.microsoft.com/office/drawing/2014/main" id="{53DDC161-52D7-4D65-9339-CB2139B61794}"/>
                  </a:ext>
                </a:extLst>
              </p:cNvPr>
              <p:cNvSpPr/>
              <p:nvPr/>
            </p:nvSpPr>
            <p:spPr bwMode="auto">
              <a:xfrm>
                <a:off x="0" y="838839"/>
                <a:ext cx="8081320" cy="5180321"/>
              </a:xfrm>
              <a:prstGeom prst="cloudCallout">
                <a:avLst/>
              </a:prstGeom>
              <a:solidFill>
                <a:srgbClr val="82CBDD"/>
              </a:solidFill>
              <a:ln>
                <a:noFill/>
              </a:ln>
              <a:effectLst/>
            </p:spPr>
            <p:txBody>
              <a:bodyPr vert="horz" wrap="square" lIns="91440" tIns="45720" rIns="91440" bIns="45720" numCol="1" rtlCol="0" anchor="t" anchorCtr="0" compatLnSpc="1">
                <a:prstTxWarp prst="textNoShape">
                  <a:avLst/>
                </a:prstTxWarp>
              </a:bodyPr>
              <a:lstStyle/>
              <a:p>
                <a:pPr algn="ctr">
                  <a:buNone/>
                </a:pPr>
                <a:r>
                  <a:rPr lang="en-US" sz="2400" dirty="0"/>
                  <a:t>I was planning a walk with my adorable puppy today but only had a limited time to walk. I asked him if he would rather go for </a:t>
                </a:r>
                <a14:m>
                  <m:oMath xmlns:m="http://schemas.openxmlformats.org/officeDocument/2006/math">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1</m:t>
                        </m:r>
                      </m:num>
                      <m:den>
                        <m:r>
                          <a:rPr lang="en-US" sz="2400" b="0" i="1" smtClean="0">
                            <a:latin typeface="Cambria Math" panose="02040503050406030204" pitchFamily="18" charset="0"/>
                          </a:rPr>
                          <m:t>2</m:t>
                        </m:r>
                      </m:den>
                    </m:f>
                    <m:r>
                      <a:rPr lang="en-US" sz="2400" b="0" i="1" smtClean="0">
                        <a:latin typeface="Cambria Math" panose="02040503050406030204" pitchFamily="18" charset="0"/>
                      </a:rPr>
                      <m:t> </m:t>
                    </m:r>
                    <m:r>
                      <a:rPr lang="en-US" sz="2400" b="0" i="1" smtClean="0"/>
                      <m:t>𝑜𝑓</m:t>
                    </m:r>
                    <m:r>
                      <a:rPr lang="en-US" sz="2400" b="0" i="1" smtClean="0"/>
                      <m:t> </m:t>
                    </m:r>
                    <m:r>
                      <a:rPr lang="en-US" sz="2400" b="0" i="1" smtClean="0"/>
                      <m:t>𝑎𝑛</m:t>
                    </m:r>
                    <m:r>
                      <a:rPr lang="en-US" sz="2400" b="0" i="1" smtClean="0"/>
                      <m:t> </m:t>
                    </m:r>
                    <m:r>
                      <a:rPr lang="en-US" sz="2400" b="0" i="1" smtClean="0"/>
                      <m:t>h𝑜𝑢𝑟</m:t>
                    </m:r>
                    <m:r>
                      <a:rPr lang="en-US" sz="2400" b="0" i="1" smtClean="0"/>
                      <m:t> </m:t>
                    </m:r>
                    <m:r>
                      <a:rPr lang="en-US" sz="2400" b="0" i="1" smtClean="0"/>
                      <m:t>𝑜𝑟</m:t>
                    </m:r>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30</m:t>
                        </m:r>
                      </m:num>
                      <m:den>
                        <m:r>
                          <a:rPr lang="en-US" sz="2400" b="0" i="1" smtClean="0">
                            <a:latin typeface="Cambria Math" panose="02040503050406030204" pitchFamily="18" charset="0"/>
                          </a:rPr>
                          <m:t>60</m:t>
                        </m:r>
                      </m:den>
                    </m:f>
                    <m:r>
                      <a:rPr lang="en-US" sz="2400" b="0" i="1" smtClean="0">
                        <a:latin typeface="Cambria Math" panose="02040503050406030204" pitchFamily="18" charset="0"/>
                      </a:rPr>
                      <m:t>𝑜𝑓</m:t>
                    </m:r>
                    <m:r>
                      <a:rPr lang="en-US" sz="2400" b="0" i="1" smtClean="0">
                        <a:latin typeface="Cambria Math" panose="02040503050406030204" pitchFamily="18" charset="0"/>
                      </a:rPr>
                      <m:t> </m:t>
                    </m:r>
                    <m:r>
                      <a:rPr lang="en-US" sz="2400" b="0" i="1" smtClean="0">
                        <a:latin typeface="Cambria Math" panose="02040503050406030204" pitchFamily="18" charset="0"/>
                      </a:rPr>
                      <m:t>𝑎𝑛</m:t>
                    </m:r>
                    <m:r>
                      <a:rPr lang="en-US" sz="2400" b="0" i="1" smtClean="0">
                        <a:latin typeface="Cambria Math" panose="02040503050406030204" pitchFamily="18" charset="0"/>
                      </a:rPr>
                      <m:t> </m:t>
                    </m:r>
                    <m:r>
                      <a:rPr lang="en-US" sz="2400" b="0" i="1" smtClean="0">
                        <a:latin typeface="Cambria Math" panose="02040503050406030204" pitchFamily="18" charset="0"/>
                      </a:rPr>
                      <m:t>h𝑜𝑢𝑟</m:t>
                    </m:r>
                    <m:r>
                      <a:rPr lang="en-US" sz="2400" b="0" i="1" smtClean="0">
                        <a:latin typeface="Cambria Math" panose="02040503050406030204" pitchFamily="18" charset="0"/>
                      </a:rPr>
                      <m:t>.</m:t>
                    </m:r>
                  </m:oMath>
                </a14:m>
                <a:endParaRPr lang="en-US" sz="2400" b="0" dirty="0"/>
              </a:p>
              <a:p>
                <a:pPr algn="ctr">
                  <a:buNone/>
                </a:pPr>
                <a:endParaRPr lang="en-US" sz="2400" dirty="0"/>
              </a:p>
              <a:p>
                <a:pPr algn="ctr">
                  <a:buNone/>
                </a:pPr>
                <a:r>
                  <a:rPr lang="en-US" sz="2400" dirty="0"/>
                  <a:t>Which do you think he preferred?</a:t>
                </a:r>
              </a:p>
              <a:p>
                <a:pPr algn="ctr">
                  <a:buNone/>
                </a:pPr>
                <a:endParaRPr lang="en-US" sz="2400" dirty="0"/>
              </a:p>
              <a:p>
                <a:pPr algn="ctr">
                  <a:buNone/>
                </a:pPr>
                <a:r>
                  <a:rPr lang="en-US" sz="2400" dirty="0"/>
                  <a:t>What would you say to him about those fractions?!</a:t>
                </a:r>
              </a:p>
              <a:p>
                <a:pPr algn="ctr">
                  <a:buNone/>
                </a:pPr>
                <a:endParaRPr lang="en-US" sz="2400" dirty="0"/>
              </a:p>
              <a:p>
                <a:pPr algn="ctr">
                  <a:buNone/>
                </a:pPr>
                <a:endParaRPr lang="en-GB" sz="2400" dirty="0"/>
              </a:p>
            </p:txBody>
          </p:sp>
        </mc:Choice>
        <mc:Fallback>
          <p:sp>
            <p:nvSpPr>
              <p:cNvPr id="4" name="Thought Bubble: Cloud 3">
                <a:extLst>
                  <a:ext uri="{FF2B5EF4-FFF2-40B4-BE49-F238E27FC236}">
                    <a16:creationId xmlns:a16="http://schemas.microsoft.com/office/drawing/2014/main" id="{53DDC161-52D7-4D65-9339-CB2139B61794}"/>
                  </a:ext>
                </a:extLst>
              </p:cNvPr>
              <p:cNvSpPr>
                <a:spLocks noRot="1" noChangeAspect="1" noMove="1" noResize="1" noEditPoints="1" noAdjustHandles="1" noChangeArrowheads="1" noChangeShapeType="1" noTextEdit="1"/>
              </p:cNvSpPr>
              <p:nvPr/>
            </p:nvSpPr>
            <p:spPr bwMode="auto">
              <a:xfrm>
                <a:off x="0" y="838839"/>
                <a:ext cx="8081320" cy="5180321"/>
              </a:xfrm>
              <a:prstGeom prst="cloudCallout">
                <a:avLst/>
              </a:prstGeom>
              <a:blipFill>
                <a:blip r:embed="rId4"/>
                <a:stretch>
                  <a:fillRect/>
                </a:stretch>
              </a:blipFill>
              <a:ln>
                <a:noFill/>
              </a:ln>
              <a:effectLst/>
            </p:spPr>
            <p:txBody>
              <a:bodyPr/>
              <a:lstStyle/>
              <a:p>
                <a:r>
                  <a:rPr lang="en-GB">
                    <a:noFill/>
                  </a:rPr>
                  <a:t> </a:t>
                </a:r>
              </a:p>
            </p:txBody>
          </p:sp>
        </mc:Fallback>
      </mc:AlternateContent>
    </p:spTree>
    <p:extLst>
      <p:ext uri="{BB962C8B-B14F-4D97-AF65-F5344CB8AC3E}">
        <p14:creationId xmlns:p14="http://schemas.microsoft.com/office/powerpoint/2010/main" val="28484688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A106EA8B-82EB-4991-A844-BDA86803E6C7}"/>
              </a:ext>
            </a:extLst>
          </p:cNvPr>
          <p:cNvSpPr>
            <a:spLocks noGrp="1"/>
          </p:cNvSpPr>
          <p:nvPr>
            <p:ph type="body" sz="quarter" idx="12"/>
          </p:nvPr>
        </p:nvSpPr>
        <p:spPr/>
        <p:txBody>
          <a:bodyPr>
            <a:normAutofit fontScale="70000" lnSpcReduction="20000"/>
          </a:bodyPr>
          <a:lstStyle/>
          <a:p>
            <a:r>
              <a:rPr lang="en-GB" dirty="0">
                <a:hlinkClick r:id="rId2">
                  <a:extLst>
                    <a:ext uri="{A12FA001-AC4F-418D-AE19-62706E023703}">
                      <ahyp:hlinkClr xmlns:ahyp="http://schemas.microsoft.com/office/drawing/2018/hyperlinkcolor" val="tx"/>
                    </a:ext>
                  </a:extLst>
                </a:hlinkClick>
              </a:rPr>
              <a:t>https://www.ncetm.org.uk/classroom-resources/vl-upper-key-stage-2-fractions-video-lessons/</a:t>
            </a:r>
            <a:endParaRPr lang="en-GB" dirty="0"/>
          </a:p>
        </p:txBody>
      </p:sp>
    </p:spTree>
    <p:extLst>
      <p:ext uri="{BB962C8B-B14F-4D97-AF65-F5344CB8AC3E}">
        <p14:creationId xmlns:p14="http://schemas.microsoft.com/office/powerpoint/2010/main" val="25290371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5DC4BE1-AC64-A347-A926-9A3E0EEB63BE}"/>
              </a:ext>
            </a:extLst>
          </p:cNvPr>
          <p:cNvSpPr>
            <a:spLocks noGrp="1"/>
          </p:cNvSpPr>
          <p:nvPr>
            <p:ph type="body" idx="1"/>
          </p:nvPr>
        </p:nvSpPr>
        <p:spPr/>
        <p:txBody>
          <a:bodyPr/>
          <a:lstStyle/>
          <a:p>
            <a:pPr algn="ctr"/>
            <a:r>
              <a:rPr lang="en-US" dirty="0"/>
              <a:t>Upper KS2 Fractions Lesson 11      </a:t>
            </a:r>
          </a:p>
        </p:txBody>
      </p:sp>
      <p:sp>
        <p:nvSpPr>
          <p:cNvPr id="9" name="Title 8">
            <a:extLst>
              <a:ext uri="{FF2B5EF4-FFF2-40B4-BE49-F238E27FC236}">
                <a16:creationId xmlns:a16="http://schemas.microsoft.com/office/drawing/2014/main" id="{DBB03D7A-46AF-40B2-9C07-BDE3F97C9CCD}"/>
              </a:ext>
            </a:extLst>
          </p:cNvPr>
          <p:cNvSpPr>
            <a:spLocks noGrp="1"/>
          </p:cNvSpPr>
          <p:nvPr>
            <p:ph type="title"/>
          </p:nvPr>
        </p:nvSpPr>
        <p:spPr/>
        <p:txBody>
          <a:bodyPr/>
          <a:lstStyle/>
          <a:p>
            <a:endParaRPr lang="en-GB"/>
          </a:p>
        </p:txBody>
      </p:sp>
      <p:pic>
        <p:nvPicPr>
          <p:cNvPr id="3" name="Picture 2">
            <a:extLst>
              <a:ext uri="{FF2B5EF4-FFF2-40B4-BE49-F238E27FC236}">
                <a16:creationId xmlns:a16="http://schemas.microsoft.com/office/drawing/2014/main" id="{9EB78013-AE48-F246-A59D-62A086DE2F5C}"/>
              </a:ext>
            </a:extLst>
          </p:cNvPr>
          <p:cNvPicPr>
            <a:picLocks noChangeAspect="1"/>
          </p:cNvPicPr>
          <p:nvPr/>
        </p:nvPicPr>
        <p:blipFill>
          <a:blip r:embed="rId4"/>
          <a:stretch>
            <a:fillRect/>
          </a:stretch>
        </p:blipFill>
        <p:spPr>
          <a:xfrm>
            <a:off x="166737" y="1844824"/>
            <a:ext cx="4405977" cy="4284712"/>
          </a:xfrm>
          <a:prstGeom prst="rect">
            <a:avLst/>
          </a:prstGeom>
        </p:spPr>
      </p:pic>
      <p:pic>
        <p:nvPicPr>
          <p:cNvPr id="4" name="Picture 3">
            <a:extLst>
              <a:ext uri="{FF2B5EF4-FFF2-40B4-BE49-F238E27FC236}">
                <a16:creationId xmlns:a16="http://schemas.microsoft.com/office/drawing/2014/main" id="{6AEC0D68-E301-9E4E-B4B3-C2C2DD77912E}"/>
              </a:ext>
            </a:extLst>
          </p:cNvPr>
          <p:cNvPicPr>
            <a:picLocks noChangeAspect="1"/>
          </p:cNvPicPr>
          <p:nvPr/>
        </p:nvPicPr>
        <p:blipFill>
          <a:blip r:embed="rId5">
            <a:duotone>
              <a:prstClr val="black"/>
              <a:srgbClr val="26CAEA">
                <a:tint val="45000"/>
                <a:satMod val="400000"/>
              </a:srgbClr>
            </a:duotone>
          </a:blip>
          <a:stretch>
            <a:fillRect/>
          </a:stretch>
        </p:blipFill>
        <p:spPr>
          <a:xfrm>
            <a:off x="4932040" y="1760364"/>
            <a:ext cx="1670615" cy="1665362"/>
          </a:xfrm>
          <a:prstGeom prst="rect">
            <a:avLst/>
          </a:prstGeom>
        </p:spPr>
      </p:pic>
      <p:sp>
        <p:nvSpPr>
          <p:cNvPr id="5" name="TextBox 4">
            <a:extLst>
              <a:ext uri="{FF2B5EF4-FFF2-40B4-BE49-F238E27FC236}">
                <a16:creationId xmlns:a16="http://schemas.microsoft.com/office/drawing/2014/main" id="{439A98B3-9E56-024A-82C1-CC5D93264385}"/>
              </a:ext>
            </a:extLst>
          </p:cNvPr>
          <p:cNvSpPr txBox="1"/>
          <p:nvPr/>
        </p:nvSpPr>
        <p:spPr>
          <a:xfrm>
            <a:off x="166023" y="1248596"/>
            <a:ext cx="8682844" cy="400110"/>
          </a:xfrm>
          <a:prstGeom prst="rect">
            <a:avLst/>
          </a:prstGeom>
          <a:noFill/>
        </p:spPr>
        <p:txBody>
          <a:bodyPr wrap="square" rtlCol="0">
            <a:spAutoFit/>
          </a:bodyPr>
          <a:lstStyle/>
          <a:p>
            <a:pPr>
              <a:buNone/>
            </a:pPr>
            <a:r>
              <a:rPr lang="en-US" sz="2000" dirty="0">
                <a:latin typeface="Arial" panose="020B0604020202020204" pitchFamily="34" charset="0"/>
                <a:cs typeface="Arial" panose="020B0604020202020204" pitchFamily="34" charset="0"/>
              </a:rPr>
              <a:t>Sometimes, Always or Never True?</a:t>
            </a:r>
          </a:p>
        </p:txBody>
      </p:sp>
      <p:pic>
        <p:nvPicPr>
          <p:cNvPr id="7" name="Picture 6">
            <a:extLst>
              <a:ext uri="{FF2B5EF4-FFF2-40B4-BE49-F238E27FC236}">
                <a16:creationId xmlns:a16="http://schemas.microsoft.com/office/drawing/2014/main" id="{450B034C-B485-514B-BDE3-0A0C9B2B2AE1}"/>
              </a:ext>
            </a:extLst>
          </p:cNvPr>
          <p:cNvPicPr>
            <a:picLocks noChangeAspect="1"/>
          </p:cNvPicPr>
          <p:nvPr/>
        </p:nvPicPr>
        <p:blipFill>
          <a:blip r:embed="rId6">
            <a:duotone>
              <a:prstClr val="black"/>
              <a:srgbClr val="26CAEA">
                <a:tint val="45000"/>
                <a:satMod val="400000"/>
              </a:srgbClr>
            </a:duotone>
            <a:extLst>
              <a:ext uri="{BEBA8EAE-BF5A-486C-A8C5-ECC9F3942E4B}">
                <a14:imgProps xmlns:a14="http://schemas.microsoft.com/office/drawing/2010/main">
                  <a14:imgLayer>
                    <a14:imgEffect>
                      <a14:sharpenSoften amount="26000"/>
                    </a14:imgEffect>
                  </a14:imgLayer>
                </a14:imgProps>
              </a:ext>
            </a:extLst>
          </a:blip>
          <a:stretch>
            <a:fillRect/>
          </a:stretch>
        </p:blipFill>
        <p:spPr>
          <a:xfrm>
            <a:off x="6961981" y="1760364"/>
            <a:ext cx="1673341" cy="1710060"/>
          </a:xfrm>
          <a:prstGeom prst="rect">
            <a:avLst/>
          </a:prstGeom>
        </p:spPr>
      </p:pic>
      <p:pic>
        <p:nvPicPr>
          <p:cNvPr id="8" name="Picture 7">
            <a:extLst>
              <a:ext uri="{FF2B5EF4-FFF2-40B4-BE49-F238E27FC236}">
                <a16:creationId xmlns:a16="http://schemas.microsoft.com/office/drawing/2014/main" id="{2AE48BBC-90A2-FC46-A5B6-F942C307FDB9}"/>
              </a:ext>
            </a:extLst>
          </p:cNvPr>
          <p:cNvPicPr>
            <a:picLocks noChangeAspect="1"/>
          </p:cNvPicPr>
          <p:nvPr/>
        </p:nvPicPr>
        <p:blipFill>
          <a:blip r:embed="rId7">
            <a:duotone>
              <a:prstClr val="black"/>
              <a:schemeClr val="accent6">
                <a:tint val="45000"/>
                <a:satMod val="400000"/>
              </a:schemeClr>
            </a:duotone>
            <a:extLst>
              <a:ext uri="{BEBA8EAE-BF5A-486C-A8C5-ECC9F3942E4B}">
                <a14:imgProps xmlns:a14="http://schemas.microsoft.com/office/drawing/2010/main">
                  <a14:imgLayer>
                    <a14:imgEffect>
                      <a14:saturation sat="400000"/>
                    </a14:imgEffect>
                  </a14:imgLayer>
                </a14:imgProps>
              </a:ext>
            </a:extLst>
          </a:blip>
          <a:stretch>
            <a:fillRect/>
          </a:stretch>
        </p:blipFill>
        <p:spPr>
          <a:xfrm>
            <a:off x="4826873" y="3680667"/>
            <a:ext cx="3726036" cy="1097006"/>
          </a:xfrm>
          <a:prstGeom prst="rect">
            <a:avLst/>
          </a:prstGeom>
          <a:ln w="28575">
            <a:solidFill>
              <a:schemeClr val="tx1"/>
            </a:solidFill>
          </a:ln>
        </p:spPr>
      </p:pic>
      <p:sp>
        <p:nvSpPr>
          <p:cNvPr id="6" name="Speech Bubble: Oval 5">
            <a:extLst>
              <a:ext uri="{FF2B5EF4-FFF2-40B4-BE49-F238E27FC236}">
                <a16:creationId xmlns:a16="http://schemas.microsoft.com/office/drawing/2014/main" id="{6980DE3D-2D05-4CF4-839E-949178A362DF}"/>
              </a:ext>
            </a:extLst>
          </p:cNvPr>
          <p:cNvSpPr/>
          <p:nvPr/>
        </p:nvSpPr>
        <p:spPr bwMode="auto">
          <a:xfrm>
            <a:off x="5606321" y="1760364"/>
            <a:ext cx="914400" cy="612648"/>
          </a:xfrm>
          <a:prstGeom prst="wedgeEllipseCallou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grpSp>
        <p:nvGrpSpPr>
          <p:cNvPr id="16" name="Group 15">
            <a:extLst>
              <a:ext uri="{FF2B5EF4-FFF2-40B4-BE49-F238E27FC236}">
                <a16:creationId xmlns:a16="http://schemas.microsoft.com/office/drawing/2014/main" id="{3C4C6E5B-6D6F-4804-9562-EE081364725F}"/>
              </a:ext>
            </a:extLst>
          </p:cNvPr>
          <p:cNvGrpSpPr/>
          <p:nvPr/>
        </p:nvGrpSpPr>
        <p:grpSpPr>
          <a:xfrm>
            <a:off x="166023" y="1760364"/>
            <a:ext cx="4428875" cy="4459683"/>
            <a:chOff x="162013" y="1334127"/>
            <a:chExt cx="4920839" cy="5306105"/>
          </a:xfrm>
        </p:grpSpPr>
        <p:sp>
          <p:nvSpPr>
            <p:cNvPr id="11" name="Rectangle 10">
              <a:extLst>
                <a:ext uri="{FF2B5EF4-FFF2-40B4-BE49-F238E27FC236}">
                  <a16:creationId xmlns:a16="http://schemas.microsoft.com/office/drawing/2014/main" id="{1A1701D7-68D0-4F28-86C8-0244936C6201}"/>
                </a:ext>
              </a:extLst>
            </p:cNvPr>
            <p:cNvSpPr/>
            <p:nvPr/>
          </p:nvSpPr>
          <p:spPr bwMode="auto">
            <a:xfrm>
              <a:off x="162013" y="1334127"/>
              <a:ext cx="4895397" cy="5306105"/>
            </a:xfrm>
            <a:prstGeom prst="rect">
              <a:avLst/>
            </a:prstGeom>
            <a:solidFill>
              <a:schemeClr val="accent1">
                <a:lumMod val="75000"/>
              </a:schemeClr>
            </a:solidFill>
            <a:ln w="76200">
              <a:solidFill>
                <a:schemeClr val="accent2">
                  <a:lumMod val="75000"/>
                </a:schemeClr>
              </a:solid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15" name="TextBox 14">
              <a:extLst>
                <a:ext uri="{FF2B5EF4-FFF2-40B4-BE49-F238E27FC236}">
                  <a16:creationId xmlns:a16="http://schemas.microsoft.com/office/drawing/2014/main" id="{01BE5ADC-BB46-4AE2-807B-D27139C7474B}"/>
                </a:ext>
              </a:extLst>
            </p:cNvPr>
            <p:cNvSpPr txBox="1"/>
            <p:nvPr/>
          </p:nvSpPr>
          <p:spPr>
            <a:xfrm>
              <a:off x="256020" y="1480009"/>
              <a:ext cx="4826832" cy="5126671"/>
            </a:xfrm>
            <a:prstGeom prst="rect">
              <a:avLst/>
            </a:prstGeom>
            <a:noFill/>
          </p:spPr>
          <p:txBody>
            <a:bodyPr wrap="square" rtlCol="0">
              <a:spAutoFit/>
            </a:bodyPr>
            <a:lstStyle/>
            <a:p>
              <a:r>
                <a:rPr lang="en-US" sz="1400" b="1" dirty="0">
                  <a:solidFill>
                    <a:schemeClr val="bg1"/>
                  </a:solidFill>
                </a:rPr>
                <a:t>Most numbers have factors which come in pairs</a:t>
              </a:r>
              <a:r>
                <a:rPr lang="en-US" sz="1400" dirty="0">
                  <a:solidFill>
                    <a:schemeClr val="bg1"/>
                  </a:solidFill>
                </a:rPr>
                <a:t>.</a:t>
              </a:r>
            </a:p>
            <a:p>
              <a:r>
                <a:rPr lang="en-US" sz="1400" dirty="0">
                  <a:solidFill>
                    <a:schemeClr val="bg1"/>
                  </a:solidFill>
                </a:rPr>
                <a:t>i.e. factors of 12 are:</a:t>
              </a:r>
              <a:br>
                <a:rPr lang="en-US" sz="1400" dirty="0">
                  <a:solidFill>
                    <a:schemeClr val="bg1"/>
                  </a:solidFill>
                </a:rPr>
              </a:br>
              <a:r>
                <a:rPr lang="en-US" sz="1400" dirty="0">
                  <a:solidFill>
                    <a:schemeClr val="bg1"/>
                  </a:solidFill>
                </a:rPr>
                <a:t>1 and 12	2 and 6	3 and 4</a:t>
              </a:r>
              <a:br>
                <a:rPr lang="en-US" sz="1400" dirty="0">
                  <a:solidFill>
                    <a:schemeClr val="bg1"/>
                  </a:solidFill>
                </a:rPr>
              </a:br>
              <a:r>
                <a:rPr lang="en-US" sz="1400" dirty="0">
                  <a:solidFill>
                    <a:schemeClr val="bg1"/>
                  </a:solidFill>
                </a:rPr>
                <a:t>The product of these factor pairs is 12.</a:t>
              </a:r>
              <a:br>
                <a:rPr lang="en-US" sz="1400" dirty="0">
                  <a:solidFill>
                    <a:schemeClr val="bg1"/>
                  </a:solidFill>
                </a:rPr>
              </a:br>
              <a:r>
                <a:rPr lang="en-US" sz="1400" dirty="0">
                  <a:solidFill>
                    <a:schemeClr val="bg1"/>
                  </a:solidFill>
                </a:rPr>
                <a:t>As an ordered list these factors are written:</a:t>
              </a:r>
              <a:br>
                <a:rPr lang="en-US" sz="1400" dirty="0">
                  <a:solidFill>
                    <a:schemeClr val="bg1"/>
                  </a:solidFill>
                </a:rPr>
              </a:br>
              <a:r>
                <a:rPr lang="en-US" sz="1400" dirty="0">
                  <a:solidFill>
                    <a:schemeClr val="bg1"/>
                  </a:solidFill>
                </a:rPr>
                <a:t>1, 2, 3, 4, 6, 12. we have an </a:t>
              </a:r>
              <a:r>
                <a:rPr lang="en-US" sz="1400" b="1" dirty="0">
                  <a:solidFill>
                    <a:schemeClr val="bg1"/>
                  </a:solidFill>
                </a:rPr>
                <a:t>even</a:t>
              </a:r>
              <a:r>
                <a:rPr lang="en-US" sz="1400" dirty="0">
                  <a:solidFill>
                    <a:schemeClr val="bg1"/>
                  </a:solidFill>
                </a:rPr>
                <a:t> number of factors.</a:t>
              </a:r>
            </a:p>
            <a:p>
              <a:endParaRPr lang="en-US" sz="1400" dirty="0">
                <a:solidFill>
                  <a:schemeClr val="bg1"/>
                </a:solidFill>
              </a:endParaRPr>
            </a:p>
            <a:p>
              <a:r>
                <a:rPr lang="en-US" sz="1400" dirty="0">
                  <a:solidFill>
                    <a:schemeClr val="bg1"/>
                  </a:solidFill>
                </a:rPr>
                <a:t>However, </a:t>
              </a:r>
              <a:r>
                <a:rPr lang="en-US" sz="1400" u="sng" dirty="0">
                  <a:solidFill>
                    <a:schemeClr val="bg1"/>
                  </a:solidFill>
                </a:rPr>
                <a:t>factors of 36 </a:t>
              </a:r>
              <a:r>
                <a:rPr lang="en-US" sz="1400" dirty="0">
                  <a:solidFill>
                    <a:schemeClr val="bg1"/>
                  </a:solidFill>
                </a:rPr>
                <a:t>are:</a:t>
              </a:r>
              <a:br>
                <a:rPr lang="en-US" sz="1400" dirty="0">
                  <a:solidFill>
                    <a:schemeClr val="bg1"/>
                  </a:solidFill>
                </a:rPr>
              </a:br>
              <a:r>
                <a:rPr lang="en-US" sz="1400" dirty="0">
                  <a:solidFill>
                    <a:schemeClr val="bg1"/>
                  </a:solidFill>
                </a:rPr>
                <a:t>1 and 36	2 and 18	3 and 12	4 and 9</a:t>
              </a:r>
              <a:br>
                <a:rPr lang="en-US" sz="1400" dirty="0">
                  <a:solidFill>
                    <a:schemeClr val="bg1"/>
                  </a:solidFill>
                </a:rPr>
              </a:br>
              <a:r>
                <a:rPr lang="en-US" sz="1400" dirty="0">
                  <a:solidFill>
                    <a:schemeClr val="bg1"/>
                  </a:solidFill>
                </a:rPr>
                <a:t>6 and 6</a:t>
              </a:r>
              <a:br>
                <a:rPr lang="en-US" sz="1400" dirty="0">
                  <a:solidFill>
                    <a:schemeClr val="bg1"/>
                  </a:solidFill>
                </a:rPr>
              </a:br>
              <a:r>
                <a:rPr lang="en-US" sz="1400" dirty="0">
                  <a:solidFill>
                    <a:schemeClr val="bg1"/>
                  </a:solidFill>
                </a:rPr>
                <a:t>Because 36 is a </a:t>
              </a:r>
              <a:r>
                <a:rPr lang="en-US" sz="1400" b="1" dirty="0">
                  <a:solidFill>
                    <a:schemeClr val="bg1"/>
                  </a:solidFill>
                </a:rPr>
                <a:t>square number, </a:t>
              </a:r>
              <a:r>
                <a:rPr lang="en-US" sz="1400" dirty="0">
                  <a:solidFill>
                    <a:schemeClr val="bg1"/>
                  </a:solidFill>
                </a:rPr>
                <a:t>it has the repeated factor of 6.</a:t>
              </a:r>
            </a:p>
            <a:p>
              <a:r>
                <a:rPr lang="en-US" sz="1400" dirty="0">
                  <a:solidFill>
                    <a:schemeClr val="bg1"/>
                  </a:solidFill>
                </a:rPr>
                <a:t>As an ordered list we have 1, 2, 3, 4, 6, 9, 12, 18, 36.</a:t>
              </a:r>
              <a:br>
                <a:rPr lang="en-US" sz="1400" dirty="0">
                  <a:solidFill>
                    <a:schemeClr val="bg1"/>
                  </a:solidFill>
                </a:rPr>
              </a:br>
              <a:r>
                <a:rPr lang="en-US" sz="1400" dirty="0">
                  <a:solidFill>
                    <a:schemeClr val="bg1"/>
                  </a:solidFill>
                </a:rPr>
                <a:t>We only write the repeated factor once in the list; therefore, this number has an odd number of factors.</a:t>
              </a:r>
            </a:p>
            <a:p>
              <a:br>
                <a:rPr lang="en-US" sz="1400" dirty="0">
                  <a:solidFill>
                    <a:schemeClr val="bg1"/>
                  </a:solidFill>
                </a:rPr>
              </a:br>
              <a:r>
                <a:rPr lang="en-US" sz="1400" b="1" dirty="0">
                  <a:solidFill>
                    <a:schemeClr val="bg1"/>
                  </a:solidFill>
                </a:rPr>
                <a:t>All square numbers have an odd number of factors.</a:t>
              </a:r>
            </a:p>
            <a:p>
              <a:br>
                <a:rPr lang="en-US" dirty="0"/>
              </a:br>
              <a:endParaRPr lang="en-GB" dirty="0"/>
            </a:p>
          </p:txBody>
        </p:sp>
      </p:grpSp>
      <p:sp>
        <p:nvSpPr>
          <p:cNvPr id="10" name="TextBox 9">
            <a:extLst>
              <a:ext uri="{FF2B5EF4-FFF2-40B4-BE49-F238E27FC236}">
                <a16:creationId xmlns:a16="http://schemas.microsoft.com/office/drawing/2014/main" id="{E49FDDE6-AFAC-4059-947D-D9FC8C3ED687}"/>
              </a:ext>
            </a:extLst>
          </p:cNvPr>
          <p:cNvSpPr txBox="1"/>
          <p:nvPr/>
        </p:nvSpPr>
        <p:spPr>
          <a:xfrm>
            <a:off x="0" y="785210"/>
            <a:ext cx="9144000" cy="461665"/>
          </a:xfrm>
          <a:prstGeom prst="rect">
            <a:avLst/>
          </a:prstGeom>
          <a:noFill/>
        </p:spPr>
        <p:txBody>
          <a:bodyPr wrap="square" rtlCol="0">
            <a:spAutoFit/>
          </a:bodyPr>
          <a:lstStyle/>
          <a:p>
            <a:pPr algn="ctr"/>
            <a:r>
              <a:rPr lang="en-GB" sz="2400" b="1" dirty="0">
                <a:latin typeface="Arial" panose="020B0604020202020204" pitchFamily="34" charset="0"/>
                <a:cs typeface="Arial" panose="020B0604020202020204" pitchFamily="34" charset="0"/>
              </a:rPr>
              <a:t>Practice activity</a:t>
            </a:r>
          </a:p>
        </p:txBody>
      </p:sp>
    </p:spTree>
    <p:custDataLst>
      <p:tags r:id="rId1"/>
    </p:custDataLst>
    <p:extLst>
      <p:ext uri="{BB962C8B-B14F-4D97-AF65-F5344CB8AC3E}">
        <p14:creationId xmlns:p14="http://schemas.microsoft.com/office/powerpoint/2010/main" val="368816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a:extLst>
              <a:ext uri="{FF2B5EF4-FFF2-40B4-BE49-F238E27FC236}">
                <a16:creationId xmlns:a16="http://schemas.microsoft.com/office/drawing/2014/main" id="{A64DBD94-2953-489D-8EEF-E5081B495BBD}"/>
              </a:ext>
            </a:extLst>
          </p:cNvPr>
          <p:cNvSpPr txBox="1">
            <a:spLocks/>
          </p:cNvSpPr>
          <p:nvPr/>
        </p:nvSpPr>
        <p:spPr>
          <a:xfrm>
            <a:off x="0" y="-1144"/>
            <a:ext cx="9144000" cy="630000"/>
          </a:xfrm>
          <a:prstGeom prst="rect">
            <a:avLst/>
          </a:prstGeom>
          <a:solidFill>
            <a:srgbClr val="82CBDD"/>
          </a:solidFill>
        </p:spPr>
        <p:txBody>
          <a:bodyPr vert="horz" lIns="180000" tIns="45720" rIns="180000" bIns="4572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000" dirty="0"/>
              <a:t>Upper KS2 Fractions Lesson 11</a:t>
            </a:r>
          </a:p>
        </p:txBody>
      </p:sp>
      <p:pic>
        <p:nvPicPr>
          <p:cNvPr id="7" name="Picture 6">
            <a:extLst>
              <a:ext uri="{FF2B5EF4-FFF2-40B4-BE49-F238E27FC236}">
                <a16:creationId xmlns:a16="http://schemas.microsoft.com/office/drawing/2014/main" id="{8F288BA4-9371-442C-9234-F867C3DA6F0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0207" y="928069"/>
            <a:ext cx="7907446" cy="2401163"/>
          </a:xfrm>
          <a:prstGeom prst="rect">
            <a:avLst/>
          </a:prstGeom>
        </p:spPr>
      </p:pic>
      <p:graphicFrame>
        <p:nvGraphicFramePr>
          <p:cNvPr id="27" name="Object 26">
            <a:extLst>
              <a:ext uri="{FF2B5EF4-FFF2-40B4-BE49-F238E27FC236}">
                <a16:creationId xmlns:a16="http://schemas.microsoft.com/office/drawing/2014/main" id="{D269733E-889A-4633-AAE4-D185AEAA96C3}"/>
              </a:ext>
            </a:extLst>
          </p:cNvPr>
          <p:cNvGraphicFramePr>
            <a:graphicFrameLocks noChangeAspect="1"/>
          </p:cNvGraphicFramePr>
          <p:nvPr/>
        </p:nvGraphicFramePr>
        <p:xfrm>
          <a:off x="572923" y="3371280"/>
          <a:ext cx="254000" cy="723900"/>
        </p:xfrm>
        <a:graphic>
          <a:graphicData uri="http://schemas.openxmlformats.org/presentationml/2006/ole">
            <mc:AlternateContent xmlns:mc="http://schemas.openxmlformats.org/markup-compatibility/2006">
              <mc:Choice xmlns:v="urn:schemas-microsoft-com:vml" Requires="v">
                <p:oleObj spid="_x0000_s1026" name="Equation" r:id="rId5" imgW="253800" imgH="723600" progId="Equation.DSMT4">
                  <p:embed/>
                </p:oleObj>
              </mc:Choice>
              <mc:Fallback>
                <p:oleObj name="Equation" r:id="rId5" imgW="253800" imgH="723600" progId="Equation.DSMT4">
                  <p:embed/>
                  <p:pic>
                    <p:nvPicPr>
                      <p:cNvPr id="27" name="Object 26">
                        <a:extLst>
                          <a:ext uri="{FF2B5EF4-FFF2-40B4-BE49-F238E27FC236}">
                            <a16:creationId xmlns:a16="http://schemas.microsoft.com/office/drawing/2014/main" id="{D269733E-889A-4633-AAE4-D185AEAA96C3}"/>
                          </a:ext>
                        </a:extLst>
                      </p:cNvPr>
                      <p:cNvPicPr/>
                      <p:nvPr/>
                    </p:nvPicPr>
                    <p:blipFill>
                      <a:blip r:embed="rId6"/>
                      <a:stretch>
                        <a:fillRect/>
                      </a:stretch>
                    </p:blipFill>
                    <p:spPr>
                      <a:xfrm>
                        <a:off x="572923" y="3371280"/>
                        <a:ext cx="254000" cy="723900"/>
                      </a:xfrm>
                      <a:prstGeom prst="rect">
                        <a:avLst/>
                      </a:prstGeom>
                    </p:spPr>
                  </p:pic>
                </p:oleObj>
              </mc:Fallback>
            </mc:AlternateContent>
          </a:graphicData>
        </a:graphic>
      </p:graphicFrame>
      <p:graphicFrame>
        <p:nvGraphicFramePr>
          <p:cNvPr id="28" name="Object 27">
            <a:extLst>
              <a:ext uri="{FF2B5EF4-FFF2-40B4-BE49-F238E27FC236}">
                <a16:creationId xmlns:a16="http://schemas.microsoft.com/office/drawing/2014/main" id="{304028BB-0221-4926-B33F-9B337B730484}"/>
              </a:ext>
            </a:extLst>
          </p:cNvPr>
          <p:cNvGraphicFramePr>
            <a:graphicFrameLocks noChangeAspect="1"/>
          </p:cNvGraphicFramePr>
          <p:nvPr/>
        </p:nvGraphicFramePr>
        <p:xfrm>
          <a:off x="1426998" y="3371280"/>
          <a:ext cx="241300" cy="736600"/>
        </p:xfrm>
        <a:graphic>
          <a:graphicData uri="http://schemas.openxmlformats.org/presentationml/2006/ole">
            <mc:AlternateContent xmlns:mc="http://schemas.openxmlformats.org/markup-compatibility/2006">
              <mc:Choice xmlns:v="urn:schemas-microsoft-com:vml" Requires="v">
                <p:oleObj spid="_x0000_s1027" name="Equation" r:id="rId7" imgW="241200" imgH="736560" progId="Equation.DSMT4">
                  <p:embed/>
                </p:oleObj>
              </mc:Choice>
              <mc:Fallback>
                <p:oleObj name="Equation" r:id="rId7" imgW="241200" imgH="736560" progId="Equation.DSMT4">
                  <p:embed/>
                  <p:pic>
                    <p:nvPicPr>
                      <p:cNvPr id="28" name="Object 27">
                        <a:extLst>
                          <a:ext uri="{FF2B5EF4-FFF2-40B4-BE49-F238E27FC236}">
                            <a16:creationId xmlns:a16="http://schemas.microsoft.com/office/drawing/2014/main" id="{304028BB-0221-4926-B33F-9B337B730484}"/>
                          </a:ext>
                        </a:extLst>
                      </p:cNvPr>
                      <p:cNvPicPr/>
                      <p:nvPr/>
                    </p:nvPicPr>
                    <p:blipFill>
                      <a:blip r:embed="rId8"/>
                      <a:stretch>
                        <a:fillRect/>
                      </a:stretch>
                    </p:blipFill>
                    <p:spPr>
                      <a:xfrm>
                        <a:off x="1426998" y="3371280"/>
                        <a:ext cx="241300" cy="736600"/>
                      </a:xfrm>
                      <a:prstGeom prst="rect">
                        <a:avLst/>
                      </a:prstGeom>
                    </p:spPr>
                  </p:pic>
                </p:oleObj>
              </mc:Fallback>
            </mc:AlternateContent>
          </a:graphicData>
        </a:graphic>
      </p:graphicFrame>
      <p:graphicFrame>
        <p:nvGraphicFramePr>
          <p:cNvPr id="29" name="Object 28">
            <a:extLst>
              <a:ext uri="{FF2B5EF4-FFF2-40B4-BE49-F238E27FC236}">
                <a16:creationId xmlns:a16="http://schemas.microsoft.com/office/drawing/2014/main" id="{95777E1B-817A-4BBB-ADA3-6D8ADB2D7904}"/>
              </a:ext>
            </a:extLst>
          </p:cNvPr>
          <p:cNvGraphicFramePr>
            <a:graphicFrameLocks noChangeAspect="1"/>
          </p:cNvGraphicFramePr>
          <p:nvPr/>
        </p:nvGraphicFramePr>
        <p:xfrm>
          <a:off x="2149310" y="3364930"/>
          <a:ext cx="368300" cy="723900"/>
        </p:xfrm>
        <a:graphic>
          <a:graphicData uri="http://schemas.openxmlformats.org/presentationml/2006/ole">
            <mc:AlternateContent xmlns:mc="http://schemas.openxmlformats.org/markup-compatibility/2006">
              <mc:Choice xmlns:v="urn:schemas-microsoft-com:vml" Requires="v">
                <p:oleObj spid="_x0000_s1028" name="Equation" r:id="rId9" imgW="368280" imgH="723600" progId="Equation.DSMT4">
                  <p:embed/>
                </p:oleObj>
              </mc:Choice>
              <mc:Fallback>
                <p:oleObj name="Equation" r:id="rId9" imgW="368280" imgH="723600" progId="Equation.DSMT4">
                  <p:embed/>
                  <p:pic>
                    <p:nvPicPr>
                      <p:cNvPr id="29" name="Object 28">
                        <a:extLst>
                          <a:ext uri="{FF2B5EF4-FFF2-40B4-BE49-F238E27FC236}">
                            <a16:creationId xmlns:a16="http://schemas.microsoft.com/office/drawing/2014/main" id="{95777E1B-817A-4BBB-ADA3-6D8ADB2D7904}"/>
                          </a:ext>
                        </a:extLst>
                      </p:cNvPr>
                      <p:cNvPicPr/>
                      <p:nvPr/>
                    </p:nvPicPr>
                    <p:blipFill>
                      <a:blip r:embed="rId10"/>
                      <a:stretch>
                        <a:fillRect/>
                      </a:stretch>
                    </p:blipFill>
                    <p:spPr>
                      <a:xfrm>
                        <a:off x="2149310" y="3364930"/>
                        <a:ext cx="368300" cy="723900"/>
                      </a:xfrm>
                      <a:prstGeom prst="rect">
                        <a:avLst/>
                      </a:prstGeom>
                    </p:spPr>
                  </p:pic>
                </p:oleObj>
              </mc:Fallback>
            </mc:AlternateContent>
          </a:graphicData>
        </a:graphic>
      </p:graphicFrame>
      <p:graphicFrame>
        <p:nvGraphicFramePr>
          <p:cNvPr id="30" name="Object 29">
            <a:extLst>
              <a:ext uri="{FF2B5EF4-FFF2-40B4-BE49-F238E27FC236}">
                <a16:creationId xmlns:a16="http://schemas.microsoft.com/office/drawing/2014/main" id="{0A722EA6-5E3A-4423-ADBB-8C9319D578E6}"/>
              </a:ext>
            </a:extLst>
          </p:cNvPr>
          <p:cNvGraphicFramePr>
            <a:graphicFrameLocks noChangeAspect="1"/>
          </p:cNvGraphicFramePr>
          <p:nvPr/>
        </p:nvGraphicFramePr>
        <p:xfrm>
          <a:off x="3003385" y="3371280"/>
          <a:ext cx="381000" cy="736600"/>
        </p:xfrm>
        <a:graphic>
          <a:graphicData uri="http://schemas.openxmlformats.org/presentationml/2006/ole">
            <mc:AlternateContent xmlns:mc="http://schemas.openxmlformats.org/markup-compatibility/2006">
              <mc:Choice xmlns:v="urn:schemas-microsoft-com:vml" Requires="v">
                <p:oleObj spid="_x0000_s1029" name="Equation" r:id="rId11" imgW="380880" imgH="736560" progId="Equation.DSMT4">
                  <p:embed/>
                </p:oleObj>
              </mc:Choice>
              <mc:Fallback>
                <p:oleObj name="Equation" r:id="rId11" imgW="380880" imgH="736560" progId="Equation.DSMT4">
                  <p:embed/>
                  <p:pic>
                    <p:nvPicPr>
                      <p:cNvPr id="30" name="Object 29">
                        <a:extLst>
                          <a:ext uri="{FF2B5EF4-FFF2-40B4-BE49-F238E27FC236}">
                            <a16:creationId xmlns:a16="http://schemas.microsoft.com/office/drawing/2014/main" id="{0A722EA6-5E3A-4423-ADBB-8C9319D578E6}"/>
                          </a:ext>
                        </a:extLst>
                      </p:cNvPr>
                      <p:cNvPicPr/>
                      <p:nvPr/>
                    </p:nvPicPr>
                    <p:blipFill>
                      <a:blip r:embed="rId12"/>
                      <a:stretch>
                        <a:fillRect/>
                      </a:stretch>
                    </p:blipFill>
                    <p:spPr>
                      <a:xfrm>
                        <a:off x="3003385" y="3371280"/>
                        <a:ext cx="381000" cy="736600"/>
                      </a:xfrm>
                      <a:prstGeom prst="rect">
                        <a:avLst/>
                      </a:prstGeom>
                    </p:spPr>
                  </p:pic>
                </p:oleObj>
              </mc:Fallback>
            </mc:AlternateContent>
          </a:graphicData>
        </a:graphic>
      </p:graphicFrame>
      <p:graphicFrame>
        <p:nvGraphicFramePr>
          <p:cNvPr id="33" name="Object 32">
            <a:extLst>
              <a:ext uri="{FF2B5EF4-FFF2-40B4-BE49-F238E27FC236}">
                <a16:creationId xmlns:a16="http://schemas.microsoft.com/office/drawing/2014/main" id="{EA534CB3-6FCD-461F-AA67-23FB6AA30C3E}"/>
              </a:ext>
            </a:extLst>
          </p:cNvPr>
          <p:cNvGraphicFramePr>
            <a:graphicFrameLocks noChangeAspect="1"/>
          </p:cNvGraphicFramePr>
          <p:nvPr/>
        </p:nvGraphicFramePr>
        <p:xfrm>
          <a:off x="1008374" y="3675632"/>
          <a:ext cx="215900" cy="177800"/>
        </p:xfrm>
        <a:graphic>
          <a:graphicData uri="http://schemas.openxmlformats.org/presentationml/2006/ole">
            <mc:AlternateContent xmlns:mc="http://schemas.openxmlformats.org/markup-compatibility/2006">
              <mc:Choice xmlns:v="urn:schemas-microsoft-com:vml" Requires="v">
                <p:oleObj spid="_x0000_s1030" name="Equation" r:id="rId13" imgW="215640" imgH="177480" progId="Equation.DSMT4">
                  <p:embed/>
                </p:oleObj>
              </mc:Choice>
              <mc:Fallback>
                <p:oleObj name="Equation" r:id="rId13" imgW="215640" imgH="177480" progId="Equation.DSMT4">
                  <p:embed/>
                  <p:pic>
                    <p:nvPicPr>
                      <p:cNvPr id="33" name="Object 32">
                        <a:extLst>
                          <a:ext uri="{FF2B5EF4-FFF2-40B4-BE49-F238E27FC236}">
                            <a16:creationId xmlns:a16="http://schemas.microsoft.com/office/drawing/2014/main" id="{EA534CB3-6FCD-461F-AA67-23FB6AA30C3E}"/>
                          </a:ext>
                        </a:extLst>
                      </p:cNvPr>
                      <p:cNvPicPr/>
                      <p:nvPr/>
                    </p:nvPicPr>
                    <p:blipFill>
                      <a:blip r:embed="rId14"/>
                      <a:stretch>
                        <a:fillRect/>
                      </a:stretch>
                    </p:blipFill>
                    <p:spPr>
                      <a:xfrm>
                        <a:off x="1008374" y="3675632"/>
                        <a:ext cx="215900" cy="177800"/>
                      </a:xfrm>
                      <a:prstGeom prst="rect">
                        <a:avLst/>
                      </a:prstGeom>
                    </p:spPr>
                  </p:pic>
                </p:oleObj>
              </mc:Fallback>
            </mc:AlternateContent>
          </a:graphicData>
        </a:graphic>
      </p:graphicFrame>
      <p:graphicFrame>
        <p:nvGraphicFramePr>
          <p:cNvPr id="34" name="Object 33">
            <a:extLst>
              <a:ext uri="{FF2B5EF4-FFF2-40B4-BE49-F238E27FC236}">
                <a16:creationId xmlns:a16="http://schemas.microsoft.com/office/drawing/2014/main" id="{F2FAC093-1399-4736-B3A8-FFA717B95503}"/>
              </a:ext>
            </a:extLst>
          </p:cNvPr>
          <p:cNvGraphicFramePr>
            <a:graphicFrameLocks noChangeAspect="1"/>
          </p:cNvGraphicFramePr>
          <p:nvPr/>
        </p:nvGraphicFramePr>
        <p:xfrm>
          <a:off x="1857369" y="3683569"/>
          <a:ext cx="209550" cy="161925"/>
        </p:xfrm>
        <a:graphic>
          <a:graphicData uri="http://schemas.openxmlformats.org/presentationml/2006/ole">
            <mc:AlternateContent xmlns:mc="http://schemas.openxmlformats.org/markup-compatibility/2006">
              <mc:Choice xmlns:v="urn:schemas-microsoft-com:vml" Requires="v">
                <p:oleObj spid="_x0000_s1031" name="Equation" r:id="rId15" imgW="209540" imgH="161764" progId="Equation.DSMT4">
                  <p:embed/>
                </p:oleObj>
              </mc:Choice>
              <mc:Fallback>
                <p:oleObj name="Equation" r:id="rId15" imgW="209540" imgH="161764" progId="Equation.DSMT4">
                  <p:embed/>
                  <p:pic>
                    <p:nvPicPr>
                      <p:cNvPr id="34" name="Object 33">
                        <a:extLst>
                          <a:ext uri="{FF2B5EF4-FFF2-40B4-BE49-F238E27FC236}">
                            <a16:creationId xmlns:a16="http://schemas.microsoft.com/office/drawing/2014/main" id="{F2FAC093-1399-4736-B3A8-FFA717B95503}"/>
                          </a:ext>
                        </a:extLst>
                      </p:cNvPr>
                      <p:cNvPicPr/>
                      <p:nvPr/>
                    </p:nvPicPr>
                    <p:blipFill>
                      <a:blip r:embed="rId16"/>
                      <a:stretch>
                        <a:fillRect/>
                      </a:stretch>
                    </p:blipFill>
                    <p:spPr>
                      <a:xfrm>
                        <a:off x="1857369" y="3683569"/>
                        <a:ext cx="209550" cy="161925"/>
                      </a:xfrm>
                      <a:prstGeom prst="rect">
                        <a:avLst/>
                      </a:prstGeom>
                    </p:spPr>
                  </p:pic>
                </p:oleObj>
              </mc:Fallback>
            </mc:AlternateContent>
          </a:graphicData>
        </a:graphic>
      </p:graphicFrame>
      <p:graphicFrame>
        <p:nvGraphicFramePr>
          <p:cNvPr id="35" name="Object 34">
            <a:extLst>
              <a:ext uri="{FF2B5EF4-FFF2-40B4-BE49-F238E27FC236}">
                <a16:creationId xmlns:a16="http://schemas.microsoft.com/office/drawing/2014/main" id="{A18C8D47-354D-4E6F-8B3D-16047F7B7130}"/>
              </a:ext>
            </a:extLst>
          </p:cNvPr>
          <p:cNvGraphicFramePr>
            <a:graphicFrameLocks noChangeAspect="1"/>
          </p:cNvGraphicFramePr>
          <p:nvPr/>
        </p:nvGraphicFramePr>
        <p:xfrm>
          <a:off x="2637149" y="3668329"/>
          <a:ext cx="215900" cy="177800"/>
        </p:xfrm>
        <a:graphic>
          <a:graphicData uri="http://schemas.openxmlformats.org/presentationml/2006/ole">
            <mc:AlternateContent xmlns:mc="http://schemas.openxmlformats.org/markup-compatibility/2006">
              <mc:Choice xmlns:v="urn:schemas-microsoft-com:vml" Requires="v">
                <p:oleObj spid="_x0000_s1032" name="Equation" r:id="rId17" imgW="215640" imgH="177480" progId="Equation.DSMT4">
                  <p:embed/>
                </p:oleObj>
              </mc:Choice>
              <mc:Fallback>
                <p:oleObj name="Equation" r:id="rId17" imgW="215640" imgH="177480" progId="Equation.DSMT4">
                  <p:embed/>
                  <p:pic>
                    <p:nvPicPr>
                      <p:cNvPr id="35" name="Object 34">
                        <a:extLst>
                          <a:ext uri="{FF2B5EF4-FFF2-40B4-BE49-F238E27FC236}">
                            <a16:creationId xmlns:a16="http://schemas.microsoft.com/office/drawing/2014/main" id="{A18C8D47-354D-4E6F-8B3D-16047F7B7130}"/>
                          </a:ext>
                        </a:extLst>
                      </p:cNvPr>
                      <p:cNvPicPr/>
                      <p:nvPr/>
                    </p:nvPicPr>
                    <p:blipFill>
                      <a:blip r:embed="rId14"/>
                      <a:stretch>
                        <a:fillRect/>
                      </a:stretch>
                    </p:blipFill>
                    <p:spPr>
                      <a:xfrm>
                        <a:off x="2637149" y="3668329"/>
                        <a:ext cx="215900" cy="177800"/>
                      </a:xfrm>
                      <a:prstGeom prst="rect">
                        <a:avLst/>
                      </a:prstGeom>
                    </p:spPr>
                  </p:pic>
                </p:oleObj>
              </mc:Fallback>
            </mc:AlternateContent>
          </a:graphicData>
        </a:graphic>
      </p:graphicFrame>
      <p:sp>
        <p:nvSpPr>
          <p:cNvPr id="3" name="Speech Bubble: Oval 2">
            <a:extLst>
              <a:ext uri="{FF2B5EF4-FFF2-40B4-BE49-F238E27FC236}">
                <a16:creationId xmlns:a16="http://schemas.microsoft.com/office/drawing/2014/main" id="{A173B21C-F958-4108-8BC2-CA940F4DEBBB}"/>
              </a:ext>
            </a:extLst>
          </p:cNvPr>
          <p:cNvSpPr/>
          <p:nvPr/>
        </p:nvSpPr>
        <p:spPr bwMode="auto">
          <a:xfrm>
            <a:off x="191923" y="4438572"/>
            <a:ext cx="3930488" cy="1636835"/>
          </a:xfrm>
          <a:prstGeom prst="wedgeEllipseCallout">
            <a:avLst/>
          </a:prstGeom>
          <a:solidFill>
            <a:srgbClr val="82CBDD"/>
          </a:solidFill>
          <a:ln>
            <a:noFill/>
          </a:ln>
          <a:effectLst/>
        </p:spPr>
        <p:txBody>
          <a:bodyPr vert="horz" wrap="square" lIns="91440" tIns="45720" rIns="91440" bIns="45720" numCol="1" rtlCol="0" anchor="t" anchorCtr="0" compatLnSpc="1">
            <a:prstTxWarp prst="textNoShape">
              <a:avLst/>
            </a:prstTxWarp>
          </a:bodyPr>
          <a:lstStyle/>
          <a:p>
            <a:pPr marL="457200" marR="0" defTabSz="914400" rtl="0" eaLnBrk="1" fontAlgn="base" latinLnBrk="0" hangingPunct="1">
              <a:lnSpc>
                <a:spcPct val="100000"/>
              </a:lnSpc>
              <a:spcBef>
                <a:spcPct val="20000"/>
              </a:spcBef>
              <a:spcAft>
                <a:spcPct val="0"/>
              </a:spcAft>
              <a:buClr>
                <a:srgbClr val="00628C"/>
              </a:buClr>
              <a:buSzTx/>
              <a:buNone/>
              <a:tabLst/>
            </a:pPr>
            <a:r>
              <a:rPr kumimoji="0" lang="en-US" sz="1800" b="0" i="0" u="none" strike="noStrike" cap="none" normalizeH="0" baseline="0" dirty="0">
                <a:ln>
                  <a:noFill/>
                </a:ln>
                <a:solidFill>
                  <a:schemeClr val="tx1"/>
                </a:solidFill>
                <a:effectLst/>
                <a:latin typeface="Arial" charset="0"/>
              </a:rPr>
              <a:t>What can you tell me about this family of equivalent fractions?</a:t>
            </a:r>
            <a:endParaRPr kumimoji="0" lang="en-GB" sz="1800" b="0" i="0" u="none" strike="noStrike" cap="none" normalizeH="0" baseline="0" dirty="0">
              <a:ln>
                <a:noFill/>
              </a:ln>
              <a:solidFill>
                <a:schemeClr val="tx1"/>
              </a:solidFill>
              <a:effectLst/>
              <a:latin typeface="Arial" charset="0"/>
            </a:endParaRPr>
          </a:p>
        </p:txBody>
      </p:sp>
      <p:sp>
        <p:nvSpPr>
          <p:cNvPr id="4" name="Text Placeholder 3">
            <a:extLst>
              <a:ext uri="{FF2B5EF4-FFF2-40B4-BE49-F238E27FC236}">
                <a16:creationId xmlns:a16="http://schemas.microsoft.com/office/drawing/2014/main" id="{7BCE419A-6127-4CF7-8A6E-7C2348234E4C}"/>
              </a:ext>
            </a:extLst>
          </p:cNvPr>
          <p:cNvSpPr>
            <a:spLocks noGrp="1"/>
          </p:cNvSpPr>
          <p:nvPr>
            <p:ph type="body" idx="1"/>
          </p:nvPr>
        </p:nvSpPr>
        <p:spPr/>
        <p:txBody>
          <a:bodyPr/>
          <a:lstStyle/>
          <a:p>
            <a:endParaRPr lang="en-GB"/>
          </a:p>
        </p:txBody>
      </p:sp>
      <p:sp>
        <p:nvSpPr>
          <p:cNvPr id="2" name="Title 1">
            <a:extLst>
              <a:ext uri="{FF2B5EF4-FFF2-40B4-BE49-F238E27FC236}">
                <a16:creationId xmlns:a16="http://schemas.microsoft.com/office/drawing/2014/main" id="{F9C8883E-3501-4ACD-A77B-378DCA365212}"/>
              </a:ext>
            </a:extLst>
          </p:cNvPr>
          <p:cNvSpPr>
            <a:spLocks noGrp="1"/>
          </p:cNvSpPr>
          <p:nvPr>
            <p:ph type="title"/>
          </p:nvPr>
        </p:nvSpPr>
        <p:spPr/>
        <p:txBody>
          <a:bodyPr/>
          <a:lstStyle/>
          <a:p>
            <a:endParaRPr lang="en-GB"/>
          </a:p>
        </p:txBody>
      </p:sp>
    </p:spTree>
    <p:extLst>
      <p:ext uri="{BB962C8B-B14F-4D97-AF65-F5344CB8AC3E}">
        <p14:creationId xmlns:p14="http://schemas.microsoft.com/office/powerpoint/2010/main" val="26804626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4F69C7D-D120-449E-AE35-2DACBE8A3981}"/>
              </a:ext>
            </a:extLst>
          </p:cNvPr>
          <p:cNvSpPr>
            <a:spLocks noGrp="1"/>
          </p:cNvSpPr>
          <p:nvPr>
            <p:ph type="body" idx="1"/>
          </p:nvPr>
        </p:nvSpPr>
        <p:spPr/>
        <p:txBody>
          <a:bodyPr/>
          <a:lstStyle/>
          <a:p>
            <a:pPr algn="ctr"/>
            <a:endParaRPr lang="en-US" dirty="0"/>
          </a:p>
          <a:p>
            <a:pPr algn="ctr"/>
            <a:r>
              <a:rPr lang="en-US" dirty="0"/>
              <a:t>Upper KS2 Fractions Lesson 11</a:t>
            </a:r>
          </a:p>
          <a:p>
            <a:pPr algn="ctr"/>
            <a:endParaRPr lang="en-GB" dirty="0"/>
          </a:p>
        </p:txBody>
      </p:sp>
      <p:sp>
        <p:nvSpPr>
          <p:cNvPr id="15" name="Title 14">
            <a:extLst>
              <a:ext uri="{FF2B5EF4-FFF2-40B4-BE49-F238E27FC236}">
                <a16:creationId xmlns:a16="http://schemas.microsoft.com/office/drawing/2014/main" id="{943DD517-66F3-4D0E-8717-2F674DDE659F}"/>
              </a:ext>
            </a:extLst>
          </p:cNvPr>
          <p:cNvSpPr>
            <a:spLocks noGrp="1"/>
          </p:cNvSpPr>
          <p:nvPr>
            <p:ph type="title"/>
          </p:nvPr>
        </p:nvSpPr>
        <p:spPr/>
        <p:txBody>
          <a:bodyPr/>
          <a:lstStyle/>
          <a:p>
            <a:endParaRPr lang="en-GB"/>
          </a:p>
        </p:txBody>
      </p:sp>
      <p:graphicFrame>
        <p:nvGraphicFramePr>
          <p:cNvPr id="3" name="Object 2">
            <a:extLst>
              <a:ext uri="{FF2B5EF4-FFF2-40B4-BE49-F238E27FC236}">
                <a16:creationId xmlns:a16="http://schemas.microsoft.com/office/drawing/2014/main" id="{42002086-2E3D-4EF4-BE92-9A75C7253EC5}"/>
              </a:ext>
            </a:extLst>
          </p:cNvPr>
          <p:cNvGraphicFramePr>
            <a:graphicFrameLocks noChangeAspect="1"/>
          </p:cNvGraphicFramePr>
          <p:nvPr/>
        </p:nvGraphicFramePr>
        <p:xfrm>
          <a:off x="572923" y="3371280"/>
          <a:ext cx="254000" cy="723900"/>
        </p:xfrm>
        <a:graphic>
          <a:graphicData uri="http://schemas.openxmlformats.org/presentationml/2006/ole">
            <mc:AlternateContent xmlns:mc="http://schemas.openxmlformats.org/markup-compatibility/2006">
              <mc:Choice xmlns:v="urn:schemas-microsoft-com:vml" Requires="v">
                <p:oleObj spid="_x0000_s2050" name="Equation" r:id="rId5" imgW="253800" imgH="723600" progId="Equation.DSMT4">
                  <p:embed/>
                </p:oleObj>
              </mc:Choice>
              <mc:Fallback>
                <p:oleObj name="Equation" r:id="rId5" imgW="253800" imgH="723600" progId="Equation.DSMT4">
                  <p:embed/>
                  <p:pic>
                    <p:nvPicPr>
                      <p:cNvPr id="3" name="Object 2">
                        <a:extLst>
                          <a:ext uri="{FF2B5EF4-FFF2-40B4-BE49-F238E27FC236}">
                            <a16:creationId xmlns:a16="http://schemas.microsoft.com/office/drawing/2014/main" id="{42002086-2E3D-4EF4-BE92-9A75C7253EC5}"/>
                          </a:ext>
                        </a:extLst>
                      </p:cNvPr>
                      <p:cNvPicPr/>
                      <p:nvPr/>
                    </p:nvPicPr>
                    <p:blipFill>
                      <a:blip r:embed="rId6"/>
                      <a:stretch>
                        <a:fillRect/>
                      </a:stretch>
                    </p:blipFill>
                    <p:spPr>
                      <a:xfrm>
                        <a:off x="572923" y="3371280"/>
                        <a:ext cx="254000" cy="723900"/>
                      </a:xfrm>
                      <a:prstGeom prst="rect">
                        <a:avLst/>
                      </a:prstGeom>
                    </p:spPr>
                  </p:pic>
                </p:oleObj>
              </mc:Fallback>
            </mc:AlternateContent>
          </a:graphicData>
        </a:graphic>
      </p:graphicFrame>
      <p:graphicFrame>
        <p:nvGraphicFramePr>
          <p:cNvPr id="4" name="Object 3">
            <a:extLst>
              <a:ext uri="{FF2B5EF4-FFF2-40B4-BE49-F238E27FC236}">
                <a16:creationId xmlns:a16="http://schemas.microsoft.com/office/drawing/2014/main" id="{1745A80F-9E82-458E-BB04-AE7DC90370FE}"/>
              </a:ext>
            </a:extLst>
          </p:cNvPr>
          <p:cNvGraphicFramePr>
            <a:graphicFrameLocks noChangeAspect="1"/>
          </p:cNvGraphicFramePr>
          <p:nvPr/>
        </p:nvGraphicFramePr>
        <p:xfrm>
          <a:off x="1426998" y="3371280"/>
          <a:ext cx="241300" cy="736600"/>
        </p:xfrm>
        <a:graphic>
          <a:graphicData uri="http://schemas.openxmlformats.org/presentationml/2006/ole">
            <mc:AlternateContent xmlns:mc="http://schemas.openxmlformats.org/markup-compatibility/2006">
              <mc:Choice xmlns:v="urn:schemas-microsoft-com:vml" Requires="v">
                <p:oleObj spid="_x0000_s2051" name="Equation" r:id="rId7" imgW="241200" imgH="736560" progId="Equation.DSMT4">
                  <p:embed/>
                </p:oleObj>
              </mc:Choice>
              <mc:Fallback>
                <p:oleObj name="Equation" r:id="rId7" imgW="241200" imgH="736560" progId="Equation.DSMT4">
                  <p:embed/>
                  <p:pic>
                    <p:nvPicPr>
                      <p:cNvPr id="4" name="Object 3">
                        <a:extLst>
                          <a:ext uri="{FF2B5EF4-FFF2-40B4-BE49-F238E27FC236}">
                            <a16:creationId xmlns:a16="http://schemas.microsoft.com/office/drawing/2014/main" id="{1745A80F-9E82-458E-BB04-AE7DC90370FE}"/>
                          </a:ext>
                        </a:extLst>
                      </p:cNvPr>
                      <p:cNvPicPr/>
                      <p:nvPr/>
                    </p:nvPicPr>
                    <p:blipFill>
                      <a:blip r:embed="rId8"/>
                      <a:stretch>
                        <a:fillRect/>
                      </a:stretch>
                    </p:blipFill>
                    <p:spPr>
                      <a:xfrm>
                        <a:off x="1426998" y="3371280"/>
                        <a:ext cx="241300" cy="736600"/>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74E3A1F6-2F98-4E66-8F29-967A0B214E06}"/>
              </a:ext>
            </a:extLst>
          </p:cNvPr>
          <p:cNvGraphicFramePr>
            <a:graphicFrameLocks noChangeAspect="1"/>
          </p:cNvGraphicFramePr>
          <p:nvPr/>
        </p:nvGraphicFramePr>
        <p:xfrm>
          <a:off x="2149310" y="3364930"/>
          <a:ext cx="368300" cy="723900"/>
        </p:xfrm>
        <a:graphic>
          <a:graphicData uri="http://schemas.openxmlformats.org/presentationml/2006/ole">
            <mc:AlternateContent xmlns:mc="http://schemas.openxmlformats.org/markup-compatibility/2006">
              <mc:Choice xmlns:v="urn:schemas-microsoft-com:vml" Requires="v">
                <p:oleObj spid="_x0000_s2052" name="Equation" r:id="rId9" imgW="368280" imgH="723600" progId="Equation.DSMT4">
                  <p:embed/>
                </p:oleObj>
              </mc:Choice>
              <mc:Fallback>
                <p:oleObj name="Equation" r:id="rId9" imgW="368280" imgH="723600" progId="Equation.DSMT4">
                  <p:embed/>
                  <p:pic>
                    <p:nvPicPr>
                      <p:cNvPr id="5" name="Object 4">
                        <a:extLst>
                          <a:ext uri="{FF2B5EF4-FFF2-40B4-BE49-F238E27FC236}">
                            <a16:creationId xmlns:a16="http://schemas.microsoft.com/office/drawing/2014/main" id="{74E3A1F6-2F98-4E66-8F29-967A0B214E06}"/>
                          </a:ext>
                        </a:extLst>
                      </p:cNvPr>
                      <p:cNvPicPr/>
                      <p:nvPr/>
                    </p:nvPicPr>
                    <p:blipFill>
                      <a:blip r:embed="rId10"/>
                      <a:stretch>
                        <a:fillRect/>
                      </a:stretch>
                    </p:blipFill>
                    <p:spPr>
                      <a:xfrm>
                        <a:off x="2149310" y="3364930"/>
                        <a:ext cx="368300" cy="723900"/>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191408D5-F54B-4F1E-98E7-49551FCA9122}"/>
              </a:ext>
            </a:extLst>
          </p:cNvPr>
          <p:cNvGraphicFramePr>
            <a:graphicFrameLocks noChangeAspect="1"/>
          </p:cNvGraphicFramePr>
          <p:nvPr/>
        </p:nvGraphicFramePr>
        <p:xfrm>
          <a:off x="3003385" y="3371280"/>
          <a:ext cx="381000" cy="736600"/>
        </p:xfrm>
        <a:graphic>
          <a:graphicData uri="http://schemas.openxmlformats.org/presentationml/2006/ole">
            <mc:AlternateContent xmlns:mc="http://schemas.openxmlformats.org/markup-compatibility/2006">
              <mc:Choice xmlns:v="urn:schemas-microsoft-com:vml" Requires="v">
                <p:oleObj spid="_x0000_s2053" name="Equation" r:id="rId11" imgW="380880" imgH="736560" progId="Equation.DSMT4">
                  <p:embed/>
                </p:oleObj>
              </mc:Choice>
              <mc:Fallback>
                <p:oleObj name="Equation" r:id="rId11" imgW="380880" imgH="736560" progId="Equation.DSMT4">
                  <p:embed/>
                  <p:pic>
                    <p:nvPicPr>
                      <p:cNvPr id="6" name="Object 5">
                        <a:extLst>
                          <a:ext uri="{FF2B5EF4-FFF2-40B4-BE49-F238E27FC236}">
                            <a16:creationId xmlns:a16="http://schemas.microsoft.com/office/drawing/2014/main" id="{191408D5-F54B-4F1E-98E7-49551FCA9122}"/>
                          </a:ext>
                        </a:extLst>
                      </p:cNvPr>
                      <p:cNvPicPr/>
                      <p:nvPr/>
                    </p:nvPicPr>
                    <p:blipFill>
                      <a:blip r:embed="rId12"/>
                      <a:stretch>
                        <a:fillRect/>
                      </a:stretch>
                    </p:blipFill>
                    <p:spPr>
                      <a:xfrm>
                        <a:off x="3003385" y="3371280"/>
                        <a:ext cx="381000" cy="736600"/>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E9DE8588-1327-4727-A0D7-5FD49B8AF0C2}"/>
              </a:ext>
            </a:extLst>
          </p:cNvPr>
          <p:cNvGraphicFramePr>
            <a:graphicFrameLocks noChangeAspect="1"/>
          </p:cNvGraphicFramePr>
          <p:nvPr/>
        </p:nvGraphicFramePr>
        <p:xfrm>
          <a:off x="1008374" y="3675632"/>
          <a:ext cx="215900" cy="177800"/>
        </p:xfrm>
        <a:graphic>
          <a:graphicData uri="http://schemas.openxmlformats.org/presentationml/2006/ole">
            <mc:AlternateContent xmlns:mc="http://schemas.openxmlformats.org/markup-compatibility/2006">
              <mc:Choice xmlns:v="urn:schemas-microsoft-com:vml" Requires="v">
                <p:oleObj spid="_x0000_s2054" name="Equation" r:id="rId13" imgW="215640" imgH="177480" progId="Equation.DSMT4">
                  <p:embed/>
                </p:oleObj>
              </mc:Choice>
              <mc:Fallback>
                <p:oleObj name="Equation" r:id="rId13" imgW="215640" imgH="177480" progId="Equation.DSMT4">
                  <p:embed/>
                  <p:pic>
                    <p:nvPicPr>
                      <p:cNvPr id="7" name="Object 6">
                        <a:extLst>
                          <a:ext uri="{FF2B5EF4-FFF2-40B4-BE49-F238E27FC236}">
                            <a16:creationId xmlns:a16="http://schemas.microsoft.com/office/drawing/2014/main" id="{E9DE8588-1327-4727-A0D7-5FD49B8AF0C2}"/>
                          </a:ext>
                        </a:extLst>
                      </p:cNvPr>
                      <p:cNvPicPr/>
                      <p:nvPr/>
                    </p:nvPicPr>
                    <p:blipFill>
                      <a:blip r:embed="rId14"/>
                      <a:stretch>
                        <a:fillRect/>
                      </a:stretch>
                    </p:blipFill>
                    <p:spPr>
                      <a:xfrm>
                        <a:off x="1008374" y="3675632"/>
                        <a:ext cx="215900" cy="177800"/>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2E5DCACE-9158-4AAC-8310-59B9373D67DF}"/>
              </a:ext>
            </a:extLst>
          </p:cNvPr>
          <p:cNvGraphicFramePr>
            <a:graphicFrameLocks noChangeAspect="1"/>
          </p:cNvGraphicFramePr>
          <p:nvPr/>
        </p:nvGraphicFramePr>
        <p:xfrm>
          <a:off x="1857369" y="3683569"/>
          <a:ext cx="209550" cy="161925"/>
        </p:xfrm>
        <a:graphic>
          <a:graphicData uri="http://schemas.openxmlformats.org/presentationml/2006/ole">
            <mc:AlternateContent xmlns:mc="http://schemas.openxmlformats.org/markup-compatibility/2006">
              <mc:Choice xmlns:v="urn:schemas-microsoft-com:vml" Requires="v">
                <p:oleObj spid="_x0000_s2055" name="Equation" r:id="rId15" imgW="209540" imgH="161764" progId="Equation.DSMT4">
                  <p:embed/>
                </p:oleObj>
              </mc:Choice>
              <mc:Fallback>
                <p:oleObj name="Equation" r:id="rId15" imgW="209540" imgH="161764" progId="Equation.DSMT4">
                  <p:embed/>
                  <p:pic>
                    <p:nvPicPr>
                      <p:cNvPr id="8" name="Object 7">
                        <a:extLst>
                          <a:ext uri="{FF2B5EF4-FFF2-40B4-BE49-F238E27FC236}">
                            <a16:creationId xmlns:a16="http://schemas.microsoft.com/office/drawing/2014/main" id="{2E5DCACE-9158-4AAC-8310-59B9373D67DF}"/>
                          </a:ext>
                        </a:extLst>
                      </p:cNvPr>
                      <p:cNvPicPr/>
                      <p:nvPr/>
                    </p:nvPicPr>
                    <p:blipFill>
                      <a:blip r:embed="rId16"/>
                      <a:stretch>
                        <a:fillRect/>
                      </a:stretch>
                    </p:blipFill>
                    <p:spPr>
                      <a:xfrm>
                        <a:off x="1857369" y="3683569"/>
                        <a:ext cx="209550" cy="161925"/>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A2CB24E7-E031-4B05-A89D-75A25ABEDB30}"/>
              </a:ext>
            </a:extLst>
          </p:cNvPr>
          <p:cNvGraphicFramePr>
            <a:graphicFrameLocks noChangeAspect="1"/>
          </p:cNvGraphicFramePr>
          <p:nvPr/>
        </p:nvGraphicFramePr>
        <p:xfrm>
          <a:off x="2637149" y="3668329"/>
          <a:ext cx="215900" cy="177800"/>
        </p:xfrm>
        <a:graphic>
          <a:graphicData uri="http://schemas.openxmlformats.org/presentationml/2006/ole">
            <mc:AlternateContent xmlns:mc="http://schemas.openxmlformats.org/markup-compatibility/2006">
              <mc:Choice xmlns:v="urn:schemas-microsoft-com:vml" Requires="v">
                <p:oleObj spid="_x0000_s2056" name="Equation" r:id="rId17" imgW="215640" imgH="177480" progId="Equation.DSMT4">
                  <p:embed/>
                </p:oleObj>
              </mc:Choice>
              <mc:Fallback>
                <p:oleObj name="Equation" r:id="rId17" imgW="215640" imgH="177480" progId="Equation.DSMT4">
                  <p:embed/>
                  <p:pic>
                    <p:nvPicPr>
                      <p:cNvPr id="9" name="Object 8">
                        <a:extLst>
                          <a:ext uri="{FF2B5EF4-FFF2-40B4-BE49-F238E27FC236}">
                            <a16:creationId xmlns:a16="http://schemas.microsoft.com/office/drawing/2014/main" id="{A2CB24E7-E031-4B05-A89D-75A25ABEDB30}"/>
                          </a:ext>
                        </a:extLst>
                      </p:cNvPr>
                      <p:cNvPicPr/>
                      <p:nvPr/>
                    </p:nvPicPr>
                    <p:blipFill>
                      <a:blip r:embed="rId14"/>
                      <a:stretch>
                        <a:fillRect/>
                      </a:stretch>
                    </p:blipFill>
                    <p:spPr>
                      <a:xfrm>
                        <a:off x="2637149" y="3668329"/>
                        <a:ext cx="215900" cy="177800"/>
                      </a:xfrm>
                      <a:prstGeom prst="rect">
                        <a:avLst/>
                      </a:prstGeom>
                    </p:spPr>
                  </p:pic>
                </p:oleObj>
              </mc:Fallback>
            </mc:AlternateContent>
          </a:graphicData>
        </a:graphic>
      </p:graphicFrame>
      <p:pic>
        <p:nvPicPr>
          <p:cNvPr id="10" name="Picture 9">
            <a:extLst>
              <a:ext uri="{FF2B5EF4-FFF2-40B4-BE49-F238E27FC236}">
                <a16:creationId xmlns:a16="http://schemas.microsoft.com/office/drawing/2014/main" id="{D76465EF-D9D4-4242-BE52-B18B944CB945}"/>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820207" y="928069"/>
            <a:ext cx="7907446" cy="2401163"/>
          </a:xfrm>
          <a:prstGeom prst="rect">
            <a:avLst/>
          </a:prstGeom>
        </p:spPr>
      </p:pic>
      <p:sp>
        <p:nvSpPr>
          <p:cNvPr id="11" name="Oval 10">
            <a:extLst>
              <a:ext uri="{FF2B5EF4-FFF2-40B4-BE49-F238E27FC236}">
                <a16:creationId xmlns:a16="http://schemas.microsoft.com/office/drawing/2014/main" id="{E4532927-39BE-4F45-8109-BB8E34D8FAEC}"/>
              </a:ext>
            </a:extLst>
          </p:cNvPr>
          <p:cNvSpPr/>
          <p:nvPr/>
        </p:nvSpPr>
        <p:spPr>
          <a:xfrm>
            <a:off x="323528" y="3356992"/>
            <a:ext cx="806451" cy="80645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mc:AlternateContent xmlns:mc="http://schemas.openxmlformats.org/markup-compatibility/2006" xmlns:a14="http://schemas.microsoft.com/office/drawing/2010/main">
        <mc:Choice Requires="a14">
          <p:sp>
            <p:nvSpPr>
              <p:cNvPr id="12" name="Speech Bubble: Oval 11">
                <a:extLst>
                  <a:ext uri="{FF2B5EF4-FFF2-40B4-BE49-F238E27FC236}">
                    <a16:creationId xmlns:a16="http://schemas.microsoft.com/office/drawing/2014/main" id="{255AFD57-A01D-41DA-9A2E-0107241824B6}"/>
                  </a:ext>
                </a:extLst>
              </p:cNvPr>
              <p:cNvSpPr/>
              <p:nvPr/>
            </p:nvSpPr>
            <p:spPr bwMode="auto">
              <a:xfrm>
                <a:off x="191923" y="4438572"/>
                <a:ext cx="3930488" cy="1636835"/>
              </a:xfrm>
              <a:prstGeom prst="wedgeEllipseCallout">
                <a:avLst/>
              </a:prstGeom>
              <a:solidFill>
                <a:srgbClr val="82CBDD"/>
              </a:solidFill>
              <a:ln>
                <a:noFill/>
              </a:ln>
              <a:effectLst/>
            </p:spPr>
            <p:txBody>
              <a:bodyPr vert="horz" wrap="square" lIns="91440" tIns="45720" rIns="91440" bIns="45720" numCol="1" rtlCol="0" anchor="t" anchorCtr="0" compatLnSpc="1">
                <a:prstTxWarp prst="textNoShape">
                  <a:avLst/>
                </a:prstTxWarp>
              </a:bodyPr>
              <a:lstStyle/>
              <a:p>
                <a:pPr marL="457200" marR="0" defTabSz="914400" rtl="0" eaLnBrk="1" fontAlgn="base" latinLnBrk="0" hangingPunct="1">
                  <a:lnSpc>
                    <a:spcPct val="100000"/>
                  </a:lnSpc>
                  <a:spcBef>
                    <a:spcPct val="20000"/>
                  </a:spcBef>
                  <a:spcAft>
                    <a:spcPct val="0"/>
                  </a:spcAft>
                  <a:buClr>
                    <a:srgbClr val="00628C"/>
                  </a:buClr>
                  <a:buSzTx/>
                  <a:buNone/>
                  <a:tabLst/>
                </a:pPr>
                <a:r>
                  <a:rPr kumimoji="0" lang="en-US" sz="1800" b="0" i="0" u="none" strike="noStrike" cap="none" normalizeH="0" baseline="0" dirty="0">
                    <a:ln>
                      <a:noFill/>
                    </a:ln>
                    <a:solidFill>
                      <a:schemeClr val="tx1"/>
                    </a:solidFill>
                    <a:effectLst/>
                    <a:latin typeface="Arial" charset="0"/>
                  </a:rPr>
                  <a:t>We can also say that the simplest form in this family of fractions is </a:t>
                </a:r>
                <a14:m>
                  <m:oMath xmlns:m="http://schemas.openxmlformats.org/officeDocument/2006/math">
                    <m:f>
                      <m:fPr>
                        <m:ctrlPr>
                          <a:rPr kumimoji="0" lang="en-US" sz="1800" b="0" i="1" u="none" strike="noStrike" cap="none" normalizeH="0" baseline="0" smtClean="0">
                            <a:ln>
                              <a:noFill/>
                            </a:ln>
                            <a:solidFill>
                              <a:schemeClr val="tx1"/>
                            </a:solidFill>
                            <a:effectLst/>
                            <a:latin typeface="Cambria Math" panose="02040503050406030204" pitchFamily="18" charset="0"/>
                          </a:rPr>
                        </m:ctrlPr>
                      </m:fPr>
                      <m:num>
                        <m:r>
                          <a:rPr kumimoji="0" lang="en-US" sz="1800" b="0" i="1" u="none" strike="noStrike" cap="none" normalizeH="0" baseline="0" smtClean="0">
                            <a:ln>
                              <a:noFill/>
                            </a:ln>
                            <a:solidFill>
                              <a:schemeClr val="tx1"/>
                            </a:solidFill>
                            <a:effectLst/>
                            <a:latin typeface="Cambria Math" panose="02040503050406030204" pitchFamily="18" charset="0"/>
                          </a:rPr>
                          <m:t>1</m:t>
                        </m:r>
                      </m:num>
                      <m:den>
                        <m:r>
                          <a:rPr kumimoji="0" lang="en-US" sz="1800" b="0" i="1" u="none" strike="noStrike" cap="none" normalizeH="0" baseline="0" smtClean="0">
                            <a:ln>
                              <a:noFill/>
                            </a:ln>
                            <a:solidFill>
                              <a:schemeClr val="tx1"/>
                            </a:solidFill>
                            <a:effectLst/>
                            <a:latin typeface="Cambria Math" panose="02040503050406030204" pitchFamily="18" charset="0"/>
                          </a:rPr>
                          <m:t>4</m:t>
                        </m:r>
                      </m:den>
                    </m:f>
                  </m:oMath>
                </a14:m>
                <a:endParaRPr kumimoji="0" lang="en-US" sz="1800" b="0" i="0" u="none" strike="noStrike" cap="none" normalizeH="0" baseline="0" dirty="0">
                  <a:ln>
                    <a:noFill/>
                  </a:ln>
                  <a:solidFill>
                    <a:schemeClr val="tx1"/>
                  </a:solidFill>
                  <a:effectLst/>
                  <a:latin typeface="Arial" charset="0"/>
                </a:endParaRPr>
              </a:p>
            </p:txBody>
          </p:sp>
        </mc:Choice>
        <mc:Fallback xmlns="">
          <p:sp>
            <p:nvSpPr>
              <p:cNvPr id="12" name="Speech Bubble: Oval 11">
                <a:extLst>
                  <a:ext uri="{FF2B5EF4-FFF2-40B4-BE49-F238E27FC236}">
                    <a16:creationId xmlns:a16="http://schemas.microsoft.com/office/drawing/2014/main" id="{255AFD57-A01D-41DA-9A2E-0107241824B6}"/>
                  </a:ext>
                </a:extLst>
              </p:cNvPr>
              <p:cNvSpPr>
                <a:spLocks noRot="1" noChangeAspect="1" noMove="1" noResize="1" noEditPoints="1" noAdjustHandles="1" noChangeArrowheads="1" noChangeShapeType="1" noTextEdit="1"/>
              </p:cNvSpPr>
              <p:nvPr/>
            </p:nvSpPr>
            <p:spPr bwMode="auto">
              <a:xfrm>
                <a:off x="191923" y="4438572"/>
                <a:ext cx="3930488" cy="1636835"/>
              </a:xfrm>
              <a:prstGeom prst="wedgeEllipseCallout">
                <a:avLst/>
              </a:prstGeom>
              <a:blipFill>
                <a:blip r:embed="rId19"/>
                <a:stretch>
                  <a:fillRect/>
                </a:stretch>
              </a:blipFill>
              <a:ln>
                <a:noFill/>
              </a:ln>
              <a:effectLst/>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3" name="Rectangle 12">
                <a:extLst>
                  <a:ext uri="{FF2B5EF4-FFF2-40B4-BE49-F238E27FC236}">
                    <a16:creationId xmlns:a16="http://schemas.microsoft.com/office/drawing/2014/main" id="{5F1FAA66-8592-4827-997F-576AD9F87131}"/>
                  </a:ext>
                </a:extLst>
              </p:cNvPr>
              <p:cNvSpPr/>
              <p:nvPr/>
            </p:nvSpPr>
            <p:spPr>
              <a:xfrm>
                <a:off x="4241950" y="3459147"/>
                <a:ext cx="4572000" cy="1408591"/>
              </a:xfrm>
              <a:prstGeom prst="rect">
                <a:avLst/>
              </a:prstGeom>
            </p:spPr>
            <p:txBody>
              <a:bodyPr>
                <a:spAutoFit/>
              </a:bodyPr>
              <a:lstStyle/>
              <a:p>
                <a:pPr algn="ctr">
                  <a:buNone/>
                </a:pPr>
                <a:r>
                  <a:rPr lang="en-GB" sz="2800" i="1" dirty="0"/>
                  <a:t>The simplest form in this family of fractions is </a:t>
                </a:r>
                <a14:m>
                  <m:oMath xmlns:m="http://schemas.openxmlformats.org/officeDocument/2006/math">
                    <m:f>
                      <m:fPr>
                        <m:ctrlPr>
                          <a:rPr lang="en-US" sz="2800" b="0" i="1" smtClean="0">
                            <a:latin typeface="Cambria Math" panose="02040503050406030204" pitchFamily="18" charset="0"/>
                          </a:rPr>
                        </m:ctrlPr>
                      </m:fPr>
                      <m:num>
                        <m:r>
                          <a:rPr lang="en-US" sz="2800" b="0" i="1" smtClean="0">
                            <a:latin typeface="Cambria Math" panose="02040503050406030204" pitchFamily="18" charset="0"/>
                          </a:rPr>
                          <m:t>1</m:t>
                        </m:r>
                      </m:num>
                      <m:den>
                        <m:r>
                          <a:rPr lang="en-US" sz="2800" b="0" i="1" smtClean="0">
                            <a:latin typeface="Cambria Math" panose="02040503050406030204" pitchFamily="18" charset="0"/>
                          </a:rPr>
                          <m:t>4</m:t>
                        </m:r>
                      </m:den>
                    </m:f>
                  </m:oMath>
                </a14:m>
                <a:endParaRPr lang="en-US" sz="2800" i="1" dirty="0"/>
              </a:p>
              <a:p>
                <a:pPr algn="ctr">
                  <a:buNone/>
                </a:pPr>
                <a:endParaRPr lang="en-GB" dirty="0"/>
              </a:p>
            </p:txBody>
          </p:sp>
        </mc:Choice>
        <mc:Fallback xmlns="">
          <p:sp>
            <p:nvSpPr>
              <p:cNvPr id="13" name="Rectangle 12">
                <a:extLst>
                  <a:ext uri="{FF2B5EF4-FFF2-40B4-BE49-F238E27FC236}">
                    <a16:creationId xmlns:a16="http://schemas.microsoft.com/office/drawing/2014/main" id="{5F1FAA66-8592-4827-997F-576AD9F87131}"/>
                  </a:ext>
                </a:extLst>
              </p:cNvPr>
              <p:cNvSpPr>
                <a:spLocks noRot="1" noChangeAspect="1" noMove="1" noResize="1" noEditPoints="1" noAdjustHandles="1" noChangeArrowheads="1" noChangeShapeType="1" noTextEdit="1"/>
              </p:cNvSpPr>
              <p:nvPr/>
            </p:nvSpPr>
            <p:spPr>
              <a:xfrm>
                <a:off x="4241950" y="3459147"/>
                <a:ext cx="4572000" cy="1408591"/>
              </a:xfrm>
              <a:prstGeom prst="rect">
                <a:avLst/>
              </a:prstGeom>
              <a:blipFill>
                <a:blip r:embed="rId20"/>
                <a:stretch>
                  <a:fillRect t="-3879"/>
                </a:stretch>
              </a:blipFill>
            </p:spPr>
            <p:txBody>
              <a:bodyPr/>
              <a:lstStyle/>
              <a:p>
                <a:r>
                  <a:rPr lang="en-GB">
                    <a:noFill/>
                  </a:rPr>
                  <a:t> </a:t>
                </a:r>
              </a:p>
            </p:txBody>
          </p:sp>
        </mc:Fallback>
      </mc:AlternateContent>
    </p:spTree>
    <p:custDataLst>
      <p:tags r:id="rId2"/>
    </p:custDataLst>
    <p:extLst>
      <p:ext uri="{BB962C8B-B14F-4D97-AF65-F5344CB8AC3E}">
        <p14:creationId xmlns:p14="http://schemas.microsoft.com/office/powerpoint/2010/main" val="4023777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044BD46-CF25-4FFB-9BC5-F66BF9B64715}"/>
              </a:ext>
            </a:extLst>
          </p:cNvPr>
          <p:cNvSpPr>
            <a:spLocks noGrp="1"/>
          </p:cNvSpPr>
          <p:nvPr>
            <p:ph type="body" idx="1"/>
          </p:nvPr>
        </p:nvSpPr>
        <p:spPr/>
        <p:txBody>
          <a:bodyPr/>
          <a:lstStyle/>
          <a:p>
            <a:pPr algn="ctr"/>
            <a:r>
              <a:rPr lang="en-US" dirty="0"/>
              <a:t>Upper KS2 Fractions Lesson 11</a:t>
            </a:r>
          </a:p>
        </p:txBody>
      </p:sp>
      <p:sp>
        <p:nvSpPr>
          <p:cNvPr id="7" name="Title 6">
            <a:extLst>
              <a:ext uri="{FF2B5EF4-FFF2-40B4-BE49-F238E27FC236}">
                <a16:creationId xmlns:a16="http://schemas.microsoft.com/office/drawing/2014/main" id="{F504AB94-F6B4-4C86-8A34-A94C3A4C0180}"/>
              </a:ext>
            </a:extLst>
          </p:cNvPr>
          <p:cNvSpPr>
            <a:spLocks noGrp="1"/>
          </p:cNvSpPr>
          <p:nvPr>
            <p:ph type="title"/>
          </p:nvPr>
        </p:nvSpPr>
        <p:spPr/>
        <p:txBody>
          <a:bodyPr/>
          <a:lstStyle/>
          <a:p>
            <a:endParaRPr lang="en-GB"/>
          </a:p>
        </p:txBody>
      </p:sp>
      <p:pic>
        <p:nvPicPr>
          <p:cNvPr id="3" name="Picture 2">
            <a:extLst>
              <a:ext uri="{FF2B5EF4-FFF2-40B4-BE49-F238E27FC236}">
                <a16:creationId xmlns:a16="http://schemas.microsoft.com/office/drawing/2014/main" id="{C8A83498-88A8-41CB-AA0C-32E951FAC18C}"/>
              </a:ext>
            </a:extLst>
          </p:cNvPr>
          <p:cNvPicPr>
            <a:picLocks noChangeAspect="1"/>
          </p:cNvPicPr>
          <p:nvPr/>
        </p:nvPicPr>
        <p:blipFill>
          <a:blip r:embed="rId4"/>
          <a:stretch>
            <a:fillRect/>
          </a:stretch>
        </p:blipFill>
        <p:spPr>
          <a:xfrm rot="10800000">
            <a:off x="539553" y="889194"/>
            <a:ext cx="5671682" cy="3425023"/>
          </a:xfrm>
          <a:prstGeom prst="rect">
            <a:avLst/>
          </a:prstGeom>
        </p:spPr>
      </p:pic>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90643EF4-D2FB-4AD9-8DE2-B4F6ECBE5B22}"/>
                  </a:ext>
                </a:extLst>
              </p:cNvPr>
              <p:cNvSpPr txBox="1"/>
              <p:nvPr/>
            </p:nvSpPr>
            <p:spPr>
              <a:xfrm>
                <a:off x="1691680" y="980728"/>
                <a:ext cx="576064" cy="1128001"/>
              </a:xfrm>
              <a:prstGeom prst="rect">
                <a:avLst/>
              </a:prstGeom>
              <a:noFill/>
            </p:spPr>
            <p:txBody>
              <a:bodyPr wrap="square" rtlCol="0">
                <a:spAutoFit/>
              </a:bodyPr>
              <a:lstStyle/>
              <a:p>
                <a:pPr>
                  <a:buNone/>
                </a:pPr>
                <a14:m>
                  <m:oMathPara xmlns:m="http://schemas.openxmlformats.org/officeDocument/2006/math">
                    <m:oMathParaPr>
                      <m:jc m:val="centerGroup"/>
                    </m:oMathParaPr>
                    <m:oMath xmlns:m="http://schemas.openxmlformats.org/officeDocument/2006/math">
                      <m:f>
                        <m:fPr>
                          <m:ctrlPr>
                            <a:rPr lang="en-US" sz="1800" b="0" i="1" smtClean="0">
                              <a:latin typeface="Cambria Math" panose="02040503050406030204" pitchFamily="18" charset="0"/>
                            </a:rPr>
                          </m:ctrlPr>
                        </m:fPr>
                        <m:num>
                          <m:r>
                            <a:rPr lang="en-US" sz="1800" b="0" i="1" smtClean="0">
                              <a:latin typeface="Cambria Math" panose="02040503050406030204" pitchFamily="18" charset="0"/>
                            </a:rPr>
                            <m:t>1</m:t>
                          </m:r>
                        </m:num>
                        <m:den>
                          <m:r>
                            <a:rPr lang="en-US" sz="1800" b="0" i="1" smtClean="0">
                              <a:latin typeface="Cambria Math" panose="02040503050406030204" pitchFamily="18" charset="0"/>
                            </a:rPr>
                            <m:t>2</m:t>
                          </m:r>
                        </m:den>
                      </m:f>
                    </m:oMath>
                  </m:oMathPara>
                </a14:m>
                <a:endParaRPr lang="en-US" b="0" dirty="0"/>
              </a:p>
              <a:p>
                <a:pPr>
                  <a:buNone/>
                </a:pPr>
                <a:endParaRPr lang="en-GB" dirty="0"/>
              </a:p>
            </p:txBody>
          </p:sp>
        </mc:Choice>
        <mc:Fallback xmlns="">
          <p:sp>
            <p:nvSpPr>
              <p:cNvPr id="4" name="TextBox 3">
                <a:extLst>
                  <a:ext uri="{FF2B5EF4-FFF2-40B4-BE49-F238E27FC236}">
                    <a16:creationId xmlns:a16="http://schemas.microsoft.com/office/drawing/2014/main" id="{90643EF4-D2FB-4AD9-8DE2-B4F6ECBE5B22}"/>
                  </a:ext>
                </a:extLst>
              </p:cNvPr>
              <p:cNvSpPr txBox="1">
                <a:spLocks noRot="1" noChangeAspect="1" noMove="1" noResize="1" noEditPoints="1" noAdjustHandles="1" noChangeArrowheads="1" noChangeShapeType="1" noTextEdit="1"/>
              </p:cNvSpPr>
              <p:nvPr/>
            </p:nvSpPr>
            <p:spPr>
              <a:xfrm>
                <a:off x="1691680" y="980728"/>
                <a:ext cx="576064" cy="1128001"/>
              </a:xfrm>
              <a:prstGeom prst="rect">
                <a:avLst/>
              </a:prstGeom>
              <a:blipFill>
                <a:blip r:embed="rId7"/>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3A01BC4A-AD8A-48E4-A3AF-00239A0CD119}"/>
                  </a:ext>
                </a:extLst>
              </p:cNvPr>
              <p:cNvSpPr txBox="1"/>
              <p:nvPr/>
            </p:nvSpPr>
            <p:spPr>
              <a:xfrm>
                <a:off x="693016" y="2667357"/>
                <a:ext cx="576064" cy="1646861"/>
              </a:xfrm>
              <a:prstGeom prst="rect">
                <a:avLst/>
              </a:prstGeom>
              <a:noFill/>
            </p:spPr>
            <p:txBody>
              <a:bodyPr wrap="square" rtlCol="0">
                <a:spAutoFit/>
              </a:bodyPr>
              <a:lstStyle/>
              <a:p>
                <a:pPr>
                  <a:buNone/>
                </a:pPr>
                <a14:m>
                  <m:oMathPara xmlns:m="http://schemas.openxmlformats.org/officeDocument/2006/math">
                    <m:oMathParaPr>
                      <m:jc m:val="centerGroup"/>
                    </m:oMathParaPr>
                    <m:oMath xmlns:m="http://schemas.openxmlformats.org/officeDocument/2006/math">
                      <m:f>
                        <m:fPr>
                          <m:ctrlPr>
                            <a:rPr lang="en-US" sz="1800" b="0" i="1" smtClean="0">
                              <a:latin typeface="Cambria Math" panose="02040503050406030204" pitchFamily="18" charset="0"/>
                            </a:rPr>
                          </m:ctrlPr>
                        </m:fPr>
                        <m:num>
                          <m:r>
                            <a:rPr lang="en-US" sz="1800" b="0" i="1" smtClean="0">
                              <a:latin typeface="Cambria Math" panose="02040503050406030204" pitchFamily="18" charset="0"/>
                            </a:rPr>
                            <m:t>1</m:t>
                          </m:r>
                        </m:num>
                        <m:den>
                          <m:r>
                            <a:rPr lang="en-US" sz="1800" b="0" i="1" smtClean="0">
                              <a:latin typeface="Cambria Math" panose="02040503050406030204" pitchFamily="18" charset="0"/>
                            </a:rPr>
                            <m:t>8</m:t>
                          </m:r>
                        </m:den>
                      </m:f>
                    </m:oMath>
                  </m:oMathPara>
                </a14:m>
                <a:endParaRPr lang="en-US" sz="1800" b="0" dirty="0"/>
              </a:p>
              <a:p>
                <a:pPr>
                  <a:buNone/>
                </a:pPr>
                <a:endParaRPr lang="en-US" b="0" dirty="0"/>
              </a:p>
              <a:p>
                <a:pPr>
                  <a:buNone/>
                </a:pPr>
                <a:endParaRPr lang="en-GB" dirty="0"/>
              </a:p>
            </p:txBody>
          </p:sp>
        </mc:Choice>
        <mc:Fallback xmlns="">
          <p:sp>
            <p:nvSpPr>
              <p:cNvPr id="5" name="TextBox 4">
                <a:extLst>
                  <a:ext uri="{FF2B5EF4-FFF2-40B4-BE49-F238E27FC236}">
                    <a16:creationId xmlns:a16="http://schemas.microsoft.com/office/drawing/2014/main" id="{3A01BC4A-AD8A-48E4-A3AF-00239A0CD119}"/>
                  </a:ext>
                </a:extLst>
              </p:cNvPr>
              <p:cNvSpPr txBox="1">
                <a:spLocks noRot="1" noChangeAspect="1" noMove="1" noResize="1" noEditPoints="1" noAdjustHandles="1" noChangeArrowheads="1" noChangeShapeType="1" noTextEdit="1"/>
              </p:cNvSpPr>
              <p:nvPr/>
            </p:nvSpPr>
            <p:spPr>
              <a:xfrm>
                <a:off x="693016" y="2667357"/>
                <a:ext cx="576064" cy="1646861"/>
              </a:xfrm>
              <a:prstGeom prst="rect">
                <a:avLst/>
              </a:prstGeom>
              <a:blipFill>
                <a:blip r:embed="rId8"/>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FDFD2473-6346-4C3E-B4D6-861BE19B926D}"/>
                  </a:ext>
                </a:extLst>
              </p:cNvPr>
              <p:cNvSpPr txBox="1"/>
              <p:nvPr/>
            </p:nvSpPr>
            <p:spPr>
              <a:xfrm>
                <a:off x="1125064" y="1844824"/>
                <a:ext cx="422600" cy="1645066"/>
              </a:xfrm>
              <a:prstGeom prst="rect">
                <a:avLst/>
              </a:prstGeom>
              <a:noFill/>
            </p:spPr>
            <p:txBody>
              <a:bodyPr wrap="square" rtlCol="0">
                <a:spAutoFit/>
              </a:bodyPr>
              <a:lstStyle/>
              <a:p>
                <a:pPr>
                  <a:buNone/>
                </a:pPr>
                <a14:m>
                  <m:oMathPara xmlns:m="http://schemas.openxmlformats.org/officeDocument/2006/math">
                    <m:oMathParaPr>
                      <m:jc m:val="centerGroup"/>
                    </m:oMathParaPr>
                    <m:oMath xmlns:m="http://schemas.openxmlformats.org/officeDocument/2006/math">
                      <m:f>
                        <m:fPr>
                          <m:ctrlPr>
                            <a:rPr lang="en-US" sz="1800" b="0" i="1" smtClean="0">
                              <a:latin typeface="Cambria Math" panose="02040503050406030204" pitchFamily="18" charset="0"/>
                            </a:rPr>
                          </m:ctrlPr>
                        </m:fPr>
                        <m:num>
                          <m:r>
                            <a:rPr lang="en-US" sz="1800" b="0" i="1" smtClean="0">
                              <a:latin typeface="Cambria Math" panose="02040503050406030204" pitchFamily="18" charset="0"/>
                            </a:rPr>
                            <m:t>1</m:t>
                          </m:r>
                        </m:num>
                        <m:den>
                          <m:r>
                            <a:rPr lang="en-US" sz="1800" b="0" i="1" smtClean="0">
                              <a:latin typeface="Cambria Math" panose="02040503050406030204" pitchFamily="18" charset="0"/>
                            </a:rPr>
                            <m:t>4</m:t>
                          </m:r>
                        </m:den>
                      </m:f>
                    </m:oMath>
                  </m:oMathPara>
                </a14:m>
                <a:endParaRPr lang="en-US" sz="1800" b="0" dirty="0"/>
              </a:p>
              <a:p>
                <a:pPr>
                  <a:buNone/>
                </a:pPr>
                <a:endParaRPr lang="en-US" b="0" dirty="0"/>
              </a:p>
              <a:p>
                <a:pPr>
                  <a:buNone/>
                </a:pPr>
                <a:endParaRPr lang="en-GB" dirty="0"/>
              </a:p>
            </p:txBody>
          </p:sp>
        </mc:Choice>
        <mc:Fallback xmlns="">
          <p:sp>
            <p:nvSpPr>
              <p:cNvPr id="6" name="TextBox 5">
                <a:extLst>
                  <a:ext uri="{FF2B5EF4-FFF2-40B4-BE49-F238E27FC236}">
                    <a16:creationId xmlns:a16="http://schemas.microsoft.com/office/drawing/2014/main" id="{FDFD2473-6346-4C3E-B4D6-861BE19B926D}"/>
                  </a:ext>
                </a:extLst>
              </p:cNvPr>
              <p:cNvSpPr txBox="1">
                <a:spLocks noRot="1" noChangeAspect="1" noMove="1" noResize="1" noEditPoints="1" noAdjustHandles="1" noChangeArrowheads="1" noChangeShapeType="1" noTextEdit="1"/>
              </p:cNvSpPr>
              <p:nvPr/>
            </p:nvSpPr>
            <p:spPr>
              <a:xfrm>
                <a:off x="1125064" y="1844824"/>
                <a:ext cx="422600" cy="1645066"/>
              </a:xfrm>
              <a:prstGeom prst="rect">
                <a:avLst/>
              </a:prstGeom>
              <a:blipFill>
                <a:blip r:embed="rId9"/>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17122650-DC49-43F2-82F1-B6E6D1FD6EB4}"/>
                  </a:ext>
                </a:extLst>
              </p:cNvPr>
              <p:cNvSpPr txBox="1"/>
              <p:nvPr/>
            </p:nvSpPr>
            <p:spPr>
              <a:xfrm>
                <a:off x="539552" y="3499374"/>
                <a:ext cx="576064" cy="1646861"/>
              </a:xfrm>
              <a:prstGeom prst="rect">
                <a:avLst/>
              </a:prstGeom>
              <a:noFill/>
            </p:spPr>
            <p:txBody>
              <a:bodyPr wrap="square" rtlCol="0">
                <a:spAutoFit/>
              </a:bodyPr>
              <a:lstStyle/>
              <a:p>
                <a:pPr>
                  <a:buNone/>
                </a:pPr>
                <a14:m>
                  <m:oMathPara xmlns:m="http://schemas.openxmlformats.org/officeDocument/2006/math">
                    <m:oMathParaPr>
                      <m:jc m:val="centerGroup"/>
                    </m:oMathParaPr>
                    <m:oMath xmlns:m="http://schemas.openxmlformats.org/officeDocument/2006/math">
                      <m:f>
                        <m:fPr>
                          <m:ctrlPr>
                            <a:rPr lang="en-US" sz="1800" b="0" i="1" smtClean="0">
                              <a:latin typeface="Cambria Math" panose="02040503050406030204" pitchFamily="18" charset="0"/>
                            </a:rPr>
                          </m:ctrlPr>
                        </m:fPr>
                        <m:num>
                          <m:r>
                            <a:rPr lang="en-US" sz="1800" b="0" i="1" smtClean="0">
                              <a:latin typeface="Cambria Math" panose="02040503050406030204" pitchFamily="18" charset="0"/>
                            </a:rPr>
                            <m:t>1</m:t>
                          </m:r>
                        </m:num>
                        <m:den>
                          <m:r>
                            <a:rPr lang="en-US" sz="1800" b="0" i="1" smtClean="0">
                              <a:latin typeface="Cambria Math" panose="02040503050406030204" pitchFamily="18" charset="0"/>
                            </a:rPr>
                            <m:t>16</m:t>
                          </m:r>
                        </m:den>
                      </m:f>
                    </m:oMath>
                  </m:oMathPara>
                </a14:m>
                <a:endParaRPr lang="en-US" sz="1800" b="0" dirty="0"/>
              </a:p>
              <a:p>
                <a:pPr>
                  <a:buNone/>
                </a:pPr>
                <a:endParaRPr lang="en-US" b="0" dirty="0"/>
              </a:p>
              <a:p>
                <a:pPr>
                  <a:buNone/>
                </a:pPr>
                <a:endParaRPr lang="en-GB" dirty="0"/>
              </a:p>
            </p:txBody>
          </p:sp>
        </mc:Choice>
        <mc:Fallback xmlns="">
          <p:sp>
            <p:nvSpPr>
              <p:cNvPr id="8" name="TextBox 7">
                <a:extLst>
                  <a:ext uri="{FF2B5EF4-FFF2-40B4-BE49-F238E27FC236}">
                    <a16:creationId xmlns:a16="http://schemas.microsoft.com/office/drawing/2014/main" id="{17122650-DC49-43F2-82F1-B6E6D1FD6EB4}"/>
                  </a:ext>
                </a:extLst>
              </p:cNvPr>
              <p:cNvSpPr txBox="1">
                <a:spLocks noRot="1" noChangeAspect="1" noMove="1" noResize="1" noEditPoints="1" noAdjustHandles="1" noChangeArrowheads="1" noChangeShapeType="1" noTextEdit="1"/>
              </p:cNvSpPr>
              <p:nvPr/>
            </p:nvSpPr>
            <p:spPr>
              <a:xfrm>
                <a:off x="539552" y="3499374"/>
                <a:ext cx="576064" cy="1646861"/>
              </a:xfrm>
              <a:prstGeom prst="rect">
                <a:avLst/>
              </a:prstGeom>
              <a:blipFill>
                <a:blip r:embed="rId10"/>
                <a:stretch>
                  <a:fillRect/>
                </a:stretch>
              </a:blipFill>
            </p:spPr>
            <p:txBody>
              <a:bodyPr/>
              <a:lstStyle/>
              <a:p>
                <a:r>
                  <a:rPr lang="en-GB">
                    <a:noFill/>
                  </a:rPr>
                  <a:t> </a:t>
                </a:r>
              </a:p>
            </p:txBody>
          </p:sp>
        </mc:Fallback>
      </mc:AlternateContent>
      <p:sp>
        <p:nvSpPr>
          <p:cNvPr id="9" name="Speech Bubble: Oval 8">
            <a:extLst>
              <a:ext uri="{FF2B5EF4-FFF2-40B4-BE49-F238E27FC236}">
                <a16:creationId xmlns:a16="http://schemas.microsoft.com/office/drawing/2014/main" id="{7C8FA2CE-93FB-471A-82EC-486A8A0A63A9}"/>
              </a:ext>
            </a:extLst>
          </p:cNvPr>
          <p:cNvSpPr/>
          <p:nvPr/>
        </p:nvSpPr>
        <p:spPr bwMode="auto">
          <a:xfrm>
            <a:off x="191922" y="4438571"/>
            <a:ext cx="3527461" cy="2098153"/>
          </a:xfrm>
          <a:prstGeom prst="wedgeEllipseCallout">
            <a:avLst/>
          </a:prstGeom>
          <a:solidFill>
            <a:srgbClr val="82CBDD"/>
          </a:solidFill>
          <a:ln>
            <a:noFill/>
          </a:ln>
          <a:effectLst/>
        </p:spPr>
        <p:txBody>
          <a:bodyPr vert="horz" wrap="square" lIns="91440" tIns="45720" rIns="91440" bIns="45720" numCol="1" rtlCol="0" anchor="t" anchorCtr="0" compatLnSpc="1">
            <a:prstTxWarp prst="textNoShape">
              <a:avLst/>
            </a:prstTxWarp>
          </a:bodyPr>
          <a:lstStyle/>
          <a:p>
            <a:pPr marL="457200" marR="0" defTabSz="914400" rtl="0" eaLnBrk="1" fontAlgn="base" latinLnBrk="0" hangingPunct="1">
              <a:lnSpc>
                <a:spcPct val="100000"/>
              </a:lnSpc>
              <a:spcBef>
                <a:spcPct val="20000"/>
              </a:spcBef>
              <a:spcAft>
                <a:spcPct val="0"/>
              </a:spcAft>
              <a:buClr>
                <a:srgbClr val="00628C"/>
              </a:buClr>
              <a:buSzTx/>
              <a:buNone/>
              <a:tabLst/>
            </a:pPr>
            <a:r>
              <a:rPr kumimoji="0" lang="en-US" sz="1600" b="0" i="0" u="none" strike="noStrike" cap="none" normalizeH="0" baseline="0" dirty="0">
                <a:ln>
                  <a:noFill/>
                </a:ln>
                <a:solidFill>
                  <a:schemeClr val="tx1"/>
                </a:solidFill>
                <a:effectLst/>
                <a:latin typeface="Arial" charset="0"/>
              </a:rPr>
              <a:t>Can you write the family of four equivalent fractions represented by the green part of each whole?</a:t>
            </a:r>
          </a:p>
        </p:txBody>
      </p: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1B235044-BFE6-476E-91DA-83406B9663C3}"/>
                  </a:ext>
                </a:extLst>
              </p:cNvPr>
              <p:cNvSpPr txBox="1"/>
              <p:nvPr/>
            </p:nvSpPr>
            <p:spPr>
              <a:xfrm>
                <a:off x="2509294" y="4567451"/>
                <a:ext cx="5294591" cy="1063176"/>
              </a:xfrm>
              <a:prstGeom prst="rect">
                <a:avLst/>
              </a:prstGeom>
              <a:noFill/>
            </p:spPr>
            <p:txBody>
              <a:bodyPr wrap="square" rtlCol="0">
                <a:spAutoFit/>
              </a:bodyPr>
              <a:lstStyle/>
              <a:p>
                <a:pPr>
                  <a:buNone/>
                </a:pPr>
                <a14:m>
                  <m:oMathPara xmlns:m="http://schemas.openxmlformats.org/officeDocument/2006/math">
                    <m:oMathParaPr>
                      <m:jc m:val="centerGroup"/>
                    </m:oMathParaPr>
                    <m:oMath xmlns:m="http://schemas.openxmlformats.org/officeDocument/2006/math">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1</m:t>
                          </m:r>
                        </m:num>
                        <m:den>
                          <m:r>
                            <a:rPr lang="en-US" sz="2400" b="0" i="1" smtClean="0">
                              <a:latin typeface="Cambria Math" panose="02040503050406030204" pitchFamily="18" charset="0"/>
                            </a:rPr>
                            <m:t>2</m:t>
                          </m:r>
                        </m:den>
                      </m:f>
                      <m:r>
                        <a:rPr lang="en-US" sz="2400" b="0" i="1" smtClean="0">
                          <a:latin typeface="Cambria Math" panose="02040503050406030204" pitchFamily="18" charset="0"/>
                        </a:rPr>
                        <m:t>=</m:t>
                      </m:r>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2</m:t>
                          </m:r>
                        </m:num>
                        <m:den>
                          <m:r>
                            <a:rPr lang="en-US" sz="2400" b="0" i="1" smtClean="0">
                              <a:latin typeface="Cambria Math" panose="02040503050406030204" pitchFamily="18" charset="0"/>
                            </a:rPr>
                            <m:t>4</m:t>
                          </m:r>
                        </m:den>
                      </m:f>
                      <m:r>
                        <a:rPr lang="en-US" sz="2400" b="0" i="1" smtClean="0">
                          <a:latin typeface="Cambria Math" panose="02040503050406030204" pitchFamily="18" charset="0"/>
                        </a:rPr>
                        <m:t>=</m:t>
                      </m:r>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4</m:t>
                          </m:r>
                        </m:num>
                        <m:den>
                          <m:r>
                            <a:rPr lang="en-US" sz="2400" b="0" i="1" smtClean="0">
                              <a:latin typeface="Cambria Math" panose="02040503050406030204" pitchFamily="18" charset="0"/>
                            </a:rPr>
                            <m:t>8</m:t>
                          </m:r>
                        </m:den>
                      </m:f>
                      <m:r>
                        <a:rPr lang="en-US" sz="2400" b="0" i="1" smtClean="0">
                          <a:latin typeface="Cambria Math" panose="02040503050406030204" pitchFamily="18" charset="0"/>
                        </a:rPr>
                        <m:t>=</m:t>
                      </m:r>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8</m:t>
                          </m:r>
                        </m:num>
                        <m:den>
                          <m:r>
                            <a:rPr lang="en-US" sz="2400" b="0" i="1" smtClean="0">
                              <a:latin typeface="Cambria Math" panose="02040503050406030204" pitchFamily="18" charset="0"/>
                            </a:rPr>
                            <m:t>16</m:t>
                          </m:r>
                        </m:den>
                      </m:f>
                    </m:oMath>
                  </m:oMathPara>
                </a14:m>
                <a:endParaRPr lang="en-US" b="0" dirty="0"/>
              </a:p>
              <a:p>
                <a:pPr>
                  <a:buNone/>
                </a:pPr>
                <a:endParaRPr lang="en-GB" dirty="0"/>
              </a:p>
            </p:txBody>
          </p:sp>
        </mc:Choice>
        <mc:Fallback xmlns="">
          <p:sp>
            <p:nvSpPr>
              <p:cNvPr id="10" name="TextBox 9">
                <a:extLst>
                  <a:ext uri="{FF2B5EF4-FFF2-40B4-BE49-F238E27FC236}">
                    <a16:creationId xmlns:a16="http://schemas.microsoft.com/office/drawing/2014/main" id="{1B235044-BFE6-476E-91DA-83406B9663C3}"/>
                  </a:ext>
                </a:extLst>
              </p:cNvPr>
              <p:cNvSpPr txBox="1">
                <a:spLocks noRot="1" noChangeAspect="1" noMove="1" noResize="1" noEditPoints="1" noAdjustHandles="1" noChangeArrowheads="1" noChangeShapeType="1" noTextEdit="1"/>
              </p:cNvSpPr>
              <p:nvPr/>
            </p:nvSpPr>
            <p:spPr>
              <a:xfrm>
                <a:off x="2509294" y="4567451"/>
                <a:ext cx="5294591" cy="1063176"/>
              </a:xfrm>
              <a:prstGeom prst="rect">
                <a:avLst/>
              </a:prstGeom>
              <a:blipFill>
                <a:blip r:embed="rId11"/>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1" name="Rectangle 10">
                <a:extLst>
                  <a:ext uri="{FF2B5EF4-FFF2-40B4-BE49-F238E27FC236}">
                    <a16:creationId xmlns:a16="http://schemas.microsoft.com/office/drawing/2014/main" id="{FFCCBEEA-560A-4F1E-97CB-6621CF00B982}"/>
                  </a:ext>
                </a:extLst>
              </p:cNvPr>
              <p:cNvSpPr/>
              <p:nvPr/>
            </p:nvSpPr>
            <p:spPr>
              <a:xfrm>
                <a:off x="6643283" y="1278707"/>
                <a:ext cx="2321205" cy="1993366"/>
              </a:xfrm>
              <a:prstGeom prst="rect">
                <a:avLst/>
              </a:prstGeom>
            </p:spPr>
            <p:txBody>
              <a:bodyPr wrap="square">
                <a:spAutoFit/>
              </a:bodyPr>
              <a:lstStyle/>
              <a:p>
                <a:pPr algn="ctr">
                  <a:buNone/>
                </a:pPr>
                <a:r>
                  <a:rPr lang="en-GB" sz="2800" i="1" dirty="0"/>
                  <a:t>The simplest form in this family of fractions is </a:t>
                </a:r>
                <a14:m>
                  <m:oMath xmlns:m="http://schemas.openxmlformats.org/officeDocument/2006/math">
                    <m:f>
                      <m:fPr>
                        <m:ctrlPr>
                          <a:rPr lang="en-US" sz="2800" b="0" i="1" smtClean="0">
                            <a:latin typeface="Cambria Math" panose="02040503050406030204" pitchFamily="18" charset="0"/>
                          </a:rPr>
                        </m:ctrlPr>
                      </m:fPr>
                      <m:num>
                        <m:r>
                          <a:rPr lang="en-US" sz="2800" b="0" i="1" smtClean="0">
                            <a:latin typeface="Cambria Math" panose="02040503050406030204" pitchFamily="18" charset="0"/>
                          </a:rPr>
                          <m:t>1</m:t>
                        </m:r>
                      </m:num>
                      <m:den>
                        <m:r>
                          <a:rPr lang="en-US" sz="2800" b="0" i="1" smtClean="0">
                            <a:latin typeface="Cambria Math" panose="02040503050406030204" pitchFamily="18" charset="0"/>
                          </a:rPr>
                          <m:t>2</m:t>
                        </m:r>
                      </m:den>
                    </m:f>
                  </m:oMath>
                </a14:m>
                <a:endParaRPr lang="en-US" sz="2800" b="0" i="1" dirty="0"/>
              </a:p>
            </p:txBody>
          </p:sp>
        </mc:Choice>
        <mc:Fallback xmlns="">
          <p:sp>
            <p:nvSpPr>
              <p:cNvPr id="11" name="Rectangle 10">
                <a:extLst>
                  <a:ext uri="{FF2B5EF4-FFF2-40B4-BE49-F238E27FC236}">
                    <a16:creationId xmlns:a16="http://schemas.microsoft.com/office/drawing/2014/main" id="{FFCCBEEA-560A-4F1E-97CB-6621CF00B982}"/>
                  </a:ext>
                </a:extLst>
              </p:cNvPr>
              <p:cNvSpPr>
                <a:spLocks noRot="1" noChangeAspect="1" noMove="1" noResize="1" noEditPoints="1" noAdjustHandles="1" noChangeArrowheads="1" noChangeShapeType="1" noTextEdit="1"/>
              </p:cNvSpPr>
              <p:nvPr/>
            </p:nvSpPr>
            <p:spPr>
              <a:xfrm>
                <a:off x="6643283" y="1278707"/>
                <a:ext cx="2321205" cy="1993366"/>
              </a:xfrm>
              <a:prstGeom prst="rect">
                <a:avLst/>
              </a:prstGeom>
              <a:blipFill>
                <a:blip r:embed="rId12"/>
                <a:stretch>
                  <a:fillRect t="-3058" r="-1312" b="-3670"/>
                </a:stretch>
              </a:blipFill>
            </p:spPr>
            <p:txBody>
              <a:bodyPr/>
              <a:lstStyle/>
              <a:p>
                <a:r>
                  <a:rPr lang="en-GB">
                    <a:noFill/>
                  </a:rPr>
                  <a:t> </a:t>
                </a:r>
              </a:p>
            </p:txBody>
          </p:sp>
        </mc:Fallback>
      </mc:AlternateContent>
      <p:sp>
        <p:nvSpPr>
          <p:cNvPr id="12" name="Oval 11">
            <a:extLst>
              <a:ext uri="{FF2B5EF4-FFF2-40B4-BE49-F238E27FC236}">
                <a16:creationId xmlns:a16="http://schemas.microsoft.com/office/drawing/2014/main" id="{B3683012-2C1D-40A2-829A-6F0C043AFDEB}"/>
              </a:ext>
            </a:extLst>
          </p:cNvPr>
          <p:cNvSpPr/>
          <p:nvPr/>
        </p:nvSpPr>
        <p:spPr>
          <a:xfrm>
            <a:off x="3804909" y="4613614"/>
            <a:ext cx="806451" cy="80645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custDataLst>
      <p:tags r:id="rId1"/>
    </p:custDataLst>
    <p:extLst>
      <p:ext uri="{BB962C8B-B14F-4D97-AF65-F5344CB8AC3E}">
        <p14:creationId xmlns:p14="http://schemas.microsoft.com/office/powerpoint/2010/main" val="3586104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a:extLst>
              <a:ext uri="{FF2B5EF4-FFF2-40B4-BE49-F238E27FC236}">
                <a16:creationId xmlns:a16="http://schemas.microsoft.com/office/drawing/2014/main" id="{A64DBD94-2953-489D-8EEF-E5081B495BBD}"/>
              </a:ext>
            </a:extLst>
          </p:cNvPr>
          <p:cNvSpPr txBox="1">
            <a:spLocks/>
          </p:cNvSpPr>
          <p:nvPr/>
        </p:nvSpPr>
        <p:spPr>
          <a:xfrm>
            <a:off x="0" y="-1144"/>
            <a:ext cx="9144000" cy="630000"/>
          </a:xfrm>
          <a:prstGeom prst="rect">
            <a:avLst/>
          </a:prstGeom>
          <a:solidFill>
            <a:srgbClr val="82CBDD"/>
          </a:solidFill>
        </p:spPr>
        <p:txBody>
          <a:bodyPr vert="horz" lIns="180000" tIns="45720" rIns="180000" bIns="4572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000" dirty="0"/>
              <a:t>Upper KS2 Fractions Lesson 11</a:t>
            </a:r>
          </a:p>
        </p:txBody>
      </p:sp>
      <p:graphicFrame>
        <p:nvGraphicFramePr>
          <p:cNvPr id="20" name="Object 19">
            <a:extLst>
              <a:ext uri="{FF2B5EF4-FFF2-40B4-BE49-F238E27FC236}">
                <a16:creationId xmlns:a16="http://schemas.microsoft.com/office/drawing/2014/main" id="{27BA858A-D898-4B27-A740-CF33E42A94E6}"/>
              </a:ext>
            </a:extLst>
          </p:cNvPr>
          <p:cNvGraphicFramePr>
            <a:graphicFrameLocks noChangeAspect="1"/>
          </p:cNvGraphicFramePr>
          <p:nvPr/>
        </p:nvGraphicFramePr>
        <p:xfrm>
          <a:off x="3708846" y="927770"/>
          <a:ext cx="228600" cy="723900"/>
        </p:xfrm>
        <a:graphic>
          <a:graphicData uri="http://schemas.openxmlformats.org/presentationml/2006/ole">
            <mc:AlternateContent xmlns:mc="http://schemas.openxmlformats.org/markup-compatibility/2006">
              <mc:Choice xmlns:v="urn:schemas-microsoft-com:vml" Requires="v">
                <p:oleObj spid="_x0000_s3074" name="Equation" r:id="rId5" imgW="228600" imgH="723600" progId="Equation.DSMT4">
                  <p:embed/>
                </p:oleObj>
              </mc:Choice>
              <mc:Fallback>
                <p:oleObj name="Equation" r:id="rId5" imgW="228600" imgH="723600" progId="Equation.DSMT4">
                  <p:embed/>
                  <p:pic>
                    <p:nvPicPr>
                      <p:cNvPr id="20" name="Object 19">
                        <a:extLst>
                          <a:ext uri="{FF2B5EF4-FFF2-40B4-BE49-F238E27FC236}">
                            <a16:creationId xmlns:a16="http://schemas.microsoft.com/office/drawing/2014/main" id="{27BA858A-D898-4B27-A740-CF33E42A94E6}"/>
                          </a:ext>
                        </a:extLst>
                      </p:cNvPr>
                      <p:cNvPicPr/>
                      <p:nvPr/>
                    </p:nvPicPr>
                    <p:blipFill>
                      <a:blip r:embed="rId6"/>
                      <a:stretch>
                        <a:fillRect/>
                      </a:stretch>
                    </p:blipFill>
                    <p:spPr>
                      <a:xfrm>
                        <a:off x="3708846" y="927770"/>
                        <a:ext cx="228600" cy="723900"/>
                      </a:xfrm>
                      <a:prstGeom prst="rect">
                        <a:avLst/>
                      </a:prstGeom>
                    </p:spPr>
                  </p:pic>
                </p:oleObj>
              </mc:Fallback>
            </mc:AlternateContent>
          </a:graphicData>
        </a:graphic>
      </p:graphicFrame>
      <p:graphicFrame>
        <p:nvGraphicFramePr>
          <p:cNvPr id="21" name="Object 20">
            <a:extLst>
              <a:ext uri="{FF2B5EF4-FFF2-40B4-BE49-F238E27FC236}">
                <a16:creationId xmlns:a16="http://schemas.microsoft.com/office/drawing/2014/main" id="{7445F6E0-4B59-40D2-8975-6A47739DD273}"/>
              </a:ext>
            </a:extLst>
          </p:cNvPr>
          <p:cNvGraphicFramePr>
            <a:graphicFrameLocks noChangeAspect="1"/>
          </p:cNvGraphicFramePr>
          <p:nvPr/>
        </p:nvGraphicFramePr>
        <p:xfrm>
          <a:off x="4480371" y="934120"/>
          <a:ext cx="381000" cy="723900"/>
        </p:xfrm>
        <a:graphic>
          <a:graphicData uri="http://schemas.openxmlformats.org/presentationml/2006/ole">
            <mc:AlternateContent xmlns:mc="http://schemas.openxmlformats.org/markup-compatibility/2006">
              <mc:Choice xmlns:v="urn:schemas-microsoft-com:vml" Requires="v">
                <p:oleObj spid="_x0000_s3075" name="Equation" r:id="rId7" imgW="380880" imgH="723600" progId="Equation.DSMT4">
                  <p:embed/>
                </p:oleObj>
              </mc:Choice>
              <mc:Fallback>
                <p:oleObj name="Equation" r:id="rId7" imgW="380880" imgH="723600" progId="Equation.DSMT4">
                  <p:embed/>
                  <p:pic>
                    <p:nvPicPr>
                      <p:cNvPr id="21" name="Object 20">
                        <a:extLst>
                          <a:ext uri="{FF2B5EF4-FFF2-40B4-BE49-F238E27FC236}">
                            <a16:creationId xmlns:a16="http://schemas.microsoft.com/office/drawing/2014/main" id="{7445F6E0-4B59-40D2-8975-6A47739DD273}"/>
                          </a:ext>
                        </a:extLst>
                      </p:cNvPr>
                      <p:cNvPicPr/>
                      <p:nvPr/>
                    </p:nvPicPr>
                    <p:blipFill>
                      <a:blip r:embed="rId8"/>
                      <a:stretch>
                        <a:fillRect/>
                      </a:stretch>
                    </p:blipFill>
                    <p:spPr>
                      <a:xfrm>
                        <a:off x="4480371" y="934120"/>
                        <a:ext cx="381000" cy="723900"/>
                      </a:xfrm>
                      <a:prstGeom prst="rect">
                        <a:avLst/>
                      </a:prstGeom>
                    </p:spPr>
                  </p:pic>
                </p:oleObj>
              </mc:Fallback>
            </mc:AlternateContent>
          </a:graphicData>
        </a:graphic>
      </p:graphicFrame>
      <p:graphicFrame>
        <p:nvGraphicFramePr>
          <p:cNvPr id="22" name="Object 21">
            <a:extLst>
              <a:ext uri="{FF2B5EF4-FFF2-40B4-BE49-F238E27FC236}">
                <a16:creationId xmlns:a16="http://schemas.microsoft.com/office/drawing/2014/main" id="{BDBB7131-6E1F-4745-8294-3BC0C6474E92}"/>
              </a:ext>
            </a:extLst>
          </p:cNvPr>
          <p:cNvGraphicFramePr>
            <a:graphicFrameLocks noChangeAspect="1"/>
          </p:cNvGraphicFramePr>
          <p:nvPr/>
        </p:nvGraphicFramePr>
        <p:xfrm>
          <a:off x="5285233" y="921420"/>
          <a:ext cx="342900" cy="723900"/>
        </p:xfrm>
        <a:graphic>
          <a:graphicData uri="http://schemas.openxmlformats.org/presentationml/2006/ole">
            <mc:AlternateContent xmlns:mc="http://schemas.openxmlformats.org/markup-compatibility/2006">
              <mc:Choice xmlns:v="urn:schemas-microsoft-com:vml" Requires="v">
                <p:oleObj spid="_x0000_s3076" name="Equation" r:id="rId9" imgW="342720" imgH="723600" progId="Equation.DSMT4">
                  <p:embed/>
                </p:oleObj>
              </mc:Choice>
              <mc:Fallback>
                <p:oleObj name="Equation" r:id="rId9" imgW="342720" imgH="723600" progId="Equation.DSMT4">
                  <p:embed/>
                  <p:pic>
                    <p:nvPicPr>
                      <p:cNvPr id="22" name="Object 21">
                        <a:extLst>
                          <a:ext uri="{FF2B5EF4-FFF2-40B4-BE49-F238E27FC236}">
                            <a16:creationId xmlns:a16="http://schemas.microsoft.com/office/drawing/2014/main" id="{BDBB7131-6E1F-4745-8294-3BC0C6474E92}"/>
                          </a:ext>
                        </a:extLst>
                      </p:cNvPr>
                      <p:cNvPicPr/>
                      <p:nvPr/>
                    </p:nvPicPr>
                    <p:blipFill>
                      <a:blip r:embed="rId10"/>
                      <a:stretch>
                        <a:fillRect/>
                      </a:stretch>
                    </p:blipFill>
                    <p:spPr>
                      <a:xfrm>
                        <a:off x="5285233" y="921420"/>
                        <a:ext cx="342900" cy="723900"/>
                      </a:xfrm>
                      <a:prstGeom prst="rect">
                        <a:avLst/>
                      </a:prstGeom>
                    </p:spPr>
                  </p:pic>
                </p:oleObj>
              </mc:Fallback>
            </mc:AlternateContent>
          </a:graphicData>
        </a:graphic>
      </p:graphicFrame>
      <p:graphicFrame>
        <p:nvGraphicFramePr>
          <p:cNvPr id="23" name="Object 22">
            <a:extLst>
              <a:ext uri="{FF2B5EF4-FFF2-40B4-BE49-F238E27FC236}">
                <a16:creationId xmlns:a16="http://schemas.microsoft.com/office/drawing/2014/main" id="{AC770C16-2691-4D28-989C-2B11972C9A6B}"/>
              </a:ext>
            </a:extLst>
          </p:cNvPr>
          <p:cNvGraphicFramePr>
            <a:graphicFrameLocks noChangeAspect="1"/>
          </p:cNvGraphicFramePr>
          <p:nvPr/>
        </p:nvGraphicFramePr>
        <p:xfrm>
          <a:off x="6120258" y="928452"/>
          <a:ext cx="393700" cy="736600"/>
        </p:xfrm>
        <a:graphic>
          <a:graphicData uri="http://schemas.openxmlformats.org/presentationml/2006/ole">
            <mc:AlternateContent xmlns:mc="http://schemas.openxmlformats.org/markup-compatibility/2006">
              <mc:Choice xmlns:v="urn:schemas-microsoft-com:vml" Requires="v">
                <p:oleObj spid="_x0000_s3077" name="Equation" r:id="rId11" imgW="393480" imgH="736560" progId="Equation.DSMT4">
                  <p:embed/>
                </p:oleObj>
              </mc:Choice>
              <mc:Fallback>
                <p:oleObj name="Equation" r:id="rId11" imgW="393480" imgH="736560" progId="Equation.DSMT4">
                  <p:embed/>
                  <p:pic>
                    <p:nvPicPr>
                      <p:cNvPr id="23" name="Object 22">
                        <a:extLst>
                          <a:ext uri="{FF2B5EF4-FFF2-40B4-BE49-F238E27FC236}">
                            <a16:creationId xmlns:a16="http://schemas.microsoft.com/office/drawing/2014/main" id="{AC770C16-2691-4D28-989C-2B11972C9A6B}"/>
                          </a:ext>
                        </a:extLst>
                      </p:cNvPr>
                      <p:cNvPicPr/>
                      <p:nvPr/>
                    </p:nvPicPr>
                    <p:blipFill>
                      <a:blip r:embed="rId12"/>
                      <a:stretch>
                        <a:fillRect/>
                      </a:stretch>
                    </p:blipFill>
                    <p:spPr>
                      <a:xfrm>
                        <a:off x="6120258" y="928452"/>
                        <a:ext cx="393700" cy="736600"/>
                      </a:xfrm>
                      <a:prstGeom prst="rect">
                        <a:avLst/>
                      </a:prstGeom>
                    </p:spPr>
                  </p:pic>
                </p:oleObj>
              </mc:Fallback>
            </mc:AlternateContent>
          </a:graphicData>
        </a:graphic>
      </p:graphicFrame>
      <p:graphicFrame>
        <p:nvGraphicFramePr>
          <p:cNvPr id="24" name="Object 23">
            <a:extLst>
              <a:ext uri="{FF2B5EF4-FFF2-40B4-BE49-F238E27FC236}">
                <a16:creationId xmlns:a16="http://schemas.microsoft.com/office/drawing/2014/main" id="{5D6E1A8D-D389-436F-9526-5FD20421A2AF}"/>
              </a:ext>
            </a:extLst>
          </p:cNvPr>
          <p:cNvGraphicFramePr>
            <a:graphicFrameLocks noChangeAspect="1"/>
          </p:cNvGraphicFramePr>
          <p:nvPr/>
        </p:nvGraphicFramePr>
        <p:xfrm>
          <a:off x="6934646" y="915752"/>
          <a:ext cx="381000" cy="736600"/>
        </p:xfrm>
        <a:graphic>
          <a:graphicData uri="http://schemas.openxmlformats.org/presentationml/2006/ole">
            <mc:AlternateContent xmlns:mc="http://schemas.openxmlformats.org/markup-compatibility/2006">
              <mc:Choice xmlns:v="urn:schemas-microsoft-com:vml" Requires="v">
                <p:oleObj spid="_x0000_s3078" name="Equation" r:id="rId13" imgW="380880" imgH="736560" progId="Equation.DSMT4">
                  <p:embed/>
                </p:oleObj>
              </mc:Choice>
              <mc:Fallback>
                <p:oleObj name="Equation" r:id="rId13" imgW="380880" imgH="736560" progId="Equation.DSMT4">
                  <p:embed/>
                  <p:pic>
                    <p:nvPicPr>
                      <p:cNvPr id="24" name="Object 23">
                        <a:extLst>
                          <a:ext uri="{FF2B5EF4-FFF2-40B4-BE49-F238E27FC236}">
                            <a16:creationId xmlns:a16="http://schemas.microsoft.com/office/drawing/2014/main" id="{5D6E1A8D-D389-436F-9526-5FD20421A2AF}"/>
                          </a:ext>
                        </a:extLst>
                      </p:cNvPr>
                      <p:cNvPicPr/>
                      <p:nvPr/>
                    </p:nvPicPr>
                    <p:blipFill>
                      <a:blip r:embed="rId14"/>
                      <a:stretch>
                        <a:fillRect/>
                      </a:stretch>
                    </p:blipFill>
                    <p:spPr>
                      <a:xfrm>
                        <a:off x="6934646" y="915752"/>
                        <a:ext cx="381000" cy="736600"/>
                      </a:xfrm>
                      <a:prstGeom prst="rect">
                        <a:avLst/>
                      </a:prstGeom>
                    </p:spPr>
                  </p:pic>
                </p:oleObj>
              </mc:Fallback>
            </mc:AlternateContent>
          </a:graphicData>
        </a:graphic>
      </p:graphicFrame>
      <p:graphicFrame>
        <p:nvGraphicFramePr>
          <p:cNvPr id="25" name="Object 24">
            <a:extLst>
              <a:ext uri="{FF2B5EF4-FFF2-40B4-BE49-F238E27FC236}">
                <a16:creationId xmlns:a16="http://schemas.microsoft.com/office/drawing/2014/main" id="{74B0416F-06EC-47C4-8AE3-FF117CC1D8D9}"/>
              </a:ext>
            </a:extLst>
          </p:cNvPr>
          <p:cNvGraphicFramePr>
            <a:graphicFrameLocks noChangeAspect="1"/>
          </p:cNvGraphicFramePr>
          <p:nvPr/>
        </p:nvGraphicFramePr>
        <p:xfrm>
          <a:off x="7769671" y="915070"/>
          <a:ext cx="406400" cy="723900"/>
        </p:xfrm>
        <a:graphic>
          <a:graphicData uri="http://schemas.openxmlformats.org/presentationml/2006/ole">
            <mc:AlternateContent xmlns:mc="http://schemas.openxmlformats.org/markup-compatibility/2006">
              <mc:Choice xmlns:v="urn:schemas-microsoft-com:vml" Requires="v">
                <p:oleObj spid="_x0000_s3079" name="Equation" r:id="rId15" imgW="406080" imgH="723600" progId="Equation.DSMT4">
                  <p:embed/>
                </p:oleObj>
              </mc:Choice>
              <mc:Fallback>
                <p:oleObj name="Equation" r:id="rId15" imgW="406080" imgH="723600" progId="Equation.DSMT4">
                  <p:embed/>
                  <p:pic>
                    <p:nvPicPr>
                      <p:cNvPr id="25" name="Object 24">
                        <a:extLst>
                          <a:ext uri="{FF2B5EF4-FFF2-40B4-BE49-F238E27FC236}">
                            <a16:creationId xmlns:a16="http://schemas.microsoft.com/office/drawing/2014/main" id="{74B0416F-06EC-47C4-8AE3-FF117CC1D8D9}"/>
                          </a:ext>
                        </a:extLst>
                      </p:cNvPr>
                      <p:cNvPicPr/>
                      <p:nvPr/>
                    </p:nvPicPr>
                    <p:blipFill>
                      <a:blip r:embed="rId16"/>
                      <a:stretch>
                        <a:fillRect/>
                      </a:stretch>
                    </p:blipFill>
                    <p:spPr>
                      <a:xfrm>
                        <a:off x="7769671" y="915070"/>
                        <a:ext cx="406400" cy="723900"/>
                      </a:xfrm>
                      <a:prstGeom prst="rect">
                        <a:avLst/>
                      </a:prstGeom>
                    </p:spPr>
                  </p:pic>
                </p:oleObj>
              </mc:Fallback>
            </mc:AlternateContent>
          </a:graphicData>
        </a:graphic>
      </p:graphicFrame>
      <p:graphicFrame>
        <p:nvGraphicFramePr>
          <p:cNvPr id="26" name="Object 25">
            <a:extLst>
              <a:ext uri="{FF2B5EF4-FFF2-40B4-BE49-F238E27FC236}">
                <a16:creationId xmlns:a16="http://schemas.microsoft.com/office/drawing/2014/main" id="{86EDCA87-409B-4930-8744-E03DCD83E2C0}"/>
              </a:ext>
            </a:extLst>
          </p:cNvPr>
          <p:cNvGraphicFramePr>
            <a:graphicFrameLocks noChangeAspect="1"/>
          </p:cNvGraphicFramePr>
          <p:nvPr/>
        </p:nvGraphicFramePr>
        <p:xfrm>
          <a:off x="4131597" y="1232122"/>
          <a:ext cx="215900" cy="177800"/>
        </p:xfrm>
        <a:graphic>
          <a:graphicData uri="http://schemas.openxmlformats.org/presentationml/2006/ole">
            <mc:AlternateContent xmlns:mc="http://schemas.openxmlformats.org/markup-compatibility/2006">
              <mc:Choice xmlns:v="urn:schemas-microsoft-com:vml" Requires="v">
                <p:oleObj spid="_x0000_s3080" name="Equation" r:id="rId17" imgW="215640" imgH="177480" progId="Equation.DSMT4">
                  <p:embed/>
                </p:oleObj>
              </mc:Choice>
              <mc:Fallback>
                <p:oleObj name="Equation" r:id="rId17" imgW="215640" imgH="177480" progId="Equation.DSMT4">
                  <p:embed/>
                  <p:pic>
                    <p:nvPicPr>
                      <p:cNvPr id="26" name="Object 25">
                        <a:extLst>
                          <a:ext uri="{FF2B5EF4-FFF2-40B4-BE49-F238E27FC236}">
                            <a16:creationId xmlns:a16="http://schemas.microsoft.com/office/drawing/2014/main" id="{86EDCA87-409B-4930-8744-E03DCD83E2C0}"/>
                          </a:ext>
                        </a:extLst>
                      </p:cNvPr>
                      <p:cNvPicPr/>
                      <p:nvPr/>
                    </p:nvPicPr>
                    <p:blipFill>
                      <a:blip r:embed="rId18"/>
                      <a:stretch>
                        <a:fillRect/>
                      </a:stretch>
                    </p:blipFill>
                    <p:spPr>
                      <a:xfrm>
                        <a:off x="4131597" y="1232122"/>
                        <a:ext cx="215900" cy="177800"/>
                      </a:xfrm>
                      <a:prstGeom prst="rect">
                        <a:avLst/>
                      </a:prstGeom>
                    </p:spPr>
                  </p:pic>
                </p:oleObj>
              </mc:Fallback>
            </mc:AlternateContent>
          </a:graphicData>
        </a:graphic>
      </p:graphicFrame>
      <p:graphicFrame>
        <p:nvGraphicFramePr>
          <p:cNvPr id="38" name="Object 37">
            <a:extLst>
              <a:ext uri="{FF2B5EF4-FFF2-40B4-BE49-F238E27FC236}">
                <a16:creationId xmlns:a16="http://schemas.microsoft.com/office/drawing/2014/main" id="{E1F37B1F-455A-4B1F-8626-D3C842342AB0}"/>
              </a:ext>
            </a:extLst>
          </p:cNvPr>
          <p:cNvGraphicFramePr>
            <a:graphicFrameLocks noChangeAspect="1"/>
          </p:cNvGraphicFramePr>
          <p:nvPr/>
        </p:nvGraphicFramePr>
        <p:xfrm>
          <a:off x="4980592" y="1240059"/>
          <a:ext cx="209550" cy="161925"/>
        </p:xfrm>
        <a:graphic>
          <a:graphicData uri="http://schemas.openxmlformats.org/presentationml/2006/ole">
            <mc:AlternateContent xmlns:mc="http://schemas.openxmlformats.org/markup-compatibility/2006">
              <mc:Choice xmlns:v="urn:schemas-microsoft-com:vml" Requires="v">
                <p:oleObj spid="_x0000_s3081" name="Equation" r:id="rId19" imgW="209540" imgH="161764" progId="Equation.DSMT4">
                  <p:embed/>
                </p:oleObj>
              </mc:Choice>
              <mc:Fallback>
                <p:oleObj name="Equation" r:id="rId19" imgW="209540" imgH="161764" progId="Equation.DSMT4">
                  <p:embed/>
                  <p:pic>
                    <p:nvPicPr>
                      <p:cNvPr id="38" name="Object 37">
                        <a:extLst>
                          <a:ext uri="{FF2B5EF4-FFF2-40B4-BE49-F238E27FC236}">
                            <a16:creationId xmlns:a16="http://schemas.microsoft.com/office/drawing/2014/main" id="{E1F37B1F-455A-4B1F-8626-D3C842342AB0}"/>
                          </a:ext>
                        </a:extLst>
                      </p:cNvPr>
                      <p:cNvPicPr/>
                      <p:nvPr/>
                    </p:nvPicPr>
                    <p:blipFill>
                      <a:blip r:embed="rId20"/>
                      <a:stretch>
                        <a:fillRect/>
                      </a:stretch>
                    </p:blipFill>
                    <p:spPr>
                      <a:xfrm>
                        <a:off x="4980592" y="1240059"/>
                        <a:ext cx="209550" cy="161925"/>
                      </a:xfrm>
                      <a:prstGeom prst="rect">
                        <a:avLst/>
                      </a:prstGeom>
                    </p:spPr>
                  </p:pic>
                </p:oleObj>
              </mc:Fallback>
            </mc:AlternateContent>
          </a:graphicData>
        </a:graphic>
      </p:graphicFrame>
      <p:graphicFrame>
        <p:nvGraphicFramePr>
          <p:cNvPr id="39" name="Object 38">
            <a:extLst>
              <a:ext uri="{FF2B5EF4-FFF2-40B4-BE49-F238E27FC236}">
                <a16:creationId xmlns:a16="http://schemas.microsoft.com/office/drawing/2014/main" id="{1DC6CB1E-9E04-4F7D-B6C7-396A71DA9710}"/>
              </a:ext>
            </a:extLst>
          </p:cNvPr>
          <p:cNvGraphicFramePr>
            <a:graphicFrameLocks noChangeAspect="1"/>
          </p:cNvGraphicFramePr>
          <p:nvPr/>
        </p:nvGraphicFramePr>
        <p:xfrm>
          <a:off x="5760372" y="1224819"/>
          <a:ext cx="215900" cy="177800"/>
        </p:xfrm>
        <a:graphic>
          <a:graphicData uri="http://schemas.openxmlformats.org/presentationml/2006/ole">
            <mc:AlternateContent xmlns:mc="http://schemas.openxmlformats.org/markup-compatibility/2006">
              <mc:Choice xmlns:v="urn:schemas-microsoft-com:vml" Requires="v">
                <p:oleObj spid="_x0000_s3082" name="Equation" r:id="rId21" imgW="215640" imgH="177480" progId="Equation.DSMT4">
                  <p:embed/>
                </p:oleObj>
              </mc:Choice>
              <mc:Fallback>
                <p:oleObj name="Equation" r:id="rId21" imgW="215640" imgH="177480" progId="Equation.DSMT4">
                  <p:embed/>
                  <p:pic>
                    <p:nvPicPr>
                      <p:cNvPr id="39" name="Object 38">
                        <a:extLst>
                          <a:ext uri="{FF2B5EF4-FFF2-40B4-BE49-F238E27FC236}">
                            <a16:creationId xmlns:a16="http://schemas.microsoft.com/office/drawing/2014/main" id="{1DC6CB1E-9E04-4F7D-B6C7-396A71DA9710}"/>
                          </a:ext>
                        </a:extLst>
                      </p:cNvPr>
                      <p:cNvPicPr/>
                      <p:nvPr/>
                    </p:nvPicPr>
                    <p:blipFill>
                      <a:blip r:embed="rId18"/>
                      <a:stretch>
                        <a:fillRect/>
                      </a:stretch>
                    </p:blipFill>
                    <p:spPr>
                      <a:xfrm>
                        <a:off x="5760372" y="1224819"/>
                        <a:ext cx="215900" cy="177800"/>
                      </a:xfrm>
                      <a:prstGeom prst="rect">
                        <a:avLst/>
                      </a:prstGeom>
                    </p:spPr>
                  </p:pic>
                </p:oleObj>
              </mc:Fallback>
            </mc:AlternateContent>
          </a:graphicData>
        </a:graphic>
      </p:graphicFrame>
      <p:graphicFrame>
        <p:nvGraphicFramePr>
          <p:cNvPr id="40" name="Object 39">
            <a:extLst>
              <a:ext uri="{FF2B5EF4-FFF2-40B4-BE49-F238E27FC236}">
                <a16:creationId xmlns:a16="http://schemas.microsoft.com/office/drawing/2014/main" id="{0463FB71-8AED-4C29-90B0-6BDC2BBE647B}"/>
              </a:ext>
            </a:extLst>
          </p:cNvPr>
          <p:cNvGraphicFramePr>
            <a:graphicFrameLocks noChangeAspect="1"/>
          </p:cNvGraphicFramePr>
          <p:nvPr/>
        </p:nvGraphicFramePr>
        <p:xfrm>
          <a:off x="6624607" y="1232756"/>
          <a:ext cx="209550" cy="161925"/>
        </p:xfrm>
        <a:graphic>
          <a:graphicData uri="http://schemas.openxmlformats.org/presentationml/2006/ole">
            <mc:AlternateContent xmlns:mc="http://schemas.openxmlformats.org/markup-compatibility/2006">
              <mc:Choice xmlns:v="urn:schemas-microsoft-com:vml" Requires="v">
                <p:oleObj spid="_x0000_s3083" name="Equation" r:id="rId22" imgW="209540" imgH="161764" progId="Equation.DSMT4">
                  <p:embed/>
                </p:oleObj>
              </mc:Choice>
              <mc:Fallback>
                <p:oleObj name="Equation" r:id="rId22" imgW="209540" imgH="161764" progId="Equation.DSMT4">
                  <p:embed/>
                  <p:pic>
                    <p:nvPicPr>
                      <p:cNvPr id="40" name="Object 39">
                        <a:extLst>
                          <a:ext uri="{FF2B5EF4-FFF2-40B4-BE49-F238E27FC236}">
                            <a16:creationId xmlns:a16="http://schemas.microsoft.com/office/drawing/2014/main" id="{0463FB71-8AED-4C29-90B0-6BDC2BBE647B}"/>
                          </a:ext>
                        </a:extLst>
                      </p:cNvPr>
                      <p:cNvPicPr/>
                      <p:nvPr/>
                    </p:nvPicPr>
                    <p:blipFill>
                      <a:blip r:embed="rId20"/>
                      <a:stretch>
                        <a:fillRect/>
                      </a:stretch>
                    </p:blipFill>
                    <p:spPr>
                      <a:xfrm>
                        <a:off x="6624607" y="1232756"/>
                        <a:ext cx="209550" cy="161925"/>
                      </a:xfrm>
                      <a:prstGeom prst="rect">
                        <a:avLst/>
                      </a:prstGeom>
                    </p:spPr>
                  </p:pic>
                </p:oleObj>
              </mc:Fallback>
            </mc:AlternateContent>
          </a:graphicData>
        </a:graphic>
      </p:graphicFrame>
      <p:graphicFrame>
        <p:nvGraphicFramePr>
          <p:cNvPr id="41" name="Object 40">
            <a:extLst>
              <a:ext uri="{FF2B5EF4-FFF2-40B4-BE49-F238E27FC236}">
                <a16:creationId xmlns:a16="http://schemas.microsoft.com/office/drawing/2014/main" id="{C8812DE9-663B-4DA5-A80C-F0A8429698BA}"/>
              </a:ext>
            </a:extLst>
          </p:cNvPr>
          <p:cNvGraphicFramePr>
            <a:graphicFrameLocks noChangeAspect="1"/>
          </p:cNvGraphicFramePr>
          <p:nvPr/>
        </p:nvGraphicFramePr>
        <p:xfrm>
          <a:off x="7456298" y="1241964"/>
          <a:ext cx="200025" cy="152400"/>
        </p:xfrm>
        <a:graphic>
          <a:graphicData uri="http://schemas.openxmlformats.org/presentationml/2006/ole">
            <mc:AlternateContent xmlns:mc="http://schemas.openxmlformats.org/markup-compatibility/2006">
              <mc:Choice xmlns:v="urn:schemas-microsoft-com:vml" Requires="v">
                <p:oleObj spid="_x0000_s3084" name="Equation" r:id="rId23" imgW="200084" imgH="152337" progId="Equation.DSMT4">
                  <p:embed/>
                </p:oleObj>
              </mc:Choice>
              <mc:Fallback>
                <p:oleObj name="Equation" r:id="rId23" imgW="200084" imgH="152337" progId="Equation.DSMT4">
                  <p:embed/>
                  <p:pic>
                    <p:nvPicPr>
                      <p:cNvPr id="41" name="Object 40">
                        <a:extLst>
                          <a:ext uri="{FF2B5EF4-FFF2-40B4-BE49-F238E27FC236}">
                            <a16:creationId xmlns:a16="http://schemas.microsoft.com/office/drawing/2014/main" id="{C8812DE9-663B-4DA5-A80C-F0A8429698BA}"/>
                          </a:ext>
                        </a:extLst>
                      </p:cNvPr>
                      <p:cNvPicPr/>
                      <p:nvPr/>
                    </p:nvPicPr>
                    <p:blipFill>
                      <a:blip r:embed="rId24"/>
                      <a:stretch>
                        <a:fillRect/>
                      </a:stretch>
                    </p:blipFill>
                    <p:spPr>
                      <a:xfrm>
                        <a:off x="7456298" y="1241964"/>
                        <a:ext cx="200025" cy="152400"/>
                      </a:xfrm>
                      <a:prstGeom prst="rect">
                        <a:avLst/>
                      </a:prstGeom>
                    </p:spPr>
                  </p:pic>
                </p:oleObj>
              </mc:Fallback>
            </mc:AlternateContent>
          </a:graphicData>
        </a:graphic>
      </p:graphicFrame>
      <p:graphicFrame>
        <p:nvGraphicFramePr>
          <p:cNvPr id="42" name="Object 41">
            <a:extLst>
              <a:ext uri="{FF2B5EF4-FFF2-40B4-BE49-F238E27FC236}">
                <a16:creationId xmlns:a16="http://schemas.microsoft.com/office/drawing/2014/main" id="{5A6BCACF-DA82-4959-B094-6383FD1A2F1A}"/>
              </a:ext>
            </a:extLst>
          </p:cNvPr>
          <p:cNvGraphicFramePr>
            <a:graphicFrameLocks noChangeAspect="1"/>
          </p:cNvGraphicFramePr>
          <p:nvPr/>
        </p:nvGraphicFramePr>
        <p:xfrm>
          <a:off x="8630096" y="908720"/>
          <a:ext cx="406400" cy="736600"/>
        </p:xfrm>
        <a:graphic>
          <a:graphicData uri="http://schemas.openxmlformats.org/presentationml/2006/ole">
            <mc:AlternateContent xmlns:mc="http://schemas.openxmlformats.org/markup-compatibility/2006">
              <mc:Choice xmlns:v="urn:schemas-microsoft-com:vml" Requires="v">
                <p:oleObj spid="_x0000_s3085" name="Equation" r:id="rId25" imgW="406080" imgH="736560" progId="Equation.DSMT4">
                  <p:embed/>
                </p:oleObj>
              </mc:Choice>
              <mc:Fallback>
                <p:oleObj name="Equation" r:id="rId25" imgW="406080" imgH="736560" progId="Equation.DSMT4">
                  <p:embed/>
                  <p:pic>
                    <p:nvPicPr>
                      <p:cNvPr id="42" name="Object 41">
                        <a:extLst>
                          <a:ext uri="{FF2B5EF4-FFF2-40B4-BE49-F238E27FC236}">
                            <a16:creationId xmlns:a16="http://schemas.microsoft.com/office/drawing/2014/main" id="{5A6BCACF-DA82-4959-B094-6383FD1A2F1A}"/>
                          </a:ext>
                        </a:extLst>
                      </p:cNvPr>
                      <p:cNvPicPr/>
                      <p:nvPr/>
                    </p:nvPicPr>
                    <p:blipFill>
                      <a:blip r:embed="rId26"/>
                      <a:stretch>
                        <a:fillRect/>
                      </a:stretch>
                    </p:blipFill>
                    <p:spPr>
                      <a:xfrm>
                        <a:off x="8630096" y="908720"/>
                        <a:ext cx="406400" cy="736600"/>
                      </a:xfrm>
                      <a:prstGeom prst="rect">
                        <a:avLst/>
                      </a:prstGeom>
                    </p:spPr>
                  </p:pic>
                </p:oleObj>
              </mc:Fallback>
            </mc:AlternateContent>
          </a:graphicData>
        </a:graphic>
      </p:graphicFrame>
      <p:graphicFrame>
        <p:nvGraphicFramePr>
          <p:cNvPr id="43" name="Object 42">
            <a:extLst>
              <a:ext uri="{FF2B5EF4-FFF2-40B4-BE49-F238E27FC236}">
                <a16:creationId xmlns:a16="http://schemas.microsoft.com/office/drawing/2014/main" id="{5D4A35EB-248A-44FA-9CDD-E72EAA628B69}"/>
              </a:ext>
            </a:extLst>
          </p:cNvPr>
          <p:cNvGraphicFramePr>
            <a:graphicFrameLocks noChangeAspect="1"/>
          </p:cNvGraphicFramePr>
          <p:nvPr/>
        </p:nvGraphicFramePr>
        <p:xfrm>
          <a:off x="8316723" y="1241964"/>
          <a:ext cx="200025" cy="152400"/>
        </p:xfrm>
        <a:graphic>
          <a:graphicData uri="http://schemas.openxmlformats.org/presentationml/2006/ole">
            <mc:AlternateContent xmlns:mc="http://schemas.openxmlformats.org/markup-compatibility/2006">
              <mc:Choice xmlns:v="urn:schemas-microsoft-com:vml" Requires="v">
                <p:oleObj spid="_x0000_s3086" name="Equation" r:id="rId23" imgW="200084" imgH="152337" progId="Equation.DSMT4">
                  <p:embed/>
                </p:oleObj>
              </mc:Choice>
              <mc:Fallback>
                <p:oleObj name="Equation" r:id="rId23" imgW="200084" imgH="152337" progId="Equation.DSMT4">
                  <p:embed/>
                  <p:pic>
                    <p:nvPicPr>
                      <p:cNvPr id="43" name="Object 42">
                        <a:extLst>
                          <a:ext uri="{FF2B5EF4-FFF2-40B4-BE49-F238E27FC236}">
                            <a16:creationId xmlns:a16="http://schemas.microsoft.com/office/drawing/2014/main" id="{5D4A35EB-248A-44FA-9CDD-E72EAA628B69}"/>
                          </a:ext>
                        </a:extLst>
                      </p:cNvPr>
                      <p:cNvPicPr/>
                      <p:nvPr/>
                    </p:nvPicPr>
                    <p:blipFill>
                      <a:blip r:embed="rId24"/>
                      <a:stretch>
                        <a:fillRect/>
                      </a:stretch>
                    </p:blipFill>
                    <p:spPr>
                      <a:xfrm>
                        <a:off x="8316723" y="1241964"/>
                        <a:ext cx="200025" cy="152400"/>
                      </a:xfrm>
                      <a:prstGeom prst="rect">
                        <a:avLst/>
                      </a:prstGeom>
                    </p:spPr>
                  </p:pic>
                </p:oleObj>
              </mc:Fallback>
            </mc:AlternateContent>
          </a:graphicData>
        </a:graphic>
      </p:graphicFrame>
      <p:sp>
        <p:nvSpPr>
          <p:cNvPr id="44" name="Oval 43">
            <a:extLst>
              <a:ext uri="{FF2B5EF4-FFF2-40B4-BE49-F238E27FC236}">
                <a16:creationId xmlns:a16="http://schemas.microsoft.com/office/drawing/2014/main" id="{3ABBFF80-8E11-440D-A745-A248C52EC792}"/>
              </a:ext>
            </a:extLst>
          </p:cNvPr>
          <p:cNvSpPr/>
          <p:nvPr/>
        </p:nvSpPr>
        <p:spPr>
          <a:xfrm>
            <a:off x="3408125" y="935214"/>
            <a:ext cx="806451" cy="80645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5" name="Picture 4">
            <a:extLst>
              <a:ext uri="{FF2B5EF4-FFF2-40B4-BE49-F238E27FC236}">
                <a16:creationId xmlns:a16="http://schemas.microsoft.com/office/drawing/2014/main" id="{4529B6A0-5B95-4F0E-BBEA-4DB9047FC90A}"/>
              </a:ext>
            </a:extLst>
          </p:cNvPr>
          <p:cNvPicPr>
            <a:picLocks noChangeAspect="1"/>
          </p:cNvPicPr>
          <p:nvPr/>
        </p:nvPicPr>
        <p:blipFill>
          <a:blip r:embed="rId27"/>
          <a:stretch>
            <a:fillRect/>
          </a:stretch>
        </p:blipFill>
        <p:spPr>
          <a:xfrm>
            <a:off x="566837" y="764704"/>
            <a:ext cx="2140060" cy="3568883"/>
          </a:xfrm>
          <a:prstGeom prst="rect">
            <a:avLst/>
          </a:prstGeom>
        </p:spPr>
      </p:pic>
      <p:sp>
        <p:nvSpPr>
          <p:cNvPr id="45" name="Speech Bubble: Oval 44">
            <a:extLst>
              <a:ext uri="{FF2B5EF4-FFF2-40B4-BE49-F238E27FC236}">
                <a16:creationId xmlns:a16="http://schemas.microsoft.com/office/drawing/2014/main" id="{690F6796-80CC-489D-848E-43BC6986BDC5}"/>
              </a:ext>
            </a:extLst>
          </p:cNvPr>
          <p:cNvSpPr/>
          <p:nvPr/>
        </p:nvSpPr>
        <p:spPr bwMode="auto">
          <a:xfrm>
            <a:off x="191923" y="4438572"/>
            <a:ext cx="3299957" cy="1870748"/>
          </a:xfrm>
          <a:prstGeom prst="wedgeEllipseCallout">
            <a:avLst/>
          </a:prstGeom>
          <a:solidFill>
            <a:srgbClr val="82CBDD"/>
          </a:solidFill>
          <a:ln>
            <a:noFill/>
          </a:ln>
          <a:effectLst/>
        </p:spPr>
        <p:txBody>
          <a:bodyPr vert="horz" wrap="square" lIns="91440" tIns="45720" rIns="91440" bIns="45720" numCol="1" rtlCol="0" anchor="t" anchorCtr="0" compatLnSpc="1">
            <a:prstTxWarp prst="textNoShape">
              <a:avLst/>
            </a:prstTxWarp>
          </a:bodyPr>
          <a:lstStyle/>
          <a:p>
            <a:pPr marL="457200" marR="0" defTabSz="914400" rtl="0" eaLnBrk="1" fontAlgn="base" latinLnBrk="0" hangingPunct="1">
              <a:lnSpc>
                <a:spcPct val="100000"/>
              </a:lnSpc>
              <a:spcBef>
                <a:spcPct val="20000"/>
              </a:spcBef>
              <a:spcAft>
                <a:spcPct val="0"/>
              </a:spcAft>
              <a:buClr>
                <a:srgbClr val="00628C"/>
              </a:buClr>
              <a:buSzTx/>
              <a:buNone/>
              <a:tabLst/>
            </a:pPr>
            <a:r>
              <a:rPr kumimoji="0" lang="en-US" sz="1400" b="0" i="0" u="none" strike="noStrike" cap="none" normalizeH="0" baseline="0" dirty="0">
                <a:ln>
                  <a:noFill/>
                </a:ln>
                <a:solidFill>
                  <a:schemeClr val="tx1"/>
                </a:solidFill>
                <a:effectLst/>
                <a:latin typeface="Arial" charset="0"/>
              </a:rPr>
              <a:t>Can you write the family of seven equivalent fractions represented by the shaded bars of the multiplication table?</a:t>
            </a:r>
          </a:p>
        </p:txBody>
      </p:sp>
      <mc:AlternateContent xmlns:mc="http://schemas.openxmlformats.org/markup-compatibility/2006" xmlns:a14="http://schemas.microsoft.com/office/drawing/2010/main">
        <mc:Choice Requires="a14">
          <p:sp>
            <p:nvSpPr>
              <p:cNvPr id="7" name="Rectangle 6">
                <a:extLst>
                  <a:ext uri="{FF2B5EF4-FFF2-40B4-BE49-F238E27FC236}">
                    <a16:creationId xmlns:a16="http://schemas.microsoft.com/office/drawing/2014/main" id="{8453D65B-C617-46D7-B6C8-5A4D5F1A2EFD}"/>
                  </a:ext>
                </a:extLst>
              </p:cNvPr>
              <p:cNvSpPr/>
              <p:nvPr/>
            </p:nvSpPr>
            <p:spPr>
              <a:xfrm>
                <a:off x="3730881" y="2193131"/>
                <a:ext cx="4572000" cy="983795"/>
              </a:xfrm>
              <a:prstGeom prst="rect">
                <a:avLst/>
              </a:prstGeom>
            </p:spPr>
            <p:txBody>
              <a:bodyPr>
                <a:spAutoFit/>
              </a:bodyPr>
              <a:lstStyle/>
              <a:p>
                <a:pPr algn="ctr">
                  <a:buNone/>
                </a:pPr>
                <a:r>
                  <a:rPr lang="en-GB" sz="2400" i="1" dirty="0"/>
                  <a:t>The simplest form in this family of fractions is </a:t>
                </a:r>
                <a14:m>
                  <m:oMath xmlns:m="http://schemas.openxmlformats.org/officeDocument/2006/math">
                    <m:f>
                      <m:fPr>
                        <m:ctrlPr>
                          <a:rPr lang="en-GB" sz="2400" i="1">
                            <a:latin typeface="Cambria Math" panose="02040503050406030204" pitchFamily="18" charset="0"/>
                          </a:rPr>
                        </m:ctrlPr>
                      </m:fPr>
                      <m:num>
                        <m:r>
                          <a:rPr lang="en-GB" sz="2400" i="1">
                            <a:latin typeface="Cambria Math" panose="02040503050406030204" pitchFamily="18" charset="0"/>
                          </a:rPr>
                          <m:t>1</m:t>
                        </m:r>
                      </m:num>
                      <m:den>
                        <m:r>
                          <a:rPr lang="en-GB" sz="2400" i="1">
                            <a:latin typeface="Cambria Math" panose="02040503050406030204" pitchFamily="18" charset="0"/>
                          </a:rPr>
                          <m:t>7</m:t>
                        </m:r>
                      </m:den>
                    </m:f>
                  </m:oMath>
                </a14:m>
                <a:endParaRPr lang="en-GB" sz="2400" dirty="0"/>
              </a:p>
            </p:txBody>
          </p:sp>
        </mc:Choice>
        <mc:Fallback xmlns="">
          <p:sp>
            <p:nvSpPr>
              <p:cNvPr id="7" name="Rectangle 6">
                <a:extLst>
                  <a:ext uri="{FF2B5EF4-FFF2-40B4-BE49-F238E27FC236}">
                    <a16:creationId xmlns:a16="http://schemas.microsoft.com/office/drawing/2014/main" id="{8453D65B-C617-46D7-B6C8-5A4D5F1A2EFD}"/>
                  </a:ext>
                </a:extLst>
              </p:cNvPr>
              <p:cNvSpPr>
                <a:spLocks noRot="1" noChangeAspect="1" noMove="1" noResize="1" noEditPoints="1" noAdjustHandles="1" noChangeArrowheads="1" noChangeShapeType="1" noTextEdit="1"/>
              </p:cNvSpPr>
              <p:nvPr/>
            </p:nvSpPr>
            <p:spPr>
              <a:xfrm>
                <a:off x="3730881" y="2193131"/>
                <a:ext cx="4572000" cy="983795"/>
              </a:xfrm>
              <a:prstGeom prst="rect">
                <a:avLst/>
              </a:prstGeom>
              <a:blipFill>
                <a:blip r:embed="rId28"/>
                <a:stretch>
                  <a:fillRect t="-4969" r="-1200" b="-6211"/>
                </a:stretch>
              </a:blipFill>
            </p:spPr>
            <p:txBody>
              <a:bodyPr/>
              <a:lstStyle/>
              <a:p>
                <a:r>
                  <a:rPr lang="en-GB">
                    <a:noFill/>
                  </a:rPr>
                  <a:t> </a:t>
                </a:r>
              </a:p>
            </p:txBody>
          </p:sp>
        </mc:Fallback>
      </mc:AlternateContent>
      <p:sp>
        <p:nvSpPr>
          <p:cNvPr id="3" name="Text Placeholder 2">
            <a:extLst>
              <a:ext uri="{FF2B5EF4-FFF2-40B4-BE49-F238E27FC236}">
                <a16:creationId xmlns:a16="http://schemas.microsoft.com/office/drawing/2014/main" id="{D06B4238-C996-4424-80C3-32188823DDD5}"/>
              </a:ext>
            </a:extLst>
          </p:cNvPr>
          <p:cNvSpPr>
            <a:spLocks noGrp="1"/>
          </p:cNvSpPr>
          <p:nvPr>
            <p:ph type="body" idx="1"/>
          </p:nvPr>
        </p:nvSpPr>
        <p:spPr/>
        <p:txBody>
          <a:bodyPr/>
          <a:lstStyle/>
          <a:p>
            <a:endParaRPr lang="en-GB"/>
          </a:p>
        </p:txBody>
      </p:sp>
      <p:sp>
        <p:nvSpPr>
          <p:cNvPr id="2" name="Title 1">
            <a:extLst>
              <a:ext uri="{FF2B5EF4-FFF2-40B4-BE49-F238E27FC236}">
                <a16:creationId xmlns:a16="http://schemas.microsoft.com/office/drawing/2014/main" id="{59A077A9-49B1-467F-BCBE-FC7A871CC48D}"/>
              </a:ext>
            </a:extLst>
          </p:cNvPr>
          <p:cNvSpPr>
            <a:spLocks noGrp="1"/>
          </p:cNvSpPr>
          <p:nvPr>
            <p:ph type="title"/>
          </p:nvPr>
        </p:nvSpPr>
        <p:spPr/>
        <p:txBody>
          <a:bodyPr/>
          <a:lstStyle/>
          <a:p>
            <a:endParaRPr lang="en-GB"/>
          </a:p>
        </p:txBody>
      </p:sp>
    </p:spTree>
    <p:custDataLst>
      <p:tags r:id="rId2"/>
    </p:custDataLst>
    <p:extLst>
      <p:ext uri="{BB962C8B-B14F-4D97-AF65-F5344CB8AC3E}">
        <p14:creationId xmlns:p14="http://schemas.microsoft.com/office/powerpoint/2010/main" val="3305862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ppt_x"/>
                                          </p:val>
                                        </p:tav>
                                        <p:tav tm="100000">
                                          <p:val>
                                            <p:strVal val="#ppt_x"/>
                                          </p:val>
                                        </p:tav>
                                      </p:tavLst>
                                    </p:anim>
                                    <p:anim calcmode="lin" valueType="num">
                                      <p:cBhvr additive="base">
                                        <p:cTn id="16" dur="500" fill="hold"/>
                                        <p:tgtEl>
                                          <p:spTgt spid="2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ppt_x"/>
                                          </p:val>
                                        </p:tav>
                                        <p:tav tm="100000">
                                          <p:val>
                                            <p:strVal val="#ppt_x"/>
                                          </p:val>
                                        </p:tav>
                                      </p:tavLst>
                                    </p:anim>
                                    <p:anim calcmode="lin" valueType="num">
                                      <p:cBhvr additive="base">
                                        <p:cTn id="20" dur="500" fill="hold"/>
                                        <p:tgtEl>
                                          <p:spTgt spid="23"/>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ppt_x"/>
                                          </p:val>
                                        </p:tav>
                                        <p:tav tm="100000">
                                          <p:val>
                                            <p:strVal val="#ppt_x"/>
                                          </p:val>
                                        </p:tav>
                                      </p:tavLst>
                                    </p:anim>
                                    <p:anim calcmode="lin" valueType="num">
                                      <p:cBhvr additive="base">
                                        <p:cTn id="24" dur="500" fill="hold"/>
                                        <p:tgtEl>
                                          <p:spTgt spid="24"/>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500" fill="hold"/>
                                        <p:tgtEl>
                                          <p:spTgt spid="25"/>
                                        </p:tgtEl>
                                        <p:attrNameLst>
                                          <p:attrName>ppt_x</p:attrName>
                                        </p:attrNameLst>
                                      </p:cBhvr>
                                      <p:tavLst>
                                        <p:tav tm="0">
                                          <p:val>
                                            <p:strVal val="#ppt_x"/>
                                          </p:val>
                                        </p:tav>
                                        <p:tav tm="100000">
                                          <p:val>
                                            <p:strVal val="#ppt_x"/>
                                          </p:val>
                                        </p:tav>
                                      </p:tavLst>
                                    </p:anim>
                                    <p:anim calcmode="lin" valueType="num">
                                      <p:cBhvr additive="base">
                                        <p:cTn id="28" dur="500" fill="hold"/>
                                        <p:tgtEl>
                                          <p:spTgt spid="25"/>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500" fill="hold"/>
                                        <p:tgtEl>
                                          <p:spTgt spid="26"/>
                                        </p:tgtEl>
                                        <p:attrNameLst>
                                          <p:attrName>ppt_x</p:attrName>
                                        </p:attrNameLst>
                                      </p:cBhvr>
                                      <p:tavLst>
                                        <p:tav tm="0">
                                          <p:val>
                                            <p:strVal val="#ppt_x"/>
                                          </p:val>
                                        </p:tav>
                                        <p:tav tm="100000">
                                          <p:val>
                                            <p:strVal val="#ppt_x"/>
                                          </p:val>
                                        </p:tav>
                                      </p:tavLst>
                                    </p:anim>
                                    <p:anim calcmode="lin" valueType="num">
                                      <p:cBhvr additive="base">
                                        <p:cTn id="32" dur="500" fill="hold"/>
                                        <p:tgtEl>
                                          <p:spTgt spid="26"/>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8"/>
                                        </p:tgtEl>
                                        <p:attrNameLst>
                                          <p:attrName>style.visibility</p:attrName>
                                        </p:attrNameLst>
                                      </p:cBhvr>
                                      <p:to>
                                        <p:strVal val="visible"/>
                                      </p:to>
                                    </p:set>
                                    <p:anim calcmode="lin" valueType="num">
                                      <p:cBhvr additive="base">
                                        <p:cTn id="35" dur="500" fill="hold"/>
                                        <p:tgtEl>
                                          <p:spTgt spid="38"/>
                                        </p:tgtEl>
                                        <p:attrNameLst>
                                          <p:attrName>ppt_x</p:attrName>
                                        </p:attrNameLst>
                                      </p:cBhvr>
                                      <p:tavLst>
                                        <p:tav tm="0">
                                          <p:val>
                                            <p:strVal val="#ppt_x"/>
                                          </p:val>
                                        </p:tav>
                                        <p:tav tm="100000">
                                          <p:val>
                                            <p:strVal val="#ppt_x"/>
                                          </p:val>
                                        </p:tav>
                                      </p:tavLst>
                                    </p:anim>
                                    <p:anim calcmode="lin" valueType="num">
                                      <p:cBhvr additive="base">
                                        <p:cTn id="36" dur="500" fill="hold"/>
                                        <p:tgtEl>
                                          <p:spTgt spid="38"/>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additive="base">
                                        <p:cTn id="39" dur="500" fill="hold"/>
                                        <p:tgtEl>
                                          <p:spTgt spid="39"/>
                                        </p:tgtEl>
                                        <p:attrNameLst>
                                          <p:attrName>ppt_x</p:attrName>
                                        </p:attrNameLst>
                                      </p:cBhvr>
                                      <p:tavLst>
                                        <p:tav tm="0">
                                          <p:val>
                                            <p:strVal val="#ppt_x"/>
                                          </p:val>
                                        </p:tav>
                                        <p:tav tm="100000">
                                          <p:val>
                                            <p:strVal val="#ppt_x"/>
                                          </p:val>
                                        </p:tav>
                                      </p:tavLst>
                                    </p:anim>
                                    <p:anim calcmode="lin" valueType="num">
                                      <p:cBhvr additive="base">
                                        <p:cTn id="40" dur="500" fill="hold"/>
                                        <p:tgtEl>
                                          <p:spTgt spid="39"/>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40"/>
                                        </p:tgtEl>
                                        <p:attrNameLst>
                                          <p:attrName>style.visibility</p:attrName>
                                        </p:attrNameLst>
                                      </p:cBhvr>
                                      <p:to>
                                        <p:strVal val="visible"/>
                                      </p:to>
                                    </p:set>
                                    <p:anim calcmode="lin" valueType="num">
                                      <p:cBhvr additive="base">
                                        <p:cTn id="43" dur="500" fill="hold"/>
                                        <p:tgtEl>
                                          <p:spTgt spid="40"/>
                                        </p:tgtEl>
                                        <p:attrNameLst>
                                          <p:attrName>ppt_x</p:attrName>
                                        </p:attrNameLst>
                                      </p:cBhvr>
                                      <p:tavLst>
                                        <p:tav tm="0">
                                          <p:val>
                                            <p:strVal val="#ppt_x"/>
                                          </p:val>
                                        </p:tav>
                                        <p:tav tm="100000">
                                          <p:val>
                                            <p:strVal val="#ppt_x"/>
                                          </p:val>
                                        </p:tav>
                                      </p:tavLst>
                                    </p:anim>
                                    <p:anim calcmode="lin" valueType="num">
                                      <p:cBhvr additive="base">
                                        <p:cTn id="44" dur="500" fill="hold"/>
                                        <p:tgtEl>
                                          <p:spTgt spid="40"/>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41"/>
                                        </p:tgtEl>
                                        <p:attrNameLst>
                                          <p:attrName>style.visibility</p:attrName>
                                        </p:attrNameLst>
                                      </p:cBhvr>
                                      <p:to>
                                        <p:strVal val="visible"/>
                                      </p:to>
                                    </p:set>
                                    <p:anim calcmode="lin" valueType="num">
                                      <p:cBhvr additive="base">
                                        <p:cTn id="47" dur="500" fill="hold"/>
                                        <p:tgtEl>
                                          <p:spTgt spid="41"/>
                                        </p:tgtEl>
                                        <p:attrNameLst>
                                          <p:attrName>ppt_x</p:attrName>
                                        </p:attrNameLst>
                                      </p:cBhvr>
                                      <p:tavLst>
                                        <p:tav tm="0">
                                          <p:val>
                                            <p:strVal val="#ppt_x"/>
                                          </p:val>
                                        </p:tav>
                                        <p:tav tm="100000">
                                          <p:val>
                                            <p:strVal val="#ppt_x"/>
                                          </p:val>
                                        </p:tav>
                                      </p:tavLst>
                                    </p:anim>
                                    <p:anim calcmode="lin" valueType="num">
                                      <p:cBhvr additive="base">
                                        <p:cTn id="48" dur="500" fill="hold"/>
                                        <p:tgtEl>
                                          <p:spTgt spid="41"/>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42"/>
                                        </p:tgtEl>
                                        <p:attrNameLst>
                                          <p:attrName>style.visibility</p:attrName>
                                        </p:attrNameLst>
                                      </p:cBhvr>
                                      <p:to>
                                        <p:strVal val="visible"/>
                                      </p:to>
                                    </p:set>
                                    <p:anim calcmode="lin" valueType="num">
                                      <p:cBhvr additive="base">
                                        <p:cTn id="51" dur="500" fill="hold"/>
                                        <p:tgtEl>
                                          <p:spTgt spid="42"/>
                                        </p:tgtEl>
                                        <p:attrNameLst>
                                          <p:attrName>ppt_x</p:attrName>
                                        </p:attrNameLst>
                                      </p:cBhvr>
                                      <p:tavLst>
                                        <p:tav tm="0">
                                          <p:val>
                                            <p:strVal val="#ppt_x"/>
                                          </p:val>
                                        </p:tav>
                                        <p:tav tm="100000">
                                          <p:val>
                                            <p:strVal val="#ppt_x"/>
                                          </p:val>
                                        </p:tav>
                                      </p:tavLst>
                                    </p:anim>
                                    <p:anim calcmode="lin" valueType="num">
                                      <p:cBhvr additive="base">
                                        <p:cTn id="52" dur="500" fill="hold"/>
                                        <p:tgtEl>
                                          <p:spTgt spid="42"/>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43"/>
                                        </p:tgtEl>
                                        <p:attrNameLst>
                                          <p:attrName>style.visibility</p:attrName>
                                        </p:attrNameLst>
                                      </p:cBhvr>
                                      <p:to>
                                        <p:strVal val="visible"/>
                                      </p:to>
                                    </p:set>
                                    <p:anim calcmode="lin" valueType="num">
                                      <p:cBhvr additive="base">
                                        <p:cTn id="55" dur="500" fill="hold"/>
                                        <p:tgtEl>
                                          <p:spTgt spid="43"/>
                                        </p:tgtEl>
                                        <p:attrNameLst>
                                          <p:attrName>ppt_x</p:attrName>
                                        </p:attrNameLst>
                                      </p:cBhvr>
                                      <p:tavLst>
                                        <p:tav tm="0">
                                          <p:val>
                                            <p:strVal val="#ppt_x"/>
                                          </p:val>
                                        </p:tav>
                                        <p:tav tm="100000">
                                          <p:val>
                                            <p:strVal val="#ppt_x"/>
                                          </p:val>
                                        </p:tav>
                                      </p:tavLst>
                                    </p:anim>
                                    <p:anim calcmode="lin" valueType="num">
                                      <p:cBhvr additive="base">
                                        <p:cTn id="56"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44"/>
                                        </p:tgtEl>
                                        <p:attrNameLst>
                                          <p:attrName>style.visibility</p:attrName>
                                        </p:attrNameLst>
                                      </p:cBhvr>
                                      <p:to>
                                        <p:strVal val="visible"/>
                                      </p:to>
                                    </p:set>
                                    <p:anim calcmode="lin" valueType="num">
                                      <p:cBhvr additive="base">
                                        <p:cTn id="61" dur="500" fill="hold"/>
                                        <p:tgtEl>
                                          <p:spTgt spid="44"/>
                                        </p:tgtEl>
                                        <p:attrNameLst>
                                          <p:attrName>ppt_x</p:attrName>
                                        </p:attrNameLst>
                                      </p:cBhvr>
                                      <p:tavLst>
                                        <p:tav tm="0">
                                          <p:val>
                                            <p:strVal val="#ppt_x"/>
                                          </p:val>
                                        </p:tav>
                                        <p:tav tm="100000">
                                          <p:val>
                                            <p:strVal val="#ppt_x"/>
                                          </p:val>
                                        </p:tav>
                                      </p:tavLst>
                                    </p:anim>
                                    <p:anim calcmode="lin" valueType="num">
                                      <p:cBhvr additive="base">
                                        <p:cTn id="62"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7"/>
                                        </p:tgtEl>
                                        <p:attrNameLst>
                                          <p:attrName>style.visibility</p:attrName>
                                        </p:attrNameLst>
                                      </p:cBhvr>
                                      <p:to>
                                        <p:strVal val="visible"/>
                                      </p:to>
                                    </p:set>
                                    <p:anim calcmode="lin" valueType="num">
                                      <p:cBhvr additive="base">
                                        <p:cTn id="67" dur="500" fill="hold"/>
                                        <p:tgtEl>
                                          <p:spTgt spid="7"/>
                                        </p:tgtEl>
                                        <p:attrNameLst>
                                          <p:attrName>ppt_x</p:attrName>
                                        </p:attrNameLst>
                                      </p:cBhvr>
                                      <p:tavLst>
                                        <p:tav tm="0">
                                          <p:val>
                                            <p:strVal val="#ppt_x"/>
                                          </p:val>
                                        </p:tav>
                                        <p:tav tm="100000">
                                          <p:val>
                                            <p:strVal val="#ppt_x"/>
                                          </p:val>
                                        </p:tav>
                                      </p:tavLst>
                                    </p:anim>
                                    <p:anim calcmode="lin" valueType="num">
                                      <p:cBhvr additive="base">
                                        <p:cTn id="6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A4A00AD-F74F-47B4-9188-6AF71CB8FF2E}"/>
              </a:ext>
            </a:extLst>
          </p:cNvPr>
          <p:cNvSpPr>
            <a:spLocks noGrp="1"/>
          </p:cNvSpPr>
          <p:nvPr>
            <p:ph type="body" idx="1"/>
          </p:nvPr>
        </p:nvSpPr>
        <p:spPr/>
        <p:txBody>
          <a:bodyPr/>
          <a:lstStyle/>
          <a:p>
            <a:pPr algn="ctr"/>
            <a:r>
              <a:rPr lang="en-US" dirty="0"/>
              <a:t>Upper KS2 Fractions Lesson 11</a:t>
            </a:r>
          </a:p>
        </p:txBody>
      </p:sp>
      <p:sp>
        <p:nvSpPr>
          <p:cNvPr id="29" name="Title 28">
            <a:extLst>
              <a:ext uri="{FF2B5EF4-FFF2-40B4-BE49-F238E27FC236}">
                <a16:creationId xmlns:a16="http://schemas.microsoft.com/office/drawing/2014/main" id="{88DB7DDB-C531-4724-B67D-AF8EDBB71A95}"/>
              </a:ext>
            </a:extLst>
          </p:cNvPr>
          <p:cNvSpPr>
            <a:spLocks noGrp="1"/>
          </p:cNvSpPr>
          <p:nvPr>
            <p:ph type="title"/>
          </p:nvPr>
        </p:nvSpPr>
        <p:spPr/>
        <p:txBody>
          <a:bodyPr/>
          <a:lstStyle/>
          <a:p>
            <a:endParaRPr lang="en-GB"/>
          </a:p>
        </p:txBody>
      </p:sp>
      <p:graphicFrame>
        <p:nvGraphicFramePr>
          <p:cNvPr id="3" name="Object 2">
            <a:extLst>
              <a:ext uri="{FF2B5EF4-FFF2-40B4-BE49-F238E27FC236}">
                <a16:creationId xmlns:a16="http://schemas.microsoft.com/office/drawing/2014/main" id="{2D7C5A8A-983E-41BB-B69C-864705D62636}"/>
              </a:ext>
            </a:extLst>
          </p:cNvPr>
          <p:cNvGraphicFramePr>
            <a:graphicFrameLocks noChangeAspect="1"/>
          </p:cNvGraphicFramePr>
          <p:nvPr/>
        </p:nvGraphicFramePr>
        <p:xfrm>
          <a:off x="572923" y="1211040"/>
          <a:ext cx="254000" cy="723900"/>
        </p:xfrm>
        <a:graphic>
          <a:graphicData uri="http://schemas.openxmlformats.org/presentationml/2006/ole">
            <mc:AlternateContent xmlns:mc="http://schemas.openxmlformats.org/markup-compatibility/2006">
              <mc:Choice xmlns:v="urn:schemas-microsoft-com:vml" Requires="v">
                <p:oleObj spid="_x0000_s4098" name="Equation" r:id="rId5" imgW="253800" imgH="723600" progId="Equation.DSMT4">
                  <p:embed/>
                </p:oleObj>
              </mc:Choice>
              <mc:Fallback>
                <p:oleObj name="Equation" r:id="rId5" imgW="253800" imgH="723600" progId="Equation.DSMT4">
                  <p:embed/>
                  <p:pic>
                    <p:nvPicPr>
                      <p:cNvPr id="3" name="Object 2">
                        <a:extLst>
                          <a:ext uri="{FF2B5EF4-FFF2-40B4-BE49-F238E27FC236}">
                            <a16:creationId xmlns:a16="http://schemas.microsoft.com/office/drawing/2014/main" id="{2D7C5A8A-983E-41BB-B69C-864705D62636}"/>
                          </a:ext>
                        </a:extLst>
                      </p:cNvPr>
                      <p:cNvPicPr/>
                      <p:nvPr/>
                    </p:nvPicPr>
                    <p:blipFill>
                      <a:blip r:embed="rId6"/>
                      <a:stretch>
                        <a:fillRect/>
                      </a:stretch>
                    </p:blipFill>
                    <p:spPr>
                      <a:xfrm>
                        <a:off x="572923" y="1211040"/>
                        <a:ext cx="254000" cy="723900"/>
                      </a:xfrm>
                      <a:prstGeom prst="rect">
                        <a:avLst/>
                      </a:prstGeom>
                    </p:spPr>
                  </p:pic>
                </p:oleObj>
              </mc:Fallback>
            </mc:AlternateContent>
          </a:graphicData>
        </a:graphic>
      </p:graphicFrame>
      <p:graphicFrame>
        <p:nvGraphicFramePr>
          <p:cNvPr id="4" name="Object 3">
            <a:extLst>
              <a:ext uri="{FF2B5EF4-FFF2-40B4-BE49-F238E27FC236}">
                <a16:creationId xmlns:a16="http://schemas.microsoft.com/office/drawing/2014/main" id="{0FC758D6-D44A-4929-AE73-9DB189507CF5}"/>
              </a:ext>
            </a:extLst>
          </p:cNvPr>
          <p:cNvGraphicFramePr>
            <a:graphicFrameLocks noChangeAspect="1"/>
          </p:cNvGraphicFramePr>
          <p:nvPr/>
        </p:nvGraphicFramePr>
        <p:xfrm>
          <a:off x="1426998" y="1211040"/>
          <a:ext cx="241300" cy="736600"/>
        </p:xfrm>
        <a:graphic>
          <a:graphicData uri="http://schemas.openxmlformats.org/presentationml/2006/ole">
            <mc:AlternateContent xmlns:mc="http://schemas.openxmlformats.org/markup-compatibility/2006">
              <mc:Choice xmlns:v="urn:schemas-microsoft-com:vml" Requires="v">
                <p:oleObj spid="_x0000_s4099" name="Equation" r:id="rId7" imgW="241200" imgH="736560" progId="Equation.DSMT4">
                  <p:embed/>
                </p:oleObj>
              </mc:Choice>
              <mc:Fallback>
                <p:oleObj name="Equation" r:id="rId7" imgW="241200" imgH="736560" progId="Equation.DSMT4">
                  <p:embed/>
                  <p:pic>
                    <p:nvPicPr>
                      <p:cNvPr id="4" name="Object 3">
                        <a:extLst>
                          <a:ext uri="{FF2B5EF4-FFF2-40B4-BE49-F238E27FC236}">
                            <a16:creationId xmlns:a16="http://schemas.microsoft.com/office/drawing/2014/main" id="{0FC758D6-D44A-4929-AE73-9DB189507CF5}"/>
                          </a:ext>
                        </a:extLst>
                      </p:cNvPr>
                      <p:cNvPicPr/>
                      <p:nvPr/>
                    </p:nvPicPr>
                    <p:blipFill>
                      <a:blip r:embed="rId8"/>
                      <a:stretch>
                        <a:fillRect/>
                      </a:stretch>
                    </p:blipFill>
                    <p:spPr>
                      <a:xfrm>
                        <a:off x="1426998" y="1211040"/>
                        <a:ext cx="241300" cy="736600"/>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CC98C28D-70B8-4AF4-9AC9-8FE21AA5524A}"/>
              </a:ext>
            </a:extLst>
          </p:cNvPr>
          <p:cNvGraphicFramePr>
            <a:graphicFrameLocks noChangeAspect="1"/>
          </p:cNvGraphicFramePr>
          <p:nvPr/>
        </p:nvGraphicFramePr>
        <p:xfrm>
          <a:off x="2149310" y="1204690"/>
          <a:ext cx="368300" cy="723900"/>
        </p:xfrm>
        <a:graphic>
          <a:graphicData uri="http://schemas.openxmlformats.org/presentationml/2006/ole">
            <mc:AlternateContent xmlns:mc="http://schemas.openxmlformats.org/markup-compatibility/2006">
              <mc:Choice xmlns:v="urn:schemas-microsoft-com:vml" Requires="v">
                <p:oleObj spid="_x0000_s4100" name="Equation" r:id="rId9" imgW="368280" imgH="723600" progId="Equation.DSMT4">
                  <p:embed/>
                </p:oleObj>
              </mc:Choice>
              <mc:Fallback>
                <p:oleObj name="Equation" r:id="rId9" imgW="368280" imgH="723600" progId="Equation.DSMT4">
                  <p:embed/>
                  <p:pic>
                    <p:nvPicPr>
                      <p:cNvPr id="5" name="Object 4">
                        <a:extLst>
                          <a:ext uri="{FF2B5EF4-FFF2-40B4-BE49-F238E27FC236}">
                            <a16:creationId xmlns:a16="http://schemas.microsoft.com/office/drawing/2014/main" id="{CC98C28D-70B8-4AF4-9AC9-8FE21AA5524A}"/>
                          </a:ext>
                        </a:extLst>
                      </p:cNvPr>
                      <p:cNvPicPr/>
                      <p:nvPr/>
                    </p:nvPicPr>
                    <p:blipFill>
                      <a:blip r:embed="rId10"/>
                      <a:stretch>
                        <a:fillRect/>
                      </a:stretch>
                    </p:blipFill>
                    <p:spPr>
                      <a:xfrm>
                        <a:off x="2149310" y="1204690"/>
                        <a:ext cx="368300" cy="723900"/>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6C14174D-F9D5-45AD-B333-E0CE5B7A97FC}"/>
              </a:ext>
            </a:extLst>
          </p:cNvPr>
          <p:cNvGraphicFramePr>
            <a:graphicFrameLocks noChangeAspect="1"/>
          </p:cNvGraphicFramePr>
          <p:nvPr/>
        </p:nvGraphicFramePr>
        <p:xfrm>
          <a:off x="3003385" y="1211040"/>
          <a:ext cx="381000" cy="736600"/>
        </p:xfrm>
        <a:graphic>
          <a:graphicData uri="http://schemas.openxmlformats.org/presentationml/2006/ole">
            <mc:AlternateContent xmlns:mc="http://schemas.openxmlformats.org/markup-compatibility/2006">
              <mc:Choice xmlns:v="urn:schemas-microsoft-com:vml" Requires="v">
                <p:oleObj spid="_x0000_s4101" name="Equation" r:id="rId11" imgW="380880" imgH="736560" progId="Equation.DSMT4">
                  <p:embed/>
                </p:oleObj>
              </mc:Choice>
              <mc:Fallback>
                <p:oleObj name="Equation" r:id="rId11" imgW="380880" imgH="736560" progId="Equation.DSMT4">
                  <p:embed/>
                  <p:pic>
                    <p:nvPicPr>
                      <p:cNvPr id="6" name="Object 5">
                        <a:extLst>
                          <a:ext uri="{FF2B5EF4-FFF2-40B4-BE49-F238E27FC236}">
                            <a16:creationId xmlns:a16="http://schemas.microsoft.com/office/drawing/2014/main" id="{6C14174D-F9D5-45AD-B333-E0CE5B7A97FC}"/>
                          </a:ext>
                        </a:extLst>
                      </p:cNvPr>
                      <p:cNvPicPr/>
                      <p:nvPr/>
                    </p:nvPicPr>
                    <p:blipFill>
                      <a:blip r:embed="rId12"/>
                      <a:stretch>
                        <a:fillRect/>
                      </a:stretch>
                    </p:blipFill>
                    <p:spPr>
                      <a:xfrm>
                        <a:off x="3003385" y="1211040"/>
                        <a:ext cx="381000" cy="736600"/>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03DFF3CF-863D-4EE7-A0F0-C4411FD5B52E}"/>
              </a:ext>
            </a:extLst>
          </p:cNvPr>
          <p:cNvGraphicFramePr>
            <a:graphicFrameLocks noChangeAspect="1"/>
          </p:cNvGraphicFramePr>
          <p:nvPr/>
        </p:nvGraphicFramePr>
        <p:xfrm>
          <a:off x="1008374" y="1515392"/>
          <a:ext cx="215900" cy="177800"/>
        </p:xfrm>
        <a:graphic>
          <a:graphicData uri="http://schemas.openxmlformats.org/presentationml/2006/ole">
            <mc:AlternateContent xmlns:mc="http://schemas.openxmlformats.org/markup-compatibility/2006">
              <mc:Choice xmlns:v="urn:schemas-microsoft-com:vml" Requires="v">
                <p:oleObj spid="_x0000_s4102" name="Equation" r:id="rId13" imgW="215640" imgH="177480" progId="Equation.DSMT4">
                  <p:embed/>
                </p:oleObj>
              </mc:Choice>
              <mc:Fallback>
                <p:oleObj name="Equation" r:id="rId13" imgW="215640" imgH="177480" progId="Equation.DSMT4">
                  <p:embed/>
                  <p:pic>
                    <p:nvPicPr>
                      <p:cNvPr id="7" name="Object 6">
                        <a:extLst>
                          <a:ext uri="{FF2B5EF4-FFF2-40B4-BE49-F238E27FC236}">
                            <a16:creationId xmlns:a16="http://schemas.microsoft.com/office/drawing/2014/main" id="{03DFF3CF-863D-4EE7-A0F0-C4411FD5B52E}"/>
                          </a:ext>
                        </a:extLst>
                      </p:cNvPr>
                      <p:cNvPicPr/>
                      <p:nvPr/>
                    </p:nvPicPr>
                    <p:blipFill>
                      <a:blip r:embed="rId14"/>
                      <a:stretch>
                        <a:fillRect/>
                      </a:stretch>
                    </p:blipFill>
                    <p:spPr>
                      <a:xfrm>
                        <a:off x="1008374" y="1515392"/>
                        <a:ext cx="215900" cy="177800"/>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7B75BE53-9C1F-45C2-9F80-D189FF502C77}"/>
              </a:ext>
            </a:extLst>
          </p:cNvPr>
          <p:cNvGraphicFramePr>
            <a:graphicFrameLocks noChangeAspect="1"/>
          </p:cNvGraphicFramePr>
          <p:nvPr/>
        </p:nvGraphicFramePr>
        <p:xfrm>
          <a:off x="1857369" y="1523329"/>
          <a:ext cx="209550" cy="161925"/>
        </p:xfrm>
        <a:graphic>
          <a:graphicData uri="http://schemas.openxmlformats.org/presentationml/2006/ole">
            <mc:AlternateContent xmlns:mc="http://schemas.openxmlformats.org/markup-compatibility/2006">
              <mc:Choice xmlns:v="urn:schemas-microsoft-com:vml" Requires="v">
                <p:oleObj spid="_x0000_s4103" name="Equation" r:id="rId15" imgW="209540" imgH="161764" progId="Equation.DSMT4">
                  <p:embed/>
                </p:oleObj>
              </mc:Choice>
              <mc:Fallback>
                <p:oleObj name="Equation" r:id="rId15" imgW="209540" imgH="161764" progId="Equation.DSMT4">
                  <p:embed/>
                  <p:pic>
                    <p:nvPicPr>
                      <p:cNvPr id="8" name="Object 7">
                        <a:extLst>
                          <a:ext uri="{FF2B5EF4-FFF2-40B4-BE49-F238E27FC236}">
                            <a16:creationId xmlns:a16="http://schemas.microsoft.com/office/drawing/2014/main" id="{7B75BE53-9C1F-45C2-9F80-D189FF502C77}"/>
                          </a:ext>
                        </a:extLst>
                      </p:cNvPr>
                      <p:cNvPicPr/>
                      <p:nvPr/>
                    </p:nvPicPr>
                    <p:blipFill>
                      <a:blip r:embed="rId16"/>
                      <a:stretch>
                        <a:fillRect/>
                      </a:stretch>
                    </p:blipFill>
                    <p:spPr>
                      <a:xfrm>
                        <a:off x="1857369" y="1523329"/>
                        <a:ext cx="209550" cy="161925"/>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472B9F2A-2700-42E8-8463-F9447DD9C291}"/>
              </a:ext>
            </a:extLst>
          </p:cNvPr>
          <p:cNvGraphicFramePr>
            <a:graphicFrameLocks noChangeAspect="1"/>
          </p:cNvGraphicFramePr>
          <p:nvPr/>
        </p:nvGraphicFramePr>
        <p:xfrm>
          <a:off x="2637149" y="1508089"/>
          <a:ext cx="215900" cy="177800"/>
        </p:xfrm>
        <a:graphic>
          <a:graphicData uri="http://schemas.openxmlformats.org/presentationml/2006/ole">
            <mc:AlternateContent xmlns:mc="http://schemas.openxmlformats.org/markup-compatibility/2006">
              <mc:Choice xmlns:v="urn:schemas-microsoft-com:vml" Requires="v">
                <p:oleObj spid="_x0000_s4104" name="Equation" r:id="rId17" imgW="215640" imgH="177480" progId="Equation.DSMT4">
                  <p:embed/>
                </p:oleObj>
              </mc:Choice>
              <mc:Fallback>
                <p:oleObj name="Equation" r:id="rId17" imgW="215640" imgH="177480" progId="Equation.DSMT4">
                  <p:embed/>
                  <p:pic>
                    <p:nvPicPr>
                      <p:cNvPr id="9" name="Object 8">
                        <a:extLst>
                          <a:ext uri="{FF2B5EF4-FFF2-40B4-BE49-F238E27FC236}">
                            <a16:creationId xmlns:a16="http://schemas.microsoft.com/office/drawing/2014/main" id="{472B9F2A-2700-42E8-8463-F9447DD9C291}"/>
                          </a:ext>
                        </a:extLst>
                      </p:cNvPr>
                      <p:cNvPicPr/>
                      <p:nvPr/>
                    </p:nvPicPr>
                    <p:blipFill>
                      <a:blip r:embed="rId14"/>
                      <a:stretch>
                        <a:fillRect/>
                      </a:stretch>
                    </p:blipFill>
                    <p:spPr>
                      <a:xfrm>
                        <a:off x="2637149" y="1508089"/>
                        <a:ext cx="215900" cy="177800"/>
                      </a:xfrm>
                      <a:prstGeom prst="rect">
                        <a:avLst/>
                      </a:prstGeom>
                    </p:spPr>
                  </p:pic>
                </p:oleObj>
              </mc:Fallback>
            </mc:AlternateContent>
          </a:graphicData>
        </a:graphic>
      </p:graphicFrame>
      <p:sp>
        <p:nvSpPr>
          <p:cNvPr id="10" name="Oval 9">
            <a:extLst>
              <a:ext uri="{FF2B5EF4-FFF2-40B4-BE49-F238E27FC236}">
                <a16:creationId xmlns:a16="http://schemas.microsoft.com/office/drawing/2014/main" id="{BD16665F-544E-4F9F-9EA0-BAD2CCA0B800}"/>
              </a:ext>
            </a:extLst>
          </p:cNvPr>
          <p:cNvSpPr/>
          <p:nvPr/>
        </p:nvSpPr>
        <p:spPr>
          <a:xfrm>
            <a:off x="323528" y="1196752"/>
            <a:ext cx="806451" cy="80645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aphicFrame>
        <p:nvGraphicFramePr>
          <p:cNvPr id="11" name="Object 10">
            <a:extLst>
              <a:ext uri="{FF2B5EF4-FFF2-40B4-BE49-F238E27FC236}">
                <a16:creationId xmlns:a16="http://schemas.microsoft.com/office/drawing/2014/main" id="{D2032517-2866-47A4-8B66-BDA961298A59}"/>
              </a:ext>
            </a:extLst>
          </p:cNvPr>
          <p:cNvGraphicFramePr>
            <a:graphicFrameLocks noChangeAspect="1"/>
          </p:cNvGraphicFramePr>
          <p:nvPr/>
        </p:nvGraphicFramePr>
        <p:xfrm>
          <a:off x="612502" y="3808090"/>
          <a:ext cx="228600" cy="723900"/>
        </p:xfrm>
        <a:graphic>
          <a:graphicData uri="http://schemas.openxmlformats.org/presentationml/2006/ole">
            <mc:AlternateContent xmlns:mc="http://schemas.openxmlformats.org/markup-compatibility/2006">
              <mc:Choice xmlns:v="urn:schemas-microsoft-com:vml" Requires="v">
                <p:oleObj spid="_x0000_s4105" name="Equation" r:id="rId18" imgW="228600" imgH="723600" progId="Equation.DSMT4">
                  <p:embed/>
                </p:oleObj>
              </mc:Choice>
              <mc:Fallback>
                <p:oleObj name="Equation" r:id="rId18" imgW="228600" imgH="723600" progId="Equation.DSMT4">
                  <p:embed/>
                  <p:pic>
                    <p:nvPicPr>
                      <p:cNvPr id="11" name="Object 10">
                        <a:extLst>
                          <a:ext uri="{FF2B5EF4-FFF2-40B4-BE49-F238E27FC236}">
                            <a16:creationId xmlns:a16="http://schemas.microsoft.com/office/drawing/2014/main" id="{D2032517-2866-47A4-8B66-BDA961298A59}"/>
                          </a:ext>
                        </a:extLst>
                      </p:cNvPr>
                      <p:cNvPicPr/>
                      <p:nvPr/>
                    </p:nvPicPr>
                    <p:blipFill>
                      <a:blip r:embed="rId19"/>
                      <a:stretch>
                        <a:fillRect/>
                      </a:stretch>
                    </p:blipFill>
                    <p:spPr>
                      <a:xfrm>
                        <a:off x="612502" y="3808090"/>
                        <a:ext cx="228600" cy="723900"/>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0203A501-D3A8-495D-BA5D-E784AEA827A5}"/>
              </a:ext>
            </a:extLst>
          </p:cNvPr>
          <p:cNvGraphicFramePr>
            <a:graphicFrameLocks noChangeAspect="1"/>
          </p:cNvGraphicFramePr>
          <p:nvPr/>
        </p:nvGraphicFramePr>
        <p:xfrm>
          <a:off x="1384027" y="3814440"/>
          <a:ext cx="381000" cy="723900"/>
        </p:xfrm>
        <a:graphic>
          <a:graphicData uri="http://schemas.openxmlformats.org/presentationml/2006/ole">
            <mc:AlternateContent xmlns:mc="http://schemas.openxmlformats.org/markup-compatibility/2006">
              <mc:Choice xmlns:v="urn:schemas-microsoft-com:vml" Requires="v">
                <p:oleObj spid="_x0000_s4106" name="Equation" r:id="rId20" imgW="380880" imgH="723600" progId="Equation.DSMT4">
                  <p:embed/>
                </p:oleObj>
              </mc:Choice>
              <mc:Fallback>
                <p:oleObj name="Equation" r:id="rId20" imgW="380880" imgH="723600" progId="Equation.DSMT4">
                  <p:embed/>
                  <p:pic>
                    <p:nvPicPr>
                      <p:cNvPr id="12" name="Object 11">
                        <a:extLst>
                          <a:ext uri="{FF2B5EF4-FFF2-40B4-BE49-F238E27FC236}">
                            <a16:creationId xmlns:a16="http://schemas.microsoft.com/office/drawing/2014/main" id="{0203A501-D3A8-495D-BA5D-E784AEA827A5}"/>
                          </a:ext>
                        </a:extLst>
                      </p:cNvPr>
                      <p:cNvPicPr/>
                      <p:nvPr/>
                    </p:nvPicPr>
                    <p:blipFill>
                      <a:blip r:embed="rId21"/>
                      <a:stretch>
                        <a:fillRect/>
                      </a:stretch>
                    </p:blipFill>
                    <p:spPr>
                      <a:xfrm>
                        <a:off x="1384027" y="3814440"/>
                        <a:ext cx="381000" cy="723900"/>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C01691F0-2A17-4A08-BBB6-1F5A7A6326AD}"/>
              </a:ext>
            </a:extLst>
          </p:cNvPr>
          <p:cNvGraphicFramePr>
            <a:graphicFrameLocks noChangeAspect="1"/>
          </p:cNvGraphicFramePr>
          <p:nvPr/>
        </p:nvGraphicFramePr>
        <p:xfrm>
          <a:off x="2188889" y="3801740"/>
          <a:ext cx="342900" cy="723900"/>
        </p:xfrm>
        <a:graphic>
          <a:graphicData uri="http://schemas.openxmlformats.org/presentationml/2006/ole">
            <mc:AlternateContent xmlns:mc="http://schemas.openxmlformats.org/markup-compatibility/2006">
              <mc:Choice xmlns:v="urn:schemas-microsoft-com:vml" Requires="v">
                <p:oleObj spid="_x0000_s4107" name="Equation" r:id="rId22" imgW="342720" imgH="723600" progId="Equation.DSMT4">
                  <p:embed/>
                </p:oleObj>
              </mc:Choice>
              <mc:Fallback>
                <p:oleObj name="Equation" r:id="rId22" imgW="342720" imgH="723600" progId="Equation.DSMT4">
                  <p:embed/>
                  <p:pic>
                    <p:nvPicPr>
                      <p:cNvPr id="13" name="Object 12">
                        <a:extLst>
                          <a:ext uri="{FF2B5EF4-FFF2-40B4-BE49-F238E27FC236}">
                            <a16:creationId xmlns:a16="http://schemas.microsoft.com/office/drawing/2014/main" id="{C01691F0-2A17-4A08-BBB6-1F5A7A6326AD}"/>
                          </a:ext>
                        </a:extLst>
                      </p:cNvPr>
                      <p:cNvPicPr/>
                      <p:nvPr/>
                    </p:nvPicPr>
                    <p:blipFill>
                      <a:blip r:embed="rId23"/>
                      <a:stretch>
                        <a:fillRect/>
                      </a:stretch>
                    </p:blipFill>
                    <p:spPr>
                      <a:xfrm>
                        <a:off x="2188889" y="3801740"/>
                        <a:ext cx="342900" cy="723900"/>
                      </a:xfrm>
                      <a:prstGeom prst="rect">
                        <a:avLst/>
                      </a:prstGeom>
                    </p:spPr>
                  </p:pic>
                </p:oleObj>
              </mc:Fallback>
            </mc:AlternateContent>
          </a:graphicData>
        </a:graphic>
      </p:graphicFrame>
      <p:graphicFrame>
        <p:nvGraphicFramePr>
          <p:cNvPr id="14" name="Object 13">
            <a:extLst>
              <a:ext uri="{FF2B5EF4-FFF2-40B4-BE49-F238E27FC236}">
                <a16:creationId xmlns:a16="http://schemas.microsoft.com/office/drawing/2014/main" id="{2778DFA4-A009-4CB4-A91E-375721D140BE}"/>
              </a:ext>
            </a:extLst>
          </p:cNvPr>
          <p:cNvGraphicFramePr>
            <a:graphicFrameLocks noChangeAspect="1"/>
          </p:cNvGraphicFramePr>
          <p:nvPr/>
        </p:nvGraphicFramePr>
        <p:xfrm>
          <a:off x="3023914" y="3808772"/>
          <a:ext cx="393700" cy="736600"/>
        </p:xfrm>
        <a:graphic>
          <a:graphicData uri="http://schemas.openxmlformats.org/presentationml/2006/ole">
            <mc:AlternateContent xmlns:mc="http://schemas.openxmlformats.org/markup-compatibility/2006">
              <mc:Choice xmlns:v="urn:schemas-microsoft-com:vml" Requires="v">
                <p:oleObj spid="_x0000_s4108" name="Equation" r:id="rId24" imgW="393480" imgH="736560" progId="Equation.DSMT4">
                  <p:embed/>
                </p:oleObj>
              </mc:Choice>
              <mc:Fallback>
                <p:oleObj name="Equation" r:id="rId24" imgW="393480" imgH="736560" progId="Equation.DSMT4">
                  <p:embed/>
                  <p:pic>
                    <p:nvPicPr>
                      <p:cNvPr id="14" name="Object 13">
                        <a:extLst>
                          <a:ext uri="{FF2B5EF4-FFF2-40B4-BE49-F238E27FC236}">
                            <a16:creationId xmlns:a16="http://schemas.microsoft.com/office/drawing/2014/main" id="{2778DFA4-A009-4CB4-A91E-375721D140BE}"/>
                          </a:ext>
                        </a:extLst>
                      </p:cNvPr>
                      <p:cNvPicPr/>
                      <p:nvPr/>
                    </p:nvPicPr>
                    <p:blipFill>
                      <a:blip r:embed="rId25"/>
                      <a:stretch>
                        <a:fillRect/>
                      </a:stretch>
                    </p:blipFill>
                    <p:spPr>
                      <a:xfrm>
                        <a:off x="3023914" y="3808772"/>
                        <a:ext cx="393700" cy="736600"/>
                      </a:xfrm>
                      <a:prstGeom prst="rect">
                        <a:avLst/>
                      </a:prstGeom>
                    </p:spPr>
                  </p:pic>
                </p:oleObj>
              </mc:Fallback>
            </mc:AlternateContent>
          </a:graphicData>
        </a:graphic>
      </p:graphicFrame>
      <p:graphicFrame>
        <p:nvGraphicFramePr>
          <p:cNvPr id="15" name="Object 14">
            <a:extLst>
              <a:ext uri="{FF2B5EF4-FFF2-40B4-BE49-F238E27FC236}">
                <a16:creationId xmlns:a16="http://schemas.microsoft.com/office/drawing/2014/main" id="{C9817D90-7334-4C66-A602-3456ADC74BE2}"/>
              </a:ext>
            </a:extLst>
          </p:cNvPr>
          <p:cNvGraphicFramePr>
            <a:graphicFrameLocks noChangeAspect="1"/>
          </p:cNvGraphicFramePr>
          <p:nvPr/>
        </p:nvGraphicFramePr>
        <p:xfrm>
          <a:off x="3838302" y="3796072"/>
          <a:ext cx="381000" cy="736600"/>
        </p:xfrm>
        <a:graphic>
          <a:graphicData uri="http://schemas.openxmlformats.org/presentationml/2006/ole">
            <mc:AlternateContent xmlns:mc="http://schemas.openxmlformats.org/markup-compatibility/2006">
              <mc:Choice xmlns:v="urn:schemas-microsoft-com:vml" Requires="v">
                <p:oleObj spid="_x0000_s4109" name="Equation" r:id="rId26" imgW="380880" imgH="736560" progId="Equation.DSMT4">
                  <p:embed/>
                </p:oleObj>
              </mc:Choice>
              <mc:Fallback>
                <p:oleObj name="Equation" r:id="rId26" imgW="380880" imgH="736560" progId="Equation.DSMT4">
                  <p:embed/>
                  <p:pic>
                    <p:nvPicPr>
                      <p:cNvPr id="15" name="Object 14">
                        <a:extLst>
                          <a:ext uri="{FF2B5EF4-FFF2-40B4-BE49-F238E27FC236}">
                            <a16:creationId xmlns:a16="http://schemas.microsoft.com/office/drawing/2014/main" id="{C9817D90-7334-4C66-A602-3456ADC74BE2}"/>
                          </a:ext>
                        </a:extLst>
                      </p:cNvPr>
                      <p:cNvPicPr/>
                      <p:nvPr/>
                    </p:nvPicPr>
                    <p:blipFill>
                      <a:blip r:embed="rId27"/>
                      <a:stretch>
                        <a:fillRect/>
                      </a:stretch>
                    </p:blipFill>
                    <p:spPr>
                      <a:xfrm>
                        <a:off x="3838302" y="3796072"/>
                        <a:ext cx="381000" cy="736600"/>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7BC42DEA-FF60-48E7-9515-9EBB3B1A868B}"/>
              </a:ext>
            </a:extLst>
          </p:cNvPr>
          <p:cNvGraphicFramePr>
            <a:graphicFrameLocks noChangeAspect="1"/>
          </p:cNvGraphicFramePr>
          <p:nvPr/>
        </p:nvGraphicFramePr>
        <p:xfrm>
          <a:off x="4673327" y="3795390"/>
          <a:ext cx="406400" cy="723900"/>
        </p:xfrm>
        <a:graphic>
          <a:graphicData uri="http://schemas.openxmlformats.org/presentationml/2006/ole">
            <mc:AlternateContent xmlns:mc="http://schemas.openxmlformats.org/markup-compatibility/2006">
              <mc:Choice xmlns:v="urn:schemas-microsoft-com:vml" Requires="v">
                <p:oleObj spid="_x0000_s4110" name="Equation" r:id="rId28" imgW="406080" imgH="723600" progId="Equation.DSMT4">
                  <p:embed/>
                </p:oleObj>
              </mc:Choice>
              <mc:Fallback>
                <p:oleObj name="Equation" r:id="rId28" imgW="406080" imgH="723600" progId="Equation.DSMT4">
                  <p:embed/>
                  <p:pic>
                    <p:nvPicPr>
                      <p:cNvPr id="16" name="Object 15">
                        <a:extLst>
                          <a:ext uri="{FF2B5EF4-FFF2-40B4-BE49-F238E27FC236}">
                            <a16:creationId xmlns:a16="http://schemas.microsoft.com/office/drawing/2014/main" id="{7BC42DEA-FF60-48E7-9515-9EBB3B1A868B}"/>
                          </a:ext>
                        </a:extLst>
                      </p:cNvPr>
                      <p:cNvPicPr/>
                      <p:nvPr/>
                    </p:nvPicPr>
                    <p:blipFill>
                      <a:blip r:embed="rId29"/>
                      <a:stretch>
                        <a:fillRect/>
                      </a:stretch>
                    </p:blipFill>
                    <p:spPr>
                      <a:xfrm>
                        <a:off x="4673327" y="3795390"/>
                        <a:ext cx="406400" cy="723900"/>
                      </a:xfrm>
                      <a:prstGeom prst="rect">
                        <a:avLst/>
                      </a:prstGeom>
                    </p:spPr>
                  </p:pic>
                </p:oleObj>
              </mc:Fallback>
            </mc:AlternateContent>
          </a:graphicData>
        </a:graphic>
      </p:graphicFrame>
      <p:graphicFrame>
        <p:nvGraphicFramePr>
          <p:cNvPr id="17" name="Object 16">
            <a:extLst>
              <a:ext uri="{FF2B5EF4-FFF2-40B4-BE49-F238E27FC236}">
                <a16:creationId xmlns:a16="http://schemas.microsoft.com/office/drawing/2014/main" id="{676CE83C-C5AF-478D-A11B-DB06A8F1CBDA}"/>
              </a:ext>
            </a:extLst>
          </p:cNvPr>
          <p:cNvGraphicFramePr>
            <a:graphicFrameLocks noChangeAspect="1"/>
          </p:cNvGraphicFramePr>
          <p:nvPr/>
        </p:nvGraphicFramePr>
        <p:xfrm>
          <a:off x="1035253" y="4112442"/>
          <a:ext cx="215900" cy="177800"/>
        </p:xfrm>
        <a:graphic>
          <a:graphicData uri="http://schemas.openxmlformats.org/presentationml/2006/ole">
            <mc:AlternateContent xmlns:mc="http://schemas.openxmlformats.org/markup-compatibility/2006">
              <mc:Choice xmlns:v="urn:schemas-microsoft-com:vml" Requires="v">
                <p:oleObj spid="_x0000_s4111" name="Equation" r:id="rId13" imgW="215640" imgH="177480" progId="Equation.DSMT4">
                  <p:embed/>
                </p:oleObj>
              </mc:Choice>
              <mc:Fallback>
                <p:oleObj name="Equation" r:id="rId13" imgW="215640" imgH="177480" progId="Equation.DSMT4">
                  <p:embed/>
                  <p:pic>
                    <p:nvPicPr>
                      <p:cNvPr id="17" name="Object 16">
                        <a:extLst>
                          <a:ext uri="{FF2B5EF4-FFF2-40B4-BE49-F238E27FC236}">
                            <a16:creationId xmlns:a16="http://schemas.microsoft.com/office/drawing/2014/main" id="{676CE83C-C5AF-478D-A11B-DB06A8F1CBDA}"/>
                          </a:ext>
                        </a:extLst>
                      </p:cNvPr>
                      <p:cNvPicPr/>
                      <p:nvPr/>
                    </p:nvPicPr>
                    <p:blipFill>
                      <a:blip r:embed="rId14"/>
                      <a:stretch>
                        <a:fillRect/>
                      </a:stretch>
                    </p:blipFill>
                    <p:spPr>
                      <a:xfrm>
                        <a:off x="1035253" y="4112442"/>
                        <a:ext cx="215900" cy="177800"/>
                      </a:xfrm>
                      <a:prstGeom prst="rect">
                        <a:avLst/>
                      </a:prstGeom>
                    </p:spPr>
                  </p:pic>
                </p:oleObj>
              </mc:Fallback>
            </mc:AlternateContent>
          </a:graphicData>
        </a:graphic>
      </p:graphicFrame>
      <p:graphicFrame>
        <p:nvGraphicFramePr>
          <p:cNvPr id="18" name="Object 17">
            <a:extLst>
              <a:ext uri="{FF2B5EF4-FFF2-40B4-BE49-F238E27FC236}">
                <a16:creationId xmlns:a16="http://schemas.microsoft.com/office/drawing/2014/main" id="{E21DDDBB-737C-4D24-9026-28DCD73932EA}"/>
              </a:ext>
            </a:extLst>
          </p:cNvPr>
          <p:cNvGraphicFramePr>
            <a:graphicFrameLocks noChangeAspect="1"/>
          </p:cNvGraphicFramePr>
          <p:nvPr/>
        </p:nvGraphicFramePr>
        <p:xfrm>
          <a:off x="1884248" y="4120379"/>
          <a:ext cx="209550" cy="161925"/>
        </p:xfrm>
        <a:graphic>
          <a:graphicData uri="http://schemas.openxmlformats.org/presentationml/2006/ole">
            <mc:AlternateContent xmlns:mc="http://schemas.openxmlformats.org/markup-compatibility/2006">
              <mc:Choice xmlns:v="urn:schemas-microsoft-com:vml" Requires="v">
                <p:oleObj spid="_x0000_s4112" name="Equation" r:id="rId15" imgW="209540" imgH="161764" progId="Equation.DSMT4">
                  <p:embed/>
                </p:oleObj>
              </mc:Choice>
              <mc:Fallback>
                <p:oleObj name="Equation" r:id="rId15" imgW="209540" imgH="161764" progId="Equation.DSMT4">
                  <p:embed/>
                  <p:pic>
                    <p:nvPicPr>
                      <p:cNvPr id="18" name="Object 17">
                        <a:extLst>
                          <a:ext uri="{FF2B5EF4-FFF2-40B4-BE49-F238E27FC236}">
                            <a16:creationId xmlns:a16="http://schemas.microsoft.com/office/drawing/2014/main" id="{E21DDDBB-737C-4D24-9026-28DCD73932EA}"/>
                          </a:ext>
                        </a:extLst>
                      </p:cNvPr>
                      <p:cNvPicPr/>
                      <p:nvPr/>
                    </p:nvPicPr>
                    <p:blipFill>
                      <a:blip r:embed="rId16"/>
                      <a:stretch>
                        <a:fillRect/>
                      </a:stretch>
                    </p:blipFill>
                    <p:spPr>
                      <a:xfrm>
                        <a:off x="1884248" y="4120379"/>
                        <a:ext cx="209550" cy="161925"/>
                      </a:xfrm>
                      <a:prstGeom prst="rect">
                        <a:avLst/>
                      </a:prstGeom>
                    </p:spPr>
                  </p:pic>
                </p:oleObj>
              </mc:Fallback>
            </mc:AlternateContent>
          </a:graphicData>
        </a:graphic>
      </p:graphicFrame>
      <p:graphicFrame>
        <p:nvGraphicFramePr>
          <p:cNvPr id="19" name="Object 18">
            <a:extLst>
              <a:ext uri="{FF2B5EF4-FFF2-40B4-BE49-F238E27FC236}">
                <a16:creationId xmlns:a16="http://schemas.microsoft.com/office/drawing/2014/main" id="{932DA241-CF6B-4AF4-B48B-D7232E700470}"/>
              </a:ext>
            </a:extLst>
          </p:cNvPr>
          <p:cNvGraphicFramePr>
            <a:graphicFrameLocks noChangeAspect="1"/>
          </p:cNvGraphicFramePr>
          <p:nvPr/>
        </p:nvGraphicFramePr>
        <p:xfrm>
          <a:off x="2664028" y="4105139"/>
          <a:ext cx="215900" cy="177800"/>
        </p:xfrm>
        <a:graphic>
          <a:graphicData uri="http://schemas.openxmlformats.org/presentationml/2006/ole">
            <mc:AlternateContent xmlns:mc="http://schemas.openxmlformats.org/markup-compatibility/2006">
              <mc:Choice xmlns:v="urn:schemas-microsoft-com:vml" Requires="v">
                <p:oleObj spid="_x0000_s4113" name="Equation" r:id="rId17" imgW="215640" imgH="177480" progId="Equation.DSMT4">
                  <p:embed/>
                </p:oleObj>
              </mc:Choice>
              <mc:Fallback>
                <p:oleObj name="Equation" r:id="rId17" imgW="215640" imgH="177480" progId="Equation.DSMT4">
                  <p:embed/>
                  <p:pic>
                    <p:nvPicPr>
                      <p:cNvPr id="19" name="Object 18">
                        <a:extLst>
                          <a:ext uri="{FF2B5EF4-FFF2-40B4-BE49-F238E27FC236}">
                            <a16:creationId xmlns:a16="http://schemas.microsoft.com/office/drawing/2014/main" id="{932DA241-CF6B-4AF4-B48B-D7232E700470}"/>
                          </a:ext>
                        </a:extLst>
                      </p:cNvPr>
                      <p:cNvPicPr/>
                      <p:nvPr/>
                    </p:nvPicPr>
                    <p:blipFill>
                      <a:blip r:embed="rId14"/>
                      <a:stretch>
                        <a:fillRect/>
                      </a:stretch>
                    </p:blipFill>
                    <p:spPr>
                      <a:xfrm>
                        <a:off x="2664028" y="4105139"/>
                        <a:ext cx="215900" cy="177800"/>
                      </a:xfrm>
                      <a:prstGeom prst="rect">
                        <a:avLst/>
                      </a:prstGeom>
                    </p:spPr>
                  </p:pic>
                </p:oleObj>
              </mc:Fallback>
            </mc:AlternateContent>
          </a:graphicData>
        </a:graphic>
      </p:graphicFrame>
      <p:graphicFrame>
        <p:nvGraphicFramePr>
          <p:cNvPr id="20" name="Object 19">
            <a:extLst>
              <a:ext uri="{FF2B5EF4-FFF2-40B4-BE49-F238E27FC236}">
                <a16:creationId xmlns:a16="http://schemas.microsoft.com/office/drawing/2014/main" id="{824D7F57-91F1-4022-BA3E-23C83BFB3FB7}"/>
              </a:ext>
            </a:extLst>
          </p:cNvPr>
          <p:cNvGraphicFramePr>
            <a:graphicFrameLocks noChangeAspect="1"/>
          </p:cNvGraphicFramePr>
          <p:nvPr/>
        </p:nvGraphicFramePr>
        <p:xfrm>
          <a:off x="3528263" y="4113076"/>
          <a:ext cx="209550" cy="161925"/>
        </p:xfrm>
        <a:graphic>
          <a:graphicData uri="http://schemas.openxmlformats.org/presentationml/2006/ole">
            <mc:AlternateContent xmlns:mc="http://schemas.openxmlformats.org/markup-compatibility/2006">
              <mc:Choice xmlns:v="urn:schemas-microsoft-com:vml" Requires="v">
                <p:oleObj spid="_x0000_s4114" name="Equation" r:id="rId30" imgW="209540" imgH="161764" progId="Equation.DSMT4">
                  <p:embed/>
                </p:oleObj>
              </mc:Choice>
              <mc:Fallback>
                <p:oleObj name="Equation" r:id="rId30" imgW="209540" imgH="161764" progId="Equation.DSMT4">
                  <p:embed/>
                  <p:pic>
                    <p:nvPicPr>
                      <p:cNvPr id="20" name="Object 19">
                        <a:extLst>
                          <a:ext uri="{FF2B5EF4-FFF2-40B4-BE49-F238E27FC236}">
                            <a16:creationId xmlns:a16="http://schemas.microsoft.com/office/drawing/2014/main" id="{824D7F57-91F1-4022-BA3E-23C83BFB3FB7}"/>
                          </a:ext>
                        </a:extLst>
                      </p:cNvPr>
                      <p:cNvPicPr/>
                      <p:nvPr/>
                    </p:nvPicPr>
                    <p:blipFill>
                      <a:blip r:embed="rId16"/>
                      <a:stretch>
                        <a:fillRect/>
                      </a:stretch>
                    </p:blipFill>
                    <p:spPr>
                      <a:xfrm>
                        <a:off x="3528263" y="4113076"/>
                        <a:ext cx="209550" cy="161925"/>
                      </a:xfrm>
                      <a:prstGeom prst="rect">
                        <a:avLst/>
                      </a:prstGeom>
                    </p:spPr>
                  </p:pic>
                </p:oleObj>
              </mc:Fallback>
            </mc:AlternateContent>
          </a:graphicData>
        </a:graphic>
      </p:graphicFrame>
      <p:graphicFrame>
        <p:nvGraphicFramePr>
          <p:cNvPr id="21" name="Object 20">
            <a:extLst>
              <a:ext uri="{FF2B5EF4-FFF2-40B4-BE49-F238E27FC236}">
                <a16:creationId xmlns:a16="http://schemas.microsoft.com/office/drawing/2014/main" id="{A594D37A-4E15-4EC2-88A5-E78E2F2C76D4}"/>
              </a:ext>
            </a:extLst>
          </p:cNvPr>
          <p:cNvGraphicFramePr>
            <a:graphicFrameLocks noChangeAspect="1"/>
          </p:cNvGraphicFramePr>
          <p:nvPr/>
        </p:nvGraphicFramePr>
        <p:xfrm>
          <a:off x="4359954" y="4122284"/>
          <a:ext cx="200025" cy="152400"/>
        </p:xfrm>
        <a:graphic>
          <a:graphicData uri="http://schemas.openxmlformats.org/presentationml/2006/ole">
            <mc:AlternateContent xmlns:mc="http://schemas.openxmlformats.org/markup-compatibility/2006">
              <mc:Choice xmlns:v="urn:schemas-microsoft-com:vml" Requires="v">
                <p:oleObj spid="_x0000_s4115" name="Equation" r:id="rId31" imgW="200084" imgH="152337" progId="Equation.DSMT4">
                  <p:embed/>
                </p:oleObj>
              </mc:Choice>
              <mc:Fallback>
                <p:oleObj name="Equation" r:id="rId31" imgW="200084" imgH="152337" progId="Equation.DSMT4">
                  <p:embed/>
                  <p:pic>
                    <p:nvPicPr>
                      <p:cNvPr id="21" name="Object 20">
                        <a:extLst>
                          <a:ext uri="{FF2B5EF4-FFF2-40B4-BE49-F238E27FC236}">
                            <a16:creationId xmlns:a16="http://schemas.microsoft.com/office/drawing/2014/main" id="{A594D37A-4E15-4EC2-88A5-E78E2F2C76D4}"/>
                          </a:ext>
                        </a:extLst>
                      </p:cNvPr>
                      <p:cNvPicPr/>
                      <p:nvPr/>
                    </p:nvPicPr>
                    <p:blipFill>
                      <a:blip r:embed="rId32"/>
                      <a:stretch>
                        <a:fillRect/>
                      </a:stretch>
                    </p:blipFill>
                    <p:spPr>
                      <a:xfrm>
                        <a:off x="4359954" y="4122284"/>
                        <a:ext cx="200025" cy="152400"/>
                      </a:xfrm>
                      <a:prstGeom prst="rect">
                        <a:avLst/>
                      </a:prstGeom>
                    </p:spPr>
                  </p:pic>
                </p:oleObj>
              </mc:Fallback>
            </mc:AlternateContent>
          </a:graphicData>
        </a:graphic>
      </p:graphicFrame>
      <p:graphicFrame>
        <p:nvGraphicFramePr>
          <p:cNvPr id="22" name="Object 21">
            <a:extLst>
              <a:ext uri="{FF2B5EF4-FFF2-40B4-BE49-F238E27FC236}">
                <a16:creationId xmlns:a16="http://schemas.microsoft.com/office/drawing/2014/main" id="{FC2B3E64-CF21-41FF-859A-E822674BC86C}"/>
              </a:ext>
            </a:extLst>
          </p:cNvPr>
          <p:cNvGraphicFramePr>
            <a:graphicFrameLocks noChangeAspect="1"/>
          </p:cNvGraphicFramePr>
          <p:nvPr/>
        </p:nvGraphicFramePr>
        <p:xfrm>
          <a:off x="5533752" y="3789040"/>
          <a:ext cx="406400" cy="736600"/>
        </p:xfrm>
        <a:graphic>
          <a:graphicData uri="http://schemas.openxmlformats.org/presentationml/2006/ole">
            <mc:AlternateContent xmlns:mc="http://schemas.openxmlformats.org/markup-compatibility/2006">
              <mc:Choice xmlns:v="urn:schemas-microsoft-com:vml" Requires="v">
                <p:oleObj spid="_x0000_s4116" name="Equation" r:id="rId33" imgW="406080" imgH="736560" progId="Equation.DSMT4">
                  <p:embed/>
                </p:oleObj>
              </mc:Choice>
              <mc:Fallback>
                <p:oleObj name="Equation" r:id="rId33" imgW="406080" imgH="736560" progId="Equation.DSMT4">
                  <p:embed/>
                  <p:pic>
                    <p:nvPicPr>
                      <p:cNvPr id="22" name="Object 21">
                        <a:extLst>
                          <a:ext uri="{FF2B5EF4-FFF2-40B4-BE49-F238E27FC236}">
                            <a16:creationId xmlns:a16="http://schemas.microsoft.com/office/drawing/2014/main" id="{FC2B3E64-CF21-41FF-859A-E822674BC86C}"/>
                          </a:ext>
                        </a:extLst>
                      </p:cNvPr>
                      <p:cNvPicPr/>
                      <p:nvPr/>
                    </p:nvPicPr>
                    <p:blipFill>
                      <a:blip r:embed="rId34"/>
                      <a:stretch>
                        <a:fillRect/>
                      </a:stretch>
                    </p:blipFill>
                    <p:spPr>
                      <a:xfrm>
                        <a:off x="5533752" y="3789040"/>
                        <a:ext cx="406400" cy="736600"/>
                      </a:xfrm>
                      <a:prstGeom prst="rect">
                        <a:avLst/>
                      </a:prstGeom>
                    </p:spPr>
                  </p:pic>
                </p:oleObj>
              </mc:Fallback>
            </mc:AlternateContent>
          </a:graphicData>
        </a:graphic>
      </p:graphicFrame>
      <p:graphicFrame>
        <p:nvGraphicFramePr>
          <p:cNvPr id="23" name="Object 22">
            <a:extLst>
              <a:ext uri="{FF2B5EF4-FFF2-40B4-BE49-F238E27FC236}">
                <a16:creationId xmlns:a16="http://schemas.microsoft.com/office/drawing/2014/main" id="{EF549A8F-37C5-41C5-A9CB-39F5DB3CE30E}"/>
              </a:ext>
            </a:extLst>
          </p:cNvPr>
          <p:cNvGraphicFramePr>
            <a:graphicFrameLocks noChangeAspect="1"/>
          </p:cNvGraphicFramePr>
          <p:nvPr/>
        </p:nvGraphicFramePr>
        <p:xfrm>
          <a:off x="5220379" y="4122284"/>
          <a:ext cx="200025" cy="152400"/>
        </p:xfrm>
        <a:graphic>
          <a:graphicData uri="http://schemas.openxmlformats.org/presentationml/2006/ole">
            <mc:AlternateContent xmlns:mc="http://schemas.openxmlformats.org/markup-compatibility/2006">
              <mc:Choice xmlns:v="urn:schemas-microsoft-com:vml" Requires="v">
                <p:oleObj spid="_x0000_s4117" name="Equation" r:id="rId31" imgW="200084" imgH="152337" progId="Equation.DSMT4">
                  <p:embed/>
                </p:oleObj>
              </mc:Choice>
              <mc:Fallback>
                <p:oleObj name="Equation" r:id="rId31" imgW="200084" imgH="152337" progId="Equation.DSMT4">
                  <p:embed/>
                  <p:pic>
                    <p:nvPicPr>
                      <p:cNvPr id="23" name="Object 22">
                        <a:extLst>
                          <a:ext uri="{FF2B5EF4-FFF2-40B4-BE49-F238E27FC236}">
                            <a16:creationId xmlns:a16="http://schemas.microsoft.com/office/drawing/2014/main" id="{EF549A8F-37C5-41C5-A9CB-39F5DB3CE30E}"/>
                          </a:ext>
                        </a:extLst>
                      </p:cNvPr>
                      <p:cNvPicPr/>
                      <p:nvPr/>
                    </p:nvPicPr>
                    <p:blipFill>
                      <a:blip r:embed="rId32"/>
                      <a:stretch>
                        <a:fillRect/>
                      </a:stretch>
                    </p:blipFill>
                    <p:spPr>
                      <a:xfrm>
                        <a:off x="5220379" y="4122284"/>
                        <a:ext cx="200025" cy="152400"/>
                      </a:xfrm>
                      <a:prstGeom prst="rect">
                        <a:avLst/>
                      </a:prstGeom>
                    </p:spPr>
                  </p:pic>
                </p:oleObj>
              </mc:Fallback>
            </mc:AlternateContent>
          </a:graphicData>
        </a:graphic>
      </p:graphicFrame>
      <p:sp>
        <p:nvSpPr>
          <p:cNvPr id="24" name="Oval 23">
            <a:extLst>
              <a:ext uri="{FF2B5EF4-FFF2-40B4-BE49-F238E27FC236}">
                <a16:creationId xmlns:a16="http://schemas.microsoft.com/office/drawing/2014/main" id="{1712FE0F-F31A-4790-8580-8BA05AE34B5B}"/>
              </a:ext>
            </a:extLst>
          </p:cNvPr>
          <p:cNvSpPr/>
          <p:nvPr/>
        </p:nvSpPr>
        <p:spPr>
          <a:xfrm>
            <a:off x="319927" y="3793802"/>
            <a:ext cx="806451" cy="80645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mc:AlternateContent xmlns:mc="http://schemas.openxmlformats.org/markup-compatibility/2006" xmlns:a14="http://schemas.microsoft.com/office/drawing/2010/main">
        <mc:Choice Requires="a14">
          <p:sp>
            <p:nvSpPr>
              <p:cNvPr id="25" name="TextBox 24">
                <a:extLst>
                  <a:ext uri="{FF2B5EF4-FFF2-40B4-BE49-F238E27FC236}">
                    <a16:creationId xmlns:a16="http://schemas.microsoft.com/office/drawing/2014/main" id="{E32E9056-744C-4685-80FC-0C98FA4620B2}"/>
                  </a:ext>
                </a:extLst>
              </p:cNvPr>
              <p:cNvSpPr txBox="1"/>
              <p:nvPr/>
            </p:nvSpPr>
            <p:spPr>
              <a:xfrm>
                <a:off x="-507802" y="2492944"/>
                <a:ext cx="5040560" cy="1303242"/>
              </a:xfrm>
              <a:prstGeom prst="rect">
                <a:avLst/>
              </a:prstGeom>
              <a:noFill/>
            </p:spPr>
            <p:txBody>
              <a:bodyPr wrap="square" rtlCol="0">
                <a:spAutoFit/>
              </a:bodyPr>
              <a:lstStyle/>
              <a:p>
                <a:pPr>
                  <a:buNone/>
                </a:pPr>
                <a14:m>
                  <m:oMathPara xmlns:m="http://schemas.openxmlformats.org/officeDocument/2006/math">
                    <m:oMathParaPr>
                      <m:jc m:val="centerGroup"/>
                    </m:oMathParaPr>
                    <m:oMath xmlns:m="http://schemas.openxmlformats.org/officeDocument/2006/math">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1</m:t>
                          </m:r>
                        </m:num>
                        <m:den>
                          <m:r>
                            <a:rPr lang="en-US" sz="2400" b="0" i="1" smtClean="0">
                              <a:latin typeface="Cambria Math" panose="02040503050406030204" pitchFamily="18" charset="0"/>
                            </a:rPr>
                            <m:t>2</m:t>
                          </m:r>
                        </m:den>
                      </m:f>
                      <m:r>
                        <a:rPr lang="en-US" sz="2400" b="0" i="1" smtClean="0">
                          <a:latin typeface="Cambria Math" panose="02040503050406030204" pitchFamily="18" charset="0"/>
                        </a:rPr>
                        <m:t>  =  </m:t>
                      </m:r>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2</m:t>
                          </m:r>
                        </m:num>
                        <m:den>
                          <m:r>
                            <a:rPr lang="en-US" sz="2400" b="0" i="1" smtClean="0">
                              <a:latin typeface="Cambria Math" panose="02040503050406030204" pitchFamily="18" charset="0"/>
                            </a:rPr>
                            <m:t>4</m:t>
                          </m:r>
                        </m:den>
                      </m:f>
                      <m:r>
                        <a:rPr lang="en-US" sz="2400" b="0" i="1" smtClean="0">
                          <a:latin typeface="Cambria Math" panose="02040503050406030204" pitchFamily="18" charset="0"/>
                        </a:rPr>
                        <m:t>  =  </m:t>
                      </m:r>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4</m:t>
                          </m:r>
                        </m:num>
                        <m:den>
                          <m:r>
                            <a:rPr lang="en-US" sz="2400" b="0" i="1" smtClean="0">
                              <a:latin typeface="Cambria Math" panose="02040503050406030204" pitchFamily="18" charset="0"/>
                            </a:rPr>
                            <m:t>8</m:t>
                          </m:r>
                        </m:den>
                      </m:f>
                      <m:r>
                        <a:rPr lang="en-US" sz="2400" b="0" i="1" smtClean="0">
                          <a:latin typeface="Cambria Math" panose="02040503050406030204" pitchFamily="18" charset="0"/>
                        </a:rPr>
                        <m:t>  = </m:t>
                      </m:r>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8</m:t>
                          </m:r>
                        </m:num>
                        <m:den>
                          <m:r>
                            <a:rPr lang="en-US" sz="2400" b="0" i="1" smtClean="0">
                              <a:latin typeface="Cambria Math" panose="02040503050406030204" pitchFamily="18" charset="0"/>
                            </a:rPr>
                            <m:t>16</m:t>
                          </m:r>
                        </m:den>
                      </m:f>
                    </m:oMath>
                  </m:oMathPara>
                </a14:m>
                <a:endParaRPr lang="en-US" b="0" dirty="0"/>
              </a:p>
              <a:p>
                <a:pPr>
                  <a:buNone/>
                </a:pPr>
                <a:endParaRPr lang="en-GB" dirty="0"/>
              </a:p>
            </p:txBody>
          </p:sp>
        </mc:Choice>
        <mc:Fallback xmlns="">
          <p:sp>
            <p:nvSpPr>
              <p:cNvPr id="25" name="TextBox 24">
                <a:extLst>
                  <a:ext uri="{FF2B5EF4-FFF2-40B4-BE49-F238E27FC236}">
                    <a16:creationId xmlns:a16="http://schemas.microsoft.com/office/drawing/2014/main" id="{E32E9056-744C-4685-80FC-0C98FA4620B2}"/>
                  </a:ext>
                </a:extLst>
              </p:cNvPr>
              <p:cNvSpPr txBox="1">
                <a:spLocks noRot="1" noChangeAspect="1" noMove="1" noResize="1" noEditPoints="1" noAdjustHandles="1" noChangeArrowheads="1" noChangeShapeType="1" noTextEdit="1"/>
              </p:cNvSpPr>
              <p:nvPr/>
            </p:nvSpPr>
            <p:spPr>
              <a:xfrm>
                <a:off x="-507802" y="2492944"/>
                <a:ext cx="5040560" cy="1303242"/>
              </a:xfrm>
              <a:prstGeom prst="rect">
                <a:avLst/>
              </a:prstGeom>
              <a:blipFill>
                <a:blip r:embed="rId37"/>
                <a:stretch>
                  <a:fillRect/>
                </a:stretch>
              </a:blipFill>
            </p:spPr>
            <p:txBody>
              <a:bodyPr/>
              <a:lstStyle/>
              <a:p>
                <a:r>
                  <a:rPr lang="en-GB">
                    <a:noFill/>
                  </a:rPr>
                  <a:t> </a:t>
                </a:r>
              </a:p>
            </p:txBody>
          </p:sp>
        </mc:Fallback>
      </mc:AlternateContent>
      <p:sp>
        <p:nvSpPr>
          <p:cNvPr id="26" name="Oval 25">
            <a:extLst>
              <a:ext uri="{FF2B5EF4-FFF2-40B4-BE49-F238E27FC236}">
                <a16:creationId xmlns:a16="http://schemas.microsoft.com/office/drawing/2014/main" id="{A1D0B97A-AA26-44C8-804D-83A6B396B8B3}"/>
              </a:ext>
            </a:extLst>
          </p:cNvPr>
          <p:cNvSpPr/>
          <p:nvPr/>
        </p:nvSpPr>
        <p:spPr>
          <a:xfrm>
            <a:off x="336752" y="2502770"/>
            <a:ext cx="806451" cy="80645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7" name="Speech Bubble: Oval 26">
            <a:extLst>
              <a:ext uri="{FF2B5EF4-FFF2-40B4-BE49-F238E27FC236}">
                <a16:creationId xmlns:a16="http://schemas.microsoft.com/office/drawing/2014/main" id="{71E647F2-0FF1-4C45-B3D9-0F6C2AAF4ACE}"/>
              </a:ext>
            </a:extLst>
          </p:cNvPr>
          <p:cNvSpPr/>
          <p:nvPr/>
        </p:nvSpPr>
        <p:spPr bwMode="auto">
          <a:xfrm>
            <a:off x="3534720" y="754805"/>
            <a:ext cx="5609279" cy="2668589"/>
          </a:xfrm>
          <a:prstGeom prst="wedgeEllipseCallout">
            <a:avLst/>
          </a:prstGeom>
          <a:solidFill>
            <a:srgbClr val="C8E2E8"/>
          </a:solidFill>
          <a:ln>
            <a:noFill/>
          </a:ln>
          <a:effectLst/>
        </p:spPr>
        <p:txBody>
          <a:bodyPr vert="horz" wrap="square" lIns="91440" tIns="45720" rIns="91440" bIns="45720" numCol="1" rtlCol="0" anchor="t" anchorCtr="0" compatLnSpc="1">
            <a:prstTxWarp prst="textNoShape">
              <a:avLst/>
            </a:prstTxWarp>
          </a:bodyPr>
          <a:lstStyle/>
          <a:p>
            <a:pPr marL="457200" marR="0" algn="l" defTabSz="914400" rtl="0" eaLnBrk="1" fontAlgn="base" latinLnBrk="0" hangingPunct="1">
              <a:lnSpc>
                <a:spcPct val="100000"/>
              </a:lnSpc>
              <a:spcBef>
                <a:spcPct val="20000"/>
              </a:spcBef>
              <a:spcAft>
                <a:spcPct val="0"/>
              </a:spcAft>
              <a:buClr>
                <a:srgbClr val="00628C"/>
              </a:buClr>
              <a:buSzTx/>
              <a:buNone/>
              <a:tabLst/>
            </a:pPr>
            <a:r>
              <a:rPr kumimoji="0" lang="en-US" sz="2000" b="0" i="0" u="none" strike="noStrike" cap="none" normalizeH="0" baseline="0" dirty="0">
                <a:ln>
                  <a:noFill/>
                </a:ln>
                <a:solidFill>
                  <a:schemeClr val="tx1"/>
                </a:solidFill>
                <a:effectLst/>
                <a:latin typeface="Arial" charset="0"/>
              </a:rPr>
              <a:t>If each ringed fraction from the three equivalent fraction families is the ‘simplest form’, what can you conclude about what </a:t>
            </a:r>
            <a:r>
              <a:rPr kumimoji="0" lang="en-US" sz="2000" b="0" i="1" u="none" strike="noStrike" cap="none" normalizeH="0" baseline="0" dirty="0">
                <a:ln>
                  <a:noFill/>
                </a:ln>
                <a:solidFill>
                  <a:schemeClr val="tx1"/>
                </a:solidFill>
                <a:effectLst/>
                <a:latin typeface="Arial" charset="0"/>
              </a:rPr>
              <a:t>the simplest form of the fraction </a:t>
            </a:r>
            <a:r>
              <a:rPr kumimoji="0" lang="en-US" sz="2000" b="0" u="none" strike="noStrike" cap="none" normalizeH="0" baseline="0" dirty="0">
                <a:ln>
                  <a:noFill/>
                </a:ln>
                <a:solidFill>
                  <a:schemeClr val="tx1"/>
                </a:solidFill>
                <a:effectLst/>
                <a:latin typeface="Arial" charset="0"/>
              </a:rPr>
              <a:t>means?</a:t>
            </a:r>
            <a:endParaRPr kumimoji="0" lang="en-GB" sz="2000" b="0" i="1" u="none" strike="noStrike" cap="none" normalizeH="0" baseline="0" dirty="0">
              <a:ln>
                <a:noFill/>
              </a:ln>
              <a:solidFill>
                <a:schemeClr val="tx1"/>
              </a:solidFill>
              <a:effectLst/>
              <a:latin typeface="Arial" charset="0"/>
            </a:endParaRPr>
          </a:p>
        </p:txBody>
      </p:sp>
    </p:spTree>
    <p:custDataLst>
      <p:tags r:id="rId2"/>
    </p:custDataLst>
    <p:extLst>
      <p:ext uri="{BB962C8B-B14F-4D97-AF65-F5344CB8AC3E}">
        <p14:creationId xmlns:p14="http://schemas.microsoft.com/office/powerpoint/2010/main" val="2325466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ppt_x"/>
                                          </p:val>
                                        </p:tav>
                                        <p:tav tm="100000">
                                          <p:val>
                                            <p:strVal val="#ppt_x"/>
                                          </p:val>
                                        </p:tav>
                                      </p:tavLst>
                                    </p:anim>
                                    <p:anim calcmode="lin" valueType="num">
                                      <p:cBhvr additive="base">
                                        <p:cTn id="13" dur="500" fill="hold"/>
                                        <p:tgtEl>
                                          <p:spTgt spid="24"/>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ppt_x"/>
                                          </p:val>
                                        </p:tav>
                                        <p:tav tm="100000">
                                          <p:val>
                                            <p:strVal val="#ppt_x"/>
                                          </p:val>
                                        </p:tav>
                                      </p:tavLst>
                                    </p:anim>
                                    <p:anim calcmode="lin" valueType="num">
                                      <p:cBhvr additive="base">
                                        <p:cTn id="21" dur="500" fill="hold"/>
                                        <p:tgtEl>
                                          <p:spTgt spid="12"/>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ppt_x"/>
                                          </p:val>
                                        </p:tav>
                                        <p:tav tm="100000">
                                          <p:val>
                                            <p:strVal val="#ppt_x"/>
                                          </p:val>
                                        </p:tav>
                                      </p:tavLst>
                                    </p:anim>
                                    <p:anim calcmode="lin" valueType="num">
                                      <p:cBhvr additive="base">
                                        <p:cTn id="25" dur="500" fill="hold"/>
                                        <p:tgtEl>
                                          <p:spTgt spid="13"/>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ppt_x"/>
                                          </p:val>
                                        </p:tav>
                                        <p:tav tm="100000">
                                          <p:val>
                                            <p:strVal val="#ppt_x"/>
                                          </p:val>
                                        </p:tav>
                                      </p:tavLst>
                                    </p:anim>
                                    <p:anim calcmode="lin" valueType="num">
                                      <p:cBhvr additive="base">
                                        <p:cTn id="29" dur="500" fill="hold"/>
                                        <p:tgtEl>
                                          <p:spTgt spid="14"/>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ppt_x"/>
                                          </p:val>
                                        </p:tav>
                                        <p:tav tm="100000">
                                          <p:val>
                                            <p:strVal val="#ppt_x"/>
                                          </p:val>
                                        </p:tav>
                                      </p:tavLst>
                                    </p:anim>
                                    <p:anim calcmode="lin" valueType="num">
                                      <p:cBhvr additive="base">
                                        <p:cTn id="33" dur="500" fill="hold"/>
                                        <p:tgtEl>
                                          <p:spTgt spid="15"/>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ppt_x"/>
                                          </p:val>
                                        </p:tav>
                                        <p:tav tm="100000">
                                          <p:val>
                                            <p:strVal val="#ppt_x"/>
                                          </p:val>
                                        </p:tav>
                                      </p:tavLst>
                                    </p:anim>
                                    <p:anim calcmode="lin" valueType="num">
                                      <p:cBhvr additive="base">
                                        <p:cTn id="37" dur="500" fill="hold"/>
                                        <p:tgtEl>
                                          <p:spTgt spid="16"/>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ppt_x"/>
                                          </p:val>
                                        </p:tav>
                                        <p:tav tm="100000">
                                          <p:val>
                                            <p:strVal val="#ppt_x"/>
                                          </p:val>
                                        </p:tav>
                                      </p:tavLst>
                                    </p:anim>
                                    <p:anim calcmode="lin" valueType="num">
                                      <p:cBhvr additive="base">
                                        <p:cTn id="41" dur="500" fill="hold"/>
                                        <p:tgtEl>
                                          <p:spTgt spid="17"/>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500" fill="hold"/>
                                        <p:tgtEl>
                                          <p:spTgt spid="18"/>
                                        </p:tgtEl>
                                        <p:attrNameLst>
                                          <p:attrName>ppt_x</p:attrName>
                                        </p:attrNameLst>
                                      </p:cBhvr>
                                      <p:tavLst>
                                        <p:tav tm="0">
                                          <p:val>
                                            <p:strVal val="#ppt_x"/>
                                          </p:val>
                                        </p:tav>
                                        <p:tav tm="100000">
                                          <p:val>
                                            <p:strVal val="#ppt_x"/>
                                          </p:val>
                                        </p:tav>
                                      </p:tavLst>
                                    </p:anim>
                                    <p:anim calcmode="lin" valueType="num">
                                      <p:cBhvr additive="base">
                                        <p:cTn id="45" dur="500" fill="hold"/>
                                        <p:tgtEl>
                                          <p:spTgt spid="18"/>
                                        </p:tgtEl>
                                        <p:attrNameLst>
                                          <p:attrName>ppt_y</p:attrName>
                                        </p:attrNameLst>
                                      </p:cBhvr>
                                      <p:tavLst>
                                        <p:tav tm="0">
                                          <p:val>
                                            <p:strVal val="1+#ppt_h/2"/>
                                          </p:val>
                                        </p:tav>
                                        <p:tav tm="100000">
                                          <p:val>
                                            <p:strVal val="#ppt_y"/>
                                          </p:val>
                                        </p:tav>
                                      </p:tavLst>
                                    </p:anim>
                                  </p:childTnLst>
                                </p:cTn>
                              </p:par>
                              <p:par>
                                <p:cTn id="46" presetID="2" presetClass="entr" presetSubtype="4" fill="hold" nodeType="with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additive="base">
                                        <p:cTn id="48" dur="500" fill="hold"/>
                                        <p:tgtEl>
                                          <p:spTgt spid="19"/>
                                        </p:tgtEl>
                                        <p:attrNameLst>
                                          <p:attrName>ppt_x</p:attrName>
                                        </p:attrNameLst>
                                      </p:cBhvr>
                                      <p:tavLst>
                                        <p:tav tm="0">
                                          <p:val>
                                            <p:strVal val="#ppt_x"/>
                                          </p:val>
                                        </p:tav>
                                        <p:tav tm="100000">
                                          <p:val>
                                            <p:strVal val="#ppt_x"/>
                                          </p:val>
                                        </p:tav>
                                      </p:tavLst>
                                    </p:anim>
                                    <p:anim calcmode="lin" valueType="num">
                                      <p:cBhvr additive="base">
                                        <p:cTn id="49" dur="500" fill="hold"/>
                                        <p:tgtEl>
                                          <p:spTgt spid="19"/>
                                        </p:tgtEl>
                                        <p:attrNameLst>
                                          <p:attrName>ppt_y</p:attrName>
                                        </p:attrNameLst>
                                      </p:cBhvr>
                                      <p:tavLst>
                                        <p:tav tm="0">
                                          <p:val>
                                            <p:strVal val="1+#ppt_h/2"/>
                                          </p:val>
                                        </p:tav>
                                        <p:tav tm="100000">
                                          <p:val>
                                            <p:strVal val="#ppt_y"/>
                                          </p:val>
                                        </p:tav>
                                      </p:tavLst>
                                    </p:anim>
                                  </p:childTnLst>
                                </p:cTn>
                              </p:par>
                              <p:par>
                                <p:cTn id="50" presetID="2" presetClass="entr" presetSubtype="4" fill="hold" nodeType="with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fill="hold"/>
                                        <p:tgtEl>
                                          <p:spTgt spid="20"/>
                                        </p:tgtEl>
                                        <p:attrNameLst>
                                          <p:attrName>ppt_x</p:attrName>
                                        </p:attrNameLst>
                                      </p:cBhvr>
                                      <p:tavLst>
                                        <p:tav tm="0">
                                          <p:val>
                                            <p:strVal val="#ppt_x"/>
                                          </p:val>
                                        </p:tav>
                                        <p:tav tm="100000">
                                          <p:val>
                                            <p:strVal val="#ppt_x"/>
                                          </p:val>
                                        </p:tav>
                                      </p:tavLst>
                                    </p:anim>
                                    <p:anim calcmode="lin" valueType="num">
                                      <p:cBhvr additive="base">
                                        <p:cTn id="53" dur="500" fill="hold"/>
                                        <p:tgtEl>
                                          <p:spTgt spid="20"/>
                                        </p:tgtEl>
                                        <p:attrNameLst>
                                          <p:attrName>ppt_y</p:attrName>
                                        </p:attrNameLst>
                                      </p:cBhvr>
                                      <p:tavLst>
                                        <p:tav tm="0">
                                          <p:val>
                                            <p:strVal val="1+#ppt_h/2"/>
                                          </p:val>
                                        </p:tav>
                                        <p:tav tm="100000">
                                          <p:val>
                                            <p:strVal val="#ppt_y"/>
                                          </p:val>
                                        </p:tav>
                                      </p:tavLst>
                                    </p:anim>
                                  </p:childTnLst>
                                </p:cTn>
                              </p:par>
                              <p:par>
                                <p:cTn id="54" presetID="2" presetClass="entr" presetSubtype="4" fill="hold" nodeType="withEffect">
                                  <p:stCondLst>
                                    <p:cond delay="0"/>
                                  </p:stCondLst>
                                  <p:childTnLst>
                                    <p:set>
                                      <p:cBhvr>
                                        <p:cTn id="55" dur="1" fill="hold">
                                          <p:stCondLst>
                                            <p:cond delay="0"/>
                                          </p:stCondLst>
                                        </p:cTn>
                                        <p:tgtEl>
                                          <p:spTgt spid="21"/>
                                        </p:tgtEl>
                                        <p:attrNameLst>
                                          <p:attrName>style.visibility</p:attrName>
                                        </p:attrNameLst>
                                      </p:cBhvr>
                                      <p:to>
                                        <p:strVal val="visible"/>
                                      </p:to>
                                    </p:set>
                                    <p:anim calcmode="lin" valueType="num">
                                      <p:cBhvr additive="base">
                                        <p:cTn id="56" dur="500" fill="hold"/>
                                        <p:tgtEl>
                                          <p:spTgt spid="21"/>
                                        </p:tgtEl>
                                        <p:attrNameLst>
                                          <p:attrName>ppt_x</p:attrName>
                                        </p:attrNameLst>
                                      </p:cBhvr>
                                      <p:tavLst>
                                        <p:tav tm="0">
                                          <p:val>
                                            <p:strVal val="#ppt_x"/>
                                          </p:val>
                                        </p:tav>
                                        <p:tav tm="100000">
                                          <p:val>
                                            <p:strVal val="#ppt_x"/>
                                          </p:val>
                                        </p:tav>
                                      </p:tavLst>
                                    </p:anim>
                                    <p:anim calcmode="lin" valueType="num">
                                      <p:cBhvr additive="base">
                                        <p:cTn id="57" dur="500" fill="hold"/>
                                        <p:tgtEl>
                                          <p:spTgt spid="21"/>
                                        </p:tgtEl>
                                        <p:attrNameLst>
                                          <p:attrName>ppt_y</p:attrName>
                                        </p:attrNameLst>
                                      </p:cBhvr>
                                      <p:tavLst>
                                        <p:tav tm="0">
                                          <p:val>
                                            <p:strVal val="1+#ppt_h/2"/>
                                          </p:val>
                                        </p:tav>
                                        <p:tav tm="100000">
                                          <p:val>
                                            <p:strVal val="#ppt_y"/>
                                          </p:val>
                                        </p:tav>
                                      </p:tavLst>
                                    </p:anim>
                                  </p:childTnLst>
                                </p:cTn>
                              </p:par>
                              <p:par>
                                <p:cTn id="58" presetID="2" presetClass="entr" presetSubtype="4" fill="hold" nodeType="withEffect">
                                  <p:stCondLst>
                                    <p:cond delay="0"/>
                                  </p:stCondLst>
                                  <p:childTnLst>
                                    <p:set>
                                      <p:cBhvr>
                                        <p:cTn id="59" dur="1" fill="hold">
                                          <p:stCondLst>
                                            <p:cond delay="0"/>
                                          </p:stCondLst>
                                        </p:cTn>
                                        <p:tgtEl>
                                          <p:spTgt spid="22"/>
                                        </p:tgtEl>
                                        <p:attrNameLst>
                                          <p:attrName>style.visibility</p:attrName>
                                        </p:attrNameLst>
                                      </p:cBhvr>
                                      <p:to>
                                        <p:strVal val="visible"/>
                                      </p:to>
                                    </p:set>
                                    <p:anim calcmode="lin" valueType="num">
                                      <p:cBhvr additive="base">
                                        <p:cTn id="60" dur="500" fill="hold"/>
                                        <p:tgtEl>
                                          <p:spTgt spid="22"/>
                                        </p:tgtEl>
                                        <p:attrNameLst>
                                          <p:attrName>ppt_x</p:attrName>
                                        </p:attrNameLst>
                                      </p:cBhvr>
                                      <p:tavLst>
                                        <p:tav tm="0">
                                          <p:val>
                                            <p:strVal val="#ppt_x"/>
                                          </p:val>
                                        </p:tav>
                                        <p:tav tm="100000">
                                          <p:val>
                                            <p:strVal val="#ppt_x"/>
                                          </p:val>
                                        </p:tav>
                                      </p:tavLst>
                                    </p:anim>
                                    <p:anim calcmode="lin" valueType="num">
                                      <p:cBhvr additive="base">
                                        <p:cTn id="61" dur="500" fill="hold"/>
                                        <p:tgtEl>
                                          <p:spTgt spid="22"/>
                                        </p:tgtEl>
                                        <p:attrNameLst>
                                          <p:attrName>ppt_y</p:attrName>
                                        </p:attrNameLst>
                                      </p:cBhvr>
                                      <p:tavLst>
                                        <p:tav tm="0">
                                          <p:val>
                                            <p:strVal val="1+#ppt_h/2"/>
                                          </p:val>
                                        </p:tav>
                                        <p:tav tm="100000">
                                          <p:val>
                                            <p:strVal val="#ppt_y"/>
                                          </p:val>
                                        </p:tav>
                                      </p:tavLst>
                                    </p:anim>
                                  </p:childTnLst>
                                </p:cTn>
                              </p:par>
                              <p:par>
                                <p:cTn id="62" presetID="2" presetClass="entr" presetSubtype="4" fill="hold" nodeType="withEffect">
                                  <p:stCondLst>
                                    <p:cond delay="0"/>
                                  </p:stCondLst>
                                  <p:childTnLst>
                                    <p:set>
                                      <p:cBhvr>
                                        <p:cTn id="63" dur="1" fill="hold">
                                          <p:stCondLst>
                                            <p:cond delay="0"/>
                                          </p:stCondLst>
                                        </p:cTn>
                                        <p:tgtEl>
                                          <p:spTgt spid="23"/>
                                        </p:tgtEl>
                                        <p:attrNameLst>
                                          <p:attrName>style.visibility</p:attrName>
                                        </p:attrNameLst>
                                      </p:cBhvr>
                                      <p:to>
                                        <p:strVal val="visible"/>
                                      </p:to>
                                    </p:set>
                                    <p:anim calcmode="lin" valueType="num">
                                      <p:cBhvr additive="base">
                                        <p:cTn id="64" dur="500" fill="hold"/>
                                        <p:tgtEl>
                                          <p:spTgt spid="23"/>
                                        </p:tgtEl>
                                        <p:attrNameLst>
                                          <p:attrName>ppt_x</p:attrName>
                                        </p:attrNameLst>
                                      </p:cBhvr>
                                      <p:tavLst>
                                        <p:tav tm="0">
                                          <p:val>
                                            <p:strVal val="#ppt_x"/>
                                          </p:val>
                                        </p:tav>
                                        <p:tav tm="100000">
                                          <p:val>
                                            <p:strVal val="#ppt_x"/>
                                          </p:val>
                                        </p:tav>
                                      </p:tavLst>
                                    </p:anim>
                                    <p:anim calcmode="lin" valueType="num">
                                      <p:cBhvr additive="base">
                                        <p:cTn id="65"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 presetClass="entr" presetSubtype="4" fill="hold" grpId="0" nodeType="clickEffect">
                                  <p:stCondLst>
                                    <p:cond delay="0"/>
                                  </p:stCondLst>
                                  <p:childTnLst>
                                    <p:set>
                                      <p:cBhvr>
                                        <p:cTn id="69" dur="1" fill="hold">
                                          <p:stCondLst>
                                            <p:cond delay="0"/>
                                          </p:stCondLst>
                                        </p:cTn>
                                        <p:tgtEl>
                                          <p:spTgt spid="25"/>
                                        </p:tgtEl>
                                        <p:attrNameLst>
                                          <p:attrName>style.visibility</p:attrName>
                                        </p:attrNameLst>
                                      </p:cBhvr>
                                      <p:to>
                                        <p:strVal val="visible"/>
                                      </p:to>
                                    </p:set>
                                    <p:anim calcmode="lin" valueType="num">
                                      <p:cBhvr additive="base">
                                        <p:cTn id="70" dur="500" fill="hold"/>
                                        <p:tgtEl>
                                          <p:spTgt spid="25"/>
                                        </p:tgtEl>
                                        <p:attrNameLst>
                                          <p:attrName>ppt_x</p:attrName>
                                        </p:attrNameLst>
                                      </p:cBhvr>
                                      <p:tavLst>
                                        <p:tav tm="0">
                                          <p:val>
                                            <p:strVal val="#ppt_x"/>
                                          </p:val>
                                        </p:tav>
                                        <p:tav tm="100000">
                                          <p:val>
                                            <p:strVal val="#ppt_x"/>
                                          </p:val>
                                        </p:tav>
                                      </p:tavLst>
                                    </p:anim>
                                    <p:anim calcmode="lin" valueType="num">
                                      <p:cBhvr additive="base">
                                        <p:cTn id="71"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26"/>
                                        </p:tgtEl>
                                        <p:attrNameLst>
                                          <p:attrName>style.visibility</p:attrName>
                                        </p:attrNameLst>
                                      </p:cBhvr>
                                      <p:to>
                                        <p:strVal val="visible"/>
                                      </p:to>
                                    </p:set>
                                    <p:animEffect transition="in" filter="fade">
                                      <p:cBhvr>
                                        <p:cTn id="7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4" grpId="0" animBg="1"/>
      <p:bldP spid="25" grpId="0"/>
      <p:bldP spid="2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0350CFA-FCBD-496B-83A8-F2C536546F44}"/>
              </a:ext>
            </a:extLst>
          </p:cNvPr>
          <p:cNvSpPr>
            <a:spLocks noGrp="1"/>
          </p:cNvSpPr>
          <p:nvPr>
            <p:ph type="body" idx="1"/>
          </p:nvPr>
        </p:nvSpPr>
        <p:spPr/>
        <p:txBody>
          <a:bodyPr/>
          <a:lstStyle/>
          <a:p>
            <a:pPr algn="ctr"/>
            <a:r>
              <a:rPr lang="en-US" dirty="0"/>
              <a:t>Upper KS2 Fractions Lesson 11</a:t>
            </a:r>
          </a:p>
        </p:txBody>
      </p:sp>
      <p:sp>
        <p:nvSpPr>
          <p:cNvPr id="8" name="Title 7">
            <a:extLst>
              <a:ext uri="{FF2B5EF4-FFF2-40B4-BE49-F238E27FC236}">
                <a16:creationId xmlns:a16="http://schemas.microsoft.com/office/drawing/2014/main" id="{AA120C5D-5E85-47E7-811D-F0BBD161F022}"/>
              </a:ext>
            </a:extLst>
          </p:cNvPr>
          <p:cNvSpPr>
            <a:spLocks noGrp="1"/>
          </p:cNvSpPr>
          <p:nvPr>
            <p:ph type="title"/>
          </p:nvPr>
        </p:nvSpPr>
        <p:spPr/>
        <p:txBody>
          <a:bodyPr/>
          <a:lstStyle/>
          <a:p>
            <a:endParaRPr lang="en-GB"/>
          </a:p>
        </p:txBody>
      </p:sp>
      <p:sp>
        <p:nvSpPr>
          <p:cNvPr id="3" name="Speech Bubble: Oval 2">
            <a:extLst>
              <a:ext uri="{FF2B5EF4-FFF2-40B4-BE49-F238E27FC236}">
                <a16:creationId xmlns:a16="http://schemas.microsoft.com/office/drawing/2014/main" id="{58DC34E2-E695-44E0-975C-45E75EDCE762}"/>
              </a:ext>
            </a:extLst>
          </p:cNvPr>
          <p:cNvSpPr/>
          <p:nvPr/>
        </p:nvSpPr>
        <p:spPr bwMode="auto">
          <a:xfrm>
            <a:off x="107504" y="782796"/>
            <a:ext cx="3096344" cy="3168352"/>
          </a:xfrm>
          <a:prstGeom prst="wedgeEllipseCallout">
            <a:avLst/>
          </a:prstGeom>
          <a:solidFill>
            <a:srgbClr val="C8E2E8"/>
          </a:solidFill>
          <a:ln>
            <a:noFill/>
          </a:ln>
          <a:effectLst/>
        </p:spPr>
        <p:txBody>
          <a:bodyPr vert="horz" wrap="square" lIns="91440" tIns="45720" rIns="91440" bIns="45720" numCol="1" rtlCol="0" anchor="t" anchorCtr="0" compatLnSpc="1">
            <a:prstTxWarp prst="textNoShape">
              <a:avLst/>
            </a:prstTxWarp>
          </a:bodyPr>
          <a:lstStyle/>
          <a:p>
            <a:pPr marL="457200" marR="0" algn="l" defTabSz="914400" rtl="0" eaLnBrk="1" fontAlgn="base" latinLnBrk="0" hangingPunct="1">
              <a:lnSpc>
                <a:spcPct val="100000"/>
              </a:lnSpc>
              <a:spcBef>
                <a:spcPct val="20000"/>
              </a:spcBef>
              <a:spcAft>
                <a:spcPct val="0"/>
              </a:spcAft>
              <a:buClr>
                <a:srgbClr val="00628C"/>
              </a:buClr>
              <a:buSzTx/>
              <a:buNone/>
              <a:tabLst/>
            </a:pPr>
            <a:r>
              <a:rPr kumimoji="0" lang="en-US" sz="1800" b="0" i="0" u="none" strike="noStrike" cap="none" normalizeH="0" baseline="0" dirty="0">
                <a:ln>
                  <a:noFill/>
                </a:ln>
                <a:solidFill>
                  <a:schemeClr val="tx1"/>
                </a:solidFill>
                <a:effectLst/>
                <a:latin typeface="Arial" charset="0"/>
              </a:rPr>
              <a:t>In the simplest form we have scaled the numerator and denominator to make them as small as we can.</a:t>
            </a:r>
            <a:endParaRPr kumimoji="0" lang="en-GB" sz="1800" b="0" i="0" u="none" strike="noStrike" cap="none" normalizeH="0" baseline="0" dirty="0">
              <a:ln>
                <a:noFill/>
              </a:ln>
              <a:solidFill>
                <a:schemeClr val="tx1"/>
              </a:solidFill>
              <a:effectLst/>
              <a:latin typeface="Arial" charset="0"/>
            </a:endParaRPr>
          </a:p>
        </p:txBody>
      </p:sp>
      <p:sp>
        <p:nvSpPr>
          <p:cNvPr id="4" name="Thought Bubble: Cloud 3">
            <a:extLst>
              <a:ext uri="{FF2B5EF4-FFF2-40B4-BE49-F238E27FC236}">
                <a16:creationId xmlns:a16="http://schemas.microsoft.com/office/drawing/2014/main" id="{C7385900-0C52-4F83-987C-A26A59B9DE29}"/>
              </a:ext>
            </a:extLst>
          </p:cNvPr>
          <p:cNvSpPr/>
          <p:nvPr/>
        </p:nvSpPr>
        <p:spPr bwMode="auto">
          <a:xfrm>
            <a:off x="6185219" y="782796"/>
            <a:ext cx="2852473" cy="2815307"/>
          </a:xfrm>
          <a:prstGeom prst="cloudCallout">
            <a:avLst/>
          </a:prstGeom>
          <a:solidFill>
            <a:srgbClr val="82CBDD"/>
          </a:solidFill>
          <a:ln>
            <a:noFill/>
          </a:ln>
          <a:effectLst/>
        </p:spPr>
        <p:txBody>
          <a:bodyPr vert="horz" wrap="square" lIns="91440" tIns="45720" rIns="91440" bIns="45720" numCol="1" rtlCol="0" anchor="t" anchorCtr="0" compatLnSpc="1">
            <a:prstTxWarp prst="textNoShape">
              <a:avLst/>
            </a:prstTxWarp>
          </a:bodyPr>
          <a:lstStyle/>
          <a:p>
            <a:pPr marL="457200" marR="0" algn="l" defTabSz="914400" rtl="0" eaLnBrk="1" fontAlgn="base" latinLnBrk="0" hangingPunct="1">
              <a:lnSpc>
                <a:spcPct val="100000"/>
              </a:lnSpc>
              <a:spcBef>
                <a:spcPct val="20000"/>
              </a:spcBef>
              <a:spcAft>
                <a:spcPct val="0"/>
              </a:spcAft>
              <a:buClr>
                <a:srgbClr val="00628C"/>
              </a:buClr>
              <a:buSzTx/>
              <a:buNone/>
              <a:tabLst/>
            </a:pPr>
            <a:r>
              <a:rPr kumimoji="0" lang="en-US" sz="2000" b="0" i="0" u="none" strike="noStrike" cap="none" normalizeH="0" baseline="0" dirty="0">
                <a:ln>
                  <a:noFill/>
                </a:ln>
                <a:solidFill>
                  <a:schemeClr val="tx1"/>
                </a:solidFill>
                <a:effectLst/>
                <a:latin typeface="Arial" charset="0"/>
              </a:rPr>
              <a:t>In the simplest form we</a:t>
            </a:r>
            <a:r>
              <a:rPr kumimoji="0" lang="en-US" sz="2000" b="0" i="0" u="none" strike="noStrike" cap="none" normalizeH="0" dirty="0">
                <a:ln>
                  <a:noFill/>
                </a:ln>
                <a:solidFill>
                  <a:schemeClr val="tx1"/>
                </a:solidFill>
                <a:effectLst/>
                <a:latin typeface="Arial" charset="0"/>
              </a:rPr>
              <a:t> make the numerator one.</a:t>
            </a:r>
            <a:endParaRPr kumimoji="0" lang="en-GB" sz="2000" b="0" i="0" u="none" strike="noStrike" cap="none" normalizeH="0" baseline="0" dirty="0">
              <a:ln>
                <a:noFill/>
              </a:ln>
              <a:solidFill>
                <a:schemeClr val="tx1"/>
              </a:solidFill>
              <a:effectLst/>
              <a:latin typeface="Arial" charset="0"/>
            </a:endParaRP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B591091D-DE66-4097-AB68-2A4E46A3B5CD}"/>
                  </a:ext>
                </a:extLst>
              </p:cNvPr>
              <p:cNvSpPr txBox="1"/>
              <p:nvPr/>
            </p:nvSpPr>
            <p:spPr>
              <a:xfrm>
                <a:off x="2174254" y="1218444"/>
                <a:ext cx="5040560" cy="1178784"/>
              </a:xfrm>
              <a:prstGeom prst="rect">
                <a:avLst/>
              </a:prstGeom>
              <a:noFill/>
            </p:spPr>
            <p:txBody>
              <a:bodyPr wrap="square" rtlCol="0">
                <a:spAutoFit/>
              </a:bodyPr>
              <a:lstStyle/>
              <a:p>
                <a:pPr>
                  <a:buNone/>
                </a:pPr>
                <a14:m>
                  <m:oMathPara xmlns:m="http://schemas.openxmlformats.org/officeDocument/2006/math">
                    <m:oMathParaPr>
                      <m:jc m:val="centerGroup"/>
                    </m:oMathParaPr>
                    <m:oMath xmlns:m="http://schemas.openxmlformats.org/officeDocument/2006/math">
                      <m:f>
                        <m:fPr>
                          <m:ctrlPr>
                            <a:rPr lang="en-US" sz="2800" b="0" i="1" smtClean="0">
                              <a:latin typeface="Cambria Math" panose="02040503050406030204" pitchFamily="18" charset="0"/>
                            </a:rPr>
                          </m:ctrlPr>
                        </m:fPr>
                        <m:num>
                          <m:r>
                            <a:rPr lang="en-US" sz="2800" b="0" i="1" smtClean="0">
                              <a:latin typeface="Cambria Math" panose="02040503050406030204" pitchFamily="18" charset="0"/>
                            </a:rPr>
                            <m:t>1</m:t>
                          </m:r>
                        </m:num>
                        <m:den>
                          <m:r>
                            <a:rPr lang="en-US" sz="2800" b="0" i="1" smtClean="0">
                              <a:latin typeface="Cambria Math" panose="02040503050406030204" pitchFamily="18" charset="0"/>
                            </a:rPr>
                            <m:t>2</m:t>
                          </m:r>
                        </m:den>
                      </m:f>
                      <m:r>
                        <a:rPr lang="en-US" sz="2800" b="0" i="1" smtClean="0">
                          <a:latin typeface="Cambria Math" panose="02040503050406030204" pitchFamily="18" charset="0"/>
                        </a:rPr>
                        <m:t>=</m:t>
                      </m:r>
                      <m:f>
                        <m:fPr>
                          <m:ctrlPr>
                            <a:rPr lang="en-US" sz="2800" b="0" i="1" smtClean="0">
                              <a:latin typeface="Cambria Math" panose="02040503050406030204" pitchFamily="18" charset="0"/>
                            </a:rPr>
                          </m:ctrlPr>
                        </m:fPr>
                        <m:num>
                          <m:r>
                            <a:rPr lang="en-US" sz="2800" b="0" i="1" smtClean="0">
                              <a:latin typeface="Cambria Math" panose="02040503050406030204" pitchFamily="18" charset="0"/>
                            </a:rPr>
                            <m:t>2</m:t>
                          </m:r>
                        </m:num>
                        <m:den>
                          <m:r>
                            <a:rPr lang="en-US" sz="2800" b="0" i="1" smtClean="0">
                              <a:latin typeface="Cambria Math" panose="02040503050406030204" pitchFamily="18" charset="0"/>
                            </a:rPr>
                            <m:t>4</m:t>
                          </m:r>
                        </m:den>
                      </m:f>
                      <m:r>
                        <a:rPr lang="en-US" sz="2800" b="0" i="1" smtClean="0">
                          <a:latin typeface="Cambria Math" panose="02040503050406030204" pitchFamily="18" charset="0"/>
                        </a:rPr>
                        <m:t>=</m:t>
                      </m:r>
                      <m:f>
                        <m:fPr>
                          <m:ctrlPr>
                            <a:rPr lang="en-US" sz="2800" b="0" i="1" smtClean="0">
                              <a:latin typeface="Cambria Math" panose="02040503050406030204" pitchFamily="18" charset="0"/>
                            </a:rPr>
                          </m:ctrlPr>
                        </m:fPr>
                        <m:num>
                          <m:r>
                            <a:rPr lang="en-US" sz="2800" b="0" i="1" smtClean="0">
                              <a:latin typeface="Cambria Math" panose="02040503050406030204" pitchFamily="18" charset="0"/>
                            </a:rPr>
                            <m:t>4</m:t>
                          </m:r>
                        </m:num>
                        <m:den>
                          <m:r>
                            <a:rPr lang="en-US" sz="2800" b="0" i="1" smtClean="0">
                              <a:latin typeface="Cambria Math" panose="02040503050406030204" pitchFamily="18" charset="0"/>
                            </a:rPr>
                            <m:t>8</m:t>
                          </m:r>
                        </m:den>
                      </m:f>
                      <m:r>
                        <a:rPr lang="en-US" sz="2800" b="0" i="1" smtClean="0">
                          <a:latin typeface="Cambria Math" panose="02040503050406030204" pitchFamily="18" charset="0"/>
                        </a:rPr>
                        <m:t>=</m:t>
                      </m:r>
                      <m:f>
                        <m:fPr>
                          <m:ctrlPr>
                            <a:rPr lang="en-US" sz="2800" b="0" i="1" smtClean="0">
                              <a:latin typeface="Cambria Math" panose="02040503050406030204" pitchFamily="18" charset="0"/>
                            </a:rPr>
                          </m:ctrlPr>
                        </m:fPr>
                        <m:num>
                          <m:r>
                            <a:rPr lang="en-US" sz="2800" b="0" i="1" smtClean="0">
                              <a:latin typeface="Cambria Math" panose="02040503050406030204" pitchFamily="18" charset="0"/>
                            </a:rPr>
                            <m:t>8</m:t>
                          </m:r>
                        </m:num>
                        <m:den>
                          <m:r>
                            <a:rPr lang="en-US" sz="2800" b="0" i="1" smtClean="0">
                              <a:latin typeface="Cambria Math" panose="02040503050406030204" pitchFamily="18" charset="0"/>
                            </a:rPr>
                            <m:t>16</m:t>
                          </m:r>
                        </m:den>
                      </m:f>
                    </m:oMath>
                  </m:oMathPara>
                </a14:m>
                <a:endParaRPr lang="en-US" sz="2800" b="0" dirty="0"/>
              </a:p>
              <a:p>
                <a:pPr>
                  <a:buNone/>
                </a:pPr>
                <a:endParaRPr lang="en-GB" dirty="0"/>
              </a:p>
            </p:txBody>
          </p:sp>
        </mc:Choice>
        <mc:Fallback xmlns="">
          <p:sp>
            <p:nvSpPr>
              <p:cNvPr id="6" name="TextBox 5">
                <a:extLst>
                  <a:ext uri="{FF2B5EF4-FFF2-40B4-BE49-F238E27FC236}">
                    <a16:creationId xmlns:a16="http://schemas.microsoft.com/office/drawing/2014/main" id="{B591091D-DE66-4097-AB68-2A4E46A3B5CD}"/>
                  </a:ext>
                </a:extLst>
              </p:cNvPr>
              <p:cNvSpPr txBox="1">
                <a:spLocks noRot="1" noChangeAspect="1" noMove="1" noResize="1" noEditPoints="1" noAdjustHandles="1" noChangeArrowheads="1" noChangeShapeType="1" noTextEdit="1"/>
              </p:cNvSpPr>
              <p:nvPr/>
            </p:nvSpPr>
            <p:spPr>
              <a:xfrm>
                <a:off x="2174254" y="1218444"/>
                <a:ext cx="5040560" cy="1178784"/>
              </a:xfrm>
              <a:prstGeom prst="rect">
                <a:avLst/>
              </a:prstGeom>
              <a:blipFill>
                <a:blip r:embed="rId6"/>
                <a:stretch>
                  <a:fillRect/>
                </a:stretch>
              </a:blipFill>
            </p:spPr>
            <p:txBody>
              <a:bodyPr/>
              <a:lstStyle/>
              <a:p>
                <a:r>
                  <a:rPr lang="en-GB">
                    <a:noFill/>
                  </a:rPr>
                  <a:t> </a:t>
                </a:r>
              </a:p>
            </p:txBody>
          </p:sp>
        </mc:Fallback>
      </mc:AlternateContent>
      <p:pic>
        <p:nvPicPr>
          <p:cNvPr id="7" name="Picture 6">
            <a:extLst>
              <a:ext uri="{FF2B5EF4-FFF2-40B4-BE49-F238E27FC236}">
                <a16:creationId xmlns:a16="http://schemas.microsoft.com/office/drawing/2014/main" id="{FDDA5BAE-9173-463D-98F8-39AFCE1C391D}"/>
              </a:ext>
            </a:extLst>
          </p:cNvPr>
          <p:cNvPicPr>
            <a:picLocks noChangeAspect="1"/>
          </p:cNvPicPr>
          <p:nvPr/>
        </p:nvPicPr>
        <p:blipFill>
          <a:blip r:embed="rId7"/>
          <a:stretch>
            <a:fillRect/>
          </a:stretch>
        </p:blipFill>
        <p:spPr>
          <a:xfrm rot="10800000">
            <a:off x="3315556" y="2637294"/>
            <a:ext cx="2852474" cy="1722556"/>
          </a:xfrm>
          <a:prstGeom prst="rect">
            <a:avLst/>
          </a:prstGeom>
        </p:spPr>
      </p:pic>
    </p:spTree>
    <p:custDataLst>
      <p:tags r:id="rId1"/>
    </p:custDataLst>
    <p:extLst>
      <p:ext uri="{BB962C8B-B14F-4D97-AF65-F5344CB8AC3E}">
        <p14:creationId xmlns:p14="http://schemas.microsoft.com/office/powerpoint/2010/main" val="4059917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ppt_x"/>
                                          </p:val>
                                        </p:tav>
                                        <p:tav tm="100000">
                                          <p:val>
                                            <p:strVal val="#ppt_x"/>
                                          </p:val>
                                        </p:tav>
                                      </p:tavLst>
                                    </p:anim>
                                    <p:anim calcmode="lin" valueType="num">
                                      <p:cBhvr additive="base">
                                        <p:cTn id="27"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98576B1-E8A5-440D-BC43-4019F9313B48}"/>
              </a:ext>
            </a:extLst>
          </p:cNvPr>
          <p:cNvSpPr>
            <a:spLocks noGrp="1"/>
          </p:cNvSpPr>
          <p:nvPr>
            <p:ph type="body" idx="1"/>
          </p:nvPr>
        </p:nvSpPr>
        <p:spPr/>
        <p:txBody>
          <a:bodyPr/>
          <a:lstStyle/>
          <a:p>
            <a:pPr algn="ctr"/>
            <a:r>
              <a:rPr lang="en-US" dirty="0"/>
              <a:t>Upper KS2 Fractions Lesson 11</a:t>
            </a:r>
          </a:p>
        </p:txBody>
      </p:sp>
      <p:sp>
        <p:nvSpPr>
          <p:cNvPr id="4" name="Title 3">
            <a:extLst>
              <a:ext uri="{FF2B5EF4-FFF2-40B4-BE49-F238E27FC236}">
                <a16:creationId xmlns:a16="http://schemas.microsoft.com/office/drawing/2014/main" id="{94F940DB-168C-49F0-A011-01DBB573A35D}"/>
              </a:ext>
            </a:extLst>
          </p:cNvPr>
          <p:cNvSpPr>
            <a:spLocks noGrp="1"/>
          </p:cNvSpPr>
          <p:nvPr>
            <p:ph type="title"/>
          </p:nvPr>
        </p:nvSpPr>
        <p:spPr/>
        <p:txBody>
          <a:bodyPr/>
          <a:lstStyle/>
          <a:p>
            <a:endParaRPr lang="en-GB"/>
          </a:p>
        </p:txBody>
      </p:sp>
      <p:pic>
        <p:nvPicPr>
          <p:cNvPr id="6" name="Picture 5">
            <a:extLst>
              <a:ext uri="{FF2B5EF4-FFF2-40B4-BE49-F238E27FC236}">
                <a16:creationId xmlns:a16="http://schemas.microsoft.com/office/drawing/2014/main" id="{C7A7B543-2818-483D-8149-BF1050D5DBDC}"/>
              </a:ext>
            </a:extLst>
          </p:cNvPr>
          <p:cNvPicPr>
            <a:picLocks noChangeAspect="1"/>
          </p:cNvPicPr>
          <p:nvPr/>
        </p:nvPicPr>
        <p:blipFill>
          <a:blip r:embed="rId4"/>
          <a:stretch>
            <a:fillRect/>
          </a:stretch>
        </p:blipFill>
        <p:spPr>
          <a:xfrm>
            <a:off x="755576" y="908720"/>
            <a:ext cx="4226965" cy="2880320"/>
          </a:xfrm>
          <a:prstGeom prst="rect">
            <a:avLst/>
          </a:prstGeom>
        </p:spPr>
      </p:pic>
      <p:sp>
        <p:nvSpPr>
          <p:cNvPr id="7" name="Speech Bubble: Oval 6">
            <a:extLst>
              <a:ext uri="{FF2B5EF4-FFF2-40B4-BE49-F238E27FC236}">
                <a16:creationId xmlns:a16="http://schemas.microsoft.com/office/drawing/2014/main" id="{DBDB8B30-3CE0-4D10-9071-8DCAAE54A386}"/>
              </a:ext>
            </a:extLst>
          </p:cNvPr>
          <p:cNvSpPr/>
          <p:nvPr/>
        </p:nvSpPr>
        <p:spPr bwMode="auto">
          <a:xfrm>
            <a:off x="5508104" y="908720"/>
            <a:ext cx="3312368" cy="2736304"/>
          </a:xfrm>
          <a:prstGeom prst="wedgeEllipseCallout">
            <a:avLst/>
          </a:prstGeom>
          <a:solidFill>
            <a:srgbClr val="C8E2E8"/>
          </a:solidFill>
          <a:ln>
            <a:noFill/>
          </a:ln>
          <a:effectLst/>
        </p:spPr>
        <p:txBody>
          <a:bodyPr vert="horz" wrap="square" lIns="91440" tIns="45720" rIns="91440" bIns="45720" numCol="1" rtlCol="0" anchor="t" anchorCtr="0" compatLnSpc="1">
            <a:prstTxWarp prst="textNoShape">
              <a:avLst/>
            </a:prstTxWarp>
          </a:bodyPr>
          <a:lstStyle/>
          <a:p>
            <a:pPr marL="457200" marR="0" algn="l" defTabSz="914400" rtl="0" eaLnBrk="1" fontAlgn="base" latinLnBrk="0" hangingPunct="1">
              <a:lnSpc>
                <a:spcPct val="100000"/>
              </a:lnSpc>
              <a:spcBef>
                <a:spcPct val="20000"/>
              </a:spcBef>
              <a:spcAft>
                <a:spcPct val="0"/>
              </a:spcAft>
              <a:buClr>
                <a:srgbClr val="00628C"/>
              </a:buClr>
              <a:buSzTx/>
              <a:buNone/>
              <a:tabLst/>
            </a:pPr>
            <a:r>
              <a:rPr kumimoji="0" lang="en-US" sz="2000" b="0" i="0" u="none" strike="noStrike" cap="none" normalizeH="0" baseline="0" dirty="0">
                <a:ln>
                  <a:noFill/>
                </a:ln>
                <a:solidFill>
                  <a:schemeClr val="tx1"/>
                </a:solidFill>
                <a:effectLst/>
                <a:latin typeface="Arial" charset="0"/>
              </a:rPr>
              <a:t>What is the same and what is different? Which is the simplest form and why?</a:t>
            </a:r>
            <a:endParaRPr kumimoji="0" lang="en-GB" sz="2000" b="0" i="0" u="none" strike="noStrike" cap="none" normalizeH="0" baseline="0" dirty="0">
              <a:ln>
                <a:noFill/>
              </a:ln>
              <a:solidFill>
                <a:schemeClr val="tx1"/>
              </a:solidFill>
              <a:effectLst/>
              <a:latin typeface="Arial" charset="0"/>
            </a:endParaRPr>
          </a:p>
        </p:txBody>
      </p:sp>
      <p:sp>
        <p:nvSpPr>
          <p:cNvPr id="10" name="Speech Bubble: Oval 9">
            <a:extLst>
              <a:ext uri="{FF2B5EF4-FFF2-40B4-BE49-F238E27FC236}">
                <a16:creationId xmlns:a16="http://schemas.microsoft.com/office/drawing/2014/main" id="{B7B77072-9898-4170-B998-1DBF56DB45A2}"/>
              </a:ext>
            </a:extLst>
          </p:cNvPr>
          <p:cNvSpPr/>
          <p:nvPr/>
        </p:nvSpPr>
        <p:spPr bwMode="auto">
          <a:xfrm>
            <a:off x="5508104" y="908720"/>
            <a:ext cx="3312368" cy="2736304"/>
          </a:xfrm>
          <a:prstGeom prst="wedgeEllipseCallout">
            <a:avLst/>
          </a:prstGeom>
          <a:solidFill>
            <a:srgbClr val="C8E2E8"/>
          </a:solidFill>
          <a:ln>
            <a:noFill/>
          </a:ln>
          <a:effectLst/>
        </p:spPr>
        <p:txBody>
          <a:bodyPr vert="horz" wrap="square" lIns="91440" tIns="45720" rIns="91440" bIns="45720" numCol="1" rtlCol="0" anchor="t" anchorCtr="0" compatLnSpc="1">
            <a:prstTxWarp prst="textNoShape">
              <a:avLst/>
            </a:prstTxWarp>
          </a:bodyPr>
          <a:lstStyle/>
          <a:p>
            <a:pPr marL="457200" marR="0" algn="l" defTabSz="914400" rtl="0" eaLnBrk="1" fontAlgn="base" latinLnBrk="0" hangingPunct="1">
              <a:lnSpc>
                <a:spcPct val="100000"/>
              </a:lnSpc>
              <a:spcBef>
                <a:spcPct val="20000"/>
              </a:spcBef>
              <a:spcAft>
                <a:spcPct val="0"/>
              </a:spcAft>
              <a:buClr>
                <a:srgbClr val="00628C"/>
              </a:buClr>
              <a:buSzTx/>
              <a:buNone/>
              <a:tabLst/>
            </a:pPr>
            <a:r>
              <a:rPr kumimoji="0" lang="en-US" sz="2000" b="0" i="0" u="none" strike="noStrike" cap="none" normalizeH="0" baseline="0" dirty="0">
                <a:ln>
                  <a:noFill/>
                </a:ln>
                <a:solidFill>
                  <a:schemeClr val="tx1"/>
                </a:solidFill>
                <a:effectLst/>
                <a:latin typeface="Arial" charset="0"/>
              </a:rPr>
              <a:t>In the simplest form, we are making the fractions as small as possible. Do you agree?</a:t>
            </a:r>
            <a:endParaRPr kumimoji="0" lang="en-GB" sz="2000" b="0" i="0" u="none" strike="noStrike" cap="none" normalizeH="0" baseline="0" dirty="0">
              <a:ln>
                <a:noFill/>
              </a:ln>
              <a:solidFill>
                <a:schemeClr val="tx1"/>
              </a:solidFill>
              <a:effectLst/>
              <a:latin typeface="Arial" charset="0"/>
            </a:endParaRPr>
          </a:p>
        </p:txBody>
      </p:sp>
      <p:sp>
        <p:nvSpPr>
          <p:cNvPr id="11" name="Rectangle 10">
            <a:extLst>
              <a:ext uri="{FF2B5EF4-FFF2-40B4-BE49-F238E27FC236}">
                <a16:creationId xmlns:a16="http://schemas.microsoft.com/office/drawing/2014/main" id="{210BF043-26C1-4011-91C5-84E5CAA3B330}"/>
              </a:ext>
            </a:extLst>
          </p:cNvPr>
          <p:cNvSpPr/>
          <p:nvPr/>
        </p:nvSpPr>
        <p:spPr>
          <a:xfrm>
            <a:off x="343255" y="4312711"/>
            <a:ext cx="4752528" cy="1015663"/>
          </a:xfrm>
          <a:prstGeom prst="rect">
            <a:avLst/>
          </a:prstGeom>
        </p:spPr>
        <p:txBody>
          <a:bodyPr wrap="square">
            <a:spAutoFit/>
          </a:bodyPr>
          <a:lstStyle/>
          <a:p>
            <a:pPr algn="ctr">
              <a:buNone/>
            </a:pPr>
            <a:r>
              <a:rPr lang="en-US" sz="2000" dirty="0">
                <a:latin typeface="Arial" panose="020B0604020202020204" pitchFamily="34" charset="0"/>
                <a:cs typeface="Arial" panose="020B0604020202020204" pitchFamily="34" charset="0"/>
              </a:rPr>
              <a:t>The numerator and denominator are made as small as possible while keeping the proportion the same.</a:t>
            </a:r>
            <a:endParaRPr lang="en-GB" sz="2000" dirty="0">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729618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1"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171.1"/>
</p:tagLst>
</file>

<file path=ppt/tags/tag2.xml><?xml version="1.0" encoding="utf-8"?>
<p:tagLst xmlns:a="http://schemas.openxmlformats.org/drawingml/2006/main" xmlns:r="http://schemas.openxmlformats.org/officeDocument/2006/relationships" xmlns:p="http://schemas.openxmlformats.org/presentationml/2006/main">
  <p:tag name="TIMING" val="|11.1|1.1"/>
</p:tagLst>
</file>

<file path=ppt/tags/tag3.xml><?xml version="1.0" encoding="utf-8"?>
<p:tagLst xmlns:a="http://schemas.openxmlformats.org/drawingml/2006/main" xmlns:r="http://schemas.openxmlformats.org/officeDocument/2006/relationships" xmlns:p="http://schemas.openxmlformats.org/presentationml/2006/main">
  <p:tag name="TIMING" val="|19.4|45.3|22.5"/>
</p:tagLst>
</file>

<file path=ppt/tags/tag4.xml><?xml version="1.0" encoding="utf-8"?>
<p:tagLst xmlns:a="http://schemas.openxmlformats.org/drawingml/2006/main" xmlns:r="http://schemas.openxmlformats.org/officeDocument/2006/relationships" xmlns:p="http://schemas.openxmlformats.org/presentationml/2006/main">
  <p:tag name="TIMING" val="|21.6|28.3|2.1"/>
</p:tagLst>
</file>

<file path=ppt/tags/tag5.xml><?xml version="1.0" encoding="utf-8"?>
<p:tagLst xmlns:a="http://schemas.openxmlformats.org/drawingml/2006/main" xmlns:r="http://schemas.openxmlformats.org/officeDocument/2006/relationships" xmlns:p="http://schemas.openxmlformats.org/presentationml/2006/main">
  <p:tag name="TIMING" val="|2.7|4|1.4|1.1"/>
</p:tagLst>
</file>

<file path=ppt/tags/tag6.xml><?xml version="1.0" encoding="utf-8"?>
<p:tagLst xmlns:a="http://schemas.openxmlformats.org/drawingml/2006/main" xmlns:r="http://schemas.openxmlformats.org/officeDocument/2006/relationships" xmlns:p="http://schemas.openxmlformats.org/presentationml/2006/main">
  <p:tag name="TIMING" val="|1.1|9.2|66|41.7"/>
</p:tagLst>
</file>

<file path=ppt/tags/tag7.xml><?xml version="1.0" encoding="utf-8"?>
<p:tagLst xmlns:a="http://schemas.openxmlformats.org/drawingml/2006/main" xmlns:r="http://schemas.openxmlformats.org/officeDocument/2006/relationships" xmlns:p="http://schemas.openxmlformats.org/presentationml/2006/main">
  <p:tag name="TIMING" val="|8.6|85|67.1"/>
</p:tagLst>
</file>

<file path=ppt/tags/tag8.xml><?xml version="1.0" encoding="utf-8"?>
<p:tagLst xmlns:a="http://schemas.openxmlformats.org/drawingml/2006/main" xmlns:r="http://schemas.openxmlformats.org/officeDocument/2006/relationships" xmlns:p="http://schemas.openxmlformats.org/presentationml/2006/main">
  <p:tag name="TIMING" val="|19.6|2.7"/>
</p:tagLst>
</file>

<file path=ppt/tags/tag9.xml><?xml version="1.0" encoding="utf-8"?>
<p:tagLst xmlns:a="http://schemas.openxmlformats.org/drawingml/2006/main" xmlns:r="http://schemas.openxmlformats.org/officeDocument/2006/relationships" xmlns:p="http://schemas.openxmlformats.org/presentationml/2006/main">
  <p:tag name="TIMING" val="|27.8|5.3|5.8|30.9|7|23|11.9|25.7|21.9"/>
</p:tagLst>
</file>

<file path=ppt/theme/theme1.xml><?xml version="1.0" encoding="utf-8"?>
<a:theme xmlns:a="http://schemas.openxmlformats.org/drawingml/2006/main" name="nctem1">
  <a:themeElements>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ppt/theme/themeOverride2.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ppt/theme/themeOverride3.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2" ma:contentTypeDescription="Create a new document." ma:contentTypeScope="" ma:versionID="434d7b626fa96a0718c1193846830b32">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3b76194d8edd212a55ab64e907a7279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94DFBEE-DEA3-484B-A04B-F8DB870A0653}">
  <ds:schemaRefs>
    <ds:schemaRef ds:uri="http://purl.org/dc/terms/"/>
    <ds:schemaRef ds:uri="http://schemas.openxmlformats.org/package/2006/metadata/core-properties"/>
    <ds:schemaRef ds:uri="http://purl.org/dc/dcmitype/"/>
    <ds:schemaRef ds:uri="http://schemas.microsoft.com/office/infopath/2007/PartnerControls"/>
    <ds:schemaRef ds:uri="http://schemas.microsoft.com/office/2006/documentManagement/types"/>
    <ds:schemaRef ds:uri="http://purl.org/dc/elements/1.1/"/>
    <ds:schemaRef ds:uri="http://schemas.microsoft.com/office/2006/metadata/properties"/>
    <ds:schemaRef ds:uri="e2f7c1fb-8b39-4d5b-953e-de45d1606e4d"/>
    <ds:schemaRef ds:uri="http://www.w3.org/XML/1998/namespace"/>
  </ds:schemaRefs>
</ds:datastoreItem>
</file>

<file path=customXml/itemProps2.xml><?xml version="1.0" encoding="utf-8"?>
<ds:datastoreItem xmlns:ds="http://schemas.openxmlformats.org/officeDocument/2006/customXml" ds:itemID="{967D4395-212F-4B27-93EE-61C507211BAE}">
  <ds:schemaRefs>
    <ds:schemaRef ds:uri="http://schemas.microsoft.com/sharepoint/v3/contenttype/forms"/>
  </ds:schemaRefs>
</ds:datastoreItem>
</file>

<file path=customXml/itemProps3.xml><?xml version="1.0" encoding="utf-8"?>
<ds:datastoreItem xmlns:ds="http://schemas.openxmlformats.org/officeDocument/2006/customXml" ds:itemID="{0CB17BBD-0597-4F36-A04C-515B4BC90103}"/>
</file>

<file path=docProps/app.xml><?xml version="1.0" encoding="utf-8"?>
<Properties xmlns="http://schemas.openxmlformats.org/officeDocument/2006/extended-properties" xmlns:vt="http://schemas.openxmlformats.org/officeDocument/2006/docPropsVTypes">
  <TotalTime>2023</TotalTime>
  <Words>675</Words>
  <Application>Microsoft Office PowerPoint</Application>
  <PresentationFormat>On-screen Show (4:3)</PresentationFormat>
  <Paragraphs>82</Paragraphs>
  <Slides>14</Slides>
  <Notes>12</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14</vt:i4>
      </vt:variant>
    </vt:vector>
  </HeadingPairs>
  <TitlesOfParts>
    <vt:vector size="22" baseType="lpstr">
      <vt:lpstr>Arial</vt:lpstr>
      <vt:lpstr>Calibri</vt:lpstr>
      <vt:lpstr>Cambria Math</vt:lpstr>
      <vt:lpstr>Myriad Pro</vt:lpstr>
      <vt:lpstr>Open Sans</vt:lpstr>
      <vt:lpstr>nctem1</vt:lpstr>
      <vt:lpstr>Custom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Debbie Morgan</dc:creator>
  <cp:lastModifiedBy>Andrew Young</cp:lastModifiedBy>
  <cp:revision>26</cp:revision>
  <dcterms:created xsi:type="dcterms:W3CDTF">2020-04-15T07:07:39Z</dcterms:created>
  <dcterms:modified xsi:type="dcterms:W3CDTF">2020-08-27T11:37:26Z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