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ink/ink1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7" r:id="rId5"/>
  </p:sldMasterIdLst>
  <p:notesMasterIdLst>
    <p:notesMasterId r:id="rId16"/>
  </p:notesMasterIdLst>
  <p:sldIdLst>
    <p:sldId id="314" r:id="rId6"/>
    <p:sldId id="302" r:id="rId7"/>
    <p:sldId id="304" r:id="rId8"/>
    <p:sldId id="305" r:id="rId9"/>
    <p:sldId id="306" r:id="rId10"/>
    <p:sldId id="311" r:id="rId11"/>
    <p:sldId id="312" r:id="rId12"/>
    <p:sldId id="313" r:id="rId13"/>
    <p:sldId id="307" r:id="rId14"/>
    <p:sldId id="260" r:id="rId15"/>
  </p:sldIdLst>
  <p:sldSz cx="9144000" cy="6858000" type="screen4x3"/>
  <p:notesSz cx="6889750" cy="10021888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E20559-5777-4588-91CA-1BC0B6DFAAD0}" v="1" dt="2020-08-27T07:37:00.4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88" autoAdjust="0"/>
    <p:restoredTop sz="68691" autoAdjust="0"/>
  </p:normalViewPr>
  <p:slideViewPr>
    <p:cSldViewPr>
      <p:cViewPr varScale="1">
        <p:scale>
          <a:sx n="49" d="100"/>
          <a:sy n="49" d="100"/>
        </p:scale>
        <p:origin x="1938" y="54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48E20559-5777-4588-91CA-1BC0B6DFAAD0}"/>
    <pc:docChg chg="custSel modSld">
      <pc:chgData name="Andrew Young" userId="3d7dab09-352b-4858-b937-4a4f8b94e613" providerId="ADAL" clId="{48E20559-5777-4588-91CA-1BC0B6DFAAD0}" dt="2020-08-27T07:37:00.440" v="2" actId="207"/>
      <pc:docMkLst>
        <pc:docMk/>
      </pc:docMkLst>
      <pc:sldChg chg="modSp mod">
        <pc:chgData name="Andrew Young" userId="3d7dab09-352b-4858-b937-4a4f8b94e613" providerId="ADAL" clId="{48E20559-5777-4588-91CA-1BC0B6DFAAD0}" dt="2020-08-27T07:37:00.440" v="2" actId="207"/>
        <pc:sldMkLst>
          <pc:docMk/>
          <pc:sldMk cId="0" sldId="260"/>
        </pc:sldMkLst>
        <pc:spChg chg="mod">
          <ac:chgData name="Andrew Young" userId="3d7dab09-352b-4858-b937-4a4f8b94e613" providerId="ADAL" clId="{48E20559-5777-4588-91CA-1BC0B6DFAAD0}" dt="2020-08-27T07:37:00.440" v="2" actId="207"/>
          <ac:spMkLst>
            <pc:docMk/>
            <pc:sldMk cId="0" sldId="260"/>
            <ac:spMk id="2" creationId="{05BC9E88-865C-48CC-B5C4-1ACB04FB08A2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06897" units="1/cm"/>
          <inkml:channelProperty channel="T" name="resolution" value="1" units="1/dev"/>
        </inkml:channelProperties>
      </inkml:inkSource>
      <inkml:timestamp xml:id="ts0" timeString="2020-06-11T14:25:52.45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863 5226 0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50811720-7B0E-4C12-AC48-46850018C43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52538"/>
            <a:ext cx="450850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3034"/>
            <a:ext cx="551180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82A667AB-D8A1-4129-B41D-103281AD3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09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119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467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yellow rod represents the whole.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fraction of the whole is represented using the white rods?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There are five white rods in the whole.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Each white rod represents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1/5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whole.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1/5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+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1/5  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+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1/5  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3/5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321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blue rod represents the whole.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fraction of the whole is represented using the light green rods?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There are three light green rods in the whole.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Each light green rod represents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whole.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1/3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+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1/3   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8284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7720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528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75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4194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775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524208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039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7835279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1943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classroom-resources/vl-lower-key-stage-2-fractions-3-video-lessons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0.png"/><Relationship Id="rId13" Type="http://schemas.openxmlformats.org/officeDocument/2006/relationships/image" Target="../media/image3.png"/><Relationship Id="rId18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wmf"/><Relationship Id="rId12" Type="http://schemas.openxmlformats.org/officeDocument/2006/relationships/image" Target="../media/image6.png"/><Relationship Id="rId1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.png"/><Relationship Id="rId1" Type="http://schemas.openxmlformats.org/officeDocument/2006/relationships/tags" Target="../tags/tag2.xml"/><Relationship Id="rId6" Type="http://schemas.openxmlformats.org/officeDocument/2006/relationships/image" Target="../media/image100.png"/><Relationship Id="rId11" Type="http://schemas.openxmlformats.org/officeDocument/2006/relationships/image" Target="../media/image110.png"/><Relationship Id="rId15" Type="http://schemas.openxmlformats.org/officeDocument/2006/relationships/image" Target="../media/image8.png"/><Relationship Id="rId9" Type="http://schemas.openxmlformats.org/officeDocument/2006/relationships/image" Target="../media/image5.wmf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w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6.png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11" Type="http://schemas.openxmlformats.org/officeDocument/2006/relationships/image" Target="../media/image4.wmf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9.wmf"/><Relationship Id="rId4" Type="http://schemas.openxmlformats.org/officeDocument/2006/relationships/image" Target="../media/image12.png"/><Relationship Id="rId9" Type="http://schemas.openxmlformats.org/officeDocument/2006/relationships/image" Target="../media/image18.wmf"/><Relationship Id="rId14" Type="http://schemas.openxmlformats.org/officeDocument/2006/relationships/image" Target="../media/image2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7.png"/><Relationship Id="rId12" Type="http://schemas.openxmlformats.org/officeDocument/2006/relationships/image" Target="../media/image31.wmf"/><Relationship Id="rId17" Type="http://schemas.openxmlformats.org/officeDocument/2006/relationships/image" Target="../media/image47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6.png"/><Relationship Id="rId11" Type="http://schemas.openxmlformats.org/officeDocument/2006/relationships/image" Target="../media/image4.wmf"/><Relationship Id="rId5" Type="http://schemas.openxmlformats.org/officeDocument/2006/relationships/image" Target="../media/image25.png"/><Relationship Id="rId10" Type="http://schemas.openxmlformats.org/officeDocument/2006/relationships/image" Target="../media/image30.wmf"/><Relationship Id="rId4" Type="http://schemas.openxmlformats.org/officeDocument/2006/relationships/image" Target="../media/image24.png"/><Relationship Id="rId9" Type="http://schemas.openxmlformats.org/officeDocument/2006/relationships/image" Target="../media/image29.wmf"/><Relationship Id="rId14" Type="http://schemas.openxmlformats.org/officeDocument/2006/relationships/customXml" Target="../ink/ink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55.png"/><Relationship Id="rId10" Type="http://schemas.openxmlformats.org/officeDocument/2006/relationships/image" Target="../media/image54.pn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83F2C1E-DEAF-44FA-8E6A-958527CACB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14</a:t>
            </a:r>
          </a:p>
        </p:txBody>
      </p:sp>
    </p:spTree>
    <p:extLst>
      <p:ext uri="{BB962C8B-B14F-4D97-AF65-F5344CB8AC3E}">
        <p14:creationId xmlns:p14="http://schemas.microsoft.com/office/powerpoint/2010/main" val="328039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BC9E88-865C-48CC-B5C4-1ACB04FB08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70A62EF-5CE4-4B02-A888-EDF4C38C0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" y="743909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26B60DA-B402-4086-A6BD-24E067256501}"/>
              </a:ext>
            </a:extLst>
          </p:cNvPr>
          <p:cNvSpPr/>
          <p:nvPr/>
        </p:nvSpPr>
        <p:spPr>
          <a:xfrm>
            <a:off x="365794" y="5468008"/>
            <a:ext cx="1296299" cy="759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A81549D-D151-482B-AA93-8482FFD1F751}"/>
              </a:ext>
            </a:extLst>
          </p:cNvPr>
          <p:cNvSpPr/>
          <p:nvPr/>
        </p:nvSpPr>
        <p:spPr>
          <a:xfrm>
            <a:off x="5523433" y="5941776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0A56FA-5343-4964-8420-5986CB8905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t="45993" r="2"/>
          <a:stretch/>
        </p:blipFill>
        <p:spPr>
          <a:xfrm>
            <a:off x="683568" y="2833946"/>
            <a:ext cx="5593835" cy="118375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6463BF-3AC7-4B33-973E-25107D2BC2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21972" y="2249746"/>
            <a:ext cx="792088" cy="5873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EF4C66-A9A0-4725-89D2-F3C7ACB9617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5052" y="2252921"/>
            <a:ext cx="774240" cy="5873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EE95A1-9AED-4B49-9D09-36CB8065E8F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4973" y="2254152"/>
            <a:ext cx="774239" cy="58737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4323F75-45AE-4E8C-B907-5B72D62CEFD4}"/>
              </a:ext>
            </a:extLst>
          </p:cNvPr>
          <p:cNvSpPr txBox="1"/>
          <p:nvPr/>
        </p:nvSpPr>
        <p:spPr>
          <a:xfrm>
            <a:off x="0" y="441302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What addition equations matches this number line?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10B435F-8095-41EB-AC29-F2D14BE9C603}"/>
                  </a:ext>
                </a:extLst>
              </p:cNvPr>
              <p:cNvSpPr/>
              <p:nvPr/>
            </p:nvSpPr>
            <p:spPr>
              <a:xfrm>
                <a:off x="2893993" y="5216877"/>
                <a:ext cx="3195940" cy="9017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10B435F-8095-41EB-AC29-F2D14BE9C6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3993" y="5216877"/>
                <a:ext cx="3195940" cy="90178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28759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DC20AE-B2F6-4FD1-911A-E3A130567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9" name="Object 88">
                <a:extLst>
                  <a:ext uri="{FF2B5EF4-FFF2-40B4-BE49-F238E27FC236}">
                    <a16:creationId xmlns:a16="http://schemas.microsoft.com/office/drawing/2014/main" id="{7AB85CFE-8ECE-4C41-BAF6-13A5C5C97651}"/>
                  </a:ext>
                </a:extLst>
              </p:cNvPr>
              <p:cNvSpPr txBox="1"/>
              <p:nvPr/>
            </p:nvSpPr>
            <p:spPr>
              <a:xfrm>
                <a:off x="2730283" y="2708920"/>
                <a:ext cx="640234" cy="736600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89" name="Object 88">
                <a:extLst>
                  <a:ext uri="{FF2B5EF4-FFF2-40B4-BE49-F238E27FC236}">
                    <a16:creationId xmlns:a16="http://schemas.microsoft.com/office/drawing/2014/main" id="{7AB85CFE-8ECE-4C41-BAF6-13A5C5C976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0283" y="2708920"/>
                <a:ext cx="640234" cy="736600"/>
              </a:xfrm>
              <a:prstGeom prst="rect">
                <a:avLst/>
              </a:prstGeom>
              <a:blipFill>
                <a:blip r:embed="rId6"/>
                <a:stretch>
                  <a:fillRect b="-157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2" name="Image 9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76673" y="2993082"/>
            <a:ext cx="266700" cy="2667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4" name="Object 93">
                <a:extLst>
                  <a:ext uri="{FF2B5EF4-FFF2-40B4-BE49-F238E27FC236}">
                    <a16:creationId xmlns:a16="http://schemas.microsoft.com/office/drawing/2014/main" id="{2197B7DE-6E00-4251-BC1B-54364CEF7AE3}"/>
                  </a:ext>
                </a:extLst>
              </p:cNvPr>
              <p:cNvSpPr txBox="1"/>
              <p:nvPr/>
            </p:nvSpPr>
            <p:spPr>
              <a:xfrm>
                <a:off x="5148064" y="2708920"/>
                <a:ext cx="640234" cy="894534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94" name="Object 93">
                <a:extLst>
                  <a:ext uri="{FF2B5EF4-FFF2-40B4-BE49-F238E27FC236}">
                    <a16:creationId xmlns:a16="http://schemas.microsoft.com/office/drawing/2014/main" id="{2197B7DE-6E00-4251-BC1B-54364CEF7A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2708920"/>
                <a:ext cx="640234" cy="89453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5" name="Image 9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94838" y="3094682"/>
            <a:ext cx="254000" cy="165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6" name="Object 88">
                <a:extLst>
                  <a:ext uri="{FF2B5EF4-FFF2-40B4-BE49-F238E27FC236}">
                    <a16:creationId xmlns:a16="http://schemas.microsoft.com/office/drawing/2014/main" id="{2BC5E096-C3DA-405D-9718-D771413B72BB}"/>
                  </a:ext>
                </a:extLst>
              </p:cNvPr>
              <p:cNvSpPr txBox="1"/>
              <p:nvPr/>
            </p:nvSpPr>
            <p:spPr>
              <a:xfrm>
                <a:off x="3756967" y="2691110"/>
                <a:ext cx="640234" cy="736600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96" name="Object 88">
                <a:extLst>
                  <a:ext uri="{FF2B5EF4-FFF2-40B4-BE49-F238E27FC236}">
                    <a16:creationId xmlns:a16="http://schemas.microsoft.com/office/drawing/2014/main" id="{2BC5E096-C3DA-405D-9718-D771413B7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6967" y="2691110"/>
                <a:ext cx="640234" cy="736600"/>
              </a:xfrm>
              <a:prstGeom prst="rect">
                <a:avLst/>
              </a:prstGeom>
              <a:blipFill>
                <a:blip r:embed="rId11"/>
                <a:stretch>
                  <a:fillRect b="-157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6779" y="5097264"/>
            <a:ext cx="8115300" cy="4762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DEE95A1-9AED-4B49-9D09-36CB8065E8F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413" y="4651173"/>
            <a:ext cx="1921799" cy="6361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DEE95A1-9AED-4B49-9D09-36CB8065E8F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2395" y="4667822"/>
            <a:ext cx="1821200" cy="6028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F9ACB3D-7208-4819-B48C-E72877CF733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98073" y="5526831"/>
            <a:ext cx="1821200" cy="7329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5380" y="3874965"/>
            <a:ext cx="770418" cy="79285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79982" y="3942577"/>
            <a:ext cx="770418" cy="7928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600C16-768B-4ACF-973C-083666B007C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0153" y="5512663"/>
            <a:ext cx="505416" cy="4572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772D938-3D6B-43AA-A24F-E13F96683029}"/>
              </a:ext>
            </a:extLst>
          </p:cNvPr>
          <p:cNvSpPr/>
          <p:nvPr/>
        </p:nvSpPr>
        <p:spPr bwMode="auto">
          <a:xfrm>
            <a:off x="405436" y="5754502"/>
            <a:ext cx="281343" cy="22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Multiplication Sign 12">
            <a:extLst>
              <a:ext uri="{FF2B5EF4-FFF2-40B4-BE49-F238E27FC236}">
                <a16:creationId xmlns:a16="http://schemas.microsoft.com/office/drawing/2014/main" id="{E18DB77C-DD33-4060-AB2D-A04DEEB28760}"/>
              </a:ext>
            </a:extLst>
          </p:cNvPr>
          <p:cNvSpPr/>
          <p:nvPr/>
        </p:nvSpPr>
        <p:spPr bwMode="auto">
          <a:xfrm>
            <a:off x="6086151" y="2993082"/>
            <a:ext cx="640234" cy="434628"/>
          </a:xfrm>
          <a:prstGeom prst="mathMultiply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6A46A32-E688-4833-BD9A-19B0A23B0E6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331048" y="4298687"/>
            <a:ext cx="601915" cy="3869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8F2081E-9F0C-4A5C-96B9-48BF43AD363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803595" y="4048050"/>
            <a:ext cx="1822862" cy="7315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411256-E8E6-403E-A51F-FF2E4D5C2729}"/>
              </a:ext>
            </a:extLst>
          </p:cNvPr>
          <p:cNvSpPr txBox="1"/>
          <p:nvPr/>
        </p:nvSpPr>
        <p:spPr>
          <a:xfrm>
            <a:off x="-38947" y="710965"/>
            <a:ext cx="9143999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  <a:p>
            <a:pPr algn="ctr">
              <a:buNone/>
            </a:pPr>
            <a:r>
              <a:rPr lang="en-GB" sz="2400" b="1" dirty="0"/>
              <a:t>True or false?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807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5">
            <a:extLst>
              <a:ext uri="{FF2B5EF4-FFF2-40B4-BE49-F238E27FC236}">
                <a16:creationId xmlns:a16="http://schemas.microsoft.com/office/drawing/2014/main" id="{16077F60-F827-486B-8F46-2B8348726D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081" y="964374"/>
            <a:ext cx="7875641" cy="500095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044A390E-6D50-41E4-9150-8C62E753F12F}"/>
              </a:ext>
            </a:extLst>
          </p:cNvPr>
          <p:cNvSpPr/>
          <p:nvPr/>
        </p:nvSpPr>
        <p:spPr>
          <a:xfrm>
            <a:off x="1931194" y="891540"/>
            <a:ext cx="496148" cy="572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D0AE67-3AE2-4C00-8862-9375ED3940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DAF9DD-30E6-455A-B815-76DBCD53E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A0B4AFE4-5FFE-4F28-8E3A-B900717BEDE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"/>
          <a:stretch/>
        </p:blipFill>
        <p:spPr>
          <a:xfrm>
            <a:off x="615949" y="2907328"/>
            <a:ext cx="7909773" cy="503789"/>
          </a:xfrm>
          <a:prstGeom prst="rect">
            <a:avLst/>
          </a:prstGeom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3711438D-53A5-4C85-B350-C70988F8219B}"/>
              </a:ext>
            </a:extLst>
          </p:cNvPr>
          <p:cNvSpPr/>
          <p:nvPr/>
        </p:nvSpPr>
        <p:spPr>
          <a:xfrm>
            <a:off x="3878264" y="2850323"/>
            <a:ext cx="496148" cy="560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867E157-9A65-42EC-A7C3-172BEC7E9F66}"/>
              </a:ext>
            </a:extLst>
          </p:cNvPr>
          <p:cNvSpPr/>
          <p:nvPr/>
        </p:nvSpPr>
        <p:spPr>
          <a:xfrm>
            <a:off x="2184400" y="964374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ADCB8542-5D46-4D15-85D3-E97776C31BC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6"/>
          <a:stretch/>
        </p:blipFill>
        <p:spPr>
          <a:xfrm>
            <a:off x="1895475" y="2416970"/>
            <a:ext cx="531868" cy="51767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0975C756-B1AC-4E9F-ACDA-9C4EA8D57BE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6"/>
          <a:stretch/>
        </p:blipFill>
        <p:spPr>
          <a:xfrm>
            <a:off x="2381250" y="2416970"/>
            <a:ext cx="773360" cy="517670"/>
          </a:xfrm>
          <a:prstGeom prst="rect">
            <a:avLst/>
          </a:prstGeom>
        </p:spPr>
      </p:pic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3747AC7-DA85-4868-A32E-CE04398F240C}"/>
              </a:ext>
            </a:extLst>
          </p:cNvPr>
          <p:cNvCxnSpPr>
            <a:cxnSpLocks/>
          </p:cNvCxnSpPr>
          <p:nvPr/>
        </p:nvCxnSpPr>
        <p:spPr>
          <a:xfrm flipH="1">
            <a:off x="1371601" y="2415088"/>
            <a:ext cx="265175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C5D17BD-29BD-4D9D-AF41-9C985B252F2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75657" y="1447799"/>
            <a:ext cx="7350067" cy="4445827"/>
          </a:xfrm>
          <a:prstGeom prst="rect">
            <a:avLst/>
          </a:prstGeom>
        </p:spPr>
      </p:pic>
      <p:sp>
        <p:nvSpPr>
          <p:cNvPr id="88" name="Rectangle 87">
            <a:extLst>
              <a:ext uri="{FF2B5EF4-FFF2-40B4-BE49-F238E27FC236}">
                <a16:creationId xmlns:a16="http://schemas.microsoft.com/office/drawing/2014/main" id="{52EC8FDE-65B5-46CD-A348-DC6419C07A5F}"/>
              </a:ext>
            </a:extLst>
          </p:cNvPr>
          <p:cNvSpPr/>
          <p:nvPr/>
        </p:nvSpPr>
        <p:spPr>
          <a:xfrm>
            <a:off x="2641600" y="1414462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F33B30B-F3B5-4365-A24B-98F0DE87F936}"/>
              </a:ext>
            </a:extLst>
          </p:cNvPr>
          <p:cNvSpPr/>
          <p:nvPr/>
        </p:nvSpPr>
        <p:spPr>
          <a:xfrm>
            <a:off x="3023960" y="1876660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E6F47720-3F4C-4007-829E-DB00BC09EBE1}"/>
              </a:ext>
            </a:extLst>
          </p:cNvPr>
          <p:cNvSpPr/>
          <p:nvPr/>
        </p:nvSpPr>
        <p:spPr>
          <a:xfrm>
            <a:off x="3610823" y="2450242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53A32D30-356C-4643-80FD-AE75D623C001}"/>
              </a:ext>
            </a:extLst>
          </p:cNvPr>
          <p:cNvSpPr/>
          <p:nvPr/>
        </p:nvSpPr>
        <p:spPr>
          <a:xfrm>
            <a:off x="4570835" y="3357417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6FF10BE8-480C-4714-A157-B7CCECC75CA1}"/>
              </a:ext>
            </a:extLst>
          </p:cNvPr>
          <p:cNvSpPr/>
          <p:nvPr/>
        </p:nvSpPr>
        <p:spPr>
          <a:xfrm>
            <a:off x="5066135" y="3879088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E83004AD-8EF4-491E-B842-F099E3A36943}"/>
              </a:ext>
            </a:extLst>
          </p:cNvPr>
          <p:cNvSpPr/>
          <p:nvPr/>
        </p:nvSpPr>
        <p:spPr>
          <a:xfrm>
            <a:off x="5461000" y="4329176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02454A9C-A860-4F72-A9E4-79F01C3DC5A2}"/>
              </a:ext>
            </a:extLst>
          </p:cNvPr>
          <p:cNvSpPr/>
          <p:nvPr/>
        </p:nvSpPr>
        <p:spPr>
          <a:xfrm>
            <a:off x="6007100" y="4812601"/>
            <a:ext cx="29083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A7C7ECF9-C71F-4924-B5A0-E9D7DEAF39F2}"/>
              </a:ext>
            </a:extLst>
          </p:cNvPr>
          <p:cNvSpPr/>
          <p:nvPr/>
        </p:nvSpPr>
        <p:spPr>
          <a:xfrm>
            <a:off x="6393285" y="5353113"/>
            <a:ext cx="2522115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8271C1E-745A-47E1-8520-A857C281BC5B}"/>
              </a:ext>
            </a:extLst>
          </p:cNvPr>
          <p:cNvSpPr/>
          <p:nvPr/>
        </p:nvSpPr>
        <p:spPr>
          <a:xfrm>
            <a:off x="3949966" y="2919503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0" name="Image 13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66850" y="3479800"/>
            <a:ext cx="228600" cy="736600"/>
          </a:xfrm>
          <a:prstGeom prst="rect">
            <a:avLst/>
          </a:prstGeom>
        </p:spPr>
      </p:pic>
      <p:pic>
        <p:nvPicPr>
          <p:cNvPr id="141" name="Image 14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038350" y="3494088"/>
            <a:ext cx="228600" cy="736600"/>
          </a:xfrm>
          <a:prstGeom prst="rect">
            <a:avLst/>
          </a:prstGeom>
        </p:spPr>
      </p:pic>
      <p:pic>
        <p:nvPicPr>
          <p:cNvPr id="142" name="Image 14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740827" y="3717936"/>
            <a:ext cx="266700" cy="266700"/>
          </a:xfrm>
          <a:prstGeom prst="rect">
            <a:avLst/>
          </a:prstGeom>
        </p:spPr>
      </p:pic>
      <p:pic>
        <p:nvPicPr>
          <p:cNvPr id="143" name="Image 14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611438" y="3494088"/>
            <a:ext cx="228600" cy="736600"/>
          </a:xfrm>
          <a:prstGeom prst="rect">
            <a:avLst/>
          </a:prstGeom>
        </p:spPr>
      </p:pic>
      <p:pic>
        <p:nvPicPr>
          <p:cNvPr id="144" name="Image 14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314504" y="3717936"/>
            <a:ext cx="266700" cy="266700"/>
          </a:xfrm>
          <a:prstGeom prst="rect">
            <a:avLst/>
          </a:prstGeom>
        </p:spPr>
      </p:pic>
      <p:pic>
        <p:nvPicPr>
          <p:cNvPr id="145" name="Image 14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190875" y="3494088"/>
            <a:ext cx="228600" cy="736600"/>
          </a:xfrm>
          <a:prstGeom prst="rect">
            <a:avLst/>
          </a:prstGeom>
        </p:spPr>
      </p:pic>
      <p:pic>
        <p:nvPicPr>
          <p:cNvPr id="146" name="Image 14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906713" y="3768725"/>
            <a:ext cx="254000" cy="165100"/>
          </a:xfrm>
          <a:prstGeom prst="rect">
            <a:avLst/>
          </a:prstGeom>
        </p:spPr>
      </p:pic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D3ABC0A9-B39F-4934-B4BB-30C860123337}"/>
              </a:ext>
            </a:extLst>
          </p:cNvPr>
          <p:cNvCxnSpPr>
            <a:cxnSpLocks/>
          </p:cNvCxnSpPr>
          <p:nvPr/>
        </p:nvCxnSpPr>
        <p:spPr>
          <a:xfrm>
            <a:off x="2895598" y="2434136"/>
            <a:ext cx="0" cy="485367"/>
          </a:xfrm>
          <a:prstGeom prst="line">
            <a:avLst/>
          </a:prstGeom>
          <a:ln w="19050">
            <a:solidFill>
              <a:srgbClr val="0F0F0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" name="Picture 33">
            <a:extLst>
              <a:ext uri="{FF2B5EF4-FFF2-40B4-BE49-F238E27FC236}">
                <a16:creationId xmlns:a16="http://schemas.microsoft.com/office/drawing/2014/main" id="{0FECA0E7-2207-43F1-8C2B-9CE36A1CE52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8349" y="2510939"/>
            <a:ext cx="228601" cy="33938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86A8F3C-F715-446A-8831-5F82B2C16A3B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33276" y="2517938"/>
            <a:ext cx="228601" cy="3393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666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7 L 1.94444E-6 0.2143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1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0046 L 3.88889E-6 0.2138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1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00255 L 4.44444E-6 0.21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4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DECF20-6BAE-4027-AA04-727A0D4AB3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8400" y="1932367"/>
            <a:ext cx="1846122" cy="51033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C2DDC30-B841-449D-A208-FE52853C391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4705862"/>
            <a:ext cx="7907446" cy="764573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0EF52D-5D76-4737-9942-D89CCCA002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A795E4-0E99-4D95-8A81-E8174CEB1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E17E178-3D45-4536-BF82-95A1BF9BD3F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65"/>
          <a:stretch/>
        </p:blipFill>
        <p:spPr>
          <a:xfrm>
            <a:off x="1074057" y="783771"/>
            <a:ext cx="7451667" cy="5109855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94083B05-9C4D-4D0E-8A9F-5910435168F9}"/>
              </a:ext>
            </a:extLst>
          </p:cNvPr>
          <p:cNvSpPr/>
          <p:nvPr/>
        </p:nvSpPr>
        <p:spPr>
          <a:xfrm>
            <a:off x="2184400" y="964374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E14762D-2A9E-42C0-8802-C9C8948A3902}"/>
              </a:ext>
            </a:extLst>
          </p:cNvPr>
          <p:cNvSpPr/>
          <p:nvPr/>
        </p:nvSpPr>
        <p:spPr>
          <a:xfrm>
            <a:off x="2641600" y="1414462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67F88ED-C38E-4653-8644-0A237D45B84C}"/>
              </a:ext>
            </a:extLst>
          </p:cNvPr>
          <p:cNvSpPr/>
          <p:nvPr/>
        </p:nvSpPr>
        <p:spPr>
          <a:xfrm>
            <a:off x="3023960" y="1876660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20D54DF-1875-44E4-89E4-82133BCD0C01}"/>
              </a:ext>
            </a:extLst>
          </p:cNvPr>
          <p:cNvSpPr/>
          <p:nvPr/>
        </p:nvSpPr>
        <p:spPr>
          <a:xfrm>
            <a:off x="3610823" y="2450242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CF04A8A-68F3-4BDA-B7DA-4E93939C3080}"/>
              </a:ext>
            </a:extLst>
          </p:cNvPr>
          <p:cNvSpPr/>
          <p:nvPr/>
        </p:nvSpPr>
        <p:spPr>
          <a:xfrm>
            <a:off x="4570835" y="3357417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A8DE74C-FA13-46E0-A4A5-D9DD10FAB880}"/>
              </a:ext>
            </a:extLst>
          </p:cNvPr>
          <p:cNvSpPr/>
          <p:nvPr/>
        </p:nvSpPr>
        <p:spPr>
          <a:xfrm>
            <a:off x="5066135" y="3879088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A1928F2-BC0E-40B8-981D-AEB97E1FF6E1}"/>
              </a:ext>
            </a:extLst>
          </p:cNvPr>
          <p:cNvSpPr/>
          <p:nvPr/>
        </p:nvSpPr>
        <p:spPr>
          <a:xfrm>
            <a:off x="5461000" y="4329176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B251108-73FC-401A-8520-3243661EB843}"/>
              </a:ext>
            </a:extLst>
          </p:cNvPr>
          <p:cNvSpPr/>
          <p:nvPr/>
        </p:nvSpPr>
        <p:spPr>
          <a:xfrm>
            <a:off x="6007100" y="4812601"/>
            <a:ext cx="29083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0371B82-F770-4F03-B427-AB4C08CD2874}"/>
              </a:ext>
            </a:extLst>
          </p:cNvPr>
          <p:cNvSpPr/>
          <p:nvPr/>
        </p:nvSpPr>
        <p:spPr>
          <a:xfrm>
            <a:off x="6393285" y="5353113"/>
            <a:ext cx="2522115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0D37CBB-3DD8-403B-B445-62EDE53C679D}"/>
              </a:ext>
            </a:extLst>
          </p:cNvPr>
          <p:cNvSpPr/>
          <p:nvPr/>
        </p:nvSpPr>
        <p:spPr>
          <a:xfrm>
            <a:off x="3949966" y="2919503"/>
            <a:ext cx="3276600" cy="450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A8C974E4-D9E0-48F9-B786-88959FDE02E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1201" y="2716829"/>
            <a:ext cx="2428898" cy="630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8B480B72-5BBE-4F79-B2F0-1E2D538CF8C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/>
          <a:stretch/>
        </p:blipFill>
        <p:spPr>
          <a:xfrm>
            <a:off x="3543508" y="2718490"/>
            <a:ext cx="2428898" cy="630000"/>
          </a:xfrm>
          <a:prstGeom prst="rect">
            <a:avLst/>
          </a:prstGeom>
        </p:spPr>
      </p:pic>
      <p:pic>
        <p:nvPicPr>
          <p:cNvPr id="75" name="Image 7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007242" y="3798719"/>
            <a:ext cx="228600" cy="736600"/>
          </a:xfrm>
          <a:prstGeom prst="rect">
            <a:avLst/>
          </a:prstGeom>
        </p:spPr>
      </p:pic>
      <p:pic>
        <p:nvPicPr>
          <p:cNvPr id="76" name="Image 7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21075" y="3813175"/>
            <a:ext cx="228600" cy="736600"/>
          </a:xfrm>
          <a:prstGeom prst="rect">
            <a:avLst/>
          </a:prstGeom>
        </p:spPr>
      </p:pic>
      <p:pic>
        <p:nvPicPr>
          <p:cNvPr id="78" name="Image 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747822" y="4036699"/>
            <a:ext cx="266700" cy="266700"/>
          </a:xfrm>
          <a:prstGeom prst="rect">
            <a:avLst/>
          </a:prstGeom>
        </p:spPr>
      </p:pic>
      <p:pic>
        <p:nvPicPr>
          <p:cNvPr id="79" name="Image 7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278313" y="4103688"/>
            <a:ext cx="254000" cy="1651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0BD9341-66EA-43DC-AE07-192698C55EC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3508" y="2900329"/>
            <a:ext cx="123617" cy="18060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83171C-D925-433A-95DC-2DFD0524A299}"/>
              </a:ext>
            </a:extLst>
          </p:cNvPr>
          <p:cNvSpPr/>
          <p:nvPr/>
        </p:nvSpPr>
        <p:spPr>
          <a:xfrm>
            <a:off x="4371974" y="2748614"/>
            <a:ext cx="1432800" cy="453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F3B27F-A6C5-4161-99AB-DF69633B46F3}"/>
              </a:ext>
            </a:extLst>
          </p:cNvPr>
          <p:cNvSpPr txBox="1"/>
          <p:nvPr/>
        </p:nvSpPr>
        <p:spPr>
          <a:xfrm>
            <a:off x="4948926" y="2769128"/>
            <a:ext cx="64886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GB" dirty="0">
              <a:solidFill>
                <a:srgbClr val="000000"/>
              </a:solidFill>
              <a:latin typeface="Myriad Pro" panose="020B0503030403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BB138F1-40BD-4B08-8C65-B0EE5CC8F7BB}"/>
                  </a:ext>
                </a:extLst>
              </p14:cNvPr>
              <p14:cNvContentPartPr/>
              <p14:nvPr/>
            </p14:nvContentPartPr>
            <p14:xfrm>
              <a:off x="310680" y="1881360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BB138F1-40BD-4B08-8C65-B0EE5CC8F7BB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01320" y="187200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870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2391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96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4.16667E-6 0.1150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9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5AB278-196D-447A-863F-3260C0F7F2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29473-BC5F-49D6-A72F-1B5927B43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4077072"/>
            <a:ext cx="4752528" cy="13180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1772816"/>
            <a:ext cx="2592288" cy="129614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-1" y="872446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/>
              <a:t>Which representation matches which equation?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23138E0-351B-4AF7-A3C4-D0D91BE036BE}"/>
                  </a:ext>
                </a:extLst>
              </p:cNvPr>
              <p:cNvSpPr/>
              <p:nvPr/>
            </p:nvSpPr>
            <p:spPr>
              <a:xfrm>
                <a:off x="5868144" y="4010199"/>
                <a:ext cx="2132855" cy="9017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23138E0-351B-4AF7-A3C4-D0D91BE036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4010199"/>
                <a:ext cx="2132855" cy="90178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D7E17593-6EBC-4568-9C9C-8366AF003BB6}"/>
                  </a:ext>
                </a:extLst>
              </p:cNvPr>
              <p:cNvSpPr/>
              <p:nvPr/>
            </p:nvSpPr>
            <p:spPr>
              <a:xfrm>
                <a:off x="5580112" y="1946017"/>
                <a:ext cx="2808312" cy="9017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D7E17593-6EBC-4568-9C9C-8366AF003BB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1946017"/>
                <a:ext cx="2808312" cy="90178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1994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5F09066-C408-4254-8E38-65F8DCFBFA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80B7B7-AFEC-4405-9A05-AE373F9B7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3859" y="1582218"/>
            <a:ext cx="3283565" cy="9361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3859" y="3356992"/>
            <a:ext cx="3425152" cy="17401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980728"/>
            <a:ext cx="6282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dirty="0"/>
              <a:t>Have a go at completing this question.</a:t>
            </a:r>
          </a:p>
        </p:txBody>
      </p:sp>
    </p:spTree>
    <p:extLst>
      <p:ext uri="{BB962C8B-B14F-4D97-AF65-F5344CB8AC3E}">
        <p14:creationId xmlns:p14="http://schemas.microsoft.com/office/powerpoint/2010/main" val="4045611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622A4C-5F6A-49D4-837F-D9D83EA48F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59AA47-2828-42AE-BF9B-3E72E7F5C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1412776"/>
            <a:ext cx="3600400" cy="44837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2EF970-E111-4AE4-96AC-69956FAFE9C1}"/>
              </a:ext>
            </a:extLst>
          </p:cNvPr>
          <p:cNvSpPr txBox="1"/>
          <p:nvPr/>
        </p:nvSpPr>
        <p:spPr>
          <a:xfrm>
            <a:off x="1" y="743909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893243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73B00ED-34DC-4167-8809-D8291E5671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DC0B36-3E46-4731-B3F9-104A6B051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C6F536-CBDD-4386-B90E-396DE32E34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300742"/>
            <a:ext cx="7907446" cy="22565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7544" y="4654615"/>
            <a:ext cx="8058179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800" i="1" dirty="0"/>
              <a:t>Stan makes a repeating pattern with some white and grey cubes.</a:t>
            </a:r>
            <a:endParaRPr lang="en-GB" sz="1800" dirty="0"/>
          </a:p>
          <a:p>
            <a:pPr>
              <a:buNone/>
            </a:pPr>
            <a:r>
              <a:rPr lang="en-GB" sz="1800" i="1" dirty="0"/>
              <a:t>Write a repeated addition of a unit fraction to show what fraction of his model is made of grey cubes.</a:t>
            </a:r>
            <a:endParaRPr lang="en-GB" sz="1800" dirty="0"/>
          </a:p>
          <a:p>
            <a:pPr>
              <a:buNone/>
            </a:pPr>
            <a:endParaRPr lang="en-GB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E38996-BF1C-49ED-9D62-AB2E6BB794DB}"/>
              </a:ext>
            </a:extLst>
          </p:cNvPr>
          <p:cNvSpPr txBox="1"/>
          <p:nvPr/>
        </p:nvSpPr>
        <p:spPr>
          <a:xfrm>
            <a:off x="1" y="743909"/>
            <a:ext cx="9143999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  <a:p>
            <a:pPr algn="ctr">
              <a:buNone/>
            </a:pPr>
            <a:r>
              <a:rPr lang="en-GB" sz="2400" b="1" dirty="0"/>
              <a:t>Are you ready for a challenge?</a:t>
            </a:r>
          </a:p>
        </p:txBody>
      </p:sp>
    </p:spTree>
    <p:extLst>
      <p:ext uri="{BB962C8B-B14F-4D97-AF65-F5344CB8AC3E}">
        <p14:creationId xmlns:p14="http://schemas.microsoft.com/office/powerpoint/2010/main" val="26339721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1.4|1.7|24.3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|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5|85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53.6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AC456FE7-E9C5-4581-80C4-CB6ADA57E2AA}"/>
</file>

<file path=customXml/itemProps4.xml><?xml version="1.0" encoding="utf-8"?>
<ds:datastoreItem xmlns:ds="http://schemas.openxmlformats.org/officeDocument/2006/customXml" ds:itemID="{B1B18B3D-5C68-4030-BEF3-6F927E24DA37}">
  <ds:schemaRefs>
    <ds:schemaRef ds:uri="http://purl.org/dc/terms/"/>
    <ds:schemaRef ds:uri="http://schemas.microsoft.com/office/2006/documentManagement/types"/>
    <ds:schemaRef ds:uri="bab8a406-7696-406d-80a9-08844bb26002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27e339d-efcc-4888-bf1d-35c29e4fdb4c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6066</TotalTime>
  <Words>126</Words>
  <Application>Microsoft Office PowerPoint</Application>
  <PresentationFormat>On-screen Show (4:3)</PresentationFormat>
  <Paragraphs>30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 Math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178</cp:revision>
  <cp:lastPrinted>2020-06-11T13:55:36Z</cp:lastPrinted>
  <dcterms:created xsi:type="dcterms:W3CDTF">2008-01-11T09:41:35Z</dcterms:created>
  <dcterms:modified xsi:type="dcterms:W3CDTF">2020-08-27T07:37:03Z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