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tags/tag8.xml" ContentType="application/vnd.openxmlformats-officedocument.presentationml.tags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3" r:id="rId4"/>
  </p:sldMasterIdLst>
  <p:notesMasterIdLst>
    <p:notesMasterId r:id="rId18"/>
  </p:notesMasterIdLst>
  <p:sldIdLst>
    <p:sldId id="285" r:id="rId5"/>
    <p:sldId id="282" r:id="rId6"/>
    <p:sldId id="278" r:id="rId7"/>
    <p:sldId id="283" r:id="rId8"/>
    <p:sldId id="275" r:id="rId9"/>
    <p:sldId id="274" r:id="rId10"/>
    <p:sldId id="277" r:id="rId11"/>
    <p:sldId id="272" r:id="rId12"/>
    <p:sldId id="280" r:id="rId13"/>
    <p:sldId id="281" r:id="rId14"/>
    <p:sldId id="279" r:id="rId15"/>
    <p:sldId id="284" r:id="rId16"/>
    <p:sldId id="286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75A1"/>
    <a:srgbClr val="E6E6E6"/>
    <a:srgbClr val="387538"/>
    <a:srgbClr val="F26C5F"/>
    <a:srgbClr val="3E678B"/>
    <a:srgbClr val="F37A00"/>
    <a:srgbClr val="2C3034"/>
    <a:srgbClr val="AE6FAB"/>
    <a:srgbClr val="93C01F"/>
    <a:srgbClr val="FFD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65A42E-3556-4576-8339-AC7BFC14189A}" v="1" dt="2020-08-27T07:42:05.38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37" autoAdjust="0"/>
    <p:restoredTop sz="94249" autoAdjust="0"/>
  </p:normalViewPr>
  <p:slideViewPr>
    <p:cSldViewPr snapToGrid="0">
      <p:cViewPr varScale="1">
        <p:scale>
          <a:sx n="68" d="100"/>
          <a:sy n="68" d="100"/>
        </p:scale>
        <p:origin x="1368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57869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05349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5677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71607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2023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66861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16534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9164569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503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25934229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28429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lower-key-stage-2-fractions-3-video-lessons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image" Target="../media/image44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430.png"/><Relationship Id="rId5" Type="http://schemas.openxmlformats.org/officeDocument/2006/relationships/image" Target="../media/image42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10" Type="http://schemas.openxmlformats.org/officeDocument/2006/relationships/image" Target="../media/image13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3.png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20.png"/><Relationship Id="rId9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1.w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10" Type="http://schemas.openxmlformats.org/officeDocument/2006/relationships/image" Target="../media/image14.wmf"/><Relationship Id="rId4" Type="http://schemas.openxmlformats.org/officeDocument/2006/relationships/image" Target="../media/image8.png"/><Relationship Id="rId9" Type="http://schemas.openxmlformats.org/officeDocument/2006/relationships/image" Target="../media/image13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41.png"/><Relationship Id="rId12" Type="http://schemas.openxmlformats.org/officeDocument/2006/relationships/image" Target="../media/image4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11" Type="http://schemas.openxmlformats.org/officeDocument/2006/relationships/image" Target="../media/image45.png"/><Relationship Id="rId10" Type="http://schemas.openxmlformats.org/officeDocument/2006/relationships/image" Target="../media/image44.png"/><Relationship Id="rId4" Type="http://schemas.openxmlformats.org/officeDocument/2006/relationships/image" Target="../media/image18.png"/><Relationship Id="rId9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A692835A-B32D-46D1-8F9F-1D3E0AA6B5D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LKS2 Fractions 3 Lesson 16</a:t>
            </a:r>
          </a:p>
        </p:txBody>
      </p:sp>
    </p:spTree>
    <p:extLst>
      <p:ext uri="{BB962C8B-B14F-4D97-AF65-F5344CB8AC3E}">
        <p14:creationId xmlns:p14="http://schemas.microsoft.com/office/powerpoint/2010/main" val="31835627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83982" y="856061"/>
            <a:ext cx="8527161" cy="139408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0DE5939-D2F2-4039-A369-1FCF2FE347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D2AF3BF-6FEC-4386-B79F-0BD0664204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1783830" y="2415393"/>
            <a:ext cx="61009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dirty="0">
                <a:latin typeface="Myriad Pro"/>
              </a:rPr>
              <a:t>___ is equal to ___</a:t>
            </a:r>
            <a:endParaRPr lang="en-GB" sz="3200" b="1" dirty="0">
              <a:latin typeface="Myriad Pro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42757" y="1021469"/>
            <a:ext cx="8169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u="sng" dirty="0">
                <a:latin typeface="Myriad Pro"/>
              </a:rPr>
              <a:t>4</a:t>
            </a:r>
          </a:p>
          <a:p>
            <a:r>
              <a:rPr lang="en-GB" sz="2800" dirty="0">
                <a:latin typeface="Myriad Pro"/>
              </a:rPr>
              <a:t>5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43794" y="3159377"/>
            <a:ext cx="8169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u="sng" dirty="0">
                <a:latin typeface="Myriad Pro"/>
                <a:sym typeface="Wingdings" panose="05000000000000000000" pitchFamily="2" charset="2"/>
              </a:rPr>
              <a:t></a:t>
            </a:r>
            <a:endParaRPr lang="en-GB" sz="2800" u="sng" dirty="0">
              <a:latin typeface="Myriad Pro"/>
            </a:endParaRPr>
          </a:p>
          <a:p>
            <a:r>
              <a:rPr lang="en-GB" sz="2800" dirty="0">
                <a:latin typeface="Myriad Pro"/>
                <a:sym typeface="Wingdings" panose="05000000000000000000" pitchFamily="2" charset="2"/>
              </a:rPr>
              <a:t></a:t>
            </a:r>
            <a:endParaRPr lang="en-GB" sz="2800" dirty="0">
              <a:latin typeface="Myriad Pro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356471" y="3209436"/>
            <a:ext cx="20506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Myriad Pro"/>
              </a:rPr>
              <a:t>= </a:t>
            </a:r>
            <a:r>
              <a:rPr lang="en-GB" sz="4800" dirty="0">
                <a:latin typeface="Myriad Pro"/>
                <a:sym typeface="Wingdings" panose="05000000000000000000" pitchFamily="2" charset="2"/>
              </a:rPr>
              <a:t></a:t>
            </a:r>
            <a:endParaRPr lang="en-GB" sz="4800" dirty="0">
              <a:latin typeface="Myriad Pro"/>
            </a:endParaRPr>
          </a:p>
        </p:txBody>
      </p:sp>
      <p:sp>
        <p:nvSpPr>
          <p:cNvPr id="3" name="Oval 2"/>
          <p:cNvSpPr/>
          <p:nvPr/>
        </p:nvSpPr>
        <p:spPr>
          <a:xfrm>
            <a:off x="2299485" y="5866854"/>
            <a:ext cx="395000" cy="41972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/>
          <p:cNvSpPr txBox="1"/>
          <p:nvPr/>
        </p:nvSpPr>
        <p:spPr>
          <a:xfrm>
            <a:off x="1631690" y="4431901"/>
            <a:ext cx="20506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Myriad Pro"/>
                <a:sym typeface="Wingdings" panose="05000000000000000000" pitchFamily="2" charset="2"/>
              </a:rPr>
              <a:t> =</a:t>
            </a:r>
            <a:endParaRPr lang="en-GB" sz="4800" dirty="0">
              <a:latin typeface="Myriad Pro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65363" y="4469366"/>
            <a:ext cx="8169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u="sng" dirty="0">
                <a:latin typeface="Myriad Pro"/>
                <a:sym typeface="Wingdings" panose="05000000000000000000" pitchFamily="2" charset="2"/>
              </a:rPr>
              <a:t></a:t>
            </a:r>
            <a:endParaRPr lang="en-GB" sz="2800" u="sng" dirty="0">
              <a:latin typeface="Myriad Pro"/>
            </a:endParaRPr>
          </a:p>
          <a:p>
            <a:r>
              <a:rPr lang="en-GB" sz="2800" dirty="0">
                <a:latin typeface="Myriad Pro"/>
                <a:sym typeface="Wingdings" panose="05000000000000000000" pitchFamily="2" charset="2"/>
              </a:rPr>
              <a:t></a:t>
            </a:r>
            <a:endParaRPr lang="en-GB" sz="2800" dirty="0">
              <a:latin typeface="Myriad Pro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680021" y="5599662"/>
            <a:ext cx="8169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u="sng" dirty="0">
                <a:latin typeface="Myriad Pro"/>
                <a:sym typeface="Wingdings" panose="05000000000000000000" pitchFamily="2" charset="2"/>
              </a:rPr>
              <a:t></a:t>
            </a:r>
            <a:endParaRPr lang="en-GB" sz="2800" u="sng" dirty="0">
              <a:latin typeface="Myriad Pro"/>
            </a:endParaRPr>
          </a:p>
          <a:p>
            <a:r>
              <a:rPr lang="en-GB" sz="2800" dirty="0">
                <a:latin typeface="Myriad Pro"/>
                <a:sym typeface="Wingdings" panose="05000000000000000000" pitchFamily="2" charset="2"/>
              </a:rPr>
              <a:t></a:t>
            </a:r>
            <a:endParaRPr lang="en-GB" sz="2800" dirty="0">
              <a:latin typeface="Myriad Pro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865363" y="5638505"/>
            <a:ext cx="8169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u="sng" dirty="0">
                <a:latin typeface="Myriad Pro"/>
                <a:sym typeface="Wingdings" panose="05000000000000000000" pitchFamily="2" charset="2"/>
              </a:rPr>
              <a:t></a:t>
            </a:r>
            <a:endParaRPr lang="en-GB" sz="2800" u="sng" dirty="0">
              <a:latin typeface="Myriad Pro"/>
            </a:endParaRPr>
          </a:p>
          <a:p>
            <a:r>
              <a:rPr lang="en-GB" sz="2800" dirty="0">
                <a:latin typeface="Myriad Pro"/>
                <a:sym typeface="Wingdings" panose="05000000000000000000" pitchFamily="2" charset="2"/>
              </a:rPr>
              <a:t></a:t>
            </a:r>
            <a:endParaRPr lang="en-GB" sz="2800" dirty="0">
              <a:latin typeface="Myriad Pro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62998" y="1021468"/>
            <a:ext cx="8169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u="sng" dirty="0">
                <a:latin typeface="Myriad Pro"/>
              </a:rPr>
              <a:t>7</a:t>
            </a:r>
          </a:p>
          <a:p>
            <a:r>
              <a:rPr lang="en-GB" sz="2800" dirty="0">
                <a:latin typeface="Myriad Pro"/>
              </a:rPr>
              <a:t>7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679962" y="1021469"/>
            <a:ext cx="8169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u="sng" dirty="0">
                <a:latin typeface="Myriad Pro"/>
              </a:rPr>
              <a:t>20</a:t>
            </a:r>
          </a:p>
          <a:p>
            <a:r>
              <a:rPr lang="en-GB" sz="2800" dirty="0">
                <a:latin typeface="Myriad Pro"/>
              </a:rPr>
              <a:t>20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730599" y="1021469"/>
            <a:ext cx="8169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u="sng" dirty="0">
                <a:latin typeface="Myriad Pro"/>
              </a:rPr>
              <a:t>3</a:t>
            </a:r>
          </a:p>
          <a:p>
            <a:r>
              <a:rPr lang="en-GB" sz="2800" dirty="0">
                <a:latin typeface="Myriad Pro"/>
              </a:rPr>
              <a:t>3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403373" y="1021468"/>
            <a:ext cx="8169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u="sng" dirty="0">
                <a:latin typeface="Myriad Pro"/>
              </a:rPr>
              <a:t>200</a:t>
            </a:r>
          </a:p>
          <a:p>
            <a:r>
              <a:rPr lang="en-GB" sz="2800" dirty="0">
                <a:latin typeface="Myriad Pro"/>
              </a:rPr>
              <a:t>200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316197" y="1043750"/>
            <a:ext cx="8169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u="sng" dirty="0">
                <a:latin typeface="Myriad Pro"/>
              </a:rPr>
              <a:t>12</a:t>
            </a:r>
          </a:p>
          <a:p>
            <a:r>
              <a:rPr lang="en-GB" sz="2800" dirty="0">
                <a:latin typeface="Myriad Pro"/>
              </a:rPr>
              <a:t>12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500350" y="1023256"/>
            <a:ext cx="8169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u="sng" dirty="0">
                <a:latin typeface="Myriad Pro"/>
              </a:rPr>
              <a:t>9</a:t>
            </a:r>
          </a:p>
          <a:p>
            <a:r>
              <a:rPr lang="en-GB" sz="2800" dirty="0">
                <a:latin typeface="Myriad Pro"/>
              </a:rPr>
              <a:t>9</a:t>
            </a:r>
          </a:p>
        </p:txBody>
      </p:sp>
      <p:sp>
        <p:nvSpPr>
          <p:cNvPr id="34" name="Rectangle 33"/>
          <p:cNvSpPr/>
          <p:nvPr/>
        </p:nvSpPr>
        <p:spPr>
          <a:xfrm>
            <a:off x="4444425" y="3651324"/>
            <a:ext cx="465548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When the </a:t>
            </a:r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numerator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and the </a:t>
            </a:r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denominator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are the </a:t>
            </a:r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same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, the fraction has a </a:t>
            </a:r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value of one.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C21A75D-878E-41F3-9BBF-37AA60FBDC07}"/>
              </a:ext>
            </a:extLst>
          </p:cNvPr>
          <p:cNvSpPr txBox="1"/>
          <p:nvPr/>
        </p:nvSpPr>
        <p:spPr>
          <a:xfrm>
            <a:off x="7568076" y="1199093"/>
            <a:ext cx="8169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Myriad Pro"/>
              </a:rPr>
              <a:t>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03087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0F5F20D-4B90-4B7B-A1EB-3FE244D25C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8E9ED52-8349-4DA1-845B-BD92E6E59A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5561355" y="1468371"/>
            <a:ext cx="8169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u="sng" dirty="0">
                <a:latin typeface="Myriad Pro"/>
              </a:rPr>
              <a:t>10</a:t>
            </a:r>
          </a:p>
          <a:p>
            <a:pPr algn="ctr"/>
            <a:r>
              <a:rPr lang="en-GB" sz="2800" dirty="0">
                <a:latin typeface="Myriad Pro"/>
                <a:sym typeface="Wingdings" panose="05000000000000000000" pitchFamily="2" charset="2"/>
              </a:rPr>
              <a:t></a:t>
            </a:r>
            <a:endParaRPr lang="en-GB" sz="2800" dirty="0">
              <a:latin typeface="Myriad Pro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16438" y="1591481"/>
            <a:ext cx="10537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Myriad Pro"/>
              </a:rPr>
              <a:t>= 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320045" y="2964755"/>
            <a:ext cx="8169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u="sng" dirty="0">
                <a:latin typeface="Myriad Pro"/>
                <a:sym typeface="Wingdings" panose="05000000000000000000" pitchFamily="2" charset="2"/>
              </a:rPr>
              <a:t></a:t>
            </a:r>
            <a:endParaRPr lang="en-GB" sz="2800" u="sng" dirty="0">
              <a:latin typeface="Myriad Pro"/>
            </a:endParaRPr>
          </a:p>
          <a:p>
            <a:pPr algn="ctr"/>
            <a:r>
              <a:rPr lang="en-GB" sz="2800" dirty="0">
                <a:latin typeface="Myriad Pro"/>
              </a:rPr>
              <a:t>8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24444" y="1525776"/>
            <a:ext cx="10537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Myriad Pro"/>
              </a:rPr>
              <a:t>1 =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24444" y="2969776"/>
            <a:ext cx="8169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u="sng" dirty="0">
                <a:latin typeface="Myriad Pro"/>
              </a:rPr>
              <a:t>7</a:t>
            </a:r>
          </a:p>
          <a:p>
            <a:r>
              <a:rPr lang="en-GB" sz="2800" dirty="0">
                <a:latin typeface="Myriad Pro"/>
              </a:rPr>
              <a:t>7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966032" y="3092886"/>
            <a:ext cx="5933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Myriad Pro"/>
              </a:rPr>
              <a:t>=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459821" y="1525776"/>
            <a:ext cx="85906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u="sng" dirty="0">
                <a:latin typeface="Myriad Pro"/>
                <a:sym typeface="Wingdings" panose="05000000000000000000" pitchFamily="2" charset="2"/>
              </a:rPr>
              <a:t></a:t>
            </a:r>
            <a:endParaRPr lang="en-GB" sz="2800" u="sng" dirty="0">
              <a:latin typeface="Myriad Pro"/>
            </a:endParaRPr>
          </a:p>
          <a:p>
            <a:pPr algn="ctr"/>
            <a:r>
              <a:rPr lang="en-GB" sz="2800" dirty="0">
                <a:latin typeface="Myriad Pro"/>
              </a:rPr>
              <a:t>5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564759" y="2965542"/>
            <a:ext cx="8169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u="sng" dirty="0">
                <a:latin typeface="Myriad Pro"/>
                <a:sym typeface="Wingdings" panose="05000000000000000000" pitchFamily="2" charset="2"/>
              </a:rPr>
              <a:t>6</a:t>
            </a:r>
            <a:endParaRPr lang="en-GB" sz="2800" u="sng" dirty="0">
              <a:latin typeface="Myriad Pro"/>
            </a:endParaRPr>
          </a:p>
          <a:p>
            <a:pPr algn="ctr"/>
            <a:r>
              <a:rPr lang="en-GB" sz="2800" dirty="0">
                <a:latin typeface="Myriad Pro"/>
              </a:rPr>
              <a:t>6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589280" y="2964755"/>
            <a:ext cx="8169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u="sng" dirty="0">
                <a:latin typeface="Myriad Pro"/>
              </a:rPr>
              <a:t>7</a:t>
            </a:r>
          </a:p>
          <a:p>
            <a:pPr algn="ctr"/>
            <a:r>
              <a:rPr lang="en-GB" sz="2800" dirty="0">
                <a:latin typeface="Myriad Pro"/>
                <a:sym typeface="Wingdings" panose="05000000000000000000" pitchFamily="2" charset="2"/>
              </a:rPr>
              <a:t></a:t>
            </a:r>
            <a:endParaRPr lang="en-GB" sz="2800" dirty="0">
              <a:latin typeface="Myriad Pro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10746" y="3093673"/>
            <a:ext cx="5933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Myriad Pro"/>
              </a:rPr>
              <a:t>=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F057AAC-34E2-4D5C-A191-64B616E81F30}"/>
              </a:ext>
            </a:extLst>
          </p:cNvPr>
          <p:cNvSpPr txBox="1"/>
          <p:nvPr/>
        </p:nvSpPr>
        <p:spPr>
          <a:xfrm>
            <a:off x="0" y="7747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</p:spTree>
    <p:extLst>
      <p:ext uri="{BB962C8B-B14F-4D97-AF65-F5344CB8AC3E}">
        <p14:creationId xmlns:p14="http://schemas.microsoft.com/office/powerpoint/2010/main" val="14558377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2472A1-46A2-4162-8A5F-C5E0A202FD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B579700-FD70-46E0-AC84-B7676D810D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8D9349-6FF1-4642-A054-12854D93E619}"/>
              </a:ext>
            </a:extLst>
          </p:cNvPr>
          <p:cNvSpPr txBox="1"/>
          <p:nvPr/>
        </p:nvSpPr>
        <p:spPr>
          <a:xfrm>
            <a:off x="331694" y="1299192"/>
            <a:ext cx="5489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Complete the following expression in different ways.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D062FC3-698B-402D-96C7-BC945C19B906}"/>
              </a:ext>
            </a:extLst>
          </p:cNvPr>
          <p:cNvSpPr txBox="1"/>
          <p:nvPr/>
        </p:nvSpPr>
        <p:spPr>
          <a:xfrm>
            <a:off x="331694" y="3006907"/>
            <a:ext cx="80031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How many different ways do you think there are to complete the expression?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Why?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679331A-650C-462E-991F-53C78B666D20}"/>
              </a:ext>
            </a:extLst>
          </p:cNvPr>
          <p:cNvSpPr txBox="1"/>
          <p:nvPr/>
        </p:nvSpPr>
        <p:spPr>
          <a:xfrm>
            <a:off x="1249857" y="1853130"/>
            <a:ext cx="8169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u="sng" dirty="0">
                <a:latin typeface="Myriad Pro"/>
                <a:sym typeface="Wingdings" panose="05000000000000000000" pitchFamily="2" charset="2"/>
              </a:rPr>
              <a:t></a:t>
            </a:r>
            <a:endParaRPr lang="en-GB" sz="2800" u="sng" dirty="0">
              <a:latin typeface="Myriad Pro"/>
            </a:endParaRPr>
          </a:p>
          <a:p>
            <a:pPr algn="ctr"/>
            <a:r>
              <a:rPr lang="en-GB" sz="2800" dirty="0">
                <a:latin typeface="Myriad Pro"/>
                <a:sym typeface="Wingdings" panose="05000000000000000000" pitchFamily="2" charset="2"/>
              </a:rPr>
              <a:t></a:t>
            </a:r>
            <a:endParaRPr lang="en-GB" sz="2800" dirty="0">
              <a:latin typeface="Myriad Pro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B4FB24B-F21C-4F14-8111-79C6A63E4A8F}"/>
              </a:ext>
            </a:extLst>
          </p:cNvPr>
          <p:cNvSpPr txBox="1"/>
          <p:nvPr/>
        </p:nvSpPr>
        <p:spPr>
          <a:xfrm>
            <a:off x="454256" y="1858151"/>
            <a:ext cx="8169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u="sng" dirty="0">
                <a:latin typeface="Myriad Pro"/>
              </a:rPr>
              <a:t>4</a:t>
            </a:r>
          </a:p>
          <a:p>
            <a:r>
              <a:rPr lang="en-GB" sz="2800" dirty="0">
                <a:latin typeface="Myriad Pro"/>
              </a:rPr>
              <a:t>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D24683-28AA-4E62-AF91-CDA95E37D554}"/>
              </a:ext>
            </a:extLst>
          </p:cNvPr>
          <p:cNvSpPr txBox="1"/>
          <p:nvPr/>
        </p:nvSpPr>
        <p:spPr>
          <a:xfrm>
            <a:off x="895844" y="1981261"/>
            <a:ext cx="5933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Myriad Pro"/>
              </a:rPr>
              <a:t>=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130E1BE-4F61-4FB0-A770-BFA1BFB2A5C3}"/>
              </a:ext>
            </a:extLst>
          </p:cNvPr>
          <p:cNvSpPr txBox="1"/>
          <p:nvPr/>
        </p:nvSpPr>
        <p:spPr>
          <a:xfrm>
            <a:off x="3362204" y="1853130"/>
            <a:ext cx="8169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u="sng" dirty="0">
                <a:latin typeface="Myriad Pro"/>
                <a:sym typeface="Wingdings" panose="05000000000000000000" pitchFamily="2" charset="2"/>
              </a:rPr>
              <a:t></a:t>
            </a:r>
            <a:endParaRPr lang="en-GB" sz="2800" u="sng" dirty="0">
              <a:latin typeface="Myriad Pro"/>
            </a:endParaRPr>
          </a:p>
          <a:p>
            <a:pPr algn="ctr"/>
            <a:r>
              <a:rPr lang="en-GB" sz="2800" dirty="0">
                <a:latin typeface="Myriad Pro"/>
                <a:sym typeface="Wingdings" panose="05000000000000000000" pitchFamily="2" charset="2"/>
              </a:rPr>
              <a:t></a:t>
            </a:r>
            <a:endParaRPr lang="en-GB" sz="2800" dirty="0">
              <a:latin typeface="Myriad Pro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E81B33B-7C74-492B-9047-9618CAA42B01}"/>
              </a:ext>
            </a:extLst>
          </p:cNvPr>
          <p:cNvSpPr txBox="1"/>
          <p:nvPr/>
        </p:nvSpPr>
        <p:spPr>
          <a:xfrm>
            <a:off x="2566603" y="1858151"/>
            <a:ext cx="8169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u="sng" dirty="0">
                <a:latin typeface="Myriad Pro"/>
              </a:rPr>
              <a:t>4</a:t>
            </a:r>
          </a:p>
          <a:p>
            <a:r>
              <a:rPr lang="en-GB" sz="2800" dirty="0">
                <a:latin typeface="Myriad Pro"/>
              </a:rPr>
              <a:t>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97C0C7C-74FA-4005-B7CD-B5DF0895C81A}"/>
              </a:ext>
            </a:extLst>
          </p:cNvPr>
          <p:cNvSpPr txBox="1"/>
          <p:nvPr/>
        </p:nvSpPr>
        <p:spPr>
          <a:xfrm>
            <a:off x="3008191" y="1981261"/>
            <a:ext cx="5933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Myriad Pro"/>
              </a:rPr>
              <a:t>=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6D3F043-FC53-4B62-8E5E-693153921ACD}"/>
              </a:ext>
            </a:extLst>
          </p:cNvPr>
          <p:cNvSpPr txBox="1"/>
          <p:nvPr/>
        </p:nvSpPr>
        <p:spPr>
          <a:xfrm>
            <a:off x="5426743" y="1823892"/>
            <a:ext cx="8169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u="sng" dirty="0">
                <a:latin typeface="Myriad Pro"/>
                <a:sym typeface="Wingdings" panose="05000000000000000000" pitchFamily="2" charset="2"/>
              </a:rPr>
              <a:t></a:t>
            </a:r>
            <a:endParaRPr lang="en-GB" sz="2800" u="sng" dirty="0">
              <a:latin typeface="Myriad Pro"/>
            </a:endParaRPr>
          </a:p>
          <a:p>
            <a:pPr algn="ctr"/>
            <a:r>
              <a:rPr lang="en-GB" sz="2800" dirty="0">
                <a:latin typeface="Myriad Pro"/>
                <a:sym typeface="Wingdings" panose="05000000000000000000" pitchFamily="2" charset="2"/>
              </a:rPr>
              <a:t></a:t>
            </a:r>
            <a:endParaRPr lang="en-GB" sz="2800" dirty="0">
              <a:latin typeface="Myriad Pro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E39B6CB-6284-4790-840C-259C2647100D}"/>
              </a:ext>
            </a:extLst>
          </p:cNvPr>
          <p:cNvSpPr txBox="1"/>
          <p:nvPr/>
        </p:nvSpPr>
        <p:spPr>
          <a:xfrm>
            <a:off x="4631142" y="1828913"/>
            <a:ext cx="8169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u="sng" dirty="0">
                <a:latin typeface="Myriad Pro"/>
              </a:rPr>
              <a:t>4</a:t>
            </a:r>
          </a:p>
          <a:p>
            <a:r>
              <a:rPr lang="en-GB" sz="2800" dirty="0">
                <a:latin typeface="Myriad Pro"/>
              </a:rPr>
              <a:t>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EA7357D-7670-416D-9DAB-EC271A068568}"/>
              </a:ext>
            </a:extLst>
          </p:cNvPr>
          <p:cNvSpPr txBox="1"/>
          <p:nvPr/>
        </p:nvSpPr>
        <p:spPr>
          <a:xfrm>
            <a:off x="5072730" y="1952023"/>
            <a:ext cx="5933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Myriad Pro"/>
              </a:rPr>
              <a:t>=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8D8BE99-D57F-4F3F-9D38-4D30018A23C6}"/>
              </a:ext>
            </a:extLst>
          </p:cNvPr>
          <p:cNvSpPr txBox="1"/>
          <p:nvPr/>
        </p:nvSpPr>
        <p:spPr>
          <a:xfrm>
            <a:off x="7542966" y="1853130"/>
            <a:ext cx="8169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u="sng" dirty="0">
                <a:latin typeface="Myriad Pro"/>
                <a:sym typeface="Wingdings" panose="05000000000000000000" pitchFamily="2" charset="2"/>
              </a:rPr>
              <a:t></a:t>
            </a:r>
            <a:endParaRPr lang="en-GB" sz="2800" u="sng" dirty="0">
              <a:latin typeface="Myriad Pro"/>
            </a:endParaRPr>
          </a:p>
          <a:p>
            <a:pPr algn="ctr"/>
            <a:r>
              <a:rPr lang="en-GB" sz="2800" dirty="0">
                <a:latin typeface="Myriad Pro"/>
                <a:sym typeface="Wingdings" panose="05000000000000000000" pitchFamily="2" charset="2"/>
              </a:rPr>
              <a:t></a:t>
            </a:r>
            <a:endParaRPr lang="en-GB" sz="2800" dirty="0">
              <a:latin typeface="Myriad Pro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C36938E-D633-497B-945A-0AD00D6AD3AD}"/>
              </a:ext>
            </a:extLst>
          </p:cNvPr>
          <p:cNvSpPr txBox="1"/>
          <p:nvPr/>
        </p:nvSpPr>
        <p:spPr>
          <a:xfrm>
            <a:off x="6747365" y="1858151"/>
            <a:ext cx="8169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u="sng" dirty="0">
                <a:latin typeface="Myriad Pro"/>
              </a:rPr>
              <a:t>4</a:t>
            </a:r>
          </a:p>
          <a:p>
            <a:r>
              <a:rPr lang="en-GB" sz="2800" dirty="0">
                <a:latin typeface="Myriad Pro"/>
              </a:rPr>
              <a:t>4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47B9504-EB10-47A0-B884-E34DA000C748}"/>
              </a:ext>
            </a:extLst>
          </p:cNvPr>
          <p:cNvSpPr txBox="1"/>
          <p:nvPr/>
        </p:nvSpPr>
        <p:spPr>
          <a:xfrm>
            <a:off x="7188953" y="1981261"/>
            <a:ext cx="5933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Myriad Pro"/>
              </a:rPr>
              <a:t>=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35B99D-5E22-47DC-9EF6-C45432BE6567}"/>
              </a:ext>
            </a:extLst>
          </p:cNvPr>
          <p:cNvSpPr txBox="1"/>
          <p:nvPr/>
        </p:nvSpPr>
        <p:spPr>
          <a:xfrm>
            <a:off x="0" y="7747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Are you ready for a challenge?</a:t>
            </a:r>
          </a:p>
        </p:txBody>
      </p:sp>
    </p:spTree>
    <p:extLst>
      <p:ext uri="{BB962C8B-B14F-4D97-AF65-F5344CB8AC3E}">
        <p14:creationId xmlns:p14="http://schemas.microsoft.com/office/powerpoint/2010/main" val="37589516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09F3065-932F-418C-B62B-FCDF56D44C2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https://www.ncetm.org.uk/classroom-resources/vl-lower-key-stage-2-fractions-3-video-lessons/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1612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59FD23FA-928A-49A5-8020-7B204DB0CD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7" name="Title 16">
            <a:extLst>
              <a:ext uri="{FF2B5EF4-FFF2-40B4-BE49-F238E27FC236}">
                <a16:creationId xmlns:a16="http://schemas.microsoft.com/office/drawing/2014/main" id="{885EE9CD-398E-4349-91A0-0FE45CDDE1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995083" y="2608729"/>
                <a:ext cx="654346" cy="6099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 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5083" y="2608729"/>
                <a:ext cx="654346" cy="60991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/>
          <p:cNvSpPr/>
          <p:nvPr/>
        </p:nvSpPr>
        <p:spPr>
          <a:xfrm>
            <a:off x="331694" y="1691385"/>
            <a:ext cx="8707439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GB" u="sng" dirty="0">
                <a:latin typeface="Arial" panose="020B0604020202020204" pitchFamily="34" charset="0"/>
                <a:cs typeface="Arial" panose="020B0604020202020204" pitchFamily="34" charset="0"/>
              </a:rPr>
              <a:t>Generalisation: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When the numerator and denominator are the same, the fraction has a value of one.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31694" y="1299192"/>
            <a:ext cx="84946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1. Using the generalisation to help you. Complete each of the following equalities.</a:t>
            </a:r>
          </a:p>
        </p:txBody>
      </p:sp>
      <p:sp>
        <p:nvSpPr>
          <p:cNvPr id="7" name="Rectangle 6"/>
          <p:cNvSpPr/>
          <p:nvPr/>
        </p:nvSpPr>
        <p:spPr>
          <a:xfrm>
            <a:off x="1568824" y="2770248"/>
            <a:ext cx="286871" cy="28687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3343837" y="2582055"/>
                <a:ext cx="737702" cy="6365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/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 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3837" y="2582055"/>
                <a:ext cx="737702" cy="63658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/>
          <p:cNvSpPr/>
          <p:nvPr/>
        </p:nvSpPr>
        <p:spPr>
          <a:xfrm>
            <a:off x="3406667" y="2608883"/>
            <a:ext cx="286871" cy="28687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/>
          <p:cNvSpPr txBox="1"/>
          <p:nvPr/>
        </p:nvSpPr>
        <p:spPr>
          <a:xfrm>
            <a:off x="3911460" y="2682850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5769667" y="2582055"/>
                <a:ext cx="737702" cy="6090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/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 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9667" y="2582055"/>
                <a:ext cx="737702" cy="60907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ectangle 11"/>
          <p:cNvSpPr/>
          <p:nvPr/>
        </p:nvSpPr>
        <p:spPr>
          <a:xfrm>
            <a:off x="5848044" y="2965219"/>
            <a:ext cx="286871" cy="28687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/>
          <p:cNvSpPr txBox="1"/>
          <p:nvPr/>
        </p:nvSpPr>
        <p:spPr>
          <a:xfrm>
            <a:off x="6337290" y="2682850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1542C80-AF22-4B0D-8F51-F05753266515}"/>
              </a:ext>
            </a:extLst>
          </p:cNvPr>
          <p:cNvSpPr txBox="1"/>
          <p:nvPr/>
        </p:nvSpPr>
        <p:spPr>
          <a:xfrm>
            <a:off x="1552579" y="2677985"/>
            <a:ext cx="677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696A3CA-91AA-4CC8-81FB-141D0700674A}"/>
              </a:ext>
            </a:extLst>
          </p:cNvPr>
          <p:cNvSpPr txBox="1"/>
          <p:nvPr/>
        </p:nvSpPr>
        <p:spPr>
          <a:xfrm>
            <a:off x="3401169" y="2539415"/>
            <a:ext cx="677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8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DA395D4-6EA4-4635-BCEB-03072CAF5E58}"/>
              </a:ext>
            </a:extLst>
          </p:cNvPr>
          <p:cNvSpPr txBox="1"/>
          <p:nvPr/>
        </p:nvSpPr>
        <p:spPr>
          <a:xfrm>
            <a:off x="5817835" y="2877821"/>
            <a:ext cx="677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7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98B184B-B756-487D-874B-55ABBFA54FE5}"/>
              </a:ext>
            </a:extLst>
          </p:cNvPr>
          <p:cNvSpPr txBox="1"/>
          <p:nvPr/>
        </p:nvSpPr>
        <p:spPr>
          <a:xfrm>
            <a:off x="0" y="7747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activities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36775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42F23C4-A6CE-427A-9FB2-022C42B012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5319B61-FF53-4AA3-86AC-F68B3A88C8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331694" y="1952927"/>
            <a:ext cx="6660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2. What are the unknown values on the following number lines?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31694" y="5643062"/>
            <a:ext cx="62442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3. Look at the three number lines above.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   What’s the same? What’s different?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   Try to refer to our generalisation in your explanation. 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226" y="2486952"/>
            <a:ext cx="3261833" cy="2891871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331695" y="1235311"/>
            <a:ext cx="8707438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GB" u="sng" dirty="0">
                <a:latin typeface="Arial" panose="020B0604020202020204" pitchFamily="34" charset="0"/>
                <a:cs typeface="Arial" panose="020B0604020202020204" pitchFamily="34" charset="0"/>
              </a:rPr>
              <a:t>Generalisation: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When the numerator and denominator are the same, the fraction has a value of one.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571D724A-E033-44A7-8EFA-591CB40F8D98}"/>
                  </a:ext>
                </a:extLst>
              </p:cNvPr>
              <p:cNvSpPr txBox="1"/>
              <p:nvPr/>
            </p:nvSpPr>
            <p:spPr>
              <a:xfrm>
                <a:off x="2434142" y="2709556"/>
                <a:ext cx="836908" cy="6127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571D724A-E033-44A7-8EFA-591CB40F8D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4142" y="2709556"/>
                <a:ext cx="836908" cy="6127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45F64117-5A2B-4C4F-B572-1FAD3BB0DD05}"/>
                  </a:ext>
                </a:extLst>
              </p:cNvPr>
              <p:cNvSpPr txBox="1"/>
              <p:nvPr/>
            </p:nvSpPr>
            <p:spPr>
              <a:xfrm>
                <a:off x="1280602" y="3863073"/>
                <a:ext cx="836908" cy="61093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GB" b="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45F64117-5A2B-4C4F-B572-1FAD3BB0DD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0602" y="3863073"/>
                <a:ext cx="836908" cy="61093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0C85BB8E-2A35-40E5-AC6E-4AD9C632797C}"/>
                  </a:ext>
                </a:extLst>
              </p:cNvPr>
              <p:cNvSpPr txBox="1"/>
              <p:nvPr/>
            </p:nvSpPr>
            <p:spPr>
              <a:xfrm>
                <a:off x="1966948" y="3851257"/>
                <a:ext cx="836908" cy="63478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GB" b="0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0C85BB8E-2A35-40E5-AC6E-4AD9C63279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6948" y="3851257"/>
                <a:ext cx="836908" cy="634789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D3DF01B-80C3-4564-97A8-A3C8C608535D}"/>
                  </a:ext>
                </a:extLst>
              </p:cNvPr>
              <p:cNvSpPr txBox="1"/>
              <p:nvPr/>
            </p:nvSpPr>
            <p:spPr>
              <a:xfrm>
                <a:off x="1130040" y="4932580"/>
                <a:ext cx="836908" cy="61279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GB" b="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D3DF01B-80C3-4564-97A8-A3C8C60853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0040" y="4932580"/>
                <a:ext cx="836908" cy="612796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DCFF6F62-F081-47AE-A2E2-E30B9289BE39}"/>
                  </a:ext>
                </a:extLst>
              </p:cNvPr>
              <p:cNvSpPr txBox="1"/>
              <p:nvPr/>
            </p:nvSpPr>
            <p:spPr>
              <a:xfrm>
                <a:off x="1699056" y="4920364"/>
                <a:ext cx="836908" cy="63664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GB" b="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DCFF6F62-F081-47AE-A2E2-E30B9289BE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9056" y="4920364"/>
                <a:ext cx="836908" cy="636649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68DED95F-3A12-4B31-9F17-BB6DB3EA23A0}"/>
                  </a:ext>
                </a:extLst>
              </p:cNvPr>
              <p:cNvSpPr txBox="1"/>
              <p:nvPr/>
            </p:nvSpPr>
            <p:spPr>
              <a:xfrm>
                <a:off x="2238700" y="4914545"/>
                <a:ext cx="836908" cy="63664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GB" b="0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68DED95F-3A12-4B31-9F17-BB6DB3EA23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8700" y="4914545"/>
                <a:ext cx="836908" cy="636649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A1E010F5-8F7F-41ED-81F5-D880E73F12A4}"/>
                  </a:ext>
                </a:extLst>
              </p:cNvPr>
              <p:cNvSpPr txBox="1"/>
              <p:nvPr/>
            </p:nvSpPr>
            <p:spPr>
              <a:xfrm>
                <a:off x="2808004" y="4905955"/>
                <a:ext cx="836908" cy="61177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GB" b="0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A1E010F5-8F7F-41ED-81F5-D880E73F12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8004" y="4905955"/>
                <a:ext cx="836908" cy="611771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BF4D5A21-8003-45BD-BE94-A1ECE59404B3}"/>
                  </a:ext>
                </a:extLst>
              </p:cNvPr>
              <p:cNvSpPr txBox="1"/>
              <p:nvPr/>
            </p:nvSpPr>
            <p:spPr>
              <a:xfrm>
                <a:off x="3374220" y="3882253"/>
                <a:ext cx="836908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GB" b="0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BF4D5A21-8003-45BD-BE94-A1ECE59404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4220" y="3882253"/>
                <a:ext cx="836908" cy="369332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0DEBC6C4-CFA1-46CC-920F-F209B0FE711B}"/>
                  </a:ext>
                </a:extLst>
              </p:cNvPr>
              <p:cNvSpPr txBox="1"/>
              <p:nvPr/>
            </p:nvSpPr>
            <p:spPr>
              <a:xfrm>
                <a:off x="3345985" y="4993490"/>
                <a:ext cx="836908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GB" b="0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0DEBC6C4-CFA1-46CC-920F-F209B0FE71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5985" y="4993490"/>
                <a:ext cx="836908" cy="369332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9F50EB92-375F-40CB-A43B-C73049E6A5B0}"/>
              </a:ext>
            </a:extLst>
          </p:cNvPr>
          <p:cNvSpPr txBox="1"/>
          <p:nvPr/>
        </p:nvSpPr>
        <p:spPr>
          <a:xfrm>
            <a:off x="0" y="7747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activities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5179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2" grpId="0" animBg="1"/>
      <p:bldP spid="13" grpId="0" animBg="1"/>
      <p:bldP spid="16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F6120D9-F539-4A88-BFBB-D1E1191FB3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B30C68A-E825-4B68-9E55-98EAAFC7F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331694" y="1299192"/>
            <a:ext cx="5489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Complete the following expression in different ways.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05" y="1903350"/>
            <a:ext cx="962866" cy="89972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3746" y="1887852"/>
            <a:ext cx="962866" cy="89972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6382" y="1887852"/>
            <a:ext cx="962866" cy="89972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6593" y="1887852"/>
            <a:ext cx="962866" cy="89972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31694" y="3006907"/>
            <a:ext cx="842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How many different ways do you think there are to complete the expression?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Why?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D3A7A75-27D5-492F-8841-DCF8958A636F}"/>
              </a:ext>
            </a:extLst>
          </p:cNvPr>
          <p:cNvSpPr/>
          <p:nvPr/>
        </p:nvSpPr>
        <p:spPr>
          <a:xfrm>
            <a:off x="331694" y="3927288"/>
            <a:ext cx="869927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GB" u="sng" dirty="0">
                <a:latin typeface="Arial" panose="020B0604020202020204" pitchFamily="34" charset="0"/>
                <a:cs typeface="Arial" panose="020B0604020202020204" pitchFamily="34" charset="0"/>
              </a:rPr>
              <a:t>Generalisation: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When the numerator and denominator are the same, the fraction has a value of one.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CAD9A6E5-8E6D-4C8A-AA92-F05781FF2081}"/>
                  </a:ext>
                </a:extLst>
              </p:cNvPr>
              <p:cNvSpPr txBox="1"/>
              <p:nvPr/>
            </p:nvSpPr>
            <p:spPr>
              <a:xfrm>
                <a:off x="619402" y="1994904"/>
                <a:ext cx="745359" cy="6767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GB" b="0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CAD9A6E5-8E6D-4C8A-AA92-F05781FF20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9402" y="1994904"/>
                <a:ext cx="745359" cy="67678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90A7014E-268C-4698-9A7D-09AFD147610E}"/>
                  </a:ext>
                </a:extLst>
              </p:cNvPr>
              <p:cNvSpPr txBox="1"/>
              <p:nvPr/>
            </p:nvSpPr>
            <p:spPr>
              <a:xfrm>
                <a:off x="2101070" y="1986431"/>
                <a:ext cx="745359" cy="6685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en-GB" b="0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90A7014E-268C-4698-9A7D-09AFD14761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1070" y="1986431"/>
                <a:ext cx="745359" cy="66851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A9298BA0-131C-4682-93BF-CEB1A118C95F}"/>
                  </a:ext>
                </a:extLst>
              </p:cNvPr>
              <p:cNvSpPr txBox="1"/>
              <p:nvPr/>
            </p:nvSpPr>
            <p:spPr>
              <a:xfrm>
                <a:off x="3455737" y="1986431"/>
                <a:ext cx="745359" cy="6685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num>
                        <m:den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lang="en-GB" b="0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A9298BA0-131C-4682-93BF-CEB1A118C9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5737" y="1986431"/>
                <a:ext cx="745359" cy="668516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817B46FF-C31F-43CF-8DDE-AE182ED5C6E5}"/>
                  </a:ext>
                </a:extLst>
              </p:cNvPr>
              <p:cNvSpPr txBox="1"/>
              <p:nvPr/>
            </p:nvSpPr>
            <p:spPr>
              <a:xfrm>
                <a:off x="4952019" y="1988276"/>
                <a:ext cx="745359" cy="6705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99</m:t>
                          </m:r>
                        </m:num>
                        <m:den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99</m:t>
                          </m:r>
                        </m:den>
                      </m:f>
                    </m:oMath>
                  </m:oMathPara>
                </a14:m>
                <a:endParaRPr lang="en-GB" b="0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817B46FF-C31F-43CF-8DDE-AE182ED5C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2019" y="1988276"/>
                <a:ext cx="745359" cy="670568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AE9787B0-EE01-4226-BAB6-808C1319CD9A}"/>
              </a:ext>
            </a:extLst>
          </p:cNvPr>
          <p:cNvSpPr txBox="1"/>
          <p:nvPr/>
        </p:nvSpPr>
        <p:spPr>
          <a:xfrm>
            <a:off x="0" y="7747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Are you ready for a challenge?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915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943690D-36DB-4D7C-96DC-3040676C5A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D5CB7FB-06B3-4DE9-AD14-40A51635A1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54ECC37-FF81-4416-BBB6-5CF58851D61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2136" y="2047197"/>
            <a:ext cx="7423795" cy="114662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4289A6E5-216D-48CF-AB67-B2056A8537CD}"/>
              </a:ext>
            </a:extLst>
          </p:cNvPr>
          <p:cNvSpPr/>
          <p:nvPr/>
        </p:nvSpPr>
        <p:spPr>
          <a:xfrm>
            <a:off x="963120" y="1381621"/>
            <a:ext cx="834376" cy="664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26AD0D3-80A8-4008-9C17-D76DA8506A2E}"/>
              </a:ext>
            </a:extLst>
          </p:cNvPr>
          <p:cNvSpPr/>
          <p:nvPr/>
        </p:nvSpPr>
        <p:spPr>
          <a:xfrm>
            <a:off x="2038992" y="1394456"/>
            <a:ext cx="834376" cy="664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6218E44-A283-410D-897D-201291BF4692}"/>
              </a:ext>
            </a:extLst>
          </p:cNvPr>
          <p:cNvSpPr/>
          <p:nvPr/>
        </p:nvSpPr>
        <p:spPr>
          <a:xfrm>
            <a:off x="3114864" y="1394456"/>
            <a:ext cx="834376" cy="664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A9065EB-E213-4466-955B-8C1EE584AE14}"/>
              </a:ext>
            </a:extLst>
          </p:cNvPr>
          <p:cNvSpPr/>
          <p:nvPr/>
        </p:nvSpPr>
        <p:spPr>
          <a:xfrm>
            <a:off x="4256050" y="1394456"/>
            <a:ext cx="834376" cy="664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Freeform: Shape 92">
            <a:extLst>
              <a:ext uri="{FF2B5EF4-FFF2-40B4-BE49-F238E27FC236}">
                <a16:creationId xmlns:a16="http://schemas.microsoft.com/office/drawing/2014/main" id="{F2039305-506F-40C7-B172-9C91C6833013}"/>
              </a:ext>
            </a:extLst>
          </p:cNvPr>
          <p:cNvSpPr/>
          <p:nvPr/>
        </p:nvSpPr>
        <p:spPr>
          <a:xfrm>
            <a:off x="1306920" y="1222839"/>
            <a:ext cx="90488" cy="171693"/>
          </a:xfrm>
          <a:custGeom>
            <a:avLst/>
            <a:gdLst>
              <a:gd name="connsiteX0" fmla="*/ 0 w 90488"/>
              <a:gd name="connsiteY0" fmla="*/ 171693 h 171693"/>
              <a:gd name="connsiteX1" fmla="*/ 2381 w 90488"/>
              <a:gd name="connsiteY1" fmla="*/ 105018 h 171693"/>
              <a:gd name="connsiteX2" fmla="*/ 7144 w 90488"/>
              <a:gd name="connsiteY2" fmla="*/ 97874 h 171693"/>
              <a:gd name="connsiteX3" fmla="*/ 14288 w 90488"/>
              <a:gd name="connsiteY3" fmla="*/ 81206 h 171693"/>
              <a:gd name="connsiteX4" fmla="*/ 21431 w 90488"/>
              <a:gd name="connsiteY4" fmla="*/ 74062 h 171693"/>
              <a:gd name="connsiteX5" fmla="*/ 23813 w 90488"/>
              <a:gd name="connsiteY5" fmla="*/ 59774 h 171693"/>
              <a:gd name="connsiteX6" fmla="*/ 28575 w 90488"/>
              <a:gd name="connsiteY6" fmla="*/ 45487 h 171693"/>
              <a:gd name="connsiteX7" fmla="*/ 30956 w 90488"/>
              <a:gd name="connsiteY7" fmla="*/ 38343 h 171693"/>
              <a:gd name="connsiteX8" fmla="*/ 33338 w 90488"/>
              <a:gd name="connsiteY8" fmla="*/ 26437 h 171693"/>
              <a:gd name="connsiteX9" fmla="*/ 40481 w 90488"/>
              <a:gd name="connsiteY9" fmla="*/ 21674 h 171693"/>
              <a:gd name="connsiteX10" fmla="*/ 42863 w 90488"/>
              <a:gd name="connsiteY10" fmla="*/ 14531 h 171693"/>
              <a:gd name="connsiteX11" fmla="*/ 54769 w 90488"/>
              <a:gd name="connsiteY11" fmla="*/ 243 h 171693"/>
              <a:gd name="connsiteX12" fmla="*/ 80963 w 90488"/>
              <a:gd name="connsiteY12" fmla="*/ 2624 h 171693"/>
              <a:gd name="connsiteX13" fmla="*/ 85725 w 90488"/>
              <a:gd name="connsiteY13" fmla="*/ 19293 h 171693"/>
              <a:gd name="connsiteX14" fmla="*/ 90488 w 90488"/>
              <a:gd name="connsiteY14" fmla="*/ 43106 h 171693"/>
              <a:gd name="connsiteX15" fmla="*/ 85725 w 90488"/>
              <a:gd name="connsiteY15" fmla="*/ 145499 h 171693"/>
              <a:gd name="connsiteX16" fmla="*/ 78581 w 90488"/>
              <a:gd name="connsiteY16" fmla="*/ 147881 h 171693"/>
              <a:gd name="connsiteX17" fmla="*/ 61913 w 90488"/>
              <a:gd name="connsiteY17" fmla="*/ 162168 h 171693"/>
              <a:gd name="connsiteX18" fmla="*/ 52388 w 90488"/>
              <a:gd name="connsiteY18" fmla="*/ 166931 h 17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0488" h="171693">
                <a:moveTo>
                  <a:pt x="0" y="171693"/>
                </a:moveTo>
                <a:cubicBezTo>
                  <a:pt x="794" y="149468"/>
                  <a:pt x="239" y="127154"/>
                  <a:pt x="2381" y="105018"/>
                </a:cubicBezTo>
                <a:cubicBezTo>
                  <a:pt x="2657" y="102169"/>
                  <a:pt x="5864" y="100434"/>
                  <a:pt x="7144" y="97874"/>
                </a:cubicBezTo>
                <a:cubicBezTo>
                  <a:pt x="12329" y="87505"/>
                  <a:pt x="6025" y="92775"/>
                  <a:pt x="14288" y="81206"/>
                </a:cubicBezTo>
                <a:cubicBezTo>
                  <a:pt x="16245" y="78466"/>
                  <a:pt x="19050" y="76443"/>
                  <a:pt x="21431" y="74062"/>
                </a:cubicBezTo>
                <a:cubicBezTo>
                  <a:pt x="22225" y="69299"/>
                  <a:pt x="22642" y="64458"/>
                  <a:pt x="23813" y="59774"/>
                </a:cubicBezTo>
                <a:cubicBezTo>
                  <a:pt x="25031" y="54904"/>
                  <a:pt x="26988" y="50249"/>
                  <a:pt x="28575" y="45487"/>
                </a:cubicBezTo>
                <a:cubicBezTo>
                  <a:pt x="29369" y="43106"/>
                  <a:pt x="30464" y="40804"/>
                  <a:pt x="30956" y="38343"/>
                </a:cubicBezTo>
                <a:cubicBezTo>
                  <a:pt x="31750" y="34374"/>
                  <a:pt x="31330" y="29951"/>
                  <a:pt x="33338" y="26437"/>
                </a:cubicBezTo>
                <a:cubicBezTo>
                  <a:pt x="34758" y="23952"/>
                  <a:pt x="38100" y="23262"/>
                  <a:pt x="40481" y="21674"/>
                </a:cubicBezTo>
                <a:cubicBezTo>
                  <a:pt x="41275" y="19293"/>
                  <a:pt x="41740" y="16776"/>
                  <a:pt x="42863" y="14531"/>
                </a:cubicBezTo>
                <a:cubicBezTo>
                  <a:pt x="46180" y="7898"/>
                  <a:pt x="49500" y="5512"/>
                  <a:pt x="54769" y="243"/>
                </a:cubicBezTo>
                <a:cubicBezTo>
                  <a:pt x="63500" y="1037"/>
                  <a:pt x="73496" y="-1971"/>
                  <a:pt x="80963" y="2624"/>
                </a:cubicBezTo>
                <a:cubicBezTo>
                  <a:pt x="85884" y="5653"/>
                  <a:pt x="84401" y="13668"/>
                  <a:pt x="85725" y="19293"/>
                </a:cubicBezTo>
                <a:cubicBezTo>
                  <a:pt x="87579" y="27173"/>
                  <a:pt x="88900" y="35168"/>
                  <a:pt x="90488" y="43106"/>
                </a:cubicBezTo>
                <a:cubicBezTo>
                  <a:pt x="88900" y="77237"/>
                  <a:pt x="89583" y="111550"/>
                  <a:pt x="85725" y="145499"/>
                </a:cubicBezTo>
                <a:cubicBezTo>
                  <a:pt x="85442" y="147993"/>
                  <a:pt x="80760" y="146636"/>
                  <a:pt x="78581" y="147881"/>
                </a:cubicBezTo>
                <a:cubicBezTo>
                  <a:pt x="67226" y="154370"/>
                  <a:pt x="71129" y="154487"/>
                  <a:pt x="61913" y="162168"/>
                </a:cubicBezTo>
                <a:cubicBezTo>
                  <a:pt x="55670" y="167371"/>
                  <a:pt x="57198" y="166931"/>
                  <a:pt x="52388" y="16693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Freeform: Shape 97">
            <a:extLst>
              <a:ext uri="{FF2B5EF4-FFF2-40B4-BE49-F238E27FC236}">
                <a16:creationId xmlns:a16="http://schemas.microsoft.com/office/drawing/2014/main" id="{03AE460C-DEE3-4EF0-BA73-2B67E90EF7B1}"/>
              </a:ext>
            </a:extLst>
          </p:cNvPr>
          <p:cNvSpPr/>
          <p:nvPr/>
        </p:nvSpPr>
        <p:spPr>
          <a:xfrm>
            <a:off x="2402295" y="1230086"/>
            <a:ext cx="90488" cy="171693"/>
          </a:xfrm>
          <a:custGeom>
            <a:avLst/>
            <a:gdLst>
              <a:gd name="connsiteX0" fmla="*/ 0 w 90488"/>
              <a:gd name="connsiteY0" fmla="*/ 171693 h 171693"/>
              <a:gd name="connsiteX1" fmla="*/ 2381 w 90488"/>
              <a:gd name="connsiteY1" fmla="*/ 105018 h 171693"/>
              <a:gd name="connsiteX2" fmla="*/ 7144 w 90488"/>
              <a:gd name="connsiteY2" fmla="*/ 97874 h 171693"/>
              <a:gd name="connsiteX3" fmla="*/ 14288 w 90488"/>
              <a:gd name="connsiteY3" fmla="*/ 81206 h 171693"/>
              <a:gd name="connsiteX4" fmla="*/ 21431 w 90488"/>
              <a:gd name="connsiteY4" fmla="*/ 74062 h 171693"/>
              <a:gd name="connsiteX5" fmla="*/ 23813 w 90488"/>
              <a:gd name="connsiteY5" fmla="*/ 59774 h 171693"/>
              <a:gd name="connsiteX6" fmla="*/ 28575 w 90488"/>
              <a:gd name="connsiteY6" fmla="*/ 45487 h 171693"/>
              <a:gd name="connsiteX7" fmla="*/ 30956 w 90488"/>
              <a:gd name="connsiteY7" fmla="*/ 38343 h 171693"/>
              <a:gd name="connsiteX8" fmla="*/ 33338 w 90488"/>
              <a:gd name="connsiteY8" fmla="*/ 26437 h 171693"/>
              <a:gd name="connsiteX9" fmla="*/ 40481 w 90488"/>
              <a:gd name="connsiteY9" fmla="*/ 21674 h 171693"/>
              <a:gd name="connsiteX10" fmla="*/ 42863 w 90488"/>
              <a:gd name="connsiteY10" fmla="*/ 14531 h 171693"/>
              <a:gd name="connsiteX11" fmla="*/ 54769 w 90488"/>
              <a:gd name="connsiteY11" fmla="*/ 243 h 171693"/>
              <a:gd name="connsiteX12" fmla="*/ 80963 w 90488"/>
              <a:gd name="connsiteY12" fmla="*/ 2624 h 171693"/>
              <a:gd name="connsiteX13" fmla="*/ 85725 w 90488"/>
              <a:gd name="connsiteY13" fmla="*/ 19293 h 171693"/>
              <a:gd name="connsiteX14" fmla="*/ 90488 w 90488"/>
              <a:gd name="connsiteY14" fmla="*/ 43106 h 171693"/>
              <a:gd name="connsiteX15" fmla="*/ 85725 w 90488"/>
              <a:gd name="connsiteY15" fmla="*/ 145499 h 171693"/>
              <a:gd name="connsiteX16" fmla="*/ 78581 w 90488"/>
              <a:gd name="connsiteY16" fmla="*/ 147881 h 171693"/>
              <a:gd name="connsiteX17" fmla="*/ 61913 w 90488"/>
              <a:gd name="connsiteY17" fmla="*/ 162168 h 171693"/>
              <a:gd name="connsiteX18" fmla="*/ 52388 w 90488"/>
              <a:gd name="connsiteY18" fmla="*/ 166931 h 17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0488" h="171693">
                <a:moveTo>
                  <a:pt x="0" y="171693"/>
                </a:moveTo>
                <a:cubicBezTo>
                  <a:pt x="794" y="149468"/>
                  <a:pt x="239" y="127154"/>
                  <a:pt x="2381" y="105018"/>
                </a:cubicBezTo>
                <a:cubicBezTo>
                  <a:pt x="2657" y="102169"/>
                  <a:pt x="5864" y="100434"/>
                  <a:pt x="7144" y="97874"/>
                </a:cubicBezTo>
                <a:cubicBezTo>
                  <a:pt x="12329" y="87505"/>
                  <a:pt x="6025" y="92775"/>
                  <a:pt x="14288" y="81206"/>
                </a:cubicBezTo>
                <a:cubicBezTo>
                  <a:pt x="16245" y="78466"/>
                  <a:pt x="19050" y="76443"/>
                  <a:pt x="21431" y="74062"/>
                </a:cubicBezTo>
                <a:cubicBezTo>
                  <a:pt x="22225" y="69299"/>
                  <a:pt x="22642" y="64458"/>
                  <a:pt x="23813" y="59774"/>
                </a:cubicBezTo>
                <a:cubicBezTo>
                  <a:pt x="25031" y="54904"/>
                  <a:pt x="26988" y="50249"/>
                  <a:pt x="28575" y="45487"/>
                </a:cubicBezTo>
                <a:cubicBezTo>
                  <a:pt x="29369" y="43106"/>
                  <a:pt x="30464" y="40804"/>
                  <a:pt x="30956" y="38343"/>
                </a:cubicBezTo>
                <a:cubicBezTo>
                  <a:pt x="31750" y="34374"/>
                  <a:pt x="31330" y="29951"/>
                  <a:pt x="33338" y="26437"/>
                </a:cubicBezTo>
                <a:cubicBezTo>
                  <a:pt x="34758" y="23952"/>
                  <a:pt x="38100" y="23262"/>
                  <a:pt x="40481" y="21674"/>
                </a:cubicBezTo>
                <a:cubicBezTo>
                  <a:pt x="41275" y="19293"/>
                  <a:pt x="41740" y="16776"/>
                  <a:pt x="42863" y="14531"/>
                </a:cubicBezTo>
                <a:cubicBezTo>
                  <a:pt x="46180" y="7898"/>
                  <a:pt x="49500" y="5512"/>
                  <a:pt x="54769" y="243"/>
                </a:cubicBezTo>
                <a:cubicBezTo>
                  <a:pt x="63500" y="1037"/>
                  <a:pt x="73496" y="-1971"/>
                  <a:pt x="80963" y="2624"/>
                </a:cubicBezTo>
                <a:cubicBezTo>
                  <a:pt x="85884" y="5653"/>
                  <a:pt x="84401" y="13668"/>
                  <a:pt x="85725" y="19293"/>
                </a:cubicBezTo>
                <a:cubicBezTo>
                  <a:pt x="87579" y="27173"/>
                  <a:pt x="88900" y="35168"/>
                  <a:pt x="90488" y="43106"/>
                </a:cubicBezTo>
                <a:cubicBezTo>
                  <a:pt x="88900" y="77237"/>
                  <a:pt x="89583" y="111550"/>
                  <a:pt x="85725" y="145499"/>
                </a:cubicBezTo>
                <a:cubicBezTo>
                  <a:pt x="85442" y="147993"/>
                  <a:pt x="80760" y="146636"/>
                  <a:pt x="78581" y="147881"/>
                </a:cubicBezTo>
                <a:cubicBezTo>
                  <a:pt x="67226" y="154370"/>
                  <a:pt x="71129" y="154487"/>
                  <a:pt x="61913" y="162168"/>
                </a:cubicBezTo>
                <a:cubicBezTo>
                  <a:pt x="55670" y="167371"/>
                  <a:pt x="57198" y="166931"/>
                  <a:pt x="52388" y="16693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Freeform: Shape 106">
            <a:extLst>
              <a:ext uri="{FF2B5EF4-FFF2-40B4-BE49-F238E27FC236}">
                <a16:creationId xmlns:a16="http://schemas.microsoft.com/office/drawing/2014/main" id="{B5C89D1B-B294-4D1E-B320-AF3357459885}"/>
              </a:ext>
            </a:extLst>
          </p:cNvPr>
          <p:cNvSpPr/>
          <p:nvPr/>
        </p:nvSpPr>
        <p:spPr>
          <a:xfrm>
            <a:off x="3497670" y="1230086"/>
            <a:ext cx="90488" cy="171693"/>
          </a:xfrm>
          <a:custGeom>
            <a:avLst/>
            <a:gdLst>
              <a:gd name="connsiteX0" fmla="*/ 0 w 90488"/>
              <a:gd name="connsiteY0" fmla="*/ 171693 h 171693"/>
              <a:gd name="connsiteX1" fmla="*/ 2381 w 90488"/>
              <a:gd name="connsiteY1" fmla="*/ 105018 h 171693"/>
              <a:gd name="connsiteX2" fmla="*/ 7144 w 90488"/>
              <a:gd name="connsiteY2" fmla="*/ 97874 h 171693"/>
              <a:gd name="connsiteX3" fmla="*/ 14288 w 90488"/>
              <a:gd name="connsiteY3" fmla="*/ 81206 h 171693"/>
              <a:gd name="connsiteX4" fmla="*/ 21431 w 90488"/>
              <a:gd name="connsiteY4" fmla="*/ 74062 h 171693"/>
              <a:gd name="connsiteX5" fmla="*/ 23813 w 90488"/>
              <a:gd name="connsiteY5" fmla="*/ 59774 h 171693"/>
              <a:gd name="connsiteX6" fmla="*/ 28575 w 90488"/>
              <a:gd name="connsiteY6" fmla="*/ 45487 h 171693"/>
              <a:gd name="connsiteX7" fmla="*/ 30956 w 90488"/>
              <a:gd name="connsiteY7" fmla="*/ 38343 h 171693"/>
              <a:gd name="connsiteX8" fmla="*/ 33338 w 90488"/>
              <a:gd name="connsiteY8" fmla="*/ 26437 h 171693"/>
              <a:gd name="connsiteX9" fmla="*/ 40481 w 90488"/>
              <a:gd name="connsiteY9" fmla="*/ 21674 h 171693"/>
              <a:gd name="connsiteX10" fmla="*/ 42863 w 90488"/>
              <a:gd name="connsiteY10" fmla="*/ 14531 h 171693"/>
              <a:gd name="connsiteX11" fmla="*/ 54769 w 90488"/>
              <a:gd name="connsiteY11" fmla="*/ 243 h 171693"/>
              <a:gd name="connsiteX12" fmla="*/ 80963 w 90488"/>
              <a:gd name="connsiteY12" fmla="*/ 2624 h 171693"/>
              <a:gd name="connsiteX13" fmla="*/ 85725 w 90488"/>
              <a:gd name="connsiteY13" fmla="*/ 19293 h 171693"/>
              <a:gd name="connsiteX14" fmla="*/ 90488 w 90488"/>
              <a:gd name="connsiteY14" fmla="*/ 43106 h 171693"/>
              <a:gd name="connsiteX15" fmla="*/ 85725 w 90488"/>
              <a:gd name="connsiteY15" fmla="*/ 145499 h 171693"/>
              <a:gd name="connsiteX16" fmla="*/ 78581 w 90488"/>
              <a:gd name="connsiteY16" fmla="*/ 147881 h 171693"/>
              <a:gd name="connsiteX17" fmla="*/ 61913 w 90488"/>
              <a:gd name="connsiteY17" fmla="*/ 162168 h 171693"/>
              <a:gd name="connsiteX18" fmla="*/ 52388 w 90488"/>
              <a:gd name="connsiteY18" fmla="*/ 166931 h 17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0488" h="171693">
                <a:moveTo>
                  <a:pt x="0" y="171693"/>
                </a:moveTo>
                <a:cubicBezTo>
                  <a:pt x="794" y="149468"/>
                  <a:pt x="239" y="127154"/>
                  <a:pt x="2381" y="105018"/>
                </a:cubicBezTo>
                <a:cubicBezTo>
                  <a:pt x="2657" y="102169"/>
                  <a:pt x="5864" y="100434"/>
                  <a:pt x="7144" y="97874"/>
                </a:cubicBezTo>
                <a:cubicBezTo>
                  <a:pt x="12329" y="87505"/>
                  <a:pt x="6025" y="92775"/>
                  <a:pt x="14288" y="81206"/>
                </a:cubicBezTo>
                <a:cubicBezTo>
                  <a:pt x="16245" y="78466"/>
                  <a:pt x="19050" y="76443"/>
                  <a:pt x="21431" y="74062"/>
                </a:cubicBezTo>
                <a:cubicBezTo>
                  <a:pt x="22225" y="69299"/>
                  <a:pt x="22642" y="64458"/>
                  <a:pt x="23813" y="59774"/>
                </a:cubicBezTo>
                <a:cubicBezTo>
                  <a:pt x="25031" y="54904"/>
                  <a:pt x="26988" y="50249"/>
                  <a:pt x="28575" y="45487"/>
                </a:cubicBezTo>
                <a:cubicBezTo>
                  <a:pt x="29369" y="43106"/>
                  <a:pt x="30464" y="40804"/>
                  <a:pt x="30956" y="38343"/>
                </a:cubicBezTo>
                <a:cubicBezTo>
                  <a:pt x="31750" y="34374"/>
                  <a:pt x="31330" y="29951"/>
                  <a:pt x="33338" y="26437"/>
                </a:cubicBezTo>
                <a:cubicBezTo>
                  <a:pt x="34758" y="23952"/>
                  <a:pt x="38100" y="23262"/>
                  <a:pt x="40481" y="21674"/>
                </a:cubicBezTo>
                <a:cubicBezTo>
                  <a:pt x="41275" y="19293"/>
                  <a:pt x="41740" y="16776"/>
                  <a:pt x="42863" y="14531"/>
                </a:cubicBezTo>
                <a:cubicBezTo>
                  <a:pt x="46180" y="7898"/>
                  <a:pt x="49500" y="5512"/>
                  <a:pt x="54769" y="243"/>
                </a:cubicBezTo>
                <a:cubicBezTo>
                  <a:pt x="63500" y="1037"/>
                  <a:pt x="73496" y="-1971"/>
                  <a:pt x="80963" y="2624"/>
                </a:cubicBezTo>
                <a:cubicBezTo>
                  <a:pt x="85884" y="5653"/>
                  <a:pt x="84401" y="13668"/>
                  <a:pt x="85725" y="19293"/>
                </a:cubicBezTo>
                <a:cubicBezTo>
                  <a:pt x="87579" y="27173"/>
                  <a:pt x="88900" y="35168"/>
                  <a:pt x="90488" y="43106"/>
                </a:cubicBezTo>
                <a:cubicBezTo>
                  <a:pt x="88900" y="77237"/>
                  <a:pt x="89583" y="111550"/>
                  <a:pt x="85725" y="145499"/>
                </a:cubicBezTo>
                <a:cubicBezTo>
                  <a:pt x="85442" y="147993"/>
                  <a:pt x="80760" y="146636"/>
                  <a:pt x="78581" y="147881"/>
                </a:cubicBezTo>
                <a:cubicBezTo>
                  <a:pt x="67226" y="154370"/>
                  <a:pt x="71129" y="154487"/>
                  <a:pt x="61913" y="162168"/>
                </a:cubicBezTo>
                <a:cubicBezTo>
                  <a:pt x="55670" y="167371"/>
                  <a:pt x="57198" y="166931"/>
                  <a:pt x="52388" y="16693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4" name="Freeform: Shape 113">
            <a:extLst>
              <a:ext uri="{FF2B5EF4-FFF2-40B4-BE49-F238E27FC236}">
                <a16:creationId xmlns:a16="http://schemas.microsoft.com/office/drawing/2014/main" id="{992725BD-F4F8-4935-89D7-F553C4600F18}"/>
              </a:ext>
            </a:extLst>
          </p:cNvPr>
          <p:cNvSpPr/>
          <p:nvPr/>
        </p:nvSpPr>
        <p:spPr>
          <a:xfrm>
            <a:off x="4593045" y="1230086"/>
            <a:ext cx="90488" cy="171693"/>
          </a:xfrm>
          <a:custGeom>
            <a:avLst/>
            <a:gdLst>
              <a:gd name="connsiteX0" fmla="*/ 0 w 90488"/>
              <a:gd name="connsiteY0" fmla="*/ 171693 h 171693"/>
              <a:gd name="connsiteX1" fmla="*/ 2381 w 90488"/>
              <a:gd name="connsiteY1" fmla="*/ 105018 h 171693"/>
              <a:gd name="connsiteX2" fmla="*/ 7144 w 90488"/>
              <a:gd name="connsiteY2" fmla="*/ 97874 h 171693"/>
              <a:gd name="connsiteX3" fmla="*/ 14288 w 90488"/>
              <a:gd name="connsiteY3" fmla="*/ 81206 h 171693"/>
              <a:gd name="connsiteX4" fmla="*/ 21431 w 90488"/>
              <a:gd name="connsiteY4" fmla="*/ 74062 h 171693"/>
              <a:gd name="connsiteX5" fmla="*/ 23813 w 90488"/>
              <a:gd name="connsiteY5" fmla="*/ 59774 h 171693"/>
              <a:gd name="connsiteX6" fmla="*/ 28575 w 90488"/>
              <a:gd name="connsiteY6" fmla="*/ 45487 h 171693"/>
              <a:gd name="connsiteX7" fmla="*/ 30956 w 90488"/>
              <a:gd name="connsiteY7" fmla="*/ 38343 h 171693"/>
              <a:gd name="connsiteX8" fmla="*/ 33338 w 90488"/>
              <a:gd name="connsiteY8" fmla="*/ 26437 h 171693"/>
              <a:gd name="connsiteX9" fmla="*/ 40481 w 90488"/>
              <a:gd name="connsiteY9" fmla="*/ 21674 h 171693"/>
              <a:gd name="connsiteX10" fmla="*/ 42863 w 90488"/>
              <a:gd name="connsiteY10" fmla="*/ 14531 h 171693"/>
              <a:gd name="connsiteX11" fmla="*/ 54769 w 90488"/>
              <a:gd name="connsiteY11" fmla="*/ 243 h 171693"/>
              <a:gd name="connsiteX12" fmla="*/ 80963 w 90488"/>
              <a:gd name="connsiteY12" fmla="*/ 2624 h 171693"/>
              <a:gd name="connsiteX13" fmla="*/ 85725 w 90488"/>
              <a:gd name="connsiteY13" fmla="*/ 19293 h 171693"/>
              <a:gd name="connsiteX14" fmla="*/ 90488 w 90488"/>
              <a:gd name="connsiteY14" fmla="*/ 43106 h 171693"/>
              <a:gd name="connsiteX15" fmla="*/ 85725 w 90488"/>
              <a:gd name="connsiteY15" fmla="*/ 145499 h 171693"/>
              <a:gd name="connsiteX16" fmla="*/ 78581 w 90488"/>
              <a:gd name="connsiteY16" fmla="*/ 147881 h 171693"/>
              <a:gd name="connsiteX17" fmla="*/ 61913 w 90488"/>
              <a:gd name="connsiteY17" fmla="*/ 162168 h 171693"/>
              <a:gd name="connsiteX18" fmla="*/ 52388 w 90488"/>
              <a:gd name="connsiteY18" fmla="*/ 166931 h 17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0488" h="171693">
                <a:moveTo>
                  <a:pt x="0" y="171693"/>
                </a:moveTo>
                <a:cubicBezTo>
                  <a:pt x="794" y="149468"/>
                  <a:pt x="239" y="127154"/>
                  <a:pt x="2381" y="105018"/>
                </a:cubicBezTo>
                <a:cubicBezTo>
                  <a:pt x="2657" y="102169"/>
                  <a:pt x="5864" y="100434"/>
                  <a:pt x="7144" y="97874"/>
                </a:cubicBezTo>
                <a:cubicBezTo>
                  <a:pt x="12329" y="87505"/>
                  <a:pt x="6025" y="92775"/>
                  <a:pt x="14288" y="81206"/>
                </a:cubicBezTo>
                <a:cubicBezTo>
                  <a:pt x="16245" y="78466"/>
                  <a:pt x="19050" y="76443"/>
                  <a:pt x="21431" y="74062"/>
                </a:cubicBezTo>
                <a:cubicBezTo>
                  <a:pt x="22225" y="69299"/>
                  <a:pt x="22642" y="64458"/>
                  <a:pt x="23813" y="59774"/>
                </a:cubicBezTo>
                <a:cubicBezTo>
                  <a:pt x="25031" y="54904"/>
                  <a:pt x="26988" y="50249"/>
                  <a:pt x="28575" y="45487"/>
                </a:cubicBezTo>
                <a:cubicBezTo>
                  <a:pt x="29369" y="43106"/>
                  <a:pt x="30464" y="40804"/>
                  <a:pt x="30956" y="38343"/>
                </a:cubicBezTo>
                <a:cubicBezTo>
                  <a:pt x="31750" y="34374"/>
                  <a:pt x="31330" y="29951"/>
                  <a:pt x="33338" y="26437"/>
                </a:cubicBezTo>
                <a:cubicBezTo>
                  <a:pt x="34758" y="23952"/>
                  <a:pt x="38100" y="23262"/>
                  <a:pt x="40481" y="21674"/>
                </a:cubicBezTo>
                <a:cubicBezTo>
                  <a:pt x="41275" y="19293"/>
                  <a:pt x="41740" y="16776"/>
                  <a:pt x="42863" y="14531"/>
                </a:cubicBezTo>
                <a:cubicBezTo>
                  <a:pt x="46180" y="7898"/>
                  <a:pt x="49500" y="5512"/>
                  <a:pt x="54769" y="243"/>
                </a:cubicBezTo>
                <a:cubicBezTo>
                  <a:pt x="63500" y="1037"/>
                  <a:pt x="73496" y="-1971"/>
                  <a:pt x="80963" y="2624"/>
                </a:cubicBezTo>
                <a:cubicBezTo>
                  <a:pt x="85884" y="5653"/>
                  <a:pt x="84401" y="13668"/>
                  <a:pt x="85725" y="19293"/>
                </a:cubicBezTo>
                <a:cubicBezTo>
                  <a:pt x="87579" y="27173"/>
                  <a:pt x="88900" y="35168"/>
                  <a:pt x="90488" y="43106"/>
                </a:cubicBezTo>
                <a:cubicBezTo>
                  <a:pt x="88900" y="77237"/>
                  <a:pt x="89583" y="111550"/>
                  <a:pt x="85725" y="145499"/>
                </a:cubicBezTo>
                <a:cubicBezTo>
                  <a:pt x="85442" y="147993"/>
                  <a:pt x="80760" y="146636"/>
                  <a:pt x="78581" y="147881"/>
                </a:cubicBezTo>
                <a:cubicBezTo>
                  <a:pt x="67226" y="154370"/>
                  <a:pt x="71129" y="154487"/>
                  <a:pt x="61913" y="162168"/>
                </a:cubicBezTo>
                <a:cubicBezTo>
                  <a:pt x="55670" y="167371"/>
                  <a:pt x="57198" y="166931"/>
                  <a:pt x="52388" y="16693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Freeform: Shape 120">
            <a:extLst>
              <a:ext uri="{FF2B5EF4-FFF2-40B4-BE49-F238E27FC236}">
                <a16:creationId xmlns:a16="http://schemas.microsoft.com/office/drawing/2014/main" id="{B753B715-744D-4965-805E-2DDA3D79A1AF}"/>
              </a:ext>
            </a:extLst>
          </p:cNvPr>
          <p:cNvSpPr/>
          <p:nvPr/>
        </p:nvSpPr>
        <p:spPr>
          <a:xfrm>
            <a:off x="5688420" y="1222839"/>
            <a:ext cx="90488" cy="171693"/>
          </a:xfrm>
          <a:custGeom>
            <a:avLst/>
            <a:gdLst>
              <a:gd name="connsiteX0" fmla="*/ 0 w 90488"/>
              <a:gd name="connsiteY0" fmla="*/ 171693 h 171693"/>
              <a:gd name="connsiteX1" fmla="*/ 2381 w 90488"/>
              <a:gd name="connsiteY1" fmla="*/ 105018 h 171693"/>
              <a:gd name="connsiteX2" fmla="*/ 7144 w 90488"/>
              <a:gd name="connsiteY2" fmla="*/ 97874 h 171693"/>
              <a:gd name="connsiteX3" fmla="*/ 14288 w 90488"/>
              <a:gd name="connsiteY3" fmla="*/ 81206 h 171693"/>
              <a:gd name="connsiteX4" fmla="*/ 21431 w 90488"/>
              <a:gd name="connsiteY4" fmla="*/ 74062 h 171693"/>
              <a:gd name="connsiteX5" fmla="*/ 23813 w 90488"/>
              <a:gd name="connsiteY5" fmla="*/ 59774 h 171693"/>
              <a:gd name="connsiteX6" fmla="*/ 28575 w 90488"/>
              <a:gd name="connsiteY6" fmla="*/ 45487 h 171693"/>
              <a:gd name="connsiteX7" fmla="*/ 30956 w 90488"/>
              <a:gd name="connsiteY7" fmla="*/ 38343 h 171693"/>
              <a:gd name="connsiteX8" fmla="*/ 33338 w 90488"/>
              <a:gd name="connsiteY8" fmla="*/ 26437 h 171693"/>
              <a:gd name="connsiteX9" fmla="*/ 40481 w 90488"/>
              <a:gd name="connsiteY9" fmla="*/ 21674 h 171693"/>
              <a:gd name="connsiteX10" fmla="*/ 42863 w 90488"/>
              <a:gd name="connsiteY10" fmla="*/ 14531 h 171693"/>
              <a:gd name="connsiteX11" fmla="*/ 54769 w 90488"/>
              <a:gd name="connsiteY11" fmla="*/ 243 h 171693"/>
              <a:gd name="connsiteX12" fmla="*/ 80963 w 90488"/>
              <a:gd name="connsiteY12" fmla="*/ 2624 h 171693"/>
              <a:gd name="connsiteX13" fmla="*/ 85725 w 90488"/>
              <a:gd name="connsiteY13" fmla="*/ 19293 h 171693"/>
              <a:gd name="connsiteX14" fmla="*/ 90488 w 90488"/>
              <a:gd name="connsiteY14" fmla="*/ 43106 h 171693"/>
              <a:gd name="connsiteX15" fmla="*/ 85725 w 90488"/>
              <a:gd name="connsiteY15" fmla="*/ 145499 h 171693"/>
              <a:gd name="connsiteX16" fmla="*/ 78581 w 90488"/>
              <a:gd name="connsiteY16" fmla="*/ 147881 h 171693"/>
              <a:gd name="connsiteX17" fmla="*/ 61913 w 90488"/>
              <a:gd name="connsiteY17" fmla="*/ 162168 h 171693"/>
              <a:gd name="connsiteX18" fmla="*/ 52388 w 90488"/>
              <a:gd name="connsiteY18" fmla="*/ 166931 h 17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0488" h="171693">
                <a:moveTo>
                  <a:pt x="0" y="171693"/>
                </a:moveTo>
                <a:cubicBezTo>
                  <a:pt x="794" y="149468"/>
                  <a:pt x="239" y="127154"/>
                  <a:pt x="2381" y="105018"/>
                </a:cubicBezTo>
                <a:cubicBezTo>
                  <a:pt x="2657" y="102169"/>
                  <a:pt x="5864" y="100434"/>
                  <a:pt x="7144" y="97874"/>
                </a:cubicBezTo>
                <a:cubicBezTo>
                  <a:pt x="12329" y="87505"/>
                  <a:pt x="6025" y="92775"/>
                  <a:pt x="14288" y="81206"/>
                </a:cubicBezTo>
                <a:cubicBezTo>
                  <a:pt x="16245" y="78466"/>
                  <a:pt x="19050" y="76443"/>
                  <a:pt x="21431" y="74062"/>
                </a:cubicBezTo>
                <a:cubicBezTo>
                  <a:pt x="22225" y="69299"/>
                  <a:pt x="22642" y="64458"/>
                  <a:pt x="23813" y="59774"/>
                </a:cubicBezTo>
                <a:cubicBezTo>
                  <a:pt x="25031" y="54904"/>
                  <a:pt x="26988" y="50249"/>
                  <a:pt x="28575" y="45487"/>
                </a:cubicBezTo>
                <a:cubicBezTo>
                  <a:pt x="29369" y="43106"/>
                  <a:pt x="30464" y="40804"/>
                  <a:pt x="30956" y="38343"/>
                </a:cubicBezTo>
                <a:cubicBezTo>
                  <a:pt x="31750" y="34374"/>
                  <a:pt x="31330" y="29951"/>
                  <a:pt x="33338" y="26437"/>
                </a:cubicBezTo>
                <a:cubicBezTo>
                  <a:pt x="34758" y="23952"/>
                  <a:pt x="38100" y="23262"/>
                  <a:pt x="40481" y="21674"/>
                </a:cubicBezTo>
                <a:cubicBezTo>
                  <a:pt x="41275" y="19293"/>
                  <a:pt x="41740" y="16776"/>
                  <a:pt x="42863" y="14531"/>
                </a:cubicBezTo>
                <a:cubicBezTo>
                  <a:pt x="46180" y="7898"/>
                  <a:pt x="49500" y="5512"/>
                  <a:pt x="54769" y="243"/>
                </a:cubicBezTo>
                <a:cubicBezTo>
                  <a:pt x="63500" y="1037"/>
                  <a:pt x="73496" y="-1971"/>
                  <a:pt x="80963" y="2624"/>
                </a:cubicBezTo>
                <a:cubicBezTo>
                  <a:pt x="85884" y="5653"/>
                  <a:pt x="84401" y="13668"/>
                  <a:pt x="85725" y="19293"/>
                </a:cubicBezTo>
                <a:cubicBezTo>
                  <a:pt x="87579" y="27173"/>
                  <a:pt x="88900" y="35168"/>
                  <a:pt x="90488" y="43106"/>
                </a:cubicBezTo>
                <a:cubicBezTo>
                  <a:pt x="88900" y="77237"/>
                  <a:pt x="89583" y="111550"/>
                  <a:pt x="85725" y="145499"/>
                </a:cubicBezTo>
                <a:cubicBezTo>
                  <a:pt x="85442" y="147993"/>
                  <a:pt x="80760" y="146636"/>
                  <a:pt x="78581" y="147881"/>
                </a:cubicBezTo>
                <a:cubicBezTo>
                  <a:pt x="67226" y="154370"/>
                  <a:pt x="71129" y="154487"/>
                  <a:pt x="61913" y="162168"/>
                </a:cubicBezTo>
                <a:cubicBezTo>
                  <a:pt x="55670" y="167371"/>
                  <a:pt x="57198" y="166931"/>
                  <a:pt x="52388" y="16693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72" name="Picture 71">
            <a:extLst>
              <a:ext uri="{FF2B5EF4-FFF2-40B4-BE49-F238E27FC236}">
                <a16:creationId xmlns:a16="http://schemas.microsoft.com/office/drawing/2014/main" id="{E0AB8F73-CF4C-497D-B1C8-32AD5A120C5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49250" y="3170054"/>
            <a:ext cx="8428467" cy="1091392"/>
          </a:xfrm>
          <a:prstGeom prst="rect">
            <a:avLst/>
          </a:prstGeom>
        </p:spPr>
      </p:pic>
      <p:pic>
        <p:nvPicPr>
          <p:cNvPr id="101" name="Picture 100">
            <a:extLst>
              <a:ext uri="{FF2B5EF4-FFF2-40B4-BE49-F238E27FC236}">
                <a16:creationId xmlns:a16="http://schemas.microsoft.com/office/drawing/2014/main" id="{13AA6B32-F2A9-4195-A03F-F836227780E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0413" y="4301458"/>
            <a:ext cx="7855201" cy="990601"/>
          </a:xfrm>
          <a:prstGeom prst="rect">
            <a:avLst/>
          </a:prstGeom>
        </p:spPr>
      </p:pic>
      <p:grpSp>
        <p:nvGrpSpPr>
          <p:cNvPr id="103" name="Group 102">
            <a:extLst>
              <a:ext uri="{FF2B5EF4-FFF2-40B4-BE49-F238E27FC236}">
                <a16:creationId xmlns:a16="http://schemas.microsoft.com/office/drawing/2014/main" id="{3884F9B9-4754-403A-95A3-8610C9E2BF4B}"/>
              </a:ext>
            </a:extLst>
          </p:cNvPr>
          <p:cNvGrpSpPr/>
          <p:nvPr/>
        </p:nvGrpSpPr>
        <p:grpSpPr>
          <a:xfrm>
            <a:off x="878086" y="3994992"/>
            <a:ext cx="205789" cy="311491"/>
            <a:chOff x="1246774" y="3664744"/>
            <a:chExt cx="205789" cy="311491"/>
          </a:xfrm>
        </p:grpSpPr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637635FC-C8C5-4A43-9CDA-B454C7285F64}"/>
                </a:ext>
              </a:extLst>
            </p:cNvPr>
            <p:cNvGrpSpPr/>
            <p:nvPr/>
          </p:nvGrpSpPr>
          <p:grpSpPr>
            <a:xfrm>
              <a:off x="1246774" y="3664744"/>
              <a:ext cx="205789" cy="311491"/>
              <a:chOff x="1246774" y="3664744"/>
              <a:chExt cx="205789" cy="311491"/>
            </a:xfrm>
          </p:grpSpPr>
          <p:sp>
            <p:nvSpPr>
              <p:cNvPr id="106" name="Isosceles Triangle 105">
                <a:extLst>
                  <a:ext uri="{FF2B5EF4-FFF2-40B4-BE49-F238E27FC236}">
                    <a16:creationId xmlns:a16="http://schemas.microsoft.com/office/drawing/2014/main" id="{1AE16EE7-2A29-4C27-AB2B-8F9ED3216182}"/>
                  </a:ext>
                </a:extLst>
              </p:cNvPr>
              <p:cNvSpPr/>
              <p:nvPr/>
            </p:nvSpPr>
            <p:spPr>
              <a:xfrm>
                <a:off x="1246774" y="3731419"/>
                <a:ext cx="205789" cy="24481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07" name="Freeform: Shape 68">
                <a:extLst>
                  <a:ext uri="{FF2B5EF4-FFF2-40B4-BE49-F238E27FC236}">
                    <a16:creationId xmlns:a16="http://schemas.microsoft.com/office/drawing/2014/main" id="{141CE030-16B5-45BC-BFB1-7EC1A06C7CF6}"/>
                  </a:ext>
                </a:extLst>
              </p:cNvPr>
              <p:cNvSpPr/>
              <p:nvPr/>
            </p:nvSpPr>
            <p:spPr>
              <a:xfrm>
                <a:off x="1265987" y="3664744"/>
                <a:ext cx="125047" cy="123825"/>
              </a:xfrm>
              <a:custGeom>
                <a:avLst/>
                <a:gdLst>
                  <a:gd name="connsiteX0" fmla="*/ 3219 w 125047"/>
                  <a:gd name="connsiteY0" fmla="*/ 45244 h 123825"/>
                  <a:gd name="connsiteX1" fmla="*/ 15126 w 125047"/>
                  <a:gd name="connsiteY1" fmla="*/ 57150 h 123825"/>
                  <a:gd name="connsiteX2" fmla="*/ 22269 w 125047"/>
                  <a:gd name="connsiteY2" fmla="*/ 73819 h 123825"/>
                  <a:gd name="connsiteX3" fmla="*/ 27032 w 125047"/>
                  <a:gd name="connsiteY3" fmla="*/ 80962 h 123825"/>
                  <a:gd name="connsiteX4" fmla="*/ 38938 w 125047"/>
                  <a:gd name="connsiteY4" fmla="*/ 102394 h 123825"/>
                  <a:gd name="connsiteX5" fmla="*/ 46082 w 125047"/>
                  <a:gd name="connsiteY5" fmla="*/ 107156 h 123825"/>
                  <a:gd name="connsiteX6" fmla="*/ 60369 w 125047"/>
                  <a:gd name="connsiteY6" fmla="*/ 111919 h 123825"/>
                  <a:gd name="connsiteX7" fmla="*/ 81801 w 125047"/>
                  <a:gd name="connsiteY7" fmla="*/ 123825 h 123825"/>
                  <a:gd name="connsiteX8" fmla="*/ 122282 w 125047"/>
                  <a:gd name="connsiteY8" fmla="*/ 121444 h 123825"/>
                  <a:gd name="connsiteX9" fmla="*/ 124663 w 125047"/>
                  <a:gd name="connsiteY9" fmla="*/ 114300 h 123825"/>
                  <a:gd name="connsiteX10" fmla="*/ 122282 w 125047"/>
                  <a:gd name="connsiteY10" fmla="*/ 38100 h 123825"/>
                  <a:gd name="connsiteX11" fmla="*/ 93707 w 125047"/>
                  <a:gd name="connsiteY11" fmla="*/ 4762 h 123825"/>
                  <a:gd name="connsiteX12" fmla="*/ 79419 w 125047"/>
                  <a:gd name="connsiteY12" fmla="*/ 0 h 123825"/>
                  <a:gd name="connsiteX13" fmla="*/ 3219 w 125047"/>
                  <a:gd name="connsiteY13" fmla="*/ 45244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047" h="123825">
                    <a:moveTo>
                      <a:pt x="3219" y="45244"/>
                    </a:moveTo>
                    <a:cubicBezTo>
                      <a:pt x="-7496" y="54769"/>
                      <a:pt x="11680" y="52720"/>
                      <a:pt x="15126" y="57150"/>
                    </a:cubicBezTo>
                    <a:cubicBezTo>
                      <a:pt x="22064" y="66070"/>
                      <a:pt x="18021" y="65323"/>
                      <a:pt x="22269" y="73819"/>
                    </a:cubicBezTo>
                    <a:cubicBezTo>
                      <a:pt x="23549" y="76379"/>
                      <a:pt x="25444" y="78581"/>
                      <a:pt x="27032" y="80962"/>
                    </a:cubicBezTo>
                    <a:cubicBezTo>
                      <a:pt x="31633" y="94765"/>
                      <a:pt x="29067" y="94168"/>
                      <a:pt x="38938" y="102394"/>
                    </a:cubicBezTo>
                    <a:cubicBezTo>
                      <a:pt x="41137" y="104226"/>
                      <a:pt x="43467" y="105994"/>
                      <a:pt x="46082" y="107156"/>
                    </a:cubicBezTo>
                    <a:cubicBezTo>
                      <a:pt x="50669" y="109195"/>
                      <a:pt x="56192" y="109134"/>
                      <a:pt x="60369" y="111919"/>
                    </a:cubicBezTo>
                    <a:cubicBezTo>
                      <a:pt x="76746" y="122836"/>
                      <a:pt x="69227" y="119634"/>
                      <a:pt x="81801" y="123825"/>
                    </a:cubicBezTo>
                    <a:cubicBezTo>
                      <a:pt x="95295" y="123031"/>
                      <a:pt x="109087" y="124376"/>
                      <a:pt x="122282" y="121444"/>
                    </a:cubicBezTo>
                    <a:cubicBezTo>
                      <a:pt x="124732" y="120899"/>
                      <a:pt x="124663" y="116810"/>
                      <a:pt x="124663" y="114300"/>
                    </a:cubicBezTo>
                    <a:cubicBezTo>
                      <a:pt x="124663" y="88888"/>
                      <a:pt x="126460" y="63167"/>
                      <a:pt x="122282" y="38100"/>
                    </a:cubicBezTo>
                    <a:cubicBezTo>
                      <a:pt x="120320" y="26325"/>
                      <a:pt x="106254" y="8944"/>
                      <a:pt x="93707" y="4762"/>
                    </a:cubicBezTo>
                    <a:lnTo>
                      <a:pt x="79419" y="0"/>
                    </a:lnTo>
                    <a:cubicBezTo>
                      <a:pt x="11158" y="2438"/>
                      <a:pt x="13934" y="35719"/>
                      <a:pt x="3219" y="452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105" name="Freeform: Shape 65">
              <a:extLst>
                <a:ext uri="{FF2B5EF4-FFF2-40B4-BE49-F238E27FC236}">
                  <a16:creationId xmlns:a16="http://schemas.microsoft.com/office/drawing/2014/main" id="{ACEAC354-BB40-4A53-8FF2-925279E36D07}"/>
                </a:ext>
              </a:extLst>
            </p:cNvPr>
            <p:cNvSpPr/>
            <p:nvPr/>
          </p:nvSpPr>
          <p:spPr>
            <a:xfrm>
              <a:off x="1280668" y="3714213"/>
              <a:ext cx="80226" cy="72475"/>
            </a:xfrm>
            <a:custGeom>
              <a:avLst/>
              <a:gdLst>
                <a:gd name="connsiteX0" fmla="*/ 36163 w 80226"/>
                <a:gd name="connsiteY0" fmla="*/ 67212 h 72475"/>
                <a:gd name="connsiteX1" fmla="*/ 76645 w 80226"/>
                <a:gd name="connsiteY1" fmla="*/ 64831 h 72475"/>
                <a:gd name="connsiteX2" fmla="*/ 74263 w 80226"/>
                <a:gd name="connsiteY2" fmla="*/ 29112 h 72475"/>
                <a:gd name="connsiteX3" fmla="*/ 69501 w 80226"/>
                <a:gd name="connsiteY3" fmla="*/ 21968 h 72475"/>
                <a:gd name="connsiteX4" fmla="*/ 55213 w 80226"/>
                <a:gd name="connsiteY4" fmla="*/ 5300 h 72475"/>
                <a:gd name="connsiteX5" fmla="*/ 48070 w 80226"/>
                <a:gd name="connsiteY5" fmla="*/ 537 h 72475"/>
                <a:gd name="connsiteX6" fmla="*/ 5207 w 80226"/>
                <a:gd name="connsiteY6" fmla="*/ 2918 h 72475"/>
                <a:gd name="connsiteX7" fmla="*/ 445 w 80226"/>
                <a:gd name="connsiteY7" fmla="*/ 19587 h 72475"/>
                <a:gd name="connsiteX8" fmla="*/ 36163 w 80226"/>
                <a:gd name="connsiteY8" fmla="*/ 67212 h 7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226" h="72475">
                  <a:moveTo>
                    <a:pt x="36163" y="67212"/>
                  </a:moveTo>
                  <a:cubicBezTo>
                    <a:pt x="48863" y="74753"/>
                    <a:pt x="67087" y="74389"/>
                    <a:pt x="76645" y="64831"/>
                  </a:cubicBezTo>
                  <a:cubicBezTo>
                    <a:pt x="85083" y="56393"/>
                    <a:pt x="76225" y="40882"/>
                    <a:pt x="74263" y="29112"/>
                  </a:cubicBezTo>
                  <a:cubicBezTo>
                    <a:pt x="73792" y="26289"/>
                    <a:pt x="71164" y="24297"/>
                    <a:pt x="69501" y="21968"/>
                  </a:cubicBezTo>
                  <a:cubicBezTo>
                    <a:pt x="64862" y="15473"/>
                    <a:pt x="61324" y="10392"/>
                    <a:pt x="55213" y="5300"/>
                  </a:cubicBezTo>
                  <a:cubicBezTo>
                    <a:pt x="53015" y="3468"/>
                    <a:pt x="50451" y="2125"/>
                    <a:pt x="48070" y="537"/>
                  </a:cubicBezTo>
                  <a:cubicBezTo>
                    <a:pt x="33782" y="1331"/>
                    <a:pt x="18493" y="-2396"/>
                    <a:pt x="5207" y="2918"/>
                  </a:cubicBezTo>
                  <a:cubicBezTo>
                    <a:pt x="-158" y="5064"/>
                    <a:pt x="1847" y="13981"/>
                    <a:pt x="445" y="19587"/>
                  </a:cubicBezTo>
                  <a:cubicBezTo>
                    <a:pt x="-3806" y="36589"/>
                    <a:pt x="23463" y="59671"/>
                    <a:pt x="36163" y="67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F213F1F1-ED45-4595-8CAC-03D888E379D8}"/>
              </a:ext>
            </a:extLst>
          </p:cNvPr>
          <p:cNvGrpSpPr/>
          <p:nvPr/>
        </p:nvGrpSpPr>
        <p:grpSpPr>
          <a:xfrm>
            <a:off x="1452749" y="4000293"/>
            <a:ext cx="205789" cy="311491"/>
            <a:chOff x="1246774" y="3664744"/>
            <a:chExt cx="205789" cy="311491"/>
          </a:xfrm>
        </p:grpSpPr>
        <p:grpSp>
          <p:nvGrpSpPr>
            <p:cNvPr id="110" name="Group 109">
              <a:extLst>
                <a:ext uri="{FF2B5EF4-FFF2-40B4-BE49-F238E27FC236}">
                  <a16:creationId xmlns:a16="http://schemas.microsoft.com/office/drawing/2014/main" id="{F1D89CB3-0A71-4370-B5DF-E021A9B30BE4}"/>
                </a:ext>
              </a:extLst>
            </p:cNvPr>
            <p:cNvGrpSpPr/>
            <p:nvPr/>
          </p:nvGrpSpPr>
          <p:grpSpPr>
            <a:xfrm>
              <a:off x="1246774" y="3664744"/>
              <a:ext cx="205789" cy="311491"/>
              <a:chOff x="1246774" y="3664744"/>
              <a:chExt cx="205789" cy="311491"/>
            </a:xfrm>
          </p:grpSpPr>
          <p:sp>
            <p:nvSpPr>
              <p:cNvPr id="112" name="Isosceles Triangle 111">
                <a:extLst>
                  <a:ext uri="{FF2B5EF4-FFF2-40B4-BE49-F238E27FC236}">
                    <a16:creationId xmlns:a16="http://schemas.microsoft.com/office/drawing/2014/main" id="{CFA945E9-9F58-44E0-9E9E-E5437BDCE820}"/>
                  </a:ext>
                </a:extLst>
              </p:cNvPr>
              <p:cNvSpPr/>
              <p:nvPr/>
            </p:nvSpPr>
            <p:spPr>
              <a:xfrm>
                <a:off x="1246774" y="3731419"/>
                <a:ext cx="205789" cy="24481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13" name="Freeform: Shape 76">
                <a:extLst>
                  <a:ext uri="{FF2B5EF4-FFF2-40B4-BE49-F238E27FC236}">
                    <a16:creationId xmlns:a16="http://schemas.microsoft.com/office/drawing/2014/main" id="{C95CEDE5-2B39-4A2B-A021-BF194725C7A3}"/>
                  </a:ext>
                </a:extLst>
              </p:cNvPr>
              <p:cNvSpPr/>
              <p:nvPr/>
            </p:nvSpPr>
            <p:spPr>
              <a:xfrm>
                <a:off x="1265987" y="3664744"/>
                <a:ext cx="125047" cy="123825"/>
              </a:xfrm>
              <a:custGeom>
                <a:avLst/>
                <a:gdLst>
                  <a:gd name="connsiteX0" fmla="*/ 3219 w 125047"/>
                  <a:gd name="connsiteY0" fmla="*/ 45244 h 123825"/>
                  <a:gd name="connsiteX1" fmla="*/ 15126 w 125047"/>
                  <a:gd name="connsiteY1" fmla="*/ 57150 h 123825"/>
                  <a:gd name="connsiteX2" fmla="*/ 22269 w 125047"/>
                  <a:gd name="connsiteY2" fmla="*/ 73819 h 123825"/>
                  <a:gd name="connsiteX3" fmla="*/ 27032 w 125047"/>
                  <a:gd name="connsiteY3" fmla="*/ 80962 h 123825"/>
                  <a:gd name="connsiteX4" fmla="*/ 38938 w 125047"/>
                  <a:gd name="connsiteY4" fmla="*/ 102394 h 123825"/>
                  <a:gd name="connsiteX5" fmla="*/ 46082 w 125047"/>
                  <a:gd name="connsiteY5" fmla="*/ 107156 h 123825"/>
                  <a:gd name="connsiteX6" fmla="*/ 60369 w 125047"/>
                  <a:gd name="connsiteY6" fmla="*/ 111919 h 123825"/>
                  <a:gd name="connsiteX7" fmla="*/ 81801 w 125047"/>
                  <a:gd name="connsiteY7" fmla="*/ 123825 h 123825"/>
                  <a:gd name="connsiteX8" fmla="*/ 122282 w 125047"/>
                  <a:gd name="connsiteY8" fmla="*/ 121444 h 123825"/>
                  <a:gd name="connsiteX9" fmla="*/ 124663 w 125047"/>
                  <a:gd name="connsiteY9" fmla="*/ 114300 h 123825"/>
                  <a:gd name="connsiteX10" fmla="*/ 122282 w 125047"/>
                  <a:gd name="connsiteY10" fmla="*/ 38100 h 123825"/>
                  <a:gd name="connsiteX11" fmla="*/ 93707 w 125047"/>
                  <a:gd name="connsiteY11" fmla="*/ 4762 h 123825"/>
                  <a:gd name="connsiteX12" fmla="*/ 79419 w 125047"/>
                  <a:gd name="connsiteY12" fmla="*/ 0 h 123825"/>
                  <a:gd name="connsiteX13" fmla="*/ 3219 w 125047"/>
                  <a:gd name="connsiteY13" fmla="*/ 45244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047" h="123825">
                    <a:moveTo>
                      <a:pt x="3219" y="45244"/>
                    </a:moveTo>
                    <a:cubicBezTo>
                      <a:pt x="-7496" y="54769"/>
                      <a:pt x="11680" y="52720"/>
                      <a:pt x="15126" y="57150"/>
                    </a:cubicBezTo>
                    <a:cubicBezTo>
                      <a:pt x="22064" y="66070"/>
                      <a:pt x="18021" y="65323"/>
                      <a:pt x="22269" y="73819"/>
                    </a:cubicBezTo>
                    <a:cubicBezTo>
                      <a:pt x="23549" y="76379"/>
                      <a:pt x="25444" y="78581"/>
                      <a:pt x="27032" y="80962"/>
                    </a:cubicBezTo>
                    <a:cubicBezTo>
                      <a:pt x="31633" y="94765"/>
                      <a:pt x="29067" y="94168"/>
                      <a:pt x="38938" y="102394"/>
                    </a:cubicBezTo>
                    <a:cubicBezTo>
                      <a:pt x="41137" y="104226"/>
                      <a:pt x="43467" y="105994"/>
                      <a:pt x="46082" y="107156"/>
                    </a:cubicBezTo>
                    <a:cubicBezTo>
                      <a:pt x="50669" y="109195"/>
                      <a:pt x="56192" y="109134"/>
                      <a:pt x="60369" y="111919"/>
                    </a:cubicBezTo>
                    <a:cubicBezTo>
                      <a:pt x="76746" y="122836"/>
                      <a:pt x="69227" y="119634"/>
                      <a:pt x="81801" y="123825"/>
                    </a:cubicBezTo>
                    <a:cubicBezTo>
                      <a:pt x="95295" y="123031"/>
                      <a:pt x="109087" y="124376"/>
                      <a:pt x="122282" y="121444"/>
                    </a:cubicBezTo>
                    <a:cubicBezTo>
                      <a:pt x="124732" y="120899"/>
                      <a:pt x="124663" y="116810"/>
                      <a:pt x="124663" y="114300"/>
                    </a:cubicBezTo>
                    <a:cubicBezTo>
                      <a:pt x="124663" y="88888"/>
                      <a:pt x="126460" y="63167"/>
                      <a:pt x="122282" y="38100"/>
                    </a:cubicBezTo>
                    <a:cubicBezTo>
                      <a:pt x="120320" y="26325"/>
                      <a:pt x="106254" y="8944"/>
                      <a:pt x="93707" y="4762"/>
                    </a:cubicBezTo>
                    <a:lnTo>
                      <a:pt x="79419" y="0"/>
                    </a:lnTo>
                    <a:cubicBezTo>
                      <a:pt x="11158" y="2438"/>
                      <a:pt x="13934" y="35719"/>
                      <a:pt x="3219" y="452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111" name="Freeform: Shape 74">
              <a:extLst>
                <a:ext uri="{FF2B5EF4-FFF2-40B4-BE49-F238E27FC236}">
                  <a16:creationId xmlns:a16="http://schemas.microsoft.com/office/drawing/2014/main" id="{8376B1DD-C386-46D1-8F49-3B94CE59533D}"/>
                </a:ext>
              </a:extLst>
            </p:cNvPr>
            <p:cNvSpPr/>
            <p:nvPr/>
          </p:nvSpPr>
          <p:spPr>
            <a:xfrm>
              <a:off x="1280668" y="3714213"/>
              <a:ext cx="80226" cy="72475"/>
            </a:xfrm>
            <a:custGeom>
              <a:avLst/>
              <a:gdLst>
                <a:gd name="connsiteX0" fmla="*/ 36163 w 80226"/>
                <a:gd name="connsiteY0" fmla="*/ 67212 h 72475"/>
                <a:gd name="connsiteX1" fmla="*/ 76645 w 80226"/>
                <a:gd name="connsiteY1" fmla="*/ 64831 h 72475"/>
                <a:gd name="connsiteX2" fmla="*/ 74263 w 80226"/>
                <a:gd name="connsiteY2" fmla="*/ 29112 h 72475"/>
                <a:gd name="connsiteX3" fmla="*/ 69501 w 80226"/>
                <a:gd name="connsiteY3" fmla="*/ 21968 h 72475"/>
                <a:gd name="connsiteX4" fmla="*/ 55213 w 80226"/>
                <a:gd name="connsiteY4" fmla="*/ 5300 h 72475"/>
                <a:gd name="connsiteX5" fmla="*/ 48070 w 80226"/>
                <a:gd name="connsiteY5" fmla="*/ 537 h 72475"/>
                <a:gd name="connsiteX6" fmla="*/ 5207 w 80226"/>
                <a:gd name="connsiteY6" fmla="*/ 2918 h 72475"/>
                <a:gd name="connsiteX7" fmla="*/ 445 w 80226"/>
                <a:gd name="connsiteY7" fmla="*/ 19587 h 72475"/>
                <a:gd name="connsiteX8" fmla="*/ 36163 w 80226"/>
                <a:gd name="connsiteY8" fmla="*/ 67212 h 7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226" h="72475">
                  <a:moveTo>
                    <a:pt x="36163" y="67212"/>
                  </a:moveTo>
                  <a:cubicBezTo>
                    <a:pt x="48863" y="74753"/>
                    <a:pt x="67087" y="74389"/>
                    <a:pt x="76645" y="64831"/>
                  </a:cubicBezTo>
                  <a:cubicBezTo>
                    <a:pt x="85083" y="56393"/>
                    <a:pt x="76225" y="40882"/>
                    <a:pt x="74263" y="29112"/>
                  </a:cubicBezTo>
                  <a:cubicBezTo>
                    <a:pt x="73792" y="26289"/>
                    <a:pt x="71164" y="24297"/>
                    <a:pt x="69501" y="21968"/>
                  </a:cubicBezTo>
                  <a:cubicBezTo>
                    <a:pt x="64862" y="15473"/>
                    <a:pt x="61324" y="10392"/>
                    <a:pt x="55213" y="5300"/>
                  </a:cubicBezTo>
                  <a:cubicBezTo>
                    <a:pt x="53015" y="3468"/>
                    <a:pt x="50451" y="2125"/>
                    <a:pt x="48070" y="537"/>
                  </a:cubicBezTo>
                  <a:cubicBezTo>
                    <a:pt x="33782" y="1331"/>
                    <a:pt x="18493" y="-2396"/>
                    <a:pt x="5207" y="2918"/>
                  </a:cubicBezTo>
                  <a:cubicBezTo>
                    <a:pt x="-158" y="5064"/>
                    <a:pt x="1847" y="13981"/>
                    <a:pt x="445" y="19587"/>
                  </a:cubicBezTo>
                  <a:cubicBezTo>
                    <a:pt x="-3806" y="36589"/>
                    <a:pt x="23463" y="59671"/>
                    <a:pt x="36163" y="67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30641D64-F388-4242-BCD1-0288BF094E42}"/>
              </a:ext>
            </a:extLst>
          </p:cNvPr>
          <p:cNvGrpSpPr/>
          <p:nvPr/>
        </p:nvGrpSpPr>
        <p:grpSpPr>
          <a:xfrm>
            <a:off x="2042651" y="3994992"/>
            <a:ext cx="205789" cy="311491"/>
            <a:chOff x="1246774" y="3664744"/>
            <a:chExt cx="205789" cy="311491"/>
          </a:xfrm>
        </p:grpSpPr>
        <p:grpSp>
          <p:nvGrpSpPr>
            <p:cNvPr id="115" name="Group 114">
              <a:extLst>
                <a:ext uri="{FF2B5EF4-FFF2-40B4-BE49-F238E27FC236}">
                  <a16:creationId xmlns:a16="http://schemas.microsoft.com/office/drawing/2014/main" id="{E0A93488-AA21-4D27-B578-26EA91E0438D}"/>
                </a:ext>
              </a:extLst>
            </p:cNvPr>
            <p:cNvGrpSpPr/>
            <p:nvPr/>
          </p:nvGrpSpPr>
          <p:grpSpPr>
            <a:xfrm>
              <a:off x="1246774" y="3664744"/>
              <a:ext cx="205789" cy="311491"/>
              <a:chOff x="1246774" y="3664744"/>
              <a:chExt cx="205789" cy="311491"/>
            </a:xfrm>
          </p:grpSpPr>
          <p:sp>
            <p:nvSpPr>
              <p:cNvPr id="117" name="Isosceles Triangle 116">
                <a:extLst>
                  <a:ext uri="{FF2B5EF4-FFF2-40B4-BE49-F238E27FC236}">
                    <a16:creationId xmlns:a16="http://schemas.microsoft.com/office/drawing/2014/main" id="{489882E2-7D6C-4F7B-89B6-25DD1E78B440}"/>
                  </a:ext>
                </a:extLst>
              </p:cNvPr>
              <p:cNvSpPr/>
              <p:nvPr/>
            </p:nvSpPr>
            <p:spPr>
              <a:xfrm>
                <a:off x="1246774" y="3731419"/>
                <a:ext cx="205789" cy="24481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18" name="Freeform: Shape 83">
                <a:extLst>
                  <a:ext uri="{FF2B5EF4-FFF2-40B4-BE49-F238E27FC236}">
                    <a16:creationId xmlns:a16="http://schemas.microsoft.com/office/drawing/2014/main" id="{A72573DF-C2AD-47FF-9765-20513E8BD4DC}"/>
                  </a:ext>
                </a:extLst>
              </p:cNvPr>
              <p:cNvSpPr/>
              <p:nvPr/>
            </p:nvSpPr>
            <p:spPr>
              <a:xfrm>
                <a:off x="1265987" y="3664744"/>
                <a:ext cx="125047" cy="123825"/>
              </a:xfrm>
              <a:custGeom>
                <a:avLst/>
                <a:gdLst>
                  <a:gd name="connsiteX0" fmla="*/ 3219 w 125047"/>
                  <a:gd name="connsiteY0" fmla="*/ 45244 h 123825"/>
                  <a:gd name="connsiteX1" fmla="*/ 15126 w 125047"/>
                  <a:gd name="connsiteY1" fmla="*/ 57150 h 123825"/>
                  <a:gd name="connsiteX2" fmla="*/ 22269 w 125047"/>
                  <a:gd name="connsiteY2" fmla="*/ 73819 h 123825"/>
                  <a:gd name="connsiteX3" fmla="*/ 27032 w 125047"/>
                  <a:gd name="connsiteY3" fmla="*/ 80962 h 123825"/>
                  <a:gd name="connsiteX4" fmla="*/ 38938 w 125047"/>
                  <a:gd name="connsiteY4" fmla="*/ 102394 h 123825"/>
                  <a:gd name="connsiteX5" fmla="*/ 46082 w 125047"/>
                  <a:gd name="connsiteY5" fmla="*/ 107156 h 123825"/>
                  <a:gd name="connsiteX6" fmla="*/ 60369 w 125047"/>
                  <a:gd name="connsiteY6" fmla="*/ 111919 h 123825"/>
                  <a:gd name="connsiteX7" fmla="*/ 81801 w 125047"/>
                  <a:gd name="connsiteY7" fmla="*/ 123825 h 123825"/>
                  <a:gd name="connsiteX8" fmla="*/ 122282 w 125047"/>
                  <a:gd name="connsiteY8" fmla="*/ 121444 h 123825"/>
                  <a:gd name="connsiteX9" fmla="*/ 124663 w 125047"/>
                  <a:gd name="connsiteY9" fmla="*/ 114300 h 123825"/>
                  <a:gd name="connsiteX10" fmla="*/ 122282 w 125047"/>
                  <a:gd name="connsiteY10" fmla="*/ 38100 h 123825"/>
                  <a:gd name="connsiteX11" fmla="*/ 93707 w 125047"/>
                  <a:gd name="connsiteY11" fmla="*/ 4762 h 123825"/>
                  <a:gd name="connsiteX12" fmla="*/ 79419 w 125047"/>
                  <a:gd name="connsiteY12" fmla="*/ 0 h 123825"/>
                  <a:gd name="connsiteX13" fmla="*/ 3219 w 125047"/>
                  <a:gd name="connsiteY13" fmla="*/ 45244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047" h="123825">
                    <a:moveTo>
                      <a:pt x="3219" y="45244"/>
                    </a:moveTo>
                    <a:cubicBezTo>
                      <a:pt x="-7496" y="54769"/>
                      <a:pt x="11680" y="52720"/>
                      <a:pt x="15126" y="57150"/>
                    </a:cubicBezTo>
                    <a:cubicBezTo>
                      <a:pt x="22064" y="66070"/>
                      <a:pt x="18021" y="65323"/>
                      <a:pt x="22269" y="73819"/>
                    </a:cubicBezTo>
                    <a:cubicBezTo>
                      <a:pt x="23549" y="76379"/>
                      <a:pt x="25444" y="78581"/>
                      <a:pt x="27032" y="80962"/>
                    </a:cubicBezTo>
                    <a:cubicBezTo>
                      <a:pt x="31633" y="94765"/>
                      <a:pt x="29067" y="94168"/>
                      <a:pt x="38938" y="102394"/>
                    </a:cubicBezTo>
                    <a:cubicBezTo>
                      <a:pt x="41137" y="104226"/>
                      <a:pt x="43467" y="105994"/>
                      <a:pt x="46082" y="107156"/>
                    </a:cubicBezTo>
                    <a:cubicBezTo>
                      <a:pt x="50669" y="109195"/>
                      <a:pt x="56192" y="109134"/>
                      <a:pt x="60369" y="111919"/>
                    </a:cubicBezTo>
                    <a:cubicBezTo>
                      <a:pt x="76746" y="122836"/>
                      <a:pt x="69227" y="119634"/>
                      <a:pt x="81801" y="123825"/>
                    </a:cubicBezTo>
                    <a:cubicBezTo>
                      <a:pt x="95295" y="123031"/>
                      <a:pt x="109087" y="124376"/>
                      <a:pt x="122282" y="121444"/>
                    </a:cubicBezTo>
                    <a:cubicBezTo>
                      <a:pt x="124732" y="120899"/>
                      <a:pt x="124663" y="116810"/>
                      <a:pt x="124663" y="114300"/>
                    </a:cubicBezTo>
                    <a:cubicBezTo>
                      <a:pt x="124663" y="88888"/>
                      <a:pt x="126460" y="63167"/>
                      <a:pt x="122282" y="38100"/>
                    </a:cubicBezTo>
                    <a:cubicBezTo>
                      <a:pt x="120320" y="26325"/>
                      <a:pt x="106254" y="8944"/>
                      <a:pt x="93707" y="4762"/>
                    </a:cubicBezTo>
                    <a:lnTo>
                      <a:pt x="79419" y="0"/>
                    </a:lnTo>
                    <a:cubicBezTo>
                      <a:pt x="11158" y="2438"/>
                      <a:pt x="13934" y="35719"/>
                      <a:pt x="3219" y="452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116" name="Freeform: Shape 81">
              <a:extLst>
                <a:ext uri="{FF2B5EF4-FFF2-40B4-BE49-F238E27FC236}">
                  <a16:creationId xmlns:a16="http://schemas.microsoft.com/office/drawing/2014/main" id="{1EE6771D-22E8-4F4C-90CC-36466965DE10}"/>
                </a:ext>
              </a:extLst>
            </p:cNvPr>
            <p:cNvSpPr/>
            <p:nvPr/>
          </p:nvSpPr>
          <p:spPr>
            <a:xfrm>
              <a:off x="1280668" y="3714213"/>
              <a:ext cx="80226" cy="72475"/>
            </a:xfrm>
            <a:custGeom>
              <a:avLst/>
              <a:gdLst>
                <a:gd name="connsiteX0" fmla="*/ 36163 w 80226"/>
                <a:gd name="connsiteY0" fmla="*/ 67212 h 72475"/>
                <a:gd name="connsiteX1" fmla="*/ 76645 w 80226"/>
                <a:gd name="connsiteY1" fmla="*/ 64831 h 72475"/>
                <a:gd name="connsiteX2" fmla="*/ 74263 w 80226"/>
                <a:gd name="connsiteY2" fmla="*/ 29112 h 72475"/>
                <a:gd name="connsiteX3" fmla="*/ 69501 w 80226"/>
                <a:gd name="connsiteY3" fmla="*/ 21968 h 72475"/>
                <a:gd name="connsiteX4" fmla="*/ 55213 w 80226"/>
                <a:gd name="connsiteY4" fmla="*/ 5300 h 72475"/>
                <a:gd name="connsiteX5" fmla="*/ 48070 w 80226"/>
                <a:gd name="connsiteY5" fmla="*/ 537 h 72475"/>
                <a:gd name="connsiteX6" fmla="*/ 5207 w 80226"/>
                <a:gd name="connsiteY6" fmla="*/ 2918 h 72475"/>
                <a:gd name="connsiteX7" fmla="*/ 445 w 80226"/>
                <a:gd name="connsiteY7" fmla="*/ 19587 h 72475"/>
                <a:gd name="connsiteX8" fmla="*/ 36163 w 80226"/>
                <a:gd name="connsiteY8" fmla="*/ 67212 h 7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226" h="72475">
                  <a:moveTo>
                    <a:pt x="36163" y="67212"/>
                  </a:moveTo>
                  <a:cubicBezTo>
                    <a:pt x="48863" y="74753"/>
                    <a:pt x="67087" y="74389"/>
                    <a:pt x="76645" y="64831"/>
                  </a:cubicBezTo>
                  <a:cubicBezTo>
                    <a:pt x="85083" y="56393"/>
                    <a:pt x="76225" y="40882"/>
                    <a:pt x="74263" y="29112"/>
                  </a:cubicBezTo>
                  <a:cubicBezTo>
                    <a:pt x="73792" y="26289"/>
                    <a:pt x="71164" y="24297"/>
                    <a:pt x="69501" y="21968"/>
                  </a:cubicBezTo>
                  <a:cubicBezTo>
                    <a:pt x="64862" y="15473"/>
                    <a:pt x="61324" y="10392"/>
                    <a:pt x="55213" y="5300"/>
                  </a:cubicBezTo>
                  <a:cubicBezTo>
                    <a:pt x="53015" y="3468"/>
                    <a:pt x="50451" y="2125"/>
                    <a:pt x="48070" y="537"/>
                  </a:cubicBezTo>
                  <a:cubicBezTo>
                    <a:pt x="33782" y="1331"/>
                    <a:pt x="18493" y="-2396"/>
                    <a:pt x="5207" y="2918"/>
                  </a:cubicBezTo>
                  <a:cubicBezTo>
                    <a:pt x="-158" y="5064"/>
                    <a:pt x="1847" y="13981"/>
                    <a:pt x="445" y="19587"/>
                  </a:cubicBezTo>
                  <a:cubicBezTo>
                    <a:pt x="-3806" y="36589"/>
                    <a:pt x="23463" y="59671"/>
                    <a:pt x="36163" y="67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059CCDAD-29B1-4418-8D71-1AA301BF23E7}"/>
              </a:ext>
            </a:extLst>
          </p:cNvPr>
          <p:cNvGrpSpPr/>
          <p:nvPr/>
        </p:nvGrpSpPr>
        <p:grpSpPr>
          <a:xfrm>
            <a:off x="2024564" y="4011661"/>
            <a:ext cx="205789" cy="311491"/>
            <a:chOff x="1246774" y="3664744"/>
            <a:chExt cx="205789" cy="311491"/>
          </a:xfrm>
        </p:grpSpPr>
        <p:grpSp>
          <p:nvGrpSpPr>
            <p:cNvPr id="121" name="Group 120">
              <a:extLst>
                <a:ext uri="{FF2B5EF4-FFF2-40B4-BE49-F238E27FC236}">
                  <a16:creationId xmlns:a16="http://schemas.microsoft.com/office/drawing/2014/main" id="{236AC67A-6192-47E1-9E90-DB776EFA79F4}"/>
                </a:ext>
              </a:extLst>
            </p:cNvPr>
            <p:cNvGrpSpPr/>
            <p:nvPr/>
          </p:nvGrpSpPr>
          <p:grpSpPr>
            <a:xfrm>
              <a:off x="1246774" y="3664744"/>
              <a:ext cx="205789" cy="311491"/>
              <a:chOff x="1246774" y="3664744"/>
              <a:chExt cx="205789" cy="311491"/>
            </a:xfrm>
          </p:grpSpPr>
          <p:sp>
            <p:nvSpPr>
              <p:cNvPr id="123" name="Isosceles Triangle 122">
                <a:extLst>
                  <a:ext uri="{FF2B5EF4-FFF2-40B4-BE49-F238E27FC236}">
                    <a16:creationId xmlns:a16="http://schemas.microsoft.com/office/drawing/2014/main" id="{95B56E39-1094-4100-A3B7-33B4594A1CB5}"/>
                  </a:ext>
                </a:extLst>
              </p:cNvPr>
              <p:cNvSpPr/>
              <p:nvPr/>
            </p:nvSpPr>
            <p:spPr>
              <a:xfrm>
                <a:off x="1246774" y="3731419"/>
                <a:ext cx="205789" cy="24481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24" name="Freeform: Shape 91">
                <a:extLst>
                  <a:ext uri="{FF2B5EF4-FFF2-40B4-BE49-F238E27FC236}">
                    <a16:creationId xmlns:a16="http://schemas.microsoft.com/office/drawing/2014/main" id="{C3A67F13-879F-4FE9-B269-7435DA9D2FA9}"/>
                  </a:ext>
                </a:extLst>
              </p:cNvPr>
              <p:cNvSpPr/>
              <p:nvPr/>
            </p:nvSpPr>
            <p:spPr>
              <a:xfrm>
                <a:off x="1265987" y="3664744"/>
                <a:ext cx="125047" cy="123825"/>
              </a:xfrm>
              <a:custGeom>
                <a:avLst/>
                <a:gdLst>
                  <a:gd name="connsiteX0" fmla="*/ 3219 w 125047"/>
                  <a:gd name="connsiteY0" fmla="*/ 45244 h 123825"/>
                  <a:gd name="connsiteX1" fmla="*/ 15126 w 125047"/>
                  <a:gd name="connsiteY1" fmla="*/ 57150 h 123825"/>
                  <a:gd name="connsiteX2" fmla="*/ 22269 w 125047"/>
                  <a:gd name="connsiteY2" fmla="*/ 73819 h 123825"/>
                  <a:gd name="connsiteX3" fmla="*/ 27032 w 125047"/>
                  <a:gd name="connsiteY3" fmla="*/ 80962 h 123825"/>
                  <a:gd name="connsiteX4" fmla="*/ 38938 w 125047"/>
                  <a:gd name="connsiteY4" fmla="*/ 102394 h 123825"/>
                  <a:gd name="connsiteX5" fmla="*/ 46082 w 125047"/>
                  <a:gd name="connsiteY5" fmla="*/ 107156 h 123825"/>
                  <a:gd name="connsiteX6" fmla="*/ 60369 w 125047"/>
                  <a:gd name="connsiteY6" fmla="*/ 111919 h 123825"/>
                  <a:gd name="connsiteX7" fmla="*/ 81801 w 125047"/>
                  <a:gd name="connsiteY7" fmla="*/ 123825 h 123825"/>
                  <a:gd name="connsiteX8" fmla="*/ 122282 w 125047"/>
                  <a:gd name="connsiteY8" fmla="*/ 121444 h 123825"/>
                  <a:gd name="connsiteX9" fmla="*/ 124663 w 125047"/>
                  <a:gd name="connsiteY9" fmla="*/ 114300 h 123825"/>
                  <a:gd name="connsiteX10" fmla="*/ 122282 w 125047"/>
                  <a:gd name="connsiteY10" fmla="*/ 38100 h 123825"/>
                  <a:gd name="connsiteX11" fmla="*/ 93707 w 125047"/>
                  <a:gd name="connsiteY11" fmla="*/ 4762 h 123825"/>
                  <a:gd name="connsiteX12" fmla="*/ 79419 w 125047"/>
                  <a:gd name="connsiteY12" fmla="*/ 0 h 123825"/>
                  <a:gd name="connsiteX13" fmla="*/ 3219 w 125047"/>
                  <a:gd name="connsiteY13" fmla="*/ 45244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047" h="123825">
                    <a:moveTo>
                      <a:pt x="3219" y="45244"/>
                    </a:moveTo>
                    <a:cubicBezTo>
                      <a:pt x="-7496" y="54769"/>
                      <a:pt x="11680" y="52720"/>
                      <a:pt x="15126" y="57150"/>
                    </a:cubicBezTo>
                    <a:cubicBezTo>
                      <a:pt x="22064" y="66070"/>
                      <a:pt x="18021" y="65323"/>
                      <a:pt x="22269" y="73819"/>
                    </a:cubicBezTo>
                    <a:cubicBezTo>
                      <a:pt x="23549" y="76379"/>
                      <a:pt x="25444" y="78581"/>
                      <a:pt x="27032" y="80962"/>
                    </a:cubicBezTo>
                    <a:cubicBezTo>
                      <a:pt x="31633" y="94765"/>
                      <a:pt x="29067" y="94168"/>
                      <a:pt x="38938" y="102394"/>
                    </a:cubicBezTo>
                    <a:cubicBezTo>
                      <a:pt x="41137" y="104226"/>
                      <a:pt x="43467" y="105994"/>
                      <a:pt x="46082" y="107156"/>
                    </a:cubicBezTo>
                    <a:cubicBezTo>
                      <a:pt x="50669" y="109195"/>
                      <a:pt x="56192" y="109134"/>
                      <a:pt x="60369" y="111919"/>
                    </a:cubicBezTo>
                    <a:cubicBezTo>
                      <a:pt x="76746" y="122836"/>
                      <a:pt x="69227" y="119634"/>
                      <a:pt x="81801" y="123825"/>
                    </a:cubicBezTo>
                    <a:cubicBezTo>
                      <a:pt x="95295" y="123031"/>
                      <a:pt x="109087" y="124376"/>
                      <a:pt x="122282" y="121444"/>
                    </a:cubicBezTo>
                    <a:cubicBezTo>
                      <a:pt x="124732" y="120899"/>
                      <a:pt x="124663" y="116810"/>
                      <a:pt x="124663" y="114300"/>
                    </a:cubicBezTo>
                    <a:cubicBezTo>
                      <a:pt x="124663" y="88888"/>
                      <a:pt x="126460" y="63167"/>
                      <a:pt x="122282" y="38100"/>
                    </a:cubicBezTo>
                    <a:cubicBezTo>
                      <a:pt x="120320" y="26325"/>
                      <a:pt x="106254" y="8944"/>
                      <a:pt x="93707" y="4762"/>
                    </a:cubicBezTo>
                    <a:lnTo>
                      <a:pt x="79419" y="0"/>
                    </a:lnTo>
                    <a:cubicBezTo>
                      <a:pt x="11158" y="2438"/>
                      <a:pt x="13934" y="35719"/>
                      <a:pt x="3219" y="452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122" name="Freeform: Shape 89">
              <a:extLst>
                <a:ext uri="{FF2B5EF4-FFF2-40B4-BE49-F238E27FC236}">
                  <a16:creationId xmlns:a16="http://schemas.microsoft.com/office/drawing/2014/main" id="{3E14471D-BB53-44AE-BD17-6FFFD87F73FC}"/>
                </a:ext>
              </a:extLst>
            </p:cNvPr>
            <p:cNvSpPr/>
            <p:nvPr/>
          </p:nvSpPr>
          <p:spPr>
            <a:xfrm>
              <a:off x="1280668" y="3714213"/>
              <a:ext cx="80226" cy="72475"/>
            </a:xfrm>
            <a:custGeom>
              <a:avLst/>
              <a:gdLst>
                <a:gd name="connsiteX0" fmla="*/ 36163 w 80226"/>
                <a:gd name="connsiteY0" fmla="*/ 67212 h 72475"/>
                <a:gd name="connsiteX1" fmla="*/ 76645 w 80226"/>
                <a:gd name="connsiteY1" fmla="*/ 64831 h 72475"/>
                <a:gd name="connsiteX2" fmla="*/ 74263 w 80226"/>
                <a:gd name="connsiteY2" fmla="*/ 29112 h 72475"/>
                <a:gd name="connsiteX3" fmla="*/ 69501 w 80226"/>
                <a:gd name="connsiteY3" fmla="*/ 21968 h 72475"/>
                <a:gd name="connsiteX4" fmla="*/ 55213 w 80226"/>
                <a:gd name="connsiteY4" fmla="*/ 5300 h 72475"/>
                <a:gd name="connsiteX5" fmla="*/ 48070 w 80226"/>
                <a:gd name="connsiteY5" fmla="*/ 537 h 72475"/>
                <a:gd name="connsiteX6" fmla="*/ 5207 w 80226"/>
                <a:gd name="connsiteY6" fmla="*/ 2918 h 72475"/>
                <a:gd name="connsiteX7" fmla="*/ 445 w 80226"/>
                <a:gd name="connsiteY7" fmla="*/ 19587 h 72475"/>
                <a:gd name="connsiteX8" fmla="*/ 36163 w 80226"/>
                <a:gd name="connsiteY8" fmla="*/ 67212 h 7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226" h="72475">
                  <a:moveTo>
                    <a:pt x="36163" y="67212"/>
                  </a:moveTo>
                  <a:cubicBezTo>
                    <a:pt x="48863" y="74753"/>
                    <a:pt x="67087" y="74389"/>
                    <a:pt x="76645" y="64831"/>
                  </a:cubicBezTo>
                  <a:cubicBezTo>
                    <a:pt x="85083" y="56393"/>
                    <a:pt x="76225" y="40882"/>
                    <a:pt x="74263" y="29112"/>
                  </a:cubicBezTo>
                  <a:cubicBezTo>
                    <a:pt x="73792" y="26289"/>
                    <a:pt x="71164" y="24297"/>
                    <a:pt x="69501" y="21968"/>
                  </a:cubicBezTo>
                  <a:cubicBezTo>
                    <a:pt x="64862" y="15473"/>
                    <a:pt x="61324" y="10392"/>
                    <a:pt x="55213" y="5300"/>
                  </a:cubicBezTo>
                  <a:cubicBezTo>
                    <a:pt x="53015" y="3468"/>
                    <a:pt x="50451" y="2125"/>
                    <a:pt x="48070" y="537"/>
                  </a:cubicBezTo>
                  <a:cubicBezTo>
                    <a:pt x="33782" y="1331"/>
                    <a:pt x="18493" y="-2396"/>
                    <a:pt x="5207" y="2918"/>
                  </a:cubicBezTo>
                  <a:cubicBezTo>
                    <a:pt x="-158" y="5064"/>
                    <a:pt x="1847" y="13981"/>
                    <a:pt x="445" y="19587"/>
                  </a:cubicBezTo>
                  <a:cubicBezTo>
                    <a:pt x="-3806" y="36589"/>
                    <a:pt x="23463" y="59671"/>
                    <a:pt x="36163" y="67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CBEBFD7E-ECDF-4CA4-98CB-EECCDB34C356}"/>
              </a:ext>
            </a:extLst>
          </p:cNvPr>
          <p:cNvGrpSpPr/>
          <p:nvPr/>
        </p:nvGrpSpPr>
        <p:grpSpPr>
          <a:xfrm>
            <a:off x="2601092" y="4015628"/>
            <a:ext cx="205789" cy="311491"/>
            <a:chOff x="1246774" y="3664744"/>
            <a:chExt cx="205789" cy="311491"/>
          </a:xfrm>
        </p:grpSpPr>
        <p:grpSp>
          <p:nvGrpSpPr>
            <p:cNvPr id="127" name="Group 126">
              <a:extLst>
                <a:ext uri="{FF2B5EF4-FFF2-40B4-BE49-F238E27FC236}">
                  <a16:creationId xmlns:a16="http://schemas.microsoft.com/office/drawing/2014/main" id="{AE50F101-C69A-446C-BABC-5808D352003A}"/>
                </a:ext>
              </a:extLst>
            </p:cNvPr>
            <p:cNvGrpSpPr/>
            <p:nvPr/>
          </p:nvGrpSpPr>
          <p:grpSpPr>
            <a:xfrm>
              <a:off x="1246774" y="3664744"/>
              <a:ext cx="205789" cy="311491"/>
              <a:chOff x="1246774" y="3664744"/>
              <a:chExt cx="205789" cy="311491"/>
            </a:xfrm>
          </p:grpSpPr>
          <p:sp>
            <p:nvSpPr>
              <p:cNvPr id="129" name="Isosceles Triangle 128">
                <a:extLst>
                  <a:ext uri="{FF2B5EF4-FFF2-40B4-BE49-F238E27FC236}">
                    <a16:creationId xmlns:a16="http://schemas.microsoft.com/office/drawing/2014/main" id="{D23A4A0D-C79C-4001-BA6F-D41019A53E48}"/>
                  </a:ext>
                </a:extLst>
              </p:cNvPr>
              <p:cNvSpPr/>
              <p:nvPr/>
            </p:nvSpPr>
            <p:spPr>
              <a:xfrm>
                <a:off x="1246774" y="3731419"/>
                <a:ext cx="205789" cy="24481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30" name="Freeform: Shape 101">
                <a:extLst>
                  <a:ext uri="{FF2B5EF4-FFF2-40B4-BE49-F238E27FC236}">
                    <a16:creationId xmlns:a16="http://schemas.microsoft.com/office/drawing/2014/main" id="{DD56B58E-8024-4F2B-BBD4-076AD0B8D9A5}"/>
                  </a:ext>
                </a:extLst>
              </p:cNvPr>
              <p:cNvSpPr/>
              <p:nvPr/>
            </p:nvSpPr>
            <p:spPr>
              <a:xfrm>
                <a:off x="1265987" y="3664744"/>
                <a:ext cx="125047" cy="123825"/>
              </a:xfrm>
              <a:custGeom>
                <a:avLst/>
                <a:gdLst>
                  <a:gd name="connsiteX0" fmla="*/ 3219 w 125047"/>
                  <a:gd name="connsiteY0" fmla="*/ 45244 h 123825"/>
                  <a:gd name="connsiteX1" fmla="*/ 15126 w 125047"/>
                  <a:gd name="connsiteY1" fmla="*/ 57150 h 123825"/>
                  <a:gd name="connsiteX2" fmla="*/ 22269 w 125047"/>
                  <a:gd name="connsiteY2" fmla="*/ 73819 h 123825"/>
                  <a:gd name="connsiteX3" fmla="*/ 27032 w 125047"/>
                  <a:gd name="connsiteY3" fmla="*/ 80962 h 123825"/>
                  <a:gd name="connsiteX4" fmla="*/ 38938 w 125047"/>
                  <a:gd name="connsiteY4" fmla="*/ 102394 h 123825"/>
                  <a:gd name="connsiteX5" fmla="*/ 46082 w 125047"/>
                  <a:gd name="connsiteY5" fmla="*/ 107156 h 123825"/>
                  <a:gd name="connsiteX6" fmla="*/ 60369 w 125047"/>
                  <a:gd name="connsiteY6" fmla="*/ 111919 h 123825"/>
                  <a:gd name="connsiteX7" fmla="*/ 81801 w 125047"/>
                  <a:gd name="connsiteY7" fmla="*/ 123825 h 123825"/>
                  <a:gd name="connsiteX8" fmla="*/ 122282 w 125047"/>
                  <a:gd name="connsiteY8" fmla="*/ 121444 h 123825"/>
                  <a:gd name="connsiteX9" fmla="*/ 124663 w 125047"/>
                  <a:gd name="connsiteY9" fmla="*/ 114300 h 123825"/>
                  <a:gd name="connsiteX10" fmla="*/ 122282 w 125047"/>
                  <a:gd name="connsiteY10" fmla="*/ 38100 h 123825"/>
                  <a:gd name="connsiteX11" fmla="*/ 93707 w 125047"/>
                  <a:gd name="connsiteY11" fmla="*/ 4762 h 123825"/>
                  <a:gd name="connsiteX12" fmla="*/ 79419 w 125047"/>
                  <a:gd name="connsiteY12" fmla="*/ 0 h 123825"/>
                  <a:gd name="connsiteX13" fmla="*/ 3219 w 125047"/>
                  <a:gd name="connsiteY13" fmla="*/ 45244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047" h="123825">
                    <a:moveTo>
                      <a:pt x="3219" y="45244"/>
                    </a:moveTo>
                    <a:cubicBezTo>
                      <a:pt x="-7496" y="54769"/>
                      <a:pt x="11680" y="52720"/>
                      <a:pt x="15126" y="57150"/>
                    </a:cubicBezTo>
                    <a:cubicBezTo>
                      <a:pt x="22064" y="66070"/>
                      <a:pt x="18021" y="65323"/>
                      <a:pt x="22269" y="73819"/>
                    </a:cubicBezTo>
                    <a:cubicBezTo>
                      <a:pt x="23549" y="76379"/>
                      <a:pt x="25444" y="78581"/>
                      <a:pt x="27032" y="80962"/>
                    </a:cubicBezTo>
                    <a:cubicBezTo>
                      <a:pt x="31633" y="94765"/>
                      <a:pt x="29067" y="94168"/>
                      <a:pt x="38938" y="102394"/>
                    </a:cubicBezTo>
                    <a:cubicBezTo>
                      <a:pt x="41137" y="104226"/>
                      <a:pt x="43467" y="105994"/>
                      <a:pt x="46082" y="107156"/>
                    </a:cubicBezTo>
                    <a:cubicBezTo>
                      <a:pt x="50669" y="109195"/>
                      <a:pt x="56192" y="109134"/>
                      <a:pt x="60369" y="111919"/>
                    </a:cubicBezTo>
                    <a:cubicBezTo>
                      <a:pt x="76746" y="122836"/>
                      <a:pt x="69227" y="119634"/>
                      <a:pt x="81801" y="123825"/>
                    </a:cubicBezTo>
                    <a:cubicBezTo>
                      <a:pt x="95295" y="123031"/>
                      <a:pt x="109087" y="124376"/>
                      <a:pt x="122282" y="121444"/>
                    </a:cubicBezTo>
                    <a:cubicBezTo>
                      <a:pt x="124732" y="120899"/>
                      <a:pt x="124663" y="116810"/>
                      <a:pt x="124663" y="114300"/>
                    </a:cubicBezTo>
                    <a:cubicBezTo>
                      <a:pt x="124663" y="88888"/>
                      <a:pt x="126460" y="63167"/>
                      <a:pt x="122282" y="38100"/>
                    </a:cubicBezTo>
                    <a:cubicBezTo>
                      <a:pt x="120320" y="26325"/>
                      <a:pt x="106254" y="8944"/>
                      <a:pt x="93707" y="4762"/>
                    </a:cubicBezTo>
                    <a:lnTo>
                      <a:pt x="79419" y="0"/>
                    </a:lnTo>
                    <a:cubicBezTo>
                      <a:pt x="11158" y="2438"/>
                      <a:pt x="13934" y="35719"/>
                      <a:pt x="3219" y="452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128" name="Freeform: Shape 99">
              <a:extLst>
                <a:ext uri="{FF2B5EF4-FFF2-40B4-BE49-F238E27FC236}">
                  <a16:creationId xmlns:a16="http://schemas.microsoft.com/office/drawing/2014/main" id="{7D672F6B-3033-4A3D-ABDB-FB8BC10A9439}"/>
                </a:ext>
              </a:extLst>
            </p:cNvPr>
            <p:cNvSpPr/>
            <p:nvPr/>
          </p:nvSpPr>
          <p:spPr>
            <a:xfrm>
              <a:off x="1280668" y="3714213"/>
              <a:ext cx="80226" cy="72475"/>
            </a:xfrm>
            <a:custGeom>
              <a:avLst/>
              <a:gdLst>
                <a:gd name="connsiteX0" fmla="*/ 36163 w 80226"/>
                <a:gd name="connsiteY0" fmla="*/ 67212 h 72475"/>
                <a:gd name="connsiteX1" fmla="*/ 76645 w 80226"/>
                <a:gd name="connsiteY1" fmla="*/ 64831 h 72475"/>
                <a:gd name="connsiteX2" fmla="*/ 74263 w 80226"/>
                <a:gd name="connsiteY2" fmla="*/ 29112 h 72475"/>
                <a:gd name="connsiteX3" fmla="*/ 69501 w 80226"/>
                <a:gd name="connsiteY3" fmla="*/ 21968 h 72475"/>
                <a:gd name="connsiteX4" fmla="*/ 55213 w 80226"/>
                <a:gd name="connsiteY4" fmla="*/ 5300 h 72475"/>
                <a:gd name="connsiteX5" fmla="*/ 48070 w 80226"/>
                <a:gd name="connsiteY5" fmla="*/ 537 h 72475"/>
                <a:gd name="connsiteX6" fmla="*/ 5207 w 80226"/>
                <a:gd name="connsiteY6" fmla="*/ 2918 h 72475"/>
                <a:gd name="connsiteX7" fmla="*/ 445 w 80226"/>
                <a:gd name="connsiteY7" fmla="*/ 19587 h 72475"/>
                <a:gd name="connsiteX8" fmla="*/ 36163 w 80226"/>
                <a:gd name="connsiteY8" fmla="*/ 67212 h 7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226" h="72475">
                  <a:moveTo>
                    <a:pt x="36163" y="67212"/>
                  </a:moveTo>
                  <a:cubicBezTo>
                    <a:pt x="48863" y="74753"/>
                    <a:pt x="67087" y="74389"/>
                    <a:pt x="76645" y="64831"/>
                  </a:cubicBezTo>
                  <a:cubicBezTo>
                    <a:pt x="85083" y="56393"/>
                    <a:pt x="76225" y="40882"/>
                    <a:pt x="74263" y="29112"/>
                  </a:cubicBezTo>
                  <a:cubicBezTo>
                    <a:pt x="73792" y="26289"/>
                    <a:pt x="71164" y="24297"/>
                    <a:pt x="69501" y="21968"/>
                  </a:cubicBezTo>
                  <a:cubicBezTo>
                    <a:pt x="64862" y="15473"/>
                    <a:pt x="61324" y="10392"/>
                    <a:pt x="55213" y="5300"/>
                  </a:cubicBezTo>
                  <a:cubicBezTo>
                    <a:pt x="53015" y="3468"/>
                    <a:pt x="50451" y="2125"/>
                    <a:pt x="48070" y="537"/>
                  </a:cubicBezTo>
                  <a:cubicBezTo>
                    <a:pt x="33782" y="1331"/>
                    <a:pt x="18493" y="-2396"/>
                    <a:pt x="5207" y="2918"/>
                  </a:cubicBezTo>
                  <a:cubicBezTo>
                    <a:pt x="-158" y="5064"/>
                    <a:pt x="1847" y="13981"/>
                    <a:pt x="445" y="19587"/>
                  </a:cubicBezTo>
                  <a:cubicBezTo>
                    <a:pt x="-3806" y="36589"/>
                    <a:pt x="23463" y="59671"/>
                    <a:pt x="36163" y="67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grpSp>
        <p:nvGrpSpPr>
          <p:cNvPr id="132" name="Group 131">
            <a:extLst>
              <a:ext uri="{FF2B5EF4-FFF2-40B4-BE49-F238E27FC236}">
                <a16:creationId xmlns:a16="http://schemas.microsoft.com/office/drawing/2014/main" id="{92117714-BBE9-486D-B9E5-9A1CC6790C5B}"/>
              </a:ext>
            </a:extLst>
          </p:cNvPr>
          <p:cNvGrpSpPr/>
          <p:nvPr/>
        </p:nvGrpSpPr>
        <p:grpSpPr>
          <a:xfrm>
            <a:off x="3179829" y="4004260"/>
            <a:ext cx="205789" cy="311491"/>
            <a:chOff x="1246774" y="3664744"/>
            <a:chExt cx="205789" cy="311491"/>
          </a:xfrm>
        </p:grpSpPr>
        <p:grpSp>
          <p:nvGrpSpPr>
            <p:cNvPr id="133" name="Group 132">
              <a:extLst>
                <a:ext uri="{FF2B5EF4-FFF2-40B4-BE49-F238E27FC236}">
                  <a16:creationId xmlns:a16="http://schemas.microsoft.com/office/drawing/2014/main" id="{82C8DAD9-C121-45B0-8E06-2D749A3EF7CE}"/>
                </a:ext>
              </a:extLst>
            </p:cNvPr>
            <p:cNvGrpSpPr/>
            <p:nvPr/>
          </p:nvGrpSpPr>
          <p:grpSpPr>
            <a:xfrm>
              <a:off x="1246774" y="3664744"/>
              <a:ext cx="205789" cy="311491"/>
              <a:chOff x="1246774" y="3664744"/>
              <a:chExt cx="205789" cy="311491"/>
            </a:xfrm>
          </p:grpSpPr>
          <p:sp>
            <p:nvSpPr>
              <p:cNvPr id="135" name="Isosceles Triangle 134">
                <a:extLst>
                  <a:ext uri="{FF2B5EF4-FFF2-40B4-BE49-F238E27FC236}">
                    <a16:creationId xmlns:a16="http://schemas.microsoft.com/office/drawing/2014/main" id="{BD662F0D-33B0-4CEF-9FDC-CD4F929311E0}"/>
                  </a:ext>
                </a:extLst>
              </p:cNvPr>
              <p:cNvSpPr/>
              <p:nvPr/>
            </p:nvSpPr>
            <p:spPr>
              <a:xfrm>
                <a:off x="1246774" y="3731419"/>
                <a:ext cx="205789" cy="24481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36" name="Freeform: Shape 111">
                <a:extLst>
                  <a:ext uri="{FF2B5EF4-FFF2-40B4-BE49-F238E27FC236}">
                    <a16:creationId xmlns:a16="http://schemas.microsoft.com/office/drawing/2014/main" id="{6C8ADD9A-8A31-4293-8A22-71ABDE38E2EE}"/>
                  </a:ext>
                </a:extLst>
              </p:cNvPr>
              <p:cNvSpPr/>
              <p:nvPr/>
            </p:nvSpPr>
            <p:spPr>
              <a:xfrm>
                <a:off x="1265987" y="3664744"/>
                <a:ext cx="125047" cy="123825"/>
              </a:xfrm>
              <a:custGeom>
                <a:avLst/>
                <a:gdLst>
                  <a:gd name="connsiteX0" fmla="*/ 3219 w 125047"/>
                  <a:gd name="connsiteY0" fmla="*/ 45244 h 123825"/>
                  <a:gd name="connsiteX1" fmla="*/ 15126 w 125047"/>
                  <a:gd name="connsiteY1" fmla="*/ 57150 h 123825"/>
                  <a:gd name="connsiteX2" fmla="*/ 22269 w 125047"/>
                  <a:gd name="connsiteY2" fmla="*/ 73819 h 123825"/>
                  <a:gd name="connsiteX3" fmla="*/ 27032 w 125047"/>
                  <a:gd name="connsiteY3" fmla="*/ 80962 h 123825"/>
                  <a:gd name="connsiteX4" fmla="*/ 38938 w 125047"/>
                  <a:gd name="connsiteY4" fmla="*/ 102394 h 123825"/>
                  <a:gd name="connsiteX5" fmla="*/ 46082 w 125047"/>
                  <a:gd name="connsiteY5" fmla="*/ 107156 h 123825"/>
                  <a:gd name="connsiteX6" fmla="*/ 60369 w 125047"/>
                  <a:gd name="connsiteY6" fmla="*/ 111919 h 123825"/>
                  <a:gd name="connsiteX7" fmla="*/ 81801 w 125047"/>
                  <a:gd name="connsiteY7" fmla="*/ 123825 h 123825"/>
                  <a:gd name="connsiteX8" fmla="*/ 122282 w 125047"/>
                  <a:gd name="connsiteY8" fmla="*/ 121444 h 123825"/>
                  <a:gd name="connsiteX9" fmla="*/ 124663 w 125047"/>
                  <a:gd name="connsiteY9" fmla="*/ 114300 h 123825"/>
                  <a:gd name="connsiteX10" fmla="*/ 122282 w 125047"/>
                  <a:gd name="connsiteY10" fmla="*/ 38100 h 123825"/>
                  <a:gd name="connsiteX11" fmla="*/ 93707 w 125047"/>
                  <a:gd name="connsiteY11" fmla="*/ 4762 h 123825"/>
                  <a:gd name="connsiteX12" fmla="*/ 79419 w 125047"/>
                  <a:gd name="connsiteY12" fmla="*/ 0 h 123825"/>
                  <a:gd name="connsiteX13" fmla="*/ 3219 w 125047"/>
                  <a:gd name="connsiteY13" fmla="*/ 45244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047" h="123825">
                    <a:moveTo>
                      <a:pt x="3219" y="45244"/>
                    </a:moveTo>
                    <a:cubicBezTo>
                      <a:pt x="-7496" y="54769"/>
                      <a:pt x="11680" y="52720"/>
                      <a:pt x="15126" y="57150"/>
                    </a:cubicBezTo>
                    <a:cubicBezTo>
                      <a:pt x="22064" y="66070"/>
                      <a:pt x="18021" y="65323"/>
                      <a:pt x="22269" y="73819"/>
                    </a:cubicBezTo>
                    <a:cubicBezTo>
                      <a:pt x="23549" y="76379"/>
                      <a:pt x="25444" y="78581"/>
                      <a:pt x="27032" y="80962"/>
                    </a:cubicBezTo>
                    <a:cubicBezTo>
                      <a:pt x="31633" y="94765"/>
                      <a:pt x="29067" y="94168"/>
                      <a:pt x="38938" y="102394"/>
                    </a:cubicBezTo>
                    <a:cubicBezTo>
                      <a:pt x="41137" y="104226"/>
                      <a:pt x="43467" y="105994"/>
                      <a:pt x="46082" y="107156"/>
                    </a:cubicBezTo>
                    <a:cubicBezTo>
                      <a:pt x="50669" y="109195"/>
                      <a:pt x="56192" y="109134"/>
                      <a:pt x="60369" y="111919"/>
                    </a:cubicBezTo>
                    <a:cubicBezTo>
                      <a:pt x="76746" y="122836"/>
                      <a:pt x="69227" y="119634"/>
                      <a:pt x="81801" y="123825"/>
                    </a:cubicBezTo>
                    <a:cubicBezTo>
                      <a:pt x="95295" y="123031"/>
                      <a:pt x="109087" y="124376"/>
                      <a:pt x="122282" y="121444"/>
                    </a:cubicBezTo>
                    <a:cubicBezTo>
                      <a:pt x="124732" y="120899"/>
                      <a:pt x="124663" y="116810"/>
                      <a:pt x="124663" y="114300"/>
                    </a:cubicBezTo>
                    <a:cubicBezTo>
                      <a:pt x="124663" y="88888"/>
                      <a:pt x="126460" y="63167"/>
                      <a:pt x="122282" y="38100"/>
                    </a:cubicBezTo>
                    <a:cubicBezTo>
                      <a:pt x="120320" y="26325"/>
                      <a:pt x="106254" y="8944"/>
                      <a:pt x="93707" y="4762"/>
                    </a:cubicBezTo>
                    <a:lnTo>
                      <a:pt x="79419" y="0"/>
                    </a:lnTo>
                    <a:cubicBezTo>
                      <a:pt x="11158" y="2438"/>
                      <a:pt x="13934" y="35719"/>
                      <a:pt x="3219" y="452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134" name="Freeform: Shape 109">
              <a:extLst>
                <a:ext uri="{FF2B5EF4-FFF2-40B4-BE49-F238E27FC236}">
                  <a16:creationId xmlns:a16="http://schemas.microsoft.com/office/drawing/2014/main" id="{CB733033-F810-4C6C-8551-6CA024F14C1C}"/>
                </a:ext>
              </a:extLst>
            </p:cNvPr>
            <p:cNvSpPr/>
            <p:nvPr/>
          </p:nvSpPr>
          <p:spPr>
            <a:xfrm>
              <a:off x="1280668" y="3714213"/>
              <a:ext cx="80226" cy="72475"/>
            </a:xfrm>
            <a:custGeom>
              <a:avLst/>
              <a:gdLst>
                <a:gd name="connsiteX0" fmla="*/ 36163 w 80226"/>
                <a:gd name="connsiteY0" fmla="*/ 67212 h 72475"/>
                <a:gd name="connsiteX1" fmla="*/ 76645 w 80226"/>
                <a:gd name="connsiteY1" fmla="*/ 64831 h 72475"/>
                <a:gd name="connsiteX2" fmla="*/ 74263 w 80226"/>
                <a:gd name="connsiteY2" fmla="*/ 29112 h 72475"/>
                <a:gd name="connsiteX3" fmla="*/ 69501 w 80226"/>
                <a:gd name="connsiteY3" fmla="*/ 21968 h 72475"/>
                <a:gd name="connsiteX4" fmla="*/ 55213 w 80226"/>
                <a:gd name="connsiteY4" fmla="*/ 5300 h 72475"/>
                <a:gd name="connsiteX5" fmla="*/ 48070 w 80226"/>
                <a:gd name="connsiteY5" fmla="*/ 537 h 72475"/>
                <a:gd name="connsiteX6" fmla="*/ 5207 w 80226"/>
                <a:gd name="connsiteY6" fmla="*/ 2918 h 72475"/>
                <a:gd name="connsiteX7" fmla="*/ 445 w 80226"/>
                <a:gd name="connsiteY7" fmla="*/ 19587 h 72475"/>
                <a:gd name="connsiteX8" fmla="*/ 36163 w 80226"/>
                <a:gd name="connsiteY8" fmla="*/ 67212 h 7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226" h="72475">
                  <a:moveTo>
                    <a:pt x="36163" y="67212"/>
                  </a:moveTo>
                  <a:cubicBezTo>
                    <a:pt x="48863" y="74753"/>
                    <a:pt x="67087" y="74389"/>
                    <a:pt x="76645" y="64831"/>
                  </a:cubicBezTo>
                  <a:cubicBezTo>
                    <a:pt x="85083" y="56393"/>
                    <a:pt x="76225" y="40882"/>
                    <a:pt x="74263" y="29112"/>
                  </a:cubicBezTo>
                  <a:cubicBezTo>
                    <a:pt x="73792" y="26289"/>
                    <a:pt x="71164" y="24297"/>
                    <a:pt x="69501" y="21968"/>
                  </a:cubicBezTo>
                  <a:cubicBezTo>
                    <a:pt x="64862" y="15473"/>
                    <a:pt x="61324" y="10392"/>
                    <a:pt x="55213" y="5300"/>
                  </a:cubicBezTo>
                  <a:cubicBezTo>
                    <a:pt x="53015" y="3468"/>
                    <a:pt x="50451" y="2125"/>
                    <a:pt x="48070" y="537"/>
                  </a:cubicBezTo>
                  <a:cubicBezTo>
                    <a:pt x="33782" y="1331"/>
                    <a:pt x="18493" y="-2396"/>
                    <a:pt x="5207" y="2918"/>
                  </a:cubicBezTo>
                  <a:cubicBezTo>
                    <a:pt x="-158" y="5064"/>
                    <a:pt x="1847" y="13981"/>
                    <a:pt x="445" y="19587"/>
                  </a:cubicBezTo>
                  <a:cubicBezTo>
                    <a:pt x="-3806" y="36589"/>
                    <a:pt x="23463" y="59671"/>
                    <a:pt x="36163" y="67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7343BAE9-F442-4C01-B33E-44C32E722410}"/>
              </a:ext>
            </a:extLst>
          </p:cNvPr>
          <p:cNvGrpSpPr/>
          <p:nvPr/>
        </p:nvGrpSpPr>
        <p:grpSpPr>
          <a:xfrm>
            <a:off x="3750027" y="3997713"/>
            <a:ext cx="205789" cy="311491"/>
            <a:chOff x="1246774" y="3664744"/>
            <a:chExt cx="205789" cy="311491"/>
          </a:xfrm>
        </p:grpSpPr>
        <p:grpSp>
          <p:nvGrpSpPr>
            <p:cNvPr id="151" name="Group 150">
              <a:extLst>
                <a:ext uri="{FF2B5EF4-FFF2-40B4-BE49-F238E27FC236}">
                  <a16:creationId xmlns:a16="http://schemas.microsoft.com/office/drawing/2014/main" id="{2DC25AD5-AB47-4026-9233-7CEAD153E03F}"/>
                </a:ext>
              </a:extLst>
            </p:cNvPr>
            <p:cNvGrpSpPr/>
            <p:nvPr/>
          </p:nvGrpSpPr>
          <p:grpSpPr>
            <a:xfrm>
              <a:off x="1246774" y="3664744"/>
              <a:ext cx="205789" cy="311491"/>
              <a:chOff x="1246774" y="3664744"/>
              <a:chExt cx="205789" cy="311491"/>
            </a:xfrm>
          </p:grpSpPr>
          <p:sp>
            <p:nvSpPr>
              <p:cNvPr id="153" name="Isosceles Triangle 152">
                <a:extLst>
                  <a:ext uri="{FF2B5EF4-FFF2-40B4-BE49-F238E27FC236}">
                    <a16:creationId xmlns:a16="http://schemas.microsoft.com/office/drawing/2014/main" id="{0DD6BAB6-12C8-44E6-A716-01665DE085A9}"/>
                  </a:ext>
                </a:extLst>
              </p:cNvPr>
              <p:cNvSpPr/>
              <p:nvPr/>
            </p:nvSpPr>
            <p:spPr>
              <a:xfrm>
                <a:off x="1246774" y="3731419"/>
                <a:ext cx="205789" cy="24481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54" name="Freeform: Shape 218">
                <a:extLst>
                  <a:ext uri="{FF2B5EF4-FFF2-40B4-BE49-F238E27FC236}">
                    <a16:creationId xmlns:a16="http://schemas.microsoft.com/office/drawing/2014/main" id="{E23E9110-89E8-4021-A634-4E0A0D68AACB}"/>
                  </a:ext>
                </a:extLst>
              </p:cNvPr>
              <p:cNvSpPr/>
              <p:nvPr/>
            </p:nvSpPr>
            <p:spPr>
              <a:xfrm>
                <a:off x="1265987" y="3664744"/>
                <a:ext cx="125047" cy="123825"/>
              </a:xfrm>
              <a:custGeom>
                <a:avLst/>
                <a:gdLst>
                  <a:gd name="connsiteX0" fmla="*/ 3219 w 125047"/>
                  <a:gd name="connsiteY0" fmla="*/ 45244 h 123825"/>
                  <a:gd name="connsiteX1" fmla="*/ 15126 w 125047"/>
                  <a:gd name="connsiteY1" fmla="*/ 57150 h 123825"/>
                  <a:gd name="connsiteX2" fmla="*/ 22269 w 125047"/>
                  <a:gd name="connsiteY2" fmla="*/ 73819 h 123825"/>
                  <a:gd name="connsiteX3" fmla="*/ 27032 w 125047"/>
                  <a:gd name="connsiteY3" fmla="*/ 80962 h 123825"/>
                  <a:gd name="connsiteX4" fmla="*/ 38938 w 125047"/>
                  <a:gd name="connsiteY4" fmla="*/ 102394 h 123825"/>
                  <a:gd name="connsiteX5" fmla="*/ 46082 w 125047"/>
                  <a:gd name="connsiteY5" fmla="*/ 107156 h 123825"/>
                  <a:gd name="connsiteX6" fmla="*/ 60369 w 125047"/>
                  <a:gd name="connsiteY6" fmla="*/ 111919 h 123825"/>
                  <a:gd name="connsiteX7" fmla="*/ 81801 w 125047"/>
                  <a:gd name="connsiteY7" fmla="*/ 123825 h 123825"/>
                  <a:gd name="connsiteX8" fmla="*/ 122282 w 125047"/>
                  <a:gd name="connsiteY8" fmla="*/ 121444 h 123825"/>
                  <a:gd name="connsiteX9" fmla="*/ 124663 w 125047"/>
                  <a:gd name="connsiteY9" fmla="*/ 114300 h 123825"/>
                  <a:gd name="connsiteX10" fmla="*/ 122282 w 125047"/>
                  <a:gd name="connsiteY10" fmla="*/ 38100 h 123825"/>
                  <a:gd name="connsiteX11" fmla="*/ 93707 w 125047"/>
                  <a:gd name="connsiteY11" fmla="*/ 4762 h 123825"/>
                  <a:gd name="connsiteX12" fmla="*/ 79419 w 125047"/>
                  <a:gd name="connsiteY12" fmla="*/ 0 h 123825"/>
                  <a:gd name="connsiteX13" fmla="*/ 3219 w 125047"/>
                  <a:gd name="connsiteY13" fmla="*/ 45244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047" h="123825">
                    <a:moveTo>
                      <a:pt x="3219" y="45244"/>
                    </a:moveTo>
                    <a:cubicBezTo>
                      <a:pt x="-7496" y="54769"/>
                      <a:pt x="11680" y="52720"/>
                      <a:pt x="15126" y="57150"/>
                    </a:cubicBezTo>
                    <a:cubicBezTo>
                      <a:pt x="22064" y="66070"/>
                      <a:pt x="18021" y="65323"/>
                      <a:pt x="22269" y="73819"/>
                    </a:cubicBezTo>
                    <a:cubicBezTo>
                      <a:pt x="23549" y="76379"/>
                      <a:pt x="25444" y="78581"/>
                      <a:pt x="27032" y="80962"/>
                    </a:cubicBezTo>
                    <a:cubicBezTo>
                      <a:pt x="31633" y="94765"/>
                      <a:pt x="29067" y="94168"/>
                      <a:pt x="38938" y="102394"/>
                    </a:cubicBezTo>
                    <a:cubicBezTo>
                      <a:pt x="41137" y="104226"/>
                      <a:pt x="43467" y="105994"/>
                      <a:pt x="46082" y="107156"/>
                    </a:cubicBezTo>
                    <a:cubicBezTo>
                      <a:pt x="50669" y="109195"/>
                      <a:pt x="56192" y="109134"/>
                      <a:pt x="60369" y="111919"/>
                    </a:cubicBezTo>
                    <a:cubicBezTo>
                      <a:pt x="76746" y="122836"/>
                      <a:pt x="69227" y="119634"/>
                      <a:pt x="81801" y="123825"/>
                    </a:cubicBezTo>
                    <a:cubicBezTo>
                      <a:pt x="95295" y="123031"/>
                      <a:pt x="109087" y="124376"/>
                      <a:pt x="122282" y="121444"/>
                    </a:cubicBezTo>
                    <a:cubicBezTo>
                      <a:pt x="124732" y="120899"/>
                      <a:pt x="124663" y="116810"/>
                      <a:pt x="124663" y="114300"/>
                    </a:cubicBezTo>
                    <a:cubicBezTo>
                      <a:pt x="124663" y="88888"/>
                      <a:pt x="126460" y="63167"/>
                      <a:pt x="122282" y="38100"/>
                    </a:cubicBezTo>
                    <a:cubicBezTo>
                      <a:pt x="120320" y="26325"/>
                      <a:pt x="106254" y="8944"/>
                      <a:pt x="93707" y="4762"/>
                    </a:cubicBezTo>
                    <a:lnTo>
                      <a:pt x="79419" y="0"/>
                    </a:lnTo>
                    <a:cubicBezTo>
                      <a:pt x="11158" y="2438"/>
                      <a:pt x="13934" y="35719"/>
                      <a:pt x="3219" y="452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152" name="Freeform: Shape 216">
              <a:extLst>
                <a:ext uri="{FF2B5EF4-FFF2-40B4-BE49-F238E27FC236}">
                  <a16:creationId xmlns:a16="http://schemas.microsoft.com/office/drawing/2014/main" id="{FC494FCA-A178-4F85-AA4F-7645FAF3287F}"/>
                </a:ext>
              </a:extLst>
            </p:cNvPr>
            <p:cNvSpPr/>
            <p:nvPr/>
          </p:nvSpPr>
          <p:spPr>
            <a:xfrm>
              <a:off x="1280668" y="3714213"/>
              <a:ext cx="80226" cy="72475"/>
            </a:xfrm>
            <a:custGeom>
              <a:avLst/>
              <a:gdLst>
                <a:gd name="connsiteX0" fmla="*/ 36163 w 80226"/>
                <a:gd name="connsiteY0" fmla="*/ 67212 h 72475"/>
                <a:gd name="connsiteX1" fmla="*/ 76645 w 80226"/>
                <a:gd name="connsiteY1" fmla="*/ 64831 h 72475"/>
                <a:gd name="connsiteX2" fmla="*/ 74263 w 80226"/>
                <a:gd name="connsiteY2" fmla="*/ 29112 h 72475"/>
                <a:gd name="connsiteX3" fmla="*/ 69501 w 80226"/>
                <a:gd name="connsiteY3" fmla="*/ 21968 h 72475"/>
                <a:gd name="connsiteX4" fmla="*/ 55213 w 80226"/>
                <a:gd name="connsiteY4" fmla="*/ 5300 h 72475"/>
                <a:gd name="connsiteX5" fmla="*/ 48070 w 80226"/>
                <a:gd name="connsiteY5" fmla="*/ 537 h 72475"/>
                <a:gd name="connsiteX6" fmla="*/ 5207 w 80226"/>
                <a:gd name="connsiteY6" fmla="*/ 2918 h 72475"/>
                <a:gd name="connsiteX7" fmla="*/ 445 w 80226"/>
                <a:gd name="connsiteY7" fmla="*/ 19587 h 72475"/>
                <a:gd name="connsiteX8" fmla="*/ 36163 w 80226"/>
                <a:gd name="connsiteY8" fmla="*/ 67212 h 7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226" h="72475">
                  <a:moveTo>
                    <a:pt x="36163" y="67212"/>
                  </a:moveTo>
                  <a:cubicBezTo>
                    <a:pt x="48863" y="74753"/>
                    <a:pt x="67087" y="74389"/>
                    <a:pt x="76645" y="64831"/>
                  </a:cubicBezTo>
                  <a:cubicBezTo>
                    <a:pt x="85083" y="56393"/>
                    <a:pt x="76225" y="40882"/>
                    <a:pt x="74263" y="29112"/>
                  </a:cubicBezTo>
                  <a:cubicBezTo>
                    <a:pt x="73792" y="26289"/>
                    <a:pt x="71164" y="24297"/>
                    <a:pt x="69501" y="21968"/>
                  </a:cubicBezTo>
                  <a:cubicBezTo>
                    <a:pt x="64862" y="15473"/>
                    <a:pt x="61324" y="10392"/>
                    <a:pt x="55213" y="5300"/>
                  </a:cubicBezTo>
                  <a:cubicBezTo>
                    <a:pt x="53015" y="3468"/>
                    <a:pt x="50451" y="2125"/>
                    <a:pt x="48070" y="537"/>
                  </a:cubicBezTo>
                  <a:cubicBezTo>
                    <a:pt x="33782" y="1331"/>
                    <a:pt x="18493" y="-2396"/>
                    <a:pt x="5207" y="2918"/>
                  </a:cubicBezTo>
                  <a:cubicBezTo>
                    <a:pt x="-158" y="5064"/>
                    <a:pt x="1847" y="13981"/>
                    <a:pt x="445" y="19587"/>
                  </a:cubicBezTo>
                  <a:cubicBezTo>
                    <a:pt x="-3806" y="36589"/>
                    <a:pt x="23463" y="59671"/>
                    <a:pt x="36163" y="67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grpSp>
        <p:nvGrpSpPr>
          <p:cNvPr id="156" name="Group 155">
            <a:extLst>
              <a:ext uri="{FF2B5EF4-FFF2-40B4-BE49-F238E27FC236}">
                <a16:creationId xmlns:a16="http://schemas.microsoft.com/office/drawing/2014/main" id="{8E2DF67C-2BA5-47AF-AE6D-D910547564E2}"/>
              </a:ext>
            </a:extLst>
          </p:cNvPr>
          <p:cNvGrpSpPr/>
          <p:nvPr/>
        </p:nvGrpSpPr>
        <p:grpSpPr>
          <a:xfrm>
            <a:off x="4319501" y="3998542"/>
            <a:ext cx="205789" cy="311491"/>
            <a:chOff x="1246774" y="3664744"/>
            <a:chExt cx="205789" cy="311491"/>
          </a:xfrm>
        </p:grpSpPr>
        <p:grpSp>
          <p:nvGrpSpPr>
            <p:cNvPr id="157" name="Group 156">
              <a:extLst>
                <a:ext uri="{FF2B5EF4-FFF2-40B4-BE49-F238E27FC236}">
                  <a16:creationId xmlns:a16="http://schemas.microsoft.com/office/drawing/2014/main" id="{5C245996-A9AC-40C6-8213-96AC7B381C79}"/>
                </a:ext>
              </a:extLst>
            </p:cNvPr>
            <p:cNvGrpSpPr/>
            <p:nvPr/>
          </p:nvGrpSpPr>
          <p:grpSpPr>
            <a:xfrm>
              <a:off x="1246774" y="3664744"/>
              <a:ext cx="205789" cy="311491"/>
              <a:chOff x="1246774" y="3664744"/>
              <a:chExt cx="205789" cy="311491"/>
            </a:xfrm>
          </p:grpSpPr>
          <p:sp>
            <p:nvSpPr>
              <p:cNvPr id="159" name="Isosceles Triangle 158">
                <a:extLst>
                  <a:ext uri="{FF2B5EF4-FFF2-40B4-BE49-F238E27FC236}">
                    <a16:creationId xmlns:a16="http://schemas.microsoft.com/office/drawing/2014/main" id="{B77D88FF-5CB2-4717-B632-6CA40BCDED01}"/>
                  </a:ext>
                </a:extLst>
              </p:cNvPr>
              <p:cNvSpPr/>
              <p:nvPr/>
            </p:nvSpPr>
            <p:spPr>
              <a:xfrm>
                <a:off x="1246774" y="3731419"/>
                <a:ext cx="205789" cy="24481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60" name="Freeform: Shape 232">
                <a:extLst>
                  <a:ext uri="{FF2B5EF4-FFF2-40B4-BE49-F238E27FC236}">
                    <a16:creationId xmlns:a16="http://schemas.microsoft.com/office/drawing/2014/main" id="{D307C165-66D8-4C0D-9783-70160D246B25}"/>
                  </a:ext>
                </a:extLst>
              </p:cNvPr>
              <p:cNvSpPr/>
              <p:nvPr/>
            </p:nvSpPr>
            <p:spPr>
              <a:xfrm>
                <a:off x="1265987" y="3664744"/>
                <a:ext cx="125047" cy="123825"/>
              </a:xfrm>
              <a:custGeom>
                <a:avLst/>
                <a:gdLst>
                  <a:gd name="connsiteX0" fmla="*/ 3219 w 125047"/>
                  <a:gd name="connsiteY0" fmla="*/ 45244 h 123825"/>
                  <a:gd name="connsiteX1" fmla="*/ 15126 w 125047"/>
                  <a:gd name="connsiteY1" fmla="*/ 57150 h 123825"/>
                  <a:gd name="connsiteX2" fmla="*/ 22269 w 125047"/>
                  <a:gd name="connsiteY2" fmla="*/ 73819 h 123825"/>
                  <a:gd name="connsiteX3" fmla="*/ 27032 w 125047"/>
                  <a:gd name="connsiteY3" fmla="*/ 80962 h 123825"/>
                  <a:gd name="connsiteX4" fmla="*/ 38938 w 125047"/>
                  <a:gd name="connsiteY4" fmla="*/ 102394 h 123825"/>
                  <a:gd name="connsiteX5" fmla="*/ 46082 w 125047"/>
                  <a:gd name="connsiteY5" fmla="*/ 107156 h 123825"/>
                  <a:gd name="connsiteX6" fmla="*/ 60369 w 125047"/>
                  <a:gd name="connsiteY6" fmla="*/ 111919 h 123825"/>
                  <a:gd name="connsiteX7" fmla="*/ 81801 w 125047"/>
                  <a:gd name="connsiteY7" fmla="*/ 123825 h 123825"/>
                  <a:gd name="connsiteX8" fmla="*/ 122282 w 125047"/>
                  <a:gd name="connsiteY8" fmla="*/ 121444 h 123825"/>
                  <a:gd name="connsiteX9" fmla="*/ 124663 w 125047"/>
                  <a:gd name="connsiteY9" fmla="*/ 114300 h 123825"/>
                  <a:gd name="connsiteX10" fmla="*/ 122282 w 125047"/>
                  <a:gd name="connsiteY10" fmla="*/ 38100 h 123825"/>
                  <a:gd name="connsiteX11" fmla="*/ 93707 w 125047"/>
                  <a:gd name="connsiteY11" fmla="*/ 4762 h 123825"/>
                  <a:gd name="connsiteX12" fmla="*/ 79419 w 125047"/>
                  <a:gd name="connsiteY12" fmla="*/ 0 h 123825"/>
                  <a:gd name="connsiteX13" fmla="*/ 3219 w 125047"/>
                  <a:gd name="connsiteY13" fmla="*/ 45244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047" h="123825">
                    <a:moveTo>
                      <a:pt x="3219" y="45244"/>
                    </a:moveTo>
                    <a:cubicBezTo>
                      <a:pt x="-7496" y="54769"/>
                      <a:pt x="11680" y="52720"/>
                      <a:pt x="15126" y="57150"/>
                    </a:cubicBezTo>
                    <a:cubicBezTo>
                      <a:pt x="22064" y="66070"/>
                      <a:pt x="18021" y="65323"/>
                      <a:pt x="22269" y="73819"/>
                    </a:cubicBezTo>
                    <a:cubicBezTo>
                      <a:pt x="23549" y="76379"/>
                      <a:pt x="25444" y="78581"/>
                      <a:pt x="27032" y="80962"/>
                    </a:cubicBezTo>
                    <a:cubicBezTo>
                      <a:pt x="31633" y="94765"/>
                      <a:pt x="29067" y="94168"/>
                      <a:pt x="38938" y="102394"/>
                    </a:cubicBezTo>
                    <a:cubicBezTo>
                      <a:pt x="41137" y="104226"/>
                      <a:pt x="43467" y="105994"/>
                      <a:pt x="46082" y="107156"/>
                    </a:cubicBezTo>
                    <a:cubicBezTo>
                      <a:pt x="50669" y="109195"/>
                      <a:pt x="56192" y="109134"/>
                      <a:pt x="60369" y="111919"/>
                    </a:cubicBezTo>
                    <a:cubicBezTo>
                      <a:pt x="76746" y="122836"/>
                      <a:pt x="69227" y="119634"/>
                      <a:pt x="81801" y="123825"/>
                    </a:cubicBezTo>
                    <a:cubicBezTo>
                      <a:pt x="95295" y="123031"/>
                      <a:pt x="109087" y="124376"/>
                      <a:pt x="122282" y="121444"/>
                    </a:cubicBezTo>
                    <a:cubicBezTo>
                      <a:pt x="124732" y="120899"/>
                      <a:pt x="124663" y="116810"/>
                      <a:pt x="124663" y="114300"/>
                    </a:cubicBezTo>
                    <a:cubicBezTo>
                      <a:pt x="124663" y="88888"/>
                      <a:pt x="126460" y="63167"/>
                      <a:pt x="122282" y="38100"/>
                    </a:cubicBezTo>
                    <a:cubicBezTo>
                      <a:pt x="120320" y="26325"/>
                      <a:pt x="106254" y="8944"/>
                      <a:pt x="93707" y="4762"/>
                    </a:cubicBezTo>
                    <a:lnTo>
                      <a:pt x="79419" y="0"/>
                    </a:lnTo>
                    <a:cubicBezTo>
                      <a:pt x="11158" y="2438"/>
                      <a:pt x="13934" y="35719"/>
                      <a:pt x="3219" y="452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158" name="Freeform: Shape 230">
              <a:extLst>
                <a:ext uri="{FF2B5EF4-FFF2-40B4-BE49-F238E27FC236}">
                  <a16:creationId xmlns:a16="http://schemas.microsoft.com/office/drawing/2014/main" id="{834BAD6E-8CD5-461B-AABD-1F6B4AA3E4B2}"/>
                </a:ext>
              </a:extLst>
            </p:cNvPr>
            <p:cNvSpPr/>
            <p:nvPr/>
          </p:nvSpPr>
          <p:spPr>
            <a:xfrm>
              <a:off x="1280668" y="3714213"/>
              <a:ext cx="80226" cy="72475"/>
            </a:xfrm>
            <a:custGeom>
              <a:avLst/>
              <a:gdLst>
                <a:gd name="connsiteX0" fmla="*/ 36163 w 80226"/>
                <a:gd name="connsiteY0" fmla="*/ 67212 h 72475"/>
                <a:gd name="connsiteX1" fmla="*/ 76645 w 80226"/>
                <a:gd name="connsiteY1" fmla="*/ 64831 h 72475"/>
                <a:gd name="connsiteX2" fmla="*/ 74263 w 80226"/>
                <a:gd name="connsiteY2" fmla="*/ 29112 h 72475"/>
                <a:gd name="connsiteX3" fmla="*/ 69501 w 80226"/>
                <a:gd name="connsiteY3" fmla="*/ 21968 h 72475"/>
                <a:gd name="connsiteX4" fmla="*/ 55213 w 80226"/>
                <a:gd name="connsiteY4" fmla="*/ 5300 h 72475"/>
                <a:gd name="connsiteX5" fmla="*/ 48070 w 80226"/>
                <a:gd name="connsiteY5" fmla="*/ 537 h 72475"/>
                <a:gd name="connsiteX6" fmla="*/ 5207 w 80226"/>
                <a:gd name="connsiteY6" fmla="*/ 2918 h 72475"/>
                <a:gd name="connsiteX7" fmla="*/ 445 w 80226"/>
                <a:gd name="connsiteY7" fmla="*/ 19587 h 72475"/>
                <a:gd name="connsiteX8" fmla="*/ 36163 w 80226"/>
                <a:gd name="connsiteY8" fmla="*/ 67212 h 7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226" h="72475">
                  <a:moveTo>
                    <a:pt x="36163" y="67212"/>
                  </a:moveTo>
                  <a:cubicBezTo>
                    <a:pt x="48863" y="74753"/>
                    <a:pt x="67087" y="74389"/>
                    <a:pt x="76645" y="64831"/>
                  </a:cubicBezTo>
                  <a:cubicBezTo>
                    <a:pt x="85083" y="56393"/>
                    <a:pt x="76225" y="40882"/>
                    <a:pt x="74263" y="29112"/>
                  </a:cubicBezTo>
                  <a:cubicBezTo>
                    <a:pt x="73792" y="26289"/>
                    <a:pt x="71164" y="24297"/>
                    <a:pt x="69501" y="21968"/>
                  </a:cubicBezTo>
                  <a:cubicBezTo>
                    <a:pt x="64862" y="15473"/>
                    <a:pt x="61324" y="10392"/>
                    <a:pt x="55213" y="5300"/>
                  </a:cubicBezTo>
                  <a:cubicBezTo>
                    <a:pt x="53015" y="3468"/>
                    <a:pt x="50451" y="2125"/>
                    <a:pt x="48070" y="537"/>
                  </a:cubicBezTo>
                  <a:cubicBezTo>
                    <a:pt x="33782" y="1331"/>
                    <a:pt x="18493" y="-2396"/>
                    <a:pt x="5207" y="2918"/>
                  </a:cubicBezTo>
                  <a:cubicBezTo>
                    <a:pt x="-158" y="5064"/>
                    <a:pt x="1847" y="13981"/>
                    <a:pt x="445" y="19587"/>
                  </a:cubicBezTo>
                  <a:cubicBezTo>
                    <a:pt x="-3806" y="36589"/>
                    <a:pt x="23463" y="59671"/>
                    <a:pt x="36163" y="67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grpSp>
        <p:nvGrpSpPr>
          <p:cNvPr id="162" name="Group 161">
            <a:extLst>
              <a:ext uri="{FF2B5EF4-FFF2-40B4-BE49-F238E27FC236}">
                <a16:creationId xmlns:a16="http://schemas.microsoft.com/office/drawing/2014/main" id="{5DBC80FD-AC5F-4FD6-A921-11E9E8C920F6}"/>
              </a:ext>
            </a:extLst>
          </p:cNvPr>
          <p:cNvGrpSpPr/>
          <p:nvPr/>
        </p:nvGrpSpPr>
        <p:grpSpPr>
          <a:xfrm>
            <a:off x="4884636" y="4001340"/>
            <a:ext cx="205789" cy="311491"/>
            <a:chOff x="1246774" y="3664744"/>
            <a:chExt cx="205789" cy="311491"/>
          </a:xfrm>
        </p:grpSpPr>
        <p:grpSp>
          <p:nvGrpSpPr>
            <p:cNvPr id="163" name="Group 162">
              <a:extLst>
                <a:ext uri="{FF2B5EF4-FFF2-40B4-BE49-F238E27FC236}">
                  <a16:creationId xmlns:a16="http://schemas.microsoft.com/office/drawing/2014/main" id="{BDC3F49B-A148-4FE8-92BA-EB88CCED870C}"/>
                </a:ext>
              </a:extLst>
            </p:cNvPr>
            <p:cNvGrpSpPr/>
            <p:nvPr/>
          </p:nvGrpSpPr>
          <p:grpSpPr>
            <a:xfrm>
              <a:off x="1246774" y="3664744"/>
              <a:ext cx="205789" cy="311491"/>
              <a:chOff x="1246774" y="3664744"/>
              <a:chExt cx="205789" cy="311491"/>
            </a:xfrm>
          </p:grpSpPr>
          <p:sp>
            <p:nvSpPr>
              <p:cNvPr id="165" name="Isosceles Triangle 164">
                <a:extLst>
                  <a:ext uri="{FF2B5EF4-FFF2-40B4-BE49-F238E27FC236}">
                    <a16:creationId xmlns:a16="http://schemas.microsoft.com/office/drawing/2014/main" id="{18C2FD70-7F0E-40FA-BC3D-706EA896199B}"/>
                  </a:ext>
                </a:extLst>
              </p:cNvPr>
              <p:cNvSpPr/>
              <p:nvPr/>
            </p:nvSpPr>
            <p:spPr>
              <a:xfrm>
                <a:off x="1246774" y="3731419"/>
                <a:ext cx="205789" cy="24481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66" name="Freeform: Shape 260">
                <a:extLst>
                  <a:ext uri="{FF2B5EF4-FFF2-40B4-BE49-F238E27FC236}">
                    <a16:creationId xmlns:a16="http://schemas.microsoft.com/office/drawing/2014/main" id="{0C16FFC3-25AA-43B8-9025-A6B55B099888}"/>
                  </a:ext>
                </a:extLst>
              </p:cNvPr>
              <p:cNvSpPr/>
              <p:nvPr/>
            </p:nvSpPr>
            <p:spPr>
              <a:xfrm>
                <a:off x="1265987" y="3664744"/>
                <a:ext cx="125047" cy="123825"/>
              </a:xfrm>
              <a:custGeom>
                <a:avLst/>
                <a:gdLst>
                  <a:gd name="connsiteX0" fmla="*/ 3219 w 125047"/>
                  <a:gd name="connsiteY0" fmla="*/ 45244 h 123825"/>
                  <a:gd name="connsiteX1" fmla="*/ 15126 w 125047"/>
                  <a:gd name="connsiteY1" fmla="*/ 57150 h 123825"/>
                  <a:gd name="connsiteX2" fmla="*/ 22269 w 125047"/>
                  <a:gd name="connsiteY2" fmla="*/ 73819 h 123825"/>
                  <a:gd name="connsiteX3" fmla="*/ 27032 w 125047"/>
                  <a:gd name="connsiteY3" fmla="*/ 80962 h 123825"/>
                  <a:gd name="connsiteX4" fmla="*/ 38938 w 125047"/>
                  <a:gd name="connsiteY4" fmla="*/ 102394 h 123825"/>
                  <a:gd name="connsiteX5" fmla="*/ 46082 w 125047"/>
                  <a:gd name="connsiteY5" fmla="*/ 107156 h 123825"/>
                  <a:gd name="connsiteX6" fmla="*/ 60369 w 125047"/>
                  <a:gd name="connsiteY6" fmla="*/ 111919 h 123825"/>
                  <a:gd name="connsiteX7" fmla="*/ 81801 w 125047"/>
                  <a:gd name="connsiteY7" fmla="*/ 123825 h 123825"/>
                  <a:gd name="connsiteX8" fmla="*/ 122282 w 125047"/>
                  <a:gd name="connsiteY8" fmla="*/ 121444 h 123825"/>
                  <a:gd name="connsiteX9" fmla="*/ 124663 w 125047"/>
                  <a:gd name="connsiteY9" fmla="*/ 114300 h 123825"/>
                  <a:gd name="connsiteX10" fmla="*/ 122282 w 125047"/>
                  <a:gd name="connsiteY10" fmla="*/ 38100 h 123825"/>
                  <a:gd name="connsiteX11" fmla="*/ 93707 w 125047"/>
                  <a:gd name="connsiteY11" fmla="*/ 4762 h 123825"/>
                  <a:gd name="connsiteX12" fmla="*/ 79419 w 125047"/>
                  <a:gd name="connsiteY12" fmla="*/ 0 h 123825"/>
                  <a:gd name="connsiteX13" fmla="*/ 3219 w 125047"/>
                  <a:gd name="connsiteY13" fmla="*/ 45244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047" h="123825">
                    <a:moveTo>
                      <a:pt x="3219" y="45244"/>
                    </a:moveTo>
                    <a:cubicBezTo>
                      <a:pt x="-7496" y="54769"/>
                      <a:pt x="11680" y="52720"/>
                      <a:pt x="15126" y="57150"/>
                    </a:cubicBezTo>
                    <a:cubicBezTo>
                      <a:pt x="22064" y="66070"/>
                      <a:pt x="18021" y="65323"/>
                      <a:pt x="22269" y="73819"/>
                    </a:cubicBezTo>
                    <a:cubicBezTo>
                      <a:pt x="23549" y="76379"/>
                      <a:pt x="25444" y="78581"/>
                      <a:pt x="27032" y="80962"/>
                    </a:cubicBezTo>
                    <a:cubicBezTo>
                      <a:pt x="31633" y="94765"/>
                      <a:pt x="29067" y="94168"/>
                      <a:pt x="38938" y="102394"/>
                    </a:cubicBezTo>
                    <a:cubicBezTo>
                      <a:pt x="41137" y="104226"/>
                      <a:pt x="43467" y="105994"/>
                      <a:pt x="46082" y="107156"/>
                    </a:cubicBezTo>
                    <a:cubicBezTo>
                      <a:pt x="50669" y="109195"/>
                      <a:pt x="56192" y="109134"/>
                      <a:pt x="60369" y="111919"/>
                    </a:cubicBezTo>
                    <a:cubicBezTo>
                      <a:pt x="76746" y="122836"/>
                      <a:pt x="69227" y="119634"/>
                      <a:pt x="81801" y="123825"/>
                    </a:cubicBezTo>
                    <a:cubicBezTo>
                      <a:pt x="95295" y="123031"/>
                      <a:pt x="109087" y="124376"/>
                      <a:pt x="122282" y="121444"/>
                    </a:cubicBezTo>
                    <a:cubicBezTo>
                      <a:pt x="124732" y="120899"/>
                      <a:pt x="124663" y="116810"/>
                      <a:pt x="124663" y="114300"/>
                    </a:cubicBezTo>
                    <a:cubicBezTo>
                      <a:pt x="124663" y="88888"/>
                      <a:pt x="126460" y="63167"/>
                      <a:pt x="122282" y="38100"/>
                    </a:cubicBezTo>
                    <a:cubicBezTo>
                      <a:pt x="120320" y="26325"/>
                      <a:pt x="106254" y="8944"/>
                      <a:pt x="93707" y="4762"/>
                    </a:cubicBezTo>
                    <a:lnTo>
                      <a:pt x="79419" y="0"/>
                    </a:lnTo>
                    <a:cubicBezTo>
                      <a:pt x="11158" y="2438"/>
                      <a:pt x="13934" y="35719"/>
                      <a:pt x="3219" y="452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164" name="Freeform: Shape 258">
              <a:extLst>
                <a:ext uri="{FF2B5EF4-FFF2-40B4-BE49-F238E27FC236}">
                  <a16:creationId xmlns:a16="http://schemas.microsoft.com/office/drawing/2014/main" id="{A5B66582-9A25-4BE0-ADA1-7808AE8D900D}"/>
                </a:ext>
              </a:extLst>
            </p:cNvPr>
            <p:cNvSpPr/>
            <p:nvPr/>
          </p:nvSpPr>
          <p:spPr>
            <a:xfrm>
              <a:off x="1280668" y="3714213"/>
              <a:ext cx="80226" cy="72475"/>
            </a:xfrm>
            <a:custGeom>
              <a:avLst/>
              <a:gdLst>
                <a:gd name="connsiteX0" fmla="*/ 36163 w 80226"/>
                <a:gd name="connsiteY0" fmla="*/ 67212 h 72475"/>
                <a:gd name="connsiteX1" fmla="*/ 76645 w 80226"/>
                <a:gd name="connsiteY1" fmla="*/ 64831 h 72475"/>
                <a:gd name="connsiteX2" fmla="*/ 74263 w 80226"/>
                <a:gd name="connsiteY2" fmla="*/ 29112 h 72475"/>
                <a:gd name="connsiteX3" fmla="*/ 69501 w 80226"/>
                <a:gd name="connsiteY3" fmla="*/ 21968 h 72475"/>
                <a:gd name="connsiteX4" fmla="*/ 55213 w 80226"/>
                <a:gd name="connsiteY4" fmla="*/ 5300 h 72475"/>
                <a:gd name="connsiteX5" fmla="*/ 48070 w 80226"/>
                <a:gd name="connsiteY5" fmla="*/ 537 h 72475"/>
                <a:gd name="connsiteX6" fmla="*/ 5207 w 80226"/>
                <a:gd name="connsiteY6" fmla="*/ 2918 h 72475"/>
                <a:gd name="connsiteX7" fmla="*/ 445 w 80226"/>
                <a:gd name="connsiteY7" fmla="*/ 19587 h 72475"/>
                <a:gd name="connsiteX8" fmla="*/ 36163 w 80226"/>
                <a:gd name="connsiteY8" fmla="*/ 67212 h 7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226" h="72475">
                  <a:moveTo>
                    <a:pt x="36163" y="67212"/>
                  </a:moveTo>
                  <a:cubicBezTo>
                    <a:pt x="48863" y="74753"/>
                    <a:pt x="67087" y="74389"/>
                    <a:pt x="76645" y="64831"/>
                  </a:cubicBezTo>
                  <a:cubicBezTo>
                    <a:pt x="85083" y="56393"/>
                    <a:pt x="76225" y="40882"/>
                    <a:pt x="74263" y="29112"/>
                  </a:cubicBezTo>
                  <a:cubicBezTo>
                    <a:pt x="73792" y="26289"/>
                    <a:pt x="71164" y="24297"/>
                    <a:pt x="69501" y="21968"/>
                  </a:cubicBezTo>
                  <a:cubicBezTo>
                    <a:pt x="64862" y="15473"/>
                    <a:pt x="61324" y="10392"/>
                    <a:pt x="55213" y="5300"/>
                  </a:cubicBezTo>
                  <a:cubicBezTo>
                    <a:pt x="53015" y="3468"/>
                    <a:pt x="50451" y="2125"/>
                    <a:pt x="48070" y="537"/>
                  </a:cubicBezTo>
                  <a:cubicBezTo>
                    <a:pt x="33782" y="1331"/>
                    <a:pt x="18493" y="-2396"/>
                    <a:pt x="5207" y="2918"/>
                  </a:cubicBezTo>
                  <a:cubicBezTo>
                    <a:pt x="-158" y="5064"/>
                    <a:pt x="1847" y="13981"/>
                    <a:pt x="445" y="19587"/>
                  </a:cubicBezTo>
                  <a:cubicBezTo>
                    <a:pt x="-3806" y="36589"/>
                    <a:pt x="23463" y="59671"/>
                    <a:pt x="36163" y="67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grpSp>
        <p:nvGrpSpPr>
          <p:cNvPr id="168" name="Group 167">
            <a:extLst>
              <a:ext uri="{FF2B5EF4-FFF2-40B4-BE49-F238E27FC236}">
                <a16:creationId xmlns:a16="http://schemas.microsoft.com/office/drawing/2014/main" id="{1886B6BA-201F-4CD0-8A86-2E5E4E7814D6}"/>
              </a:ext>
            </a:extLst>
          </p:cNvPr>
          <p:cNvGrpSpPr/>
          <p:nvPr/>
        </p:nvGrpSpPr>
        <p:grpSpPr>
          <a:xfrm>
            <a:off x="5455681" y="3996041"/>
            <a:ext cx="205789" cy="311491"/>
            <a:chOff x="1246774" y="3664744"/>
            <a:chExt cx="205789" cy="311491"/>
          </a:xfrm>
        </p:grpSpPr>
        <p:grpSp>
          <p:nvGrpSpPr>
            <p:cNvPr id="169" name="Group 168">
              <a:extLst>
                <a:ext uri="{FF2B5EF4-FFF2-40B4-BE49-F238E27FC236}">
                  <a16:creationId xmlns:a16="http://schemas.microsoft.com/office/drawing/2014/main" id="{F6BB5D73-9BCC-4C14-A7AC-5BB83D0C168A}"/>
                </a:ext>
              </a:extLst>
            </p:cNvPr>
            <p:cNvGrpSpPr/>
            <p:nvPr/>
          </p:nvGrpSpPr>
          <p:grpSpPr>
            <a:xfrm>
              <a:off x="1246774" y="3664744"/>
              <a:ext cx="205789" cy="311491"/>
              <a:chOff x="1246774" y="3664744"/>
              <a:chExt cx="205789" cy="311491"/>
            </a:xfrm>
          </p:grpSpPr>
          <p:sp>
            <p:nvSpPr>
              <p:cNvPr id="171" name="Isosceles Triangle 170">
                <a:extLst>
                  <a:ext uri="{FF2B5EF4-FFF2-40B4-BE49-F238E27FC236}">
                    <a16:creationId xmlns:a16="http://schemas.microsoft.com/office/drawing/2014/main" id="{7FA395CC-01F5-48DD-8666-52D3FF33BC2B}"/>
                  </a:ext>
                </a:extLst>
              </p:cNvPr>
              <p:cNvSpPr/>
              <p:nvPr/>
            </p:nvSpPr>
            <p:spPr>
              <a:xfrm>
                <a:off x="1246774" y="3731419"/>
                <a:ext cx="205789" cy="24481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72" name="Freeform: Shape 274">
                <a:extLst>
                  <a:ext uri="{FF2B5EF4-FFF2-40B4-BE49-F238E27FC236}">
                    <a16:creationId xmlns:a16="http://schemas.microsoft.com/office/drawing/2014/main" id="{F39C496B-29E1-4C89-A24F-8B2743A3182A}"/>
                  </a:ext>
                </a:extLst>
              </p:cNvPr>
              <p:cNvSpPr/>
              <p:nvPr/>
            </p:nvSpPr>
            <p:spPr>
              <a:xfrm>
                <a:off x="1265987" y="3664744"/>
                <a:ext cx="125047" cy="123825"/>
              </a:xfrm>
              <a:custGeom>
                <a:avLst/>
                <a:gdLst>
                  <a:gd name="connsiteX0" fmla="*/ 3219 w 125047"/>
                  <a:gd name="connsiteY0" fmla="*/ 45244 h 123825"/>
                  <a:gd name="connsiteX1" fmla="*/ 15126 w 125047"/>
                  <a:gd name="connsiteY1" fmla="*/ 57150 h 123825"/>
                  <a:gd name="connsiteX2" fmla="*/ 22269 w 125047"/>
                  <a:gd name="connsiteY2" fmla="*/ 73819 h 123825"/>
                  <a:gd name="connsiteX3" fmla="*/ 27032 w 125047"/>
                  <a:gd name="connsiteY3" fmla="*/ 80962 h 123825"/>
                  <a:gd name="connsiteX4" fmla="*/ 38938 w 125047"/>
                  <a:gd name="connsiteY4" fmla="*/ 102394 h 123825"/>
                  <a:gd name="connsiteX5" fmla="*/ 46082 w 125047"/>
                  <a:gd name="connsiteY5" fmla="*/ 107156 h 123825"/>
                  <a:gd name="connsiteX6" fmla="*/ 60369 w 125047"/>
                  <a:gd name="connsiteY6" fmla="*/ 111919 h 123825"/>
                  <a:gd name="connsiteX7" fmla="*/ 81801 w 125047"/>
                  <a:gd name="connsiteY7" fmla="*/ 123825 h 123825"/>
                  <a:gd name="connsiteX8" fmla="*/ 122282 w 125047"/>
                  <a:gd name="connsiteY8" fmla="*/ 121444 h 123825"/>
                  <a:gd name="connsiteX9" fmla="*/ 124663 w 125047"/>
                  <a:gd name="connsiteY9" fmla="*/ 114300 h 123825"/>
                  <a:gd name="connsiteX10" fmla="*/ 122282 w 125047"/>
                  <a:gd name="connsiteY10" fmla="*/ 38100 h 123825"/>
                  <a:gd name="connsiteX11" fmla="*/ 93707 w 125047"/>
                  <a:gd name="connsiteY11" fmla="*/ 4762 h 123825"/>
                  <a:gd name="connsiteX12" fmla="*/ 79419 w 125047"/>
                  <a:gd name="connsiteY12" fmla="*/ 0 h 123825"/>
                  <a:gd name="connsiteX13" fmla="*/ 3219 w 125047"/>
                  <a:gd name="connsiteY13" fmla="*/ 45244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047" h="123825">
                    <a:moveTo>
                      <a:pt x="3219" y="45244"/>
                    </a:moveTo>
                    <a:cubicBezTo>
                      <a:pt x="-7496" y="54769"/>
                      <a:pt x="11680" y="52720"/>
                      <a:pt x="15126" y="57150"/>
                    </a:cubicBezTo>
                    <a:cubicBezTo>
                      <a:pt x="22064" y="66070"/>
                      <a:pt x="18021" y="65323"/>
                      <a:pt x="22269" y="73819"/>
                    </a:cubicBezTo>
                    <a:cubicBezTo>
                      <a:pt x="23549" y="76379"/>
                      <a:pt x="25444" y="78581"/>
                      <a:pt x="27032" y="80962"/>
                    </a:cubicBezTo>
                    <a:cubicBezTo>
                      <a:pt x="31633" y="94765"/>
                      <a:pt x="29067" y="94168"/>
                      <a:pt x="38938" y="102394"/>
                    </a:cubicBezTo>
                    <a:cubicBezTo>
                      <a:pt x="41137" y="104226"/>
                      <a:pt x="43467" y="105994"/>
                      <a:pt x="46082" y="107156"/>
                    </a:cubicBezTo>
                    <a:cubicBezTo>
                      <a:pt x="50669" y="109195"/>
                      <a:pt x="56192" y="109134"/>
                      <a:pt x="60369" y="111919"/>
                    </a:cubicBezTo>
                    <a:cubicBezTo>
                      <a:pt x="76746" y="122836"/>
                      <a:pt x="69227" y="119634"/>
                      <a:pt x="81801" y="123825"/>
                    </a:cubicBezTo>
                    <a:cubicBezTo>
                      <a:pt x="95295" y="123031"/>
                      <a:pt x="109087" y="124376"/>
                      <a:pt x="122282" y="121444"/>
                    </a:cubicBezTo>
                    <a:cubicBezTo>
                      <a:pt x="124732" y="120899"/>
                      <a:pt x="124663" y="116810"/>
                      <a:pt x="124663" y="114300"/>
                    </a:cubicBezTo>
                    <a:cubicBezTo>
                      <a:pt x="124663" y="88888"/>
                      <a:pt x="126460" y="63167"/>
                      <a:pt x="122282" y="38100"/>
                    </a:cubicBezTo>
                    <a:cubicBezTo>
                      <a:pt x="120320" y="26325"/>
                      <a:pt x="106254" y="8944"/>
                      <a:pt x="93707" y="4762"/>
                    </a:cubicBezTo>
                    <a:lnTo>
                      <a:pt x="79419" y="0"/>
                    </a:lnTo>
                    <a:cubicBezTo>
                      <a:pt x="11158" y="2438"/>
                      <a:pt x="13934" y="35719"/>
                      <a:pt x="3219" y="452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170" name="Freeform: Shape 272">
              <a:extLst>
                <a:ext uri="{FF2B5EF4-FFF2-40B4-BE49-F238E27FC236}">
                  <a16:creationId xmlns:a16="http://schemas.microsoft.com/office/drawing/2014/main" id="{A0C9B9CF-F3E3-49EE-84B5-744BE1D443D0}"/>
                </a:ext>
              </a:extLst>
            </p:cNvPr>
            <p:cNvSpPr/>
            <p:nvPr/>
          </p:nvSpPr>
          <p:spPr>
            <a:xfrm>
              <a:off x="1280668" y="3714213"/>
              <a:ext cx="80226" cy="72475"/>
            </a:xfrm>
            <a:custGeom>
              <a:avLst/>
              <a:gdLst>
                <a:gd name="connsiteX0" fmla="*/ 36163 w 80226"/>
                <a:gd name="connsiteY0" fmla="*/ 67212 h 72475"/>
                <a:gd name="connsiteX1" fmla="*/ 76645 w 80226"/>
                <a:gd name="connsiteY1" fmla="*/ 64831 h 72475"/>
                <a:gd name="connsiteX2" fmla="*/ 74263 w 80226"/>
                <a:gd name="connsiteY2" fmla="*/ 29112 h 72475"/>
                <a:gd name="connsiteX3" fmla="*/ 69501 w 80226"/>
                <a:gd name="connsiteY3" fmla="*/ 21968 h 72475"/>
                <a:gd name="connsiteX4" fmla="*/ 55213 w 80226"/>
                <a:gd name="connsiteY4" fmla="*/ 5300 h 72475"/>
                <a:gd name="connsiteX5" fmla="*/ 48070 w 80226"/>
                <a:gd name="connsiteY5" fmla="*/ 537 h 72475"/>
                <a:gd name="connsiteX6" fmla="*/ 5207 w 80226"/>
                <a:gd name="connsiteY6" fmla="*/ 2918 h 72475"/>
                <a:gd name="connsiteX7" fmla="*/ 445 w 80226"/>
                <a:gd name="connsiteY7" fmla="*/ 19587 h 72475"/>
                <a:gd name="connsiteX8" fmla="*/ 36163 w 80226"/>
                <a:gd name="connsiteY8" fmla="*/ 67212 h 7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226" h="72475">
                  <a:moveTo>
                    <a:pt x="36163" y="67212"/>
                  </a:moveTo>
                  <a:cubicBezTo>
                    <a:pt x="48863" y="74753"/>
                    <a:pt x="67087" y="74389"/>
                    <a:pt x="76645" y="64831"/>
                  </a:cubicBezTo>
                  <a:cubicBezTo>
                    <a:pt x="85083" y="56393"/>
                    <a:pt x="76225" y="40882"/>
                    <a:pt x="74263" y="29112"/>
                  </a:cubicBezTo>
                  <a:cubicBezTo>
                    <a:pt x="73792" y="26289"/>
                    <a:pt x="71164" y="24297"/>
                    <a:pt x="69501" y="21968"/>
                  </a:cubicBezTo>
                  <a:cubicBezTo>
                    <a:pt x="64862" y="15473"/>
                    <a:pt x="61324" y="10392"/>
                    <a:pt x="55213" y="5300"/>
                  </a:cubicBezTo>
                  <a:cubicBezTo>
                    <a:pt x="53015" y="3468"/>
                    <a:pt x="50451" y="2125"/>
                    <a:pt x="48070" y="537"/>
                  </a:cubicBezTo>
                  <a:cubicBezTo>
                    <a:pt x="33782" y="1331"/>
                    <a:pt x="18493" y="-2396"/>
                    <a:pt x="5207" y="2918"/>
                  </a:cubicBezTo>
                  <a:cubicBezTo>
                    <a:pt x="-158" y="5064"/>
                    <a:pt x="1847" y="13981"/>
                    <a:pt x="445" y="19587"/>
                  </a:cubicBezTo>
                  <a:cubicBezTo>
                    <a:pt x="-3806" y="36589"/>
                    <a:pt x="23463" y="59671"/>
                    <a:pt x="36163" y="67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grpSp>
        <p:nvGrpSpPr>
          <p:cNvPr id="174" name="Group 173">
            <a:extLst>
              <a:ext uri="{FF2B5EF4-FFF2-40B4-BE49-F238E27FC236}">
                <a16:creationId xmlns:a16="http://schemas.microsoft.com/office/drawing/2014/main" id="{855A226B-E1D0-431E-A4BE-FE51671EBE1B}"/>
              </a:ext>
            </a:extLst>
          </p:cNvPr>
          <p:cNvGrpSpPr/>
          <p:nvPr/>
        </p:nvGrpSpPr>
        <p:grpSpPr>
          <a:xfrm>
            <a:off x="6024910" y="4001888"/>
            <a:ext cx="205789" cy="311491"/>
            <a:chOff x="1246774" y="3664744"/>
            <a:chExt cx="205789" cy="311491"/>
          </a:xfrm>
        </p:grpSpPr>
        <p:grpSp>
          <p:nvGrpSpPr>
            <p:cNvPr id="175" name="Group 174">
              <a:extLst>
                <a:ext uri="{FF2B5EF4-FFF2-40B4-BE49-F238E27FC236}">
                  <a16:creationId xmlns:a16="http://schemas.microsoft.com/office/drawing/2014/main" id="{95AF22AD-DDDB-4D1C-B8AB-35435F4E3CAE}"/>
                </a:ext>
              </a:extLst>
            </p:cNvPr>
            <p:cNvGrpSpPr/>
            <p:nvPr/>
          </p:nvGrpSpPr>
          <p:grpSpPr>
            <a:xfrm>
              <a:off x="1246774" y="3664744"/>
              <a:ext cx="205789" cy="311491"/>
              <a:chOff x="1246774" y="3664744"/>
              <a:chExt cx="205789" cy="311491"/>
            </a:xfrm>
          </p:grpSpPr>
          <p:sp>
            <p:nvSpPr>
              <p:cNvPr id="177" name="Isosceles Triangle 176">
                <a:extLst>
                  <a:ext uri="{FF2B5EF4-FFF2-40B4-BE49-F238E27FC236}">
                    <a16:creationId xmlns:a16="http://schemas.microsoft.com/office/drawing/2014/main" id="{A542D398-1AAB-46DD-8308-4A9B9405D070}"/>
                  </a:ext>
                </a:extLst>
              </p:cNvPr>
              <p:cNvSpPr/>
              <p:nvPr/>
            </p:nvSpPr>
            <p:spPr>
              <a:xfrm>
                <a:off x="1246774" y="3731419"/>
                <a:ext cx="205789" cy="24481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78" name="Freeform: Shape 288">
                <a:extLst>
                  <a:ext uri="{FF2B5EF4-FFF2-40B4-BE49-F238E27FC236}">
                    <a16:creationId xmlns:a16="http://schemas.microsoft.com/office/drawing/2014/main" id="{585CA3F5-4BF0-4D47-AC0E-32C43F61F480}"/>
                  </a:ext>
                </a:extLst>
              </p:cNvPr>
              <p:cNvSpPr/>
              <p:nvPr/>
            </p:nvSpPr>
            <p:spPr>
              <a:xfrm>
                <a:off x="1265987" y="3664744"/>
                <a:ext cx="125047" cy="123825"/>
              </a:xfrm>
              <a:custGeom>
                <a:avLst/>
                <a:gdLst>
                  <a:gd name="connsiteX0" fmla="*/ 3219 w 125047"/>
                  <a:gd name="connsiteY0" fmla="*/ 45244 h 123825"/>
                  <a:gd name="connsiteX1" fmla="*/ 15126 w 125047"/>
                  <a:gd name="connsiteY1" fmla="*/ 57150 h 123825"/>
                  <a:gd name="connsiteX2" fmla="*/ 22269 w 125047"/>
                  <a:gd name="connsiteY2" fmla="*/ 73819 h 123825"/>
                  <a:gd name="connsiteX3" fmla="*/ 27032 w 125047"/>
                  <a:gd name="connsiteY3" fmla="*/ 80962 h 123825"/>
                  <a:gd name="connsiteX4" fmla="*/ 38938 w 125047"/>
                  <a:gd name="connsiteY4" fmla="*/ 102394 h 123825"/>
                  <a:gd name="connsiteX5" fmla="*/ 46082 w 125047"/>
                  <a:gd name="connsiteY5" fmla="*/ 107156 h 123825"/>
                  <a:gd name="connsiteX6" fmla="*/ 60369 w 125047"/>
                  <a:gd name="connsiteY6" fmla="*/ 111919 h 123825"/>
                  <a:gd name="connsiteX7" fmla="*/ 81801 w 125047"/>
                  <a:gd name="connsiteY7" fmla="*/ 123825 h 123825"/>
                  <a:gd name="connsiteX8" fmla="*/ 122282 w 125047"/>
                  <a:gd name="connsiteY8" fmla="*/ 121444 h 123825"/>
                  <a:gd name="connsiteX9" fmla="*/ 124663 w 125047"/>
                  <a:gd name="connsiteY9" fmla="*/ 114300 h 123825"/>
                  <a:gd name="connsiteX10" fmla="*/ 122282 w 125047"/>
                  <a:gd name="connsiteY10" fmla="*/ 38100 h 123825"/>
                  <a:gd name="connsiteX11" fmla="*/ 93707 w 125047"/>
                  <a:gd name="connsiteY11" fmla="*/ 4762 h 123825"/>
                  <a:gd name="connsiteX12" fmla="*/ 79419 w 125047"/>
                  <a:gd name="connsiteY12" fmla="*/ 0 h 123825"/>
                  <a:gd name="connsiteX13" fmla="*/ 3219 w 125047"/>
                  <a:gd name="connsiteY13" fmla="*/ 45244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047" h="123825">
                    <a:moveTo>
                      <a:pt x="3219" y="45244"/>
                    </a:moveTo>
                    <a:cubicBezTo>
                      <a:pt x="-7496" y="54769"/>
                      <a:pt x="11680" y="52720"/>
                      <a:pt x="15126" y="57150"/>
                    </a:cubicBezTo>
                    <a:cubicBezTo>
                      <a:pt x="22064" y="66070"/>
                      <a:pt x="18021" y="65323"/>
                      <a:pt x="22269" y="73819"/>
                    </a:cubicBezTo>
                    <a:cubicBezTo>
                      <a:pt x="23549" y="76379"/>
                      <a:pt x="25444" y="78581"/>
                      <a:pt x="27032" y="80962"/>
                    </a:cubicBezTo>
                    <a:cubicBezTo>
                      <a:pt x="31633" y="94765"/>
                      <a:pt x="29067" y="94168"/>
                      <a:pt x="38938" y="102394"/>
                    </a:cubicBezTo>
                    <a:cubicBezTo>
                      <a:pt x="41137" y="104226"/>
                      <a:pt x="43467" y="105994"/>
                      <a:pt x="46082" y="107156"/>
                    </a:cubicBezTo>
                    <a:cubicBezTo>
                      <a:pt x="50669" y="109195"/>
                      <a:pt x="56192" y="109134"/>
                      <a:pt x="60369" y="111919"/>
                    </a:cubicBezTo>
                    <a:cubicBezTo>
                      <a:pt x="76746" y="122836"/>
                      <a:pt x="69227" y="119634"/>
                      <a:pt x="81801" y="123825"/>
                    </a:cubicBezTo>
                    <a:cubicBezTo>
                      <a:pt x="95295" y="123031"/>
                      <a:pt x="109087" y="124376"/>
                      <a:pt x="122282" y="121444"/>
                    </a:cubicBezTo>
                    <a:cubicBezTo>
                      <a:pt x="124732" y="120899"/>
                      <a:pt x="124663" y="116810"/>
                      <a:pt x="124663" y="114300"/>
                    </a:cubicBezTo>
                    <a:cubicBezTo>
                      <a:pt x="124663" y="88888"/>
                      <a:pt x="126460" y="63167"/>
                      <a:pt x="122282" y="38100"/>
                    </a:cubicBezTo>
                    <a:cubicBezTo>
                      <a:pt x="120320" y="26325"/>
                      <a:pt x="106254" y="8944"/>
                      <a:pt x="93707" y="4762"/>
                    </a:cubicBezTo>
                    <a:lnTo>
                      <a:pt x="79419" y="0"/>
                    </a:lnTo>
                    <a:cubicBezTo>
                      <a:pt x="11158" y="2438"/>
                      <a:pt x="13934" y="35719"/>
                      <a:pt x="3219" y="452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176" name="Freeform: Shape 286">
              <a:extLst>
                <a:ext uri="{FF2B5EF4-FFF2-40B4-BE49-F238E27FC236}">
                  <a16:creationId xmlns:a16="http://schemas.microsoft.com/office/drawing/2014/main" id="{873959DE-03AF-4066-B853-512BA5DF87E1}"/>
                </a:ext>
              </a:extLst>
            </p:cNvPr>
            <p:cNvSpPr/>
            <p:nvPr/>
          </p:nvSpPr>
          <p:spPr>
            <a:xfrm>
              <a:off x="1280668" y="3714213"/>
              <a:ext cx="80226" cy="72475"/>
            </a:xfrm>
            <a:custGeom>
              <a:avLst/>
              <a:gdLst>
                <a:gd name="connsiteX0" fmla="*/ 36163 w 80226"/>
                <a:gd name="connsiteY0" fmla="*/ 67212 h 72475"/>
                <a:gd name="connsiteX1" fmla="*/ 76645 w 80226"/>
                <a:gd name="connsiteY1" fmla="*/ 64831 h 72475"/>
                <a:gd name="connsiteX2" fmla="*/ 74263 w 80226"/>
                <a:gd name="connsiteY2" fmla="*/ 29112 h 72475"/>
                <a:gd name="connsiteX3" fmla="*/ 69501 w 80226"/>
                <a:gd name="connsiteY3" fmla="*/ 21968 h 72475"/>
                <a:gd name="connsiteX4" fmla="*/ 55213 w 80226"/>
                <a:gd name="connsiteY4" fmla="*/ 5300 h 72475"/>
                <a:gd name="connsiteX5" fmla="*/ 48070 w 80226"/>
                <a:gd name="connsiteY5" fmla="*/ 537 h 72475"/>
                <a:gd name="connsiteX6" fmla="*/ 5207 w 80226"/>
                <a:gd name="connsiteY6" fmla="*/ 2918 h 72475"/>
                <a:gd name="connsiteX7" fmla="*/ 445 w 80226"/>
                <a:gd name="connsiteY7" fmla="*/ 19587 h 72475"/>
                <a:gd name="connsiteX8" fmla="*/ 36163 w 80226"/>
                <a:gd name="connsiteY8" fmla="*/ 67212 h 7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226" h="72475">
                  <a:moveTo>
                    <a:pt x="36163" y="67212"/>
                  </a:moveTo>
                  <a:cubicBezTo>
                    <a:pt x="48863" y="74753"/>
                    <a:pt x="67087" y="74389"/>
                    <a:pt x="76645" y="64831"/>
                  </a:cubicBezTo>
                  <a:cubicBezTo>
                    <a:pt x="85083" y="56393"/>
                    <a:pt x="76225" y="40882"/>
                    <a:pt x="74263" y="29112"/>
                  </a:cubicBezTo>
                  <a:cubicBezTo>
                    <a:pt x="73792" y="26289"/>
                    <a:pt x="71164" y="24297"/>
                    <a:pt x="69501" y="21968"/>
                  </a:cubicBezTo>
                  <a:cubicBezTo>
                    <a:pt x="64862" y="15473"/>
                    <a:pt x="61324" y="10392"/>
                    <a:pt x="55213" y="5300"/>
                  </a:cubicBezTo>
                  <a:cubicBezTo>
                    <a:pt x="53015" y="3468"/>
                    <a:pt x="50451" y="2125"/>
                    <a:pt x="48070" y="537"/>
                  </a:cubicBezTo>
                  <a:cubicBezTo>
                    <a:pt x="33782" y="1331"/>
                    <a:pt x="18493" y="-2396"/>
                    <a:pt x="5207" y="2918"/>
                  </a:cubicBezTo>
                  <a:cubicBezTo>
                    <a:pt x="-158" y="5064"/>
                    <a:pt x="1847" y="13981"/>
                    <a:pt x="445" y="19587"/>
                  </a:cubicBezTo>
                  <a:cubicBezTo>
                    <a:pt x="-3806" y="36589"/>
                    <a:pt x="23463" y="59671"/>
                    <a:pt x="36163" y="67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grpSp>
        <p:nvGrpSpPr>
          <p:cNvPr id="180" name="Group 179">
            <a:extLst>
              <a:ext uri="{FF2B5EF4-FFF2-40B4-BE49-F238E27FC236}">
                <a16:creationId xmlns:a16="http://schemas.microsoft.com/office/drawing/2014/main" id="{0E26DC2A-DAD2-4E80-896C-D74258994ACC}"/>
              </a:ext>
            </a:extLst>
          </p:cNvPr>
          <p:cNvGrpSpPr/>
          <p:nvPr/>
        </p:nvGrpSpPr>
        <p:grpSpPr>
          <a:xfrm>
            <a:off x="6590500" y="4007952"/>
            <a:ext cx="205789" cy="311491"/>
            <a:chOff x="1246774" y="3664744"/>
            <a:chExt cx="205789" cy="311491"/>
          </a:xfrm>
        </p:grpSpPr>
        <p:grpSp>
          <p:nvGrpSpPr>
            <p:cNvPr id="181" name="Group 180">
              <a:extLst>
                <a:ext uri="{FF2B5EF4-FFF2-40B4-BE49-F238E27FC236}">
                  <a16:creationId xmlns:a16="http://schemas.microsoft.com/office/drawing/2014/main" id="{435A640D-07D2-4C93-A2A6-C611D665E844}"/>
                </a:ext>
              </a:extLst>
            </p:cNvPr>
            <p:cNvGrpSpPr/>
            <p:nvPr/>
          </p:nvGrpSpPr>
          <p:grpSpPr>
            <a:xfrm>
              <a:off x="1246774" y="3664744"/>
              <a:ext cx="205789" cy="311491"/>
              <a:chOff x="1246774" y="3664744"/>
              <a:chExt cx="205789" cy="311491"/>
            </a:xfrm>
          </p:grpSpPr>
          <p:sp>
            <p:nvSpPr>
              <p:cNvPr id="183" name="Isosceles Triangle 182">
                <a:extLst>
                  <a:ext uri="{FF2B5EF4-FFF2-40B4-BE49-F238E27FC236}">
                    <a16:creationId xmlns:a16="http://schemas.microsoft.com/office/drawing/2014/main" id="{C12FD18C-E5E6-45A9-88A6-48EFBE2160C8}"/>
                  </a:ext>
                </a:extLst>
              </p:cNvPr>
              <p:cNvSpPr/>
              <p:nvPr/>
            </p:nvSpPr>
            <p:spPr>
              <a:xfrm>
                <a:off x="1246774" y="3731419"/>
                <a:ext cx="205789" cy="24481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84" name="Freeform: Shape 302">
                <a:extLst>
                  <a:ext uri="{FF2B5EF4-FFF2-40B4-BE49-F238E27FC236}">
                    <a16:creationId xmlns:a16="http://schemas.microsoft.com/office/drawing/2014/main" id="{BDC17DED-9D21-416E-A0FD-6A00C2299D71}"/>
                  </a:ext>
                </a:extLst>
              </p:cNvPr>
              <p:cNvSpPr/>
              <p:nvPr/>
            </p:nvSpPr>
            <p:spPr>
              <a:xfrm>
                <a:off x="1265987" y="3664744"/>
                <a:ext cx="125047" cy="123825"/>
              </a:xfrm>
              <a:custGeom>
                <a:avLst/>
                <a:gdLst>
                  <a:gd name="connsiteX0" fmla="*/ 3219 w 125047"/>
                  <a:gd name="connsiteY0" fmla="*/ 45244 h 123825"/>
                  <a:gd name="connsiteX1" fmla="*/ 15126 w 125047"/>
                  <a:gd name="connsiteY1" fmla="*/ 57150 h 123825"/>
                  <a:gd name="connsiteX2" fmla="*/ 22269 w 125047"/>
                  <a:gd name="connsiteY2" fmla="*/ 73819 h 123825"/>
                  <a:gd name="connsiteX3" fmla="*/ 27032 w 125047"/>
                  <a:gd name="connsiteY3" fmla="*/ 80962 h 123825"/>
                  <a:gd name="connsiteX4" fmla="*/ 38938 w 125047"/>
                  <a:gd name="connsiteY4" fmla="*/ 102394 h 123825"/>
                  <a:gd name="connsiteX5" fmla="*/ 46082 w 125047"/>
                  <a:gd name="connsiteY5" fmla="*/ 107156 h 123825"/>
                  <a:gd name="connsiteX6" fmla="*/ 60369 w 125047"/>
                  <a:gd name="connsiteY6" fmla="*/ 111919 h 123825"/>
                  <a:gd name="connsiteX7" fmla="*/ 81801 w 125047"/>
                  <a:gd name="connsiteY7" fmla="*/ 123825 h 123825"/>
                  <a:gd name="connsiteX8" fmla="*/ 122282 w 125047"/>
                  <a:gd name="connsiteY8" fmla="*/ 121444 h 123825"/>
                  <a:gd name="connsiteX9" fmla="*/ 124663 w 125047"/>
                  <a:gd name="connsiteY9" fmla="*/ 114300 h 123825"/>
                  <a:gd name="connsiteX10" fmla="*/ 122282 w 125047"/>
                  <a:gd name="connsiteY10" fmla="*/ 38100 h 123825"/>
                  <a:gd name="connsiteX11" fmla="*/ 93707 w 125047"/>
                  <a:gd name="connsiteY11" fmla="*/ 4762 h 123825"/>
                  <a:gd name="connsiteX12" fmla="*/ 79419 w 125047"/>
                  <a:gd name="connsiteY12" fmla="*/ 0 h 123825"/>
                  <a:gd name="connsiteX13" fmla="*/ 3219 w 125047"/>
                  <a:gd name="connsiteY13" fmla="*/ 45244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047" h="123825">
                    <a:moveTo>
                      <a:pt x="3219" y="45244"/>
                    </a:moveTo>
                    <a:cubicBezTo>
                      <a:pt x="-7496" y="54769"/>
                      <a:pt x="11680" y="52720"/>
                      <a:pt x="15126" y="57150"/>
                    </a:cubicBezTo>
                    <a:cubicBezTo>
                      <a:pt x="22064" y="66070"/>
                      <a:pt x="18021" y="65323"/>
                      <a:pt x="22269" y="73819"/>
                    </a:cubicBezTo>
                    <a:cubicBezTo>
                      <a:pt x="23549" y="76379"/>
                      <a:pt x="25444" y="78581"/>
                      <a:pt x="27032" y="80962"/>
                    </a:cubicBezTo>
                    <a:cubicBezTo>
                      <a:pt x="31633" y="94765"/>
                      <a:pt x="29067" y="94168"/>
                      <a:pt x="38938" y="102394"/>
                    </a:cubicBezTo>
                    <a:cubicBezTo>
                      <a:pt x="41137" y="104226"/>
                      <a:pt x="43467" y="105994"/>
                      <a:pt x="46082" y="107156"/>
                    </a:cubicBezTo>
                    <a:cubicBezTo>
                      <a:pt x="50669" y="109195"/>
                      <a:pt x="56192" y="109134"/>
                      <a:pt x="60369" y="111919"/>
                    </a:cubicBezTo>
                    <a:cubicBezTo>
                      <a:pt x="76746" y="122836"/>
                      <a:pt x="69227" y="119634"/>
                      <a:pt x="81801" y="123825"/>
                    </a:cubicBezTo>
                    <a:cubicBezTo>
                      <a:pt x="95295" y="123031"/>
                      <a:pt x="109087" y="124376"/>
                      <a:pt x="122282" y="121444"/>
                    </a:cubicBezTo>
                    <a:cubicBezTo>
                      <a:pt x="124732" y="120899"/>
                      <a:pt x="124663" y="116810"/>
                      <a:pt x="124663" y="114300"/>
                    </a:cubicBezTo>
                    <a:cubicBezTo>
                      <a:pt x="124663" y="88888"/>
                      <a:pt x="126460" y="63167"/>
                      <a:pt x="122282" y="38100"/>
                    </a:cubicBezTo>
                    <a:cubicBezTo>
                      <a:pt x="120320" y="26325"/>
                      <a:pt x="106254" y="8944"/>
                      <a:pt x="93707" y="4762"/>
                    </a:cubicBezTo>
                    <a:lnTo>
                      <a:pt x="79419" y="0"/>
                    </a:lnTo>
                    <a:cubicBezTo>
                      <a:pt x="11158" y="2438"/>
                      <a:pt x="13934" y="35719"/>
                      <a:pt x="3219" y="452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182" name="Freeform: Shape 300">
              <a:extLst>
                <a:ext uri="{FF2B5EF4-FFF2-40B4-BE49-F238E27FC236}">
                  <a16:creationId xmlns:a16="http://schemas.microsoft.com/office/drawing/2014/main" id="{2A4EDC59-EAFD-4957-AF5F-FA66D8E1815C}"/>
                </a:ext>
              </a:extLst>
            </p:cNvPr>
            <p:cNvSpPr/>
            <p:nvPr/>
          </p:nvSpPr>
          <p:spPr>
            <a:xfrm>
              <a:off x="1280668" y="3714213"/>
              <a:ext cx="80226" cy="72475"/>
            </a:xfrm>
            <a:custGeom>
              <a:avLst/>
              <a:gdLst>
                <a:gd name="connsiteX0" fmla="*/ 36163 w 80226"/>
                <a:gd name="connsiteY0" fmla="*/ 67212 h 72475"/>
                <a:gd name="connsiteX1" fmla="*/ 76645 w 80226"/>
                <a:gd name="connsiteY1" fmla="*/ 64831 h 72475"/>
                <a:gd name="connsiteX2" fmla="*/ 74263 w 80226"/>
                <a:gd name="connsiteY2" fmla="*/ 29112 h 72475"/>
                <a:gd name="connsiteX3" fmla="*/ 69501 w 80226"/>
                <a:gd name="connsiteY3" fmla="*/ 21968 h 72475"/>
                <a:gd name="connsiteX4" fmla="*/ 55213 w 80226"/>
                <a:gd name="connsiteY4" fmla="*/ 5300 h 72475"/>
                <a:gd name="connsiteX5" fmla="*/ 48070 w 80226"/>
                <a:gd name="connsiteY5" fmla="*/ 537 h 72475"/>
                <a:gd name="connsiteX6" fmla="*/ 5207 w 80226"/>
                <a:gd name="connsiteY6" fmla="*/ 2918 h 72475"/>
                <a:gd name="connsiteX7" fmla="*/ 445 w 80226"/>
                <a:gd name="connsiteY7" fmla="*/ 19587 h 72475"/>
                <a:gd name="connsiteX8" fmla="*/ 36163 w 80226"/>
                <a:gd name="connsiteY8" fmla="*/ 67212 h 7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226" h="72475">
                  <a:moveTo>
                    <a:pt x="36163" y="67212"/>
                  </a:moveTo>
                  <a:cubicBezTo>
                    <a:pt x="48863" y="74753"/>
                    <a:pt x="67087" y="74389"/>
                    <a:pt x="76645" y="64831"/>
                  </a:cubicBezTo>
                  <a:cubicBezTo>
                    <a:pt x="85083" y="56393"/>
                    <a:pt x="76225" y="40882"/>
                    <a:pt x="74263" y="29112"/>
                  </a:cubicBezTo>
                  <a:cubicBezTo>
                    <a:pt x="73792" y="26289"/>
                    <a:pt x="71164" y="24297"/>
                    <a:pt x="69501" y="21968"/>
                  </a:cubicBezTo>
                  <a:cubicBezTo>
                    <a:pt x="64862" y="15473"/>
                    <a:pt x="61324" y="10392"/>
                    <a:pt x="55213" y="5300"/>
                  </a:cubicBezTo>
                  <a:cubicBezTo>
                    <a:pt x="53015" y="3468"/>
                    <a:pt x="50451" y="2125"/>
                    <a:pt x="48070" y="537"/>
                  </a:cubicBezTo>
                  <a:cubicBezTo>
                    <a:pt x="33782" y="1331"/>
                    <a:pt x="18493" y="-2396"/>
                    <a:pt x="5207" y="2918"/>
                  </a:cubicBezTo>
                  <a:cubicBezTo>
                    <a:pt x="-158" y="5064"/>
                    <a:pt x="1847" y="13981"/>
                    <a:pt x="445" y="19587"/>
                  </a:cubicBezTo>
                  <a:cubicBezTo>
                    <a:pt x="-3806" y="36589"/>
                    <a:pt x="23463" y="59671"/>
                    <a:pt x="36163" y="67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grpSp>
        <p:nvGrpSpPr>
          <p:cNvPr id="186" name="Group 185">
            <a:extLst>
              <a:ext uri="{FF2B5EF4-FFF2-40B4-BE49-F238E27FC236}">
                <a16:creationId xmlns:a16="http://schemas.microsoft.com/office/drawing/2014/main" id="{BE938A5D-987D-498E-82AF-8602FB3B5D40}"/>
              </a:ext>
            </a:extLst>
          </p:cNvPr>
          <p:cNvGrpSpPr/>
          <p:nvPr/>
        </p:nvGrpSpPr>
        <p:grpSpPr>
          <a:xfrm>
            <a:off x="7155913" y="4009102"/>
            <a:ext cx="205789" cy="311491"/>
            <a:chOff x="1246774" y="3664744"/>
            <a:chExt cx="205789" cy="311491"/>
          </a:xfrm>
        </p:grpSpPr>
        <p:grpSp>
          <p:nvGrpSpPr>
            <p:cNvPr id="187" name="Group 186">
              <a:extLst>
                <a:ext uri="{FF2B5EF4-FFF2-40B4-BE49-F238E27FC236}">
                  <a16:creationId xmlns:a16="http://schemas.microsoft.com/office/drawing/2014/main" id="{9BC244C0-CB66-46CD-8F39-278AC5D5942E}"/>
                </a:ext>
              </a:extLst>
            </p:cNvPr>
            <p:cNvGrpSpPr/>
            <p:nvPr/>
          </p:nvGrpSpPr>
          <p:grpSpPr>
            <a:xfrm>
              <a:off x="1246774" y="3664744"/>
              <a:ext cx="205789" cy="311491"/>
              <a:chOff x="1246774" y="3664744"/>
              <a:chExt cx="205789" cy="311491"/>
            </a:xfrm>
          </p:grpSpPr>
          <p:sp>
            <p:nvSpPr>
              <p:cNvPr id="189" name="Isosceles Triangle 188">
                <a:extLst>
                  <a:ext uri="{FF2B5EF4-FFF2-40B4-BE49-F238E27FC236}">
                    <a16:creationId xmlns:a16="http://schemas.microsoft.com/office/drawing/2014/main" id="{C4C19117-F7B4-428D-BEC7-0EC4BB552013}"/>
                  </a:ext>
                </a:extLst>
              </p:cNvPr>
              <p:cNvSpPr/>
              <p:nvPr/>
            </p:nvSpPr>
            <p:spPr>
              <a:xfrm>
                <a:off x="1246774" y="3731419"/>
                <a:ext cx="205789" cy="24481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90" name="Freeform: Shape 316">
                <a:extLst>
                  <a:ext uri="{FF2B5EF4-FFF2-40B4-BE49-F238E27FC236}">
                    <a16:creationId xmlns:a16="http://schemas.microsoft.com/office/drawing/2014/main" id="{F3AD36B7-45B8-42B7-BF82-145A9D78CCD1}"/>
                  </a:ext>
                </a:extLst>
              </p:cNvPr>
              <p:cNvSpPr/>
              <p:nvPr/>
            </p:nvSpPr>
            <p:spPr>
              <a:xfrm>
                <a:off x="1265987" y="3664744"/>
                <a:ext cx="125047" cy="123825"/>
              </a:xfrm>
              <a:custGeom>
                <a:avLst/>
                <a:gdLst>
                  <a:gd name="connsiteX0" fmla="*/ 3219 w 125047"/>
                  <a:gd name="connsiteY0" fmla="*/ 45244 h 123825"/>
                  <a:gd name="connsiteX1" fmla="*/ 15126 w 125047"/>
                  <a:gd name="connsiteY1" fmla="*/ 57150 h 123825"/>
                  <a:gd name="connsiteX2" fmla="*/ 22269 w 125047"/>
                  <a:gd name="connsiteY2" fmla="*/ 73819 h 123825"/>
                  <a:gd name="connsiteX3" fmla="*/ 27032 w 125047"/>
                  <a:gd name="connsiteY3" fmla="*/ 80962 h 123825"/>
                  <a:gd name="connsiteX4" fmla="*/ 38938 w 125047"/>
                  <a:gd name="connsiteY4" fmla="*/ 102394 h 123825"/>
                  <a:gd name="connsiteX5" fmla="*/ 46082 w 125047"/>
                  <a:gd name="connsiteY5" fmla="*/ 107156 h 123825"/>
                  <a:gd name="connsiteX6" fmla="*/ 60369 w 125047"/>
                  <a:gd name="connsiteY6" fmla="*/ 111919 h 123825"/>
                  <a:gd name="connsiteX7" fmla="*/ 81801 w 125047"/>
                  <a:gd name="connsiteY7" fmla="*/ 123825 h 123825"/>
                  <a:gd name="connsiteX8" fmla="*/ 122282 w 125047"/>
                  <a:gd name="connsiteY8" fmla="*/ 121444 h 123825"/>
                  <a:gd name="connsiteX9" fmla="*/ 124663 w 125047"/>
                  <a:gd name="connsiteY9" fmla="*/ 114300 h 123825"/>
                  <a:gd name="connsiteX10" fmla="*/ 122282 w 125047"/>
                  <a:gd name="connsiteY10" fmla="*/ 38100 h 123825"/>
                  <a:gd name="connsiteX11" fmla="*/ 93707 w 125047"/>
                  <a:gd name="connsiteY11" fmla="*/ 4762 h 123825"/>
                  <a:gd name="connsiteX12" fmla="*/ 79419 w 125047"/>
                  <a:gd name="connsiteY12" fmla="*/ 0 h 123825"/>
                  <a:gd name="connsiteX13" fmla="*/ 3219 w 125047"/>
                  <a:gd name="connsiteY13" fmla="*/ 45244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047" h="123825">
                    <a:moveTo>
                      <a:pt x="3219" y="45244"/>
                    </a:moveTo>
                    <a:cubicBezTo>
                      <a:pt x="-7496" y="54769"/>
                      <a:pt x="11680" y="52720"/>
                      <a:pt x="15126" y="57150"/>
                    </a:cubicBezTo>
                    <a:cubicBezTo>
                      <a:pt x="22064" y="66070"/>
                      <a:pt x="18021" y="65323"/>
                      <a:pt x="22269" y="73819"/>
                    </a:cubicBezTo>
                    <a:cubicBezTo>
                      <a:pt x="23549" y="76379"/>
                      <a:pt x="25444" y="78581"/>
                      <a:pt x="27032" y="80962"/>
                    </a:cubicBezTo>
                    <a:cubicBezTo>
                      <a:pt x="31633" y="94765"/>
                      <a:pt x="29067" y="94168"/>
                      <a:pt x="38938" y="102394"/>
                    </a:cubicBezTo>
                    <a:cubicBezTo>
                      <a:pt x="41137" y="104226"/>
                      <a:pt x="43467" y="105994"/>
                      <a:pt x="46082" y="107156"/>
                    </a:cubicBezTo>
                    <a:cubicBezTo>
                      <a:pt x="50669" y="109195"/>
                      <a:pt x="56192" y="109134"/>
                      <a:pt x="60369" y="111919"/>
                    </a:cubicBezTo>
                    <a:cubicBezTo>
                      <a:pt x="76746" y="122836"/>
                      <a:pt x="69227" y="119634"/>
                      <a:pt x="81801" y="123825"/>
                    </a:cubicBezTo>
                    <a:cubicBezTo>
                      <a:pt x="95295" y="123031"/>
                      <a:pt x="109087" y="124376"/>
                      <a:pt x="122282" y="121444"/>
                    </a:cubicBezTo>
                    <a:cubicBezTo>
                      <a:pt x="124732" y="120899"/>
                      <a:pt x="124663" y="116810"/>
                      <a:pt x="124663" y="114300"/>
                    </a:cubicBezTo>
                    <a:cubicBezTo>
                      <a:pt x="124663" y="88888"/>
                      <a:pt x="126460" y="63167"/>
                      <a:pt x="122282" y="38100"/>
                    </a:cubicBezTo>
                    <a:cubicBezTo>
                      <a:pt x="120320" y="26325"/>
                      <a:pt x="106254" y="8944"/>
                      <a:pt x="93707" y="4762"/>
                    </a:cubicBezTo>
                    <a:lnTo>
                      <a:pt x="79419" y="0"/>
                    </a:lnTo>
                    <a:cubicBezTo>
                      <a:pt x="11158" y="2438"/>
                      <a:pt x="13934" y="35719"/>
                      <a:pt x="3219" y="452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188" name="Freeform: Shape 314">
              <a:extLst>
                <a:ext uri="{FF2B5EF4-FFF2-40B4-BE49-F238E27FC236}">
                  <a16:creationId xmlns:a16="http://schemas.microsoft.com/office/drawing/2014/main" id="{1ACBA603-F0DB-49D0-91E0-7933E2695075}"/>
                </a:ext>
              </a:extLst>
            </p:cNvPr>
            <p:cNvSpPr/>
            <p:nvPr/>
          </p:nvSpPr>
          <p:spPr>
            <a:xfrm>
              <a:off x="1280668" y="3714213"/>
              <a:ext cx="80226" cy="72475"/>
            </a:xfrm>
            <a:custGeom>
              <a:avLst/>
              <a:gdLst>
                <a:gd name="connsiteX0" fmla="*/ 36163 w 80226"/>
                <a:gd name="connsiteY0" fmla="*/ 67212 h 72475"/>
                <a:gd name="connsiteX1" fmla="*/ 76645 w 80226"/>
                <a:gd name="connsiteY1" fmla="*/ 64831 h 72475"/>
                <a:gd name="connsiteX2" fmla="*/ 74263 w 80226"/>
                <a:gd name="connsiteY2" fmla="*/ 29112 h 72475"/>
                <a:gd name="connsiteX3" fmla="*/ 69501 w 80226"/>
                <a:gd name="connsiteY3" fmla="*/ 21968 h 72475"/>
                <a:gd name="connsiteX4" fmla="*/ 55213 w 80226"/>
                <a:gd name="connsiteY4" fmla="*/ 5300 h 72475"/>
                <a:gd name="connsiteX5" fmla="*/ 48070 w 80226"/>
                <a:gd name="connsiteY5" fmla="*/ 537 h 72475"/>
                <a:gd name="connsiteX6" fmla="*/ 5207 w 80226"/>
                <a:gd name="connsiteY6" fmla="*/ 2918 h 72475"/>
                <a:gd name="connsiteX7" fmla="*/ 445 w 80226"/>
                <a:gd name="connsiteY7" fmla="*/ 19587 h 72475"/>
                <a:gd name="connsiteX8" fmla="*/ 36163 w 80226"/>
                <a:gd name="connsiteY8" fmla="*/ 67212 h 7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226" h="72475">
                  <a:moveTo>
                    <a:pt x="36163" y="67212"/>
                  </a:moveTo>
                  <a:cubicBezTo>
                    <a:pt x="48863" y="74753"/>
                    <a:pt x="67087" y="74389"/>
                    <a:pt x="76645" y="64831"/>
                  </a:cubicBezTo>
                  <a:cubicBezTo>
                    <a:pt x="85083" y="56393"/>
                    <a:pt x="76225" y="40882"/>
                    <a:pt x="74263" y="29112"/>
                  </a:cubicBezTo>
                  <a:cubicBezTo>
                    <a:pt x="73792" y="26289"/>
                    <a:pt x="71164" y="24297"/>
                    <a:pt x="69501" y="21968"/>
                  </a:cubicBezTo>
                  <a:cubicBezTo>
                    <a:pt x="64862" y="15473"/>
                    <a:pt x="61324" y="10392"/>
                    <a:pt x="55213" y="5300"/>
                  </a:cubicBezTo>
                  <a:cubicBezTo>
                    <a:pt x="53015" y="3468"/>
                    <a:pt x="50451" y="2125"/>
                    <a:pt x="48070" y="537"/>
                  </a:cubicBezTo>
                  <a:cubicBezTo>
                    <a:pt x="33782" y="1331"/>
                    <a:pt x="18493" y="-2396"/>
                    <a:pt x="5207" y="2918"/>
                  </a:cubicBezTo>
                  <a:cubicBezTo>
                    <a:pt x="-158" y="5064"/>
                    <a:pt x="1847" y="13981"/>
                    <a:pt x="445" y="19587"/>
                  </a:cubicBezTo>
                  <a:cubicBezTo>
                    <a:pt x="-3806" y="36589"/>
                    <a:pt x="23463" y="59671"/>
                    <a:pt x="36163" y="67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196" name="Rectangle 195"/>
          <p:cNvSpPr/>
          <p:nvPr/>
        </p:nvSpPr>
        <p:spPr>
          <a:xfrm>
            <a:off x="-1262" y="757799"/>
            <a:ext cx="91452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When the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numerator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and the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denominator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are the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same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, the fraction has a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value of one.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3FAC9E7-0AEB-4D4F-9460-FD60AA4764A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95513" y="2275561"/>
            <a:ext cx="349675" cy="75529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EBFEFEE-2003-46E9-AA3F-B2484AF5E4E7}"/>
              </a:ext>
            </a:extLst>
          </p:cNvPr>
          <p:cNvSpPr txBox="1"/>
          <p:nvPr/>
        </p:nvSpPr>
        <p:spPr>
          <a:xfrm>
            <a:off x="6901503" y="3477220"/>
            <a:ext cx="36853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3600" dirty="0"/>
              <a:t>1</a:t>
            </a:r>
          </a:p>
        </p:txBody>
      </p:sp>
      <p:sp>
        <p:nvSpPr>
          <p:cNvPr id="198" name="TextBox 197">
            <a:extLst>
              <a:ext uri="{FF2B5EF4-FFF2-40B4-BE49-F238E27FC236}">
                <a16:creationId xmlns:a16="http://schemas.microsoft.com/office/drawing/2014/main" id="{35570C48-8306-4233-8F9D-7D2B54FD0832}"/>
              </a:ext>
            </a:extLst>
          </p:cNvPr>
          <p:cNvSpPr txBox="1"/>
          <p:nvPr/>
        </p:nvSpPr>
        <p:spPr>
          <a:xfrm>
            <a:off x="6931643" y="4591293"/>
            <a:ext cx="36853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3600" dirty="0"/>
              <a:t>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3864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" grpId="0"/>
      <p:bldP spid="5" grpId="0" animBg="1"/>
      <p:bldP spid="19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03BBC86-9CDB-4BCE-99A0-8F43B36BDA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9E04273C-44A5-4196-82A6-5148AAD8BF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0" y="78076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When the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numerator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and the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denominator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are the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same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, the fraction has a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value of one.</a:t>
            </a:r>
          </a:p>
        </p:txBody>
      </p:sp>
      <p:sp>
        <p:nvSpPr>
          <p:cNvPr id="4" name="Rectangle 3"/>
          <p:cNvSpPr/>
          <p:nvPr/>
        </p:nvSpPr>
        <p:spPr>
          <a:xfrm>
            <a:off x="900865" y="3247023"/>
            <a:ext cx="85397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dirty="0">
                <a:latin typeface="Myriad Pro"/>
              </a:rPr>
              <a:t> is equal to ___</a:t>
            </a:r>
            <a:endParaRPr lang="en-GB" sz="3200" b="1" dirty="0">
              <a:latin typeface="Myriad Pro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96795" y="3097973"/>
            <a:ext cx="8169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u="sng" dirty="0">
                <a:latin typeface="Myriad Pro"/>
              </a:rPr>
              <a:t>9</a:t>
            </a:r>
          </a:p>
          <a:p>
            <a:r>
              <a:rPr lang="en-GB" sz="2800" dirty="0">
                <a:latin typeface="Myriad Pro"/>
              </a:rPr>
              <a:t>9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26837" y="3158187"/>
            <a:ext cx="8169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u="sng" dirty="0">
                <a:latin typeface="Myriad Pro"/>
              </a:rPr>
              <a:t>5</a:t>
            </a:r>
          </a:p>
          <a:p>
            <a:r>
              <a:rPr lang="en-GB" sz="2800" dirty="0">
                <a:latin typeface="Myriad Pro"/>
              </a:rPr>
              <a:t>5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366340" y="3097973"/>
            <a:ext cx="8169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u="sng" dirty="0">
                <a:latin typeface="Myriad Pro"/>
              </a:rPr>
              <a:t>10</a:t>
            </a:r>
          </a:p>
          <a:p>
            <a:r>
              <a:rPr lang="en-GB" sz="2800" dirty="0">
                <a:latin typeface="Myriad Pro"/>
              </a:rPr>
              <a:t>10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366340" y="3103195"/>
            <a:ext cx="8169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u="sng" dirty="0">
                <a:latin typeface="Myriad Pro"/>
              </a:rPr>
              <a:t>12</a:t>
            </a:r>
          </a:p>
          <a:p>
            <a:r>
              <a:rPr lang="en-GB" sz="2800" dirty="0">
                <a:latin typeface="Myriad Pro"/>
              </a:rPr>
              <a:t>12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936214" y="3185467"/>
            <a:ext cx="8169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7030A0"/>
                </a:solidFill>
                <a:latin typeface="Myriad Pro"/>
              </a:rPr>
              <a:t>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72333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3" grpId="0"/>
      <p:bldP spid="13" grpId="1"/>
      <p:bldP spid="13" grpId="2"/>
      <p:bldP spid="13" grpId="3"/>
      <p:bldP spid="13" grpId="4"/>
      <p:bldP spid="13" grpId="5"/>
      <p:bldP spid="13" grpId="6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80CF05B-5880-43DB-AF87-E94285D15E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753AEC4-62B7-413C-9861-C79C09F2CD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196848" y="1801610"/>
            <a:ext cx="85397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dirty="0">
                <a:latin typeface="Myriad Pro"/>
              </a:rPr>
              <a:t>       is equivalent to ___</a:t>
            </a:r>
            <a:endParaRPr lang="en-GB" sz="3200" b="1" dirty="0">
              <a:latin typeface="Myriad Pro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96849" y="4098467"/>
            <a:ext cx="81614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dirty="0">
                <a:latin typeface="Myriad Pro"/>
              </a:rPr>
              <a:t>    is the same point on the number line as</a:t>
            </a:r>
            <a:endParaRPr lang="en-GB" sz="3200" b="1" dirty="0">
              <a:latin typeface="Myriad Pro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6848" y="2952153"/>
            <a:ext cx="85397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dirty="0">
                <a:latin typeface="Myriad Pro"/>
              </a:rPr>
              <a:t>      has the same value as</a:t>
            </a:r>
            <a:endParaRPr lang="en-GB" sz="3200" b="1" dirty="0">
              <a:latin typeface="Myriad Pro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840036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True or false? Why?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22790" y="1689471"/>
            <a:ext cx="8169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u="sng" dirty="0">
                <a:latin typeface="Myriad Pro"/>
              </a:rPr>
              <a:t>8</a:t>
            </a:r>
          </a:p>
          <a:p>
            <a:r>
              <a:rPr lang="en-GB" sz="2800" dirty="0">
                <a:latin typeface="Myriad Pro"/>
              </a:rPr>
              <a:t>9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23162" y="3938903"/>
            <a:ext cx="8169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u="sng" dirty="0">
                <a:latin typeface="Myriad Pro"/>
              </a:rPr>
              <a:t>9</a:t>
            </a:r>
          </a:p>
          <a:p>
            <a:r>
              <a:rPr lang="en-GB" sz="2800" dirty="0">
                <a:latin typeface="Myriad Pro"/>
              </a:rPr>
              <a:t>9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966149" y="1689471"/>
            <a:ext cx="8169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Myriad Pro"/>
              </a:rPr>
              <a:t>1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08483" y="2829042"/>
            <a:ext cx="8169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Myriad Pro"/>
              </a:rPr>
              <a:t>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096340" y="4030168"/>
            <a:ext cx="8169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Myriad Pro"/>
              </a:rPr>
              <a:t>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B0407CB-DB34-4227-B7DC-198B92CB7FFB}"/>
              </a:ext>
            </a:extLst>
          </p:cNvPr>
          <p:cNvSpPr txBox="1"/>
          <p:nvPr/>
        </p:nvSpPr>
        <p:spPr bwMode="auto">
          <a:xfrm>
            <a:off x="4374631" y="1751027"/>
            <a:ext cx="510076" cy="70788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82CBDD"/>
              </a:buClr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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BFB35FB-3F8E-4032-8C5B-BEDF220EA9DA}"/>
              </a:ext>
            </a:extLst>
          </p:cNvPr>
          <p:cNvSpPr txBox="1"/>
          <p:nvPr/>
        </p:nvSpPr>
        <p:spPr bwMode="auto">
          <a:xfrm>
            <a:off x="5563947" y="2897341"/>
            <a:ext cx="587020" cy="70788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82CBDD"/>
              </a:buClr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BFB35FB-3F8E-4032-8C5B-BEDF220EA9DA}"/>
              </a:ext>
            </a:extLst>
          </p:cNvPr>
          <p:cNvSpPr txBox="1"/>
          <p:nvPr/>
        </p:nvSpPr>
        <p:spPr bwMode="auto">
          <a:xfrm>
            <a:off x="8447458" y="4091724"/>
            <a:ext cx="587020" cy="70788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82CBDD"/>
              </a:buClr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40493" y="2767486"/>
            <a:ext cx="8169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u="sng" dirty="0">
                <a:latin typeface="Myriad Pro"/>
              </a:rPr>
              <a:t>8</a:t>
            </a:r>
          </a:p>
          <a:p>
            <a:r>
              <a:rPr lang="en-GB" sz="2800" dirty="0">
                <a:latin typeface="Myriad Pro"/>
              </a:rPr>
              <a:t>8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32646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9" grpId="0"/>
      <p:bldP spid="12" grpId="0"/>
      <p:bldP spid="15" grpId="0"/>
      <p:bldP spid="16" grpId="0"/>
      <p:bldP spid="17" grpId="0"/>
      <p:bldP spid="19" grpId="0"/>
      <p:bldP spid="20" grpId="0"/>
      <p:bldP spid="21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FB5BBF3-1EFE-4CC7-BF29-CC7A596C8D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77" y="2955269"/>
            <a:ext cx="7907446" cy="3066546"/>
          </a:xfrm>
          <a:prstGeom prst="rect">
            <a:avLst/>
          </a:prstGeom>
        </p:spPr>
      </p:pic>
      <p:sp>
        <p:nvSpPr>
          <p:cNvPr id="113" name="TextBox 112">
            <a:extLst>
              <a:ext uri="{FF2B5EF4-FFF2-40B4-BE49-F238E27FC236}">
                <a16:creationId xmlns:a16="http://schemas.microsoft.com/office/drawing/2014/main" id="{C6813839-0756-45D4-BC78-19E40E50D931}"/>
              </a:ext>
            </a:extLst>
          </p:cNvPr>
          <p:cNvSpPr txBox="1"/>
          <p:nvPr/>
        </p:nvSpPr>
        <p:spPr>
          <a:xfrm>
            <a:off x="-1" y="1115271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Sort these numbers into the correct sorting circles: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309020" y="1698625"/>
            <a:ext cx="254000" cy="723900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301581" y="1697038"/>
            <a:ext cx="533400" cy="73660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75EB5CC-358A-4D66-9F21-8342628CC5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63D12E-1ACC-485C-80C5-75943FB5F4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Oval 3"/>
          <p:cNvSpPr/>
          <p:nvPr/>
        </p:nvSpPr>
        <p:spPr>
          <a:xfrm>
            <a:off x="6145967" y="3811971"/>
            <a:ext cx="2001187" cy="1993692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113883" y="1697038"/>
            <a:ext cx="241300" cy="736600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470186" y="1703388"/>
            <a:ext cx="368300" cy="736600"/>
          </a:xfrm>
          <a:prstGeom prst="rect">
            <a:avLst/>
          </a:prstGeom>
        </p:spPr>
      </p:pic>
      <p:sp>
        <p:nvSpPr>
          <p:cNvPr id="15" name="Oval 14"/>
          <p:cNvSpPr/>
          <p:nvPr/>
        </p:nvSpPr>
        <p:spPr>
          <a:xfrm>
            <a:off x="3571405" y="3818321"/>
            <a:ext cx="2001187" cy="1993692"/>
          </a:xfrm>
          <a:prstGeom prst="ellipse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869759" y="1704975"/>
            <a:ext cx="330200" cy="72390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736308" y="1697038"/>
            <a:ext cx="228600" cy="736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85160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37951 0.4013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76" y="200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33333E-6 L 0.21025 0.3983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03" y="199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2.96296E-6 L -0.10139 0.39792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69" y="19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59259E-6 L -0.46563 0.39514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81" y="197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6.04985E-17 L 0.01094 0.399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9" y="20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59259E-6 L 0.01007 0.39722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98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841AB1C-EA21-4821-8E59-0EF6F4998B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EE6A427-1A9F-4EAB-A39F-E7ED19625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2" name="TextBox 21"/>
          <p:cNvSpPr txBox="1"/>
          <p:nvPr/>
        </p:nvSpPr>
        <p:spPr>
          <a:xfrm>
            <a:off x="4294126" y="3940276"/>
            <a:ext cx="8169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u="sng" dirty="0">
                <a:latin typeface="Myriad Pro"/>
              </a:rPr>
              <a:t>6</a:t>
            </a:r>
          </a:p>
          <a:p>
            <a:r>
              <a:rPr lang="en-GB" sz="2800" dirty="0">
                <a:latin typeface="Myriad Pro"/>
              </a:rPr>
              <a:t>6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216021" y="3940275"/>
            <a:ext cx="8169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u="sng" dirty="0">
                <a:latin typeface="Myriad Pro"/>
              </a:rPr>
              <a:t>15</a:t>
            </a:r>
          </a:p>
          <a:p>
            <a:r>
              <a:rPr lang="en-GB" sz="2800" dirty="0">
                <a:latin typeface="Myriad Pro"/>
              </a:rPr>
              <a:t>15</a:t>
            </a:r>
          </a:p>
        </p:txBody>
      </p:sp>
      <p:sp>
        <p:nvSpPr>
          <p:cNvPr id="3" name="Oval 2"/>
          <p:cNvSpPr/>
          <p:nvPr/>
        </p:nvSpPr>
        <p:spPr>
          <a:xfrm>
            <a:off x="4753566" y="4166554"/>
            <a:ext cx="395000" cy="41972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xtBox 23"/>
          <p:cNvSpPr txBox="1"/>
          <p:nvPr/>
        </p:nvSpPr>
        <p:spPr>
          <a:xfrm>
            <a:off x="4702608" y="4004125"/>
            <a:ext cx="5933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Myriad Pro"/>
              </a:rPr>
              <a:t>=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3B7BAB5-D181-4BC6-86B7-F29C1642EFE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1312" t="40885" r="18524" b="14485"/>
          <a:stretch/>
        </p:blipFill>
        <p:spPr>
          <a:xfrm>
            <a:off x="745442" y="716509"/>
            <a:ext cx="1843787" cy="229552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4A3D363-906E-41C0-9020-EEBC13E7F97D}"/>
                  </a:ext>
                </a:extLst>
              </p:cNvPr>
              <p:cNvSpPr txBox="1"/>
              <p:nvPr/>
            </p:nvSpPr>
            <p:spPr>
              <a:xfrm>
                <a:off x="745442" y="3612462"/>
                <a:ext cx="1053791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=  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4A3D363-906E-41C0-9020-EEBC13E7F9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5442" y="3612462"/>
                <a:ext cx="1053791" cy="78617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DD1DEEA7-197D-4956-B342-B63C49961CDA}"/>
                  </a:ext>
                </a:extLst>
              </p:cNvPr>
              <p:cNvSpPr txBox="1"/>
              <p:nvPr/>
            </p:nvSpPr>
            <p:spPr>
              <a:xfrm>
                <a:off x="711715" y="4696294"/>
                <a:ext cx="1101587" cy="793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15</m:t>
                          </m:r>
                        </m:num>
                        <m:den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15</m:t>
                          </m:r>
                        </m:den>
                      </m:f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=  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DD1DEEA7-197D-4956-B342-B63C49961C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1715" y="4696294"/>
                <a:ext cx="1101587" cy="793679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32F398EE-7EA5-4732-A2A6-03554BFA6560}"/>
                  </a:ext>
                </a:extLst>
              </p:cNvPr>
              <p:cNvSpPr txBox="1"/>
              <p:nvPr/>
            </p:nvSpPr>
            <p:spPr>
              <a:xfrm>
                <a:off x="2271042" y="4696293"/>
                <a:ext cx="1389321" cy="793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1= </m:t>
                      </m:r>
                      <m:f>
                        <m:fPr>
                          <m:ctrlPr>
                            <a:rPr lang="en-GB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15</m:t>
                          </m:r>
                        </m:num>
                        <m:den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15</m:t>
                          </m:r>
                        </m:den>
                      </m:f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  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32F398EE-7EA5-4732-A2A6-03554BFA65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1042" y="4696293"/>
                <a:ext cx="1389321" cy="793679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06844EBD-CD22-400A-8A5D-D9746629109D}"/>
                  </a:ext>
                </a:extLst>
              </p:cNvPr>
              <p:cNvSpPr txBox="1"/>
              <p:nvPr/>
            </p:nvSpPr>
            <p:spPr>
              <a:xfrm>
                <a:off x="2271042" y="3612461"/>
                <a:ext cx="1544304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1= </m:t>
                      </m:r>
                      <m:f>
                        <m:fPr>
                          <m:ctrlPr>
                            <a:rPr lang="en-GB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  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06844EBD-CD22-400A-8A5D-D974662910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1042" y="3612461"/>
                <a:ext cx="1544304" cy="786177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A844DF6F-8B3F-432C-9575-00BBE0586D81}"/>
                  </a:ext>
                </a:extLst>
              </p:cNvPr>
              <p:cNvSpPr/>
              <p:nvPr/>
            </p:nvSpPr>
            <p:spPr>
              <a:xfrm>
                <a:off x="1374217" y="3854969"/>
                <a:ext cx="42351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i="1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A844DF6F-8B3F-432C-9575-00BBE0586D8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4217" y="3854969"/>
                <a:ext cx="423513" cy="461665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BBA7D259-6E99-44C1-B7A3-31E7856D08AB}"/>
                  </a:ext>
                </a:extLst>
              </p:cNvPr>
              <p:cNvSpPr/>
              <p:nvPr/>
            </p:nvSpPr>
            <p:spPr>
              <a:xfrm>
                <a:off x="1450740" y="4861142"/>
                <a:ext cx="42351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i="1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BBA7D259-6E99-44C1-B7A3-31E7856D08A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0740" y="4861142"/>
                <a:ext cx="423513" cy="461665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43167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3" grpId="0" animBg="1"/>
      <p:bldP spid="24" grpId="0"/>
      <p:bldP spid="6" grpId="0"/>
      <p:bldP spid="17" grpId="0"/>
      <p:bldP spid="19" grpId="0"/>
      <p:bldP spid="21" grpId="0"/>
      <p:bldP spid="7" grpId="0"/>
      <p:bldP spid="2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0.7|12.3|12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0.3|20.4|1.5|9.1|45.8|1.1|1.2|1.2|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|16.5|2.3|1.8|9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6|11.2|3.1|3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7|3.4|1.3|2.4|3.5|3.2|0.8|2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6|9.3|16.3|9.5|12.4|24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6.4|3.9|2|21.8|1.9|2.3|1|25|2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8.5|4.8|11.3|9.7|4.9|3.4|9.6|8.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8.4|114.1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E4EB700-96FB-4810-8283-AD1F3091D9A3}"/>
</file>

<file path=customXml/itemProps3.xml><?xml version="1.0" encoding="utf-8"?>
<ds:datastoreItem xmlns:ds="http://schemas.openxmlformats.org/officeDocument/2006/customXml" ds:itemID="{AD54778C-1F19-4F3F-ABC2-3B1194BCB33C}">
  <ds:schemaRefs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e2f7c1fb-8b39-4d5b-953e-de45d1606e4d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438</Words>
  <Application>Microsoft Office PowerPoint</Application>
  <PresentationFormat>On-screen Show (4:3)</PresentationFormat>
  <Paragraphs>157</Paragraphs>
  <Slides>13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Cambria Math</vt:lpstr>
      <vt:lpstr>Comic Sans MS</vt:lpstr>
      <vt:lpstr>Myriad Pro</vt:lpstr>
      <vt:lpstr>Open Sans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2019-06-21T08:46:49Z</dcterms:created>
  <dcterms:modified xsi:type="dcterms:W3CDTF">2020-08-27T07:42:06Z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