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7" r:id="rId4"/>
  </p:sldMasterIdLst>
  <p:notesMasterIdLst>
    <p:notesMasterId r:id="rId20"/>
  </p:notesMasterIdLst>
  <p:sldIdLst>
    <p:sldId id="282" r:id="rId5"/>
    <p:sldId id="267" r:id="rId6"/>
    <p:sldId id="268" r:id="rId7"/>
    <p:sldId id="280" r:id="rId8"/>
    <p:sldId id="270" r:id="rId9"/>
    <p:sldId id="271" r:id="rId10"/>
    <p:sldId id="281" r:id="rId11"/>
    <p:sldId id="273" r:id="rId12"/>
    <p:sldId id="274" r:id="rId13"/>
    <p:sldId id="275" r:id="rId14"/>
    <p:sldId id="277" r:id="rId15"/>
    <p:sldId id="276" r:id="rId16"/>
    <p:sldId id="278" r:id="rId17"/>
    <p:sldId id="279" r:id="rId18"/>
    <p:sldId id="28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9F3FF8-2B36-4A43-B30C-A6B628BD820C}" v="22" dt="2020-08-12T11:09:55.8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3" autoAdjust="0"/>
    <p:restoredTop sz="92907" autoAdjust="0"/>
  </p:normalViewPr>
  <p:slideViewPr>
    <p:cSldViewPr snapToGrid="0">
      <p:cViewPr varScale="1">
        <p:scale>
          <a:sx n="67" d="100"/>
          <a:sy n="67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24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50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486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5377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73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138167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5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62674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6295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26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0.png"/><Relationship Id="rId5" Type="http://schemas.openxmlformats.org/officeDocument/2006/relationships/image" Target="../media/image430.png"/><Relationship Id="rId4" Type="http://schemas.openxmlformats.org/officeDocument/2006/relationships/image" Target="../media/image4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png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0E76EDE5-966F-43E1-AA4A-5948C746DD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15</a:t>
            </a:r>
          </a:p>
        </p:txBody>
      </p:sp>
    </p:spTree>
    <p:extLst>
      <p:ext uri="{BB962C8B-B14F-4D97-AF65-F5344CB8AC3E}">
        <p14:creationId xmlns:p14="http://schemas.microsoft.com/office/powerpoint/2010/main" val="3229378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03D602-6821-4333-B2FD-6F6CD8C67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C48BC86-EFF1-4BF4-A9EC-BE35D9563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3" name="Freeform: Shape 92">
            <a:extLst>
              <a:ext uri="{FF2B5EF4-FFF2-40B4-BE49-F238E27FC236}">
                <a16:creationId xmlns:a16="http://schemas.microsoft.com/office/drawing/2014/main" id="{F2039305-506F-40C7-B172-9C91C6833013}"/>
              </a:ext>
            </a:extLst>
          </p:cNvPr>
          <p:cNvSpPr/>
          <p:nvPr/>
        </p:nvSpPr>
        <p:spPr>
          <a:xfrm>
            <a:off x="1847368" y="684957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5" name="Freeform: Shape 97">
            <a:extLst>
              <a:ext uri="{FF2B5EF4-FFF2-40B4-BE49-F238E27FC236}">
                <a16:creationId xmlns:a16="http://schemas.microsoft.com/office/drawing/2014/main" id="{03AE460C-DEE3-4EF0-BA73-2B67E90EF7B1}"/>
              </a:ext>
            </a:extLst>
          </p:cNvPr>
          <p:cNvSpPr/>
          <p:nvPr/>
        </p:nvSpPr>
        <p:spPr>
          <a:xfrm>
            <a:off x="2942743" y="692204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7" name="Freeform: Shape 106">
            <a:extLst>
              <a:ext uri="{FF2B5EF4-FFF2-40B4-BE49-F238E27FC236}">
                <a16:creationId xmlns:a16="http://schemas.microsoft.com/office/drawing/2014/main" id="{B5C89D1B-B294-4D1E-B320-AF3357459885}"/>
              </a:ext>
            </a:extLst>
          </p:cNvPr>
          <p:cNvSpPr/>
          <p:nvPr/>
        </p:nvSpPr>
        <p:spPr>
          <a:xfrm>
            <a:off x="4038118" y="692204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9" name="Freeform: Shape 113">
            <a:extLst>
              <a:ext uri="{FF2B5EF4-FFF2-40B4-BE49-F238E27FC236}">
                <a16:creationId xmlns:a16="http://schemas.microsoft.com/office/drawing/2014/main" id="{992725BD-F4F8-4935-89D7-F553C4600F18}"/>
              </a:ext>
            </a:extLst>
          </p:cNvPr>
          <p:cNvSpPr/>
          <p:nvPr/>
        </p:nvSpPr>
        <p:spPr>
          <a:xfrm>
            <a:off x="5133493" y="692204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1" name="Freeform: Shape 120">
            <a:extLst>
              <a:ext uri="{FF2B5EF4-FFF2-40B4-BE49-F238E27FC236}">
                <a16:creationId xmlns:a16="http://schemas.microsoft.com/office/drawing/2014/main" id="{B753B715-744D-4965-805E-2DDA3D79A1AF}"/>
              </a:ext>
            </a:extLst>
          </p:cNvPr>
          <p:cNvSpPr/>
          <p:nvPr/>
        </p:nvSpPr>
        <p:spPr>
          <a:xfrm>
            <a:off x="6228868" y="684957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25" name="Picture 324">
            <a:extLst>
              <a:ext uri="{FF2B5EF4-FFF2-40B4-BE49-F238E27FC236}">
                <a16:creationId xmlns:a16="http://schemas.microsoft.com/office/drawing/2014/main" id="{554ECC37-FF81-4416-BBB6-5CF58851D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071" y="1591798"/>
            <a:ext cx="7478709" cy="1146628"/>
          </a:xfrm>
          <a:prstGeom prst="rect">
            <a:avLst/>
          </a:prstGeom>
        </p:spPr>
      </p:pic>
      <p:sp>
        <p:nvSpPr>
          <p:cNvPr id="326" name="Rectangle 325">
            <a:extLst>
              <a:ext uri="{FF2B5EF4-FFF2-40B4-BE49-F238E27FC236}">
                <a16:creationId xmlns:a16="http://schemas.microsoft.com/office/drawing/2014/main" id="{4289A6E5-216D-48CF-AB67-B2056A8537CD}"/>
              </a:ext>
            </a:extLst>
          </p:cNvPr>
          <p:cNvSpPr/>
          <p:nvPr/>
        </p:nvSpPr>
        <p:spPr>
          <a:xfrm>
            <a:off x="1621082" y="936591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026AD0D3-80A8-4008-9C17-D76DA8506A2E}"/>
              </a:ext>
            </a:extLst>
          </p:cNvPr>
          <p:cNvSpPr/>
          <p:nvPr/>
        </p:nvSpPr>
        <p:spPr>
          <a:xfrm>
            <a:off x="2696954" y="94942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06218E44-A283-410D-897D-201291BF4692}"/>
              </a:ext>
            </a:extLst>
          </p:cNvPr>
          <p:cNvSpPr/>
          <p:nvPr/>
        </p:nvSpPr>
        <p:spPr>
          <a:xfrm>
            <a:off x="3772826" y="94942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FA9065EB-E213-4466-955B-8C1EE584AE14}"/>
              </a:ext>
            </a:extLst>
          </p:cNvPr>
          <p:cNvSpPr/>
          <p:nvPr/>
        </p:nvSpPr>
        <p:spPr>
          <a:xfrm>
            <a:off x="4914012" y="949426"/>
            <a:ext cx="834376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0" name="Picture 339">
            <a:extLst>
              <a:ext uri="{FF2B5EF4-FFF2-40B4-BE49-F238E27FC236}">
                <a16:creationId xmlns:a16="http://schemas.microsoft.com/office/drawing/2014/main" id="{E0AB8F73-CF4C-497D-B1C8-32AD5A120C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712" y="3375948"/>
            <a:ext cx="8428467" cy="1091392"/>
          </a:xfrm>
          <a:prstGeom prst="rect">
            <a:avLst/>
          </a:prstGeom>
        </p:spPr>
      </p:pic>
      <p:sp>
        <p:nvSpPr>
          <p:cNvPr id="341" name="Freeform: Shape 40">
            <a:extLst>
              <a:ext uri="{FF2B5EF4-FFF2-40B4-BE49-F238E27FC236}">
                <a16:creationId xmlns:a16="http://schemas.microsoft.com/office/drawing/2014/main" id="{DE7C36F1-1F55-4AA4-9C32-D50756235BD3}"/>
              </a:ext>
            </a:extLst>
          </p:cNvPr>
          <p:cNvSpPr/>
          <p:nvPr/>
        </p:nvSpPr>
        <p:spPr>
          <a:xfrm>
            <a:off x="1660284" y="302839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2" name="Freeform: Shape 43">
            <a:extLst>
              <a:ext uri="{FF2B5EF4-FFF2-40B4-BE49-F238E27FC236}">
                <a16:creationId xmlns:a16="http://schemas.microsoft.com/office/drawing/2014/main" id="{2C442E8F-20C1-4C4E-86D4-EBC75F3B29D1}"/>
              </a:ext>
            </a:extLst>
          </p:cNvPr>
          <p:cNvSpPr/>
          <p:nvPr/>
        </p:nvSpPr>
        <p:spPr>
          <a:xfrm>
            <a:off x="2388915" y="3022578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3" name="Freeform: Shape 46">
            <a:extLst>
              <a:ext uri="{FF2B5EF4-FFF2-40B4-BE49-F238E27FC236}">
                <a16:creationId xmlns:a16="http://schemas.microsoft.com/office/drawing/2014/main" id="{48743C16-5D97-436E-B433-38ED36DDB63E}"/>
              </a:ext>
            </a:extLst>
          </p:cNvPr>
          <p:cNvSpPr/>
          <p:nvPr/>
        </p:nvSpPr>
        <p:spPr>
          <a:xfrm>
            <a:off x="3089189" y="3016761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4" name="Freeform: Shape 49">
            <a:extLst>
              <a:ext uri="{FF2B5EF4-FFF2-40B4-BE49-F238E27FC236}">
                <a16:creationId xmlns:a16="http://schemas.microsoft.com/office/drawing/2014/main" id="{9F077020-406A-4CAA-B940-6FEC501860A5}"/>
              </a:ext>
            </a:extLst>
          </p:cNvPr>
          <p:cNvSpPr/>
          <p:nvPr/>
        </p:nvSpPr>
        <p:spPr>
          <a:xfrm>
            <a:off x="3790525" y="3016761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6" name="Freeform: Shape 52">
            <a:extLst>
              <a:ext uri="{FF2B5EF4-FFF2-40B4-BE49-F238E27FC236}">
                <a16:creationId xmlns:a16="http://schemas.microsoft.com/office/drawing/2014/main" id="{5F035DFA-B2BA-4309-ADAC-21A8C73C1767}"/>
              </a:ext>
            </a:extLst>
          </p:cNvPr>
          <p:cNvSpPr/>
          <p:nvPr/>
        </p:nvSpPr>
        <p:spPr>
          <a:xfrm>
            <a:off x="4484772" y="301315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8" name="Freeform: Shape 55">
            <a:extLst>
              <a:ext uri="{FF2B5EF4-FFF2-40B4-BE49-F238E27FC236}">
                <a16:creationId xmlns:a16="http://schemas.microsoft.com/office/drawing/2014/main" id="{E92F842D-D4B1-4542-B3C5-D6E1D051C0BD}"/>
              </a:ext>
            </a:extLst>
          </p:cNvPr>
          <p:cNvSpPr/>
          <p:nvPr/>
        </p:nvSpPr>
        <p:spPr>
          <a:xfrm>
            <a:off x="5186108" y="301315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0" name="Freeform: Shape 58">
            <a:extLst>
              <a:ext uri="{FF2B5EF4-FFF2-40B4-BE49-F238E27FC236}">
                <a16:creationId xmlns:a16="http://schemas.microsoft.com/office/drawing/2014/main" id="{DB4842CA-1B27-4134-895C-EE51E22A4A26}"/>
              </a:ext>
            </a:extLst>
          </p:cNvPr>
          <p:cNvSpPr/>
          <p:nvPr/>
        </p:nvSpPr>
        <p:spPr>
          <a:xfrm>
            <a:off x="5884782" y="3010774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2" name="Freeform: Shape 61">
            <a:extLst>
              <a:ext uri="{FF2B5EF4-FFF2-40B4-BE49-F238E27FC236}">
                <a16:creationId xmlns:a16="http://schemas.microsoft.com/office/drawing/2014/main" id="{7924D9AC-C440-48AB-B796-2FAD51B7A0B9}"/>
              </a:ext>
            </a:extLst>
          </p:cNvPr>
          <p:cNvSpPr/>
          <p:nvPr/>
        </p:nvSpPr>
        <p:spPr>
          <a:xfrm>
            <a:off x="6586118" y="3010774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4" name="Freeform: Shape 64">
            <a:extLst>
              <a:ext uri="{FF2B5EF4-FFF2-40B4-BE49-F238E27FC236}">
                <a16:creationId xmlns:a16="http://schemas.microsoft.com/office/drawing/2014/main" id="{37A74DF2-9FC1-4E95-A9EE-54526130A824}"/>
              </a:ext>
            </a:extLst>
          </p:cNvPr>
          <p:cNvSpPr/>
          <p:nvPr/>
        </p:nvSpPr>
        <p:spPr>
          <a:xfrm>
            <a:off x="7289890" y="301073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25EBF76-28FD-4818-99DC-2A632E5FFE07}"/>
              </a:ext>
            </a:extLst>
          </p:cNvPr>
          <p:cNvSpPr/>
          <p:nvPr/>
        </p:nvSpPr>
        <p:spPr>
          <a:xfrm>
            <a:off x="1443445" y="3698927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F7F022E7-EA1C-42D9-BC9E-798C875E8B84}"/>
              </a:ext>
            </a:extLst>
          </p:cNvPr>
          <p:cNvSpPr/>
          <p:nvPr/>
        </p:nvSpPr>
        <p:spPr>
          <a:xfrm>
            <a:off x="2180653" y="3685209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606880EC-5177-4152-9580-414CABF624FB}"/>
              </a:ext>
            </a:extLst>
          </p:cNvPr>
          <p:cNvSpPr/>
          <p:nvPr/>
        </p:nvSpPr>
        <p:spPr>
          <a:xfrm>
            <a:off x="2888052" y="3677523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5492D7B1-90B4-45D7-B92D-F397421D129D}"/>
              </a:ext>
            </a:extLst>
          </p:cNvPr>
          <p:cNvSpPr/>
          <p:nvPr/>
        </p:nvSpPr>
        <p:spPr>
          <a:xfrm>
            <a:off x="3589388" y="3663209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247D713-6978-4776-B91F-95C56BFF732E}"/>
              </a:ext>
            </a:extLst>
          </p:cNvPr>
          <p:cNvSpPr/>
          <p:nvPr/>
        </p:nvSpPr>
        <p:spPr>
          <a:xfrm>
            <a:off x="4241981" y="3698927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6D5DAF99-1A79-4F67-B57B-D773824F35B5}"/>
              </a:ext>
            </a:extLst>
          </p:cNvPr>
          <p:cNvSpPr/>
          <p:nvPr/>
        </p:nvSpPr>
        <p:spPr>
          <a:xfrm>
            <a:off x="4984971" y="3700541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E7BFD0A-29B7-49AF-8BE8-FB6E35F5F859}"/>
              </a:ext>
            </a:extLst>
          </p:cNvPr>
          <p:cNvSpPr/>
          <p:nvPr/>
        </p:nvSpPr>
        <p:spPr>
          <a:xfrm>
            <a:off x="5717743" y="3696562"/>
            <a:ext cx="1468622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96514D41-4685-4592-8FFB-ED155E3F1D6C}"/>
              </a:ext>
            </a:extLst>
          </p:cNvPr>
          <p:cNvSpPr/>
          <p:nvPr/>
        </p:nvSpPr>
        <p:spPr>
          <a:xfrm>
            <a:off x="6450515" y="3685209"/>
            <a:ext cx="1237811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BDA0FA68-B8C7-4307-A850-F627E747BEBE}"/>
              </a:ext>
            </a:extLst>
          </p:cNvPr>
          <p:cNvSpPr/>
          <p:nvPr/>
        </p:nvSpPr>
        <p:spPr>
          <a:xfrm>
            <a:off x="7513481" y="3620323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64" name="Picture 363">
            <a:extLst>
              <a:ext uri="{FF2B5EF4-FFF2-40B4-BE49-F238E27FC236}">
                <a16:creationId xmlns:a16="http://schemas.microsoft.com/office/drawing/2014/main" id="{8136092B-A4CD-4851-967F-0004456450E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9350" y="3713875"/>
            <a:ext cx="420314" cy="433020"/>
          </a:xfrm>
          <a:prstGeom prst="rect">
            <a:avLst/>
          </a:prstGeom>
        </p:spPr>
      </p:pic>
      <p:pic>
        <p:nvPicPr>
          <p:cNvPr id="365" name="Picture 364">
            <a:extLst>
              <a:ext uri="{FF2B5EF4-FFF2-40B4-BE49-F238E27FC236}">
                <a16:creationId xmlns:a16="http://schemas.microsoft.com/office/drawing/2014/main" id="{13AA6B32-F2A9-4195-A03F-F836227780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358" y="4986055"/>
            <a:ext cx="7832224" cy="990601"/>
          </a:xfrm>
          <a:prstGeom prst="rect">
            <a:avLst/>
          </a:prstGeom>
        </p:spPr>
      </p:pic>
      <p:grpSp>
        <p:nvGrpSpPr>
          <p:cNvPr id="367" name="Group 366">
            <a:extLst>
              <a:ext uri="{FF2B5EF4-FFF2-40B4-BE49-F238E27FC236}">
                <a16:creationId xmlns:a16="http://schemas.microsoft.com/office/drawing/2014/main" id="{3884F9B9-4754-403A-95A3-8610C9E2BF4B}"/>
              </a:ext>
            </a:extLst>
          </p:cNvPr>
          <p:cNvGrpSpPr/>
          <p:nvPr/>
        </p:nvGrpSpPr>
        <p:grpSpPr>
          <a:xfrm>
            <a:off x="1536048" y="4572851"/>
            <a:ext cx="205789" cy="311491"/>
            <a:chOff x="1246774" y="3664744"/>
            <a:chExt cx="205789" cy="311491"/>
          </a:xfrm>
        </p:grpSpPr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637635FC-C8C5-4A43-9CDA-B454C7285F6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70" name="Isosceles Triangle 369">
                <a:extLst>
                  <a:ext uri="{FF2B5EF4-FFF2-40B4-BE49-F238E27FC236}">
                    <a16:creationId xmlns:a16="http://schemas.microsoft.com/office/drawing/2014/main" id="{1AE16EE7-2A29-4C27-AB2B-8F9ED3216182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71" name="Freeform: Shape 68">
                <a:extLst>
                  <a:ext uri="{FF2B5EF4-FFF2-40B4-BE49-F238E27FC236}">
                    <a16:creationId xmlns:a16="http://schemas.microsoft.com/office/drawing/2014/main" id="{141CE030-16B5-45BC-BFB1-7EC1A06C7CF6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69" name="Freeform: Shape 65">
              <a:extLst>
                <a:ext uri="{FF2B5EF4-FFF2-40B4-BE49-F238E27FC236}">
                  <a16:creationId xmlns:a16="http://schemas.microsoft.com/office/drawing/2014/main" id="{ACEAC354-BB40-4A53-8FF2-925279E36D07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73" name="Group 372">
            <a:extLst>
              <a:ext uri="{FF2B5EF4-FFF2-40B4-BE49-F238E27FC236}">
                <a16:creationId xmlns:a16="http://schemas.microsoft.com/office/drawing/2014/main" id="{F213F1F1-ED45-4595-8CAC-03D888E379D8}"/>
              </a:ext>
            </a:extLst>
          </p:cNvPr>
          <p:cNvGrpSpPr/>
          <p:nvPr/>
        </p:nvGrpSpPr>
        <p:grpSpPr>
          <a:xfrm>
            <a:off x="2110711" y="4578152"/>
            <a:ext cx="205789" cy="311491"/>
            <a:chOff x="1246774" y="3664744"/>
            <a:chExt cx="205789" cy="311491"/>
          </a:xfrm>
        </p:grpSpPr>
        <p:grpSp>
          <p:nvGrpSpPr>
            <p:cNvPr id="374" name="Group 373">
              <a:extLst>
                <a:ext uri="{FF2B5EF4-FFF2-40B4-BE49-F238E27FC236}">
                  <a16:creationId xmlns:a16="http://schemas.microsoft.com/office/drawing/2014/main" id="{F1D89CB3-0A71-4370-B5DF-E021A9B30BE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76" name="Isosceles Triangle 375">
                <a:extLst>
                  <a:ext uri="{FF2B5EF4-FFF2-40B4-BE49-F238E27FC236}">
                    <a16:creationId xmlns:a16="http://schemas.microsoft.com/office/drawing/2014/main" id="{CFA945E9-9F58-44E0-9E9E-E5437BDCE82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77" name="Freeform: Shape 76">
                <a:extLst>
                  <a:ext uri="{FF2B5EF4-FFF2-40B4-BE49-F238E27FC236}">
                    <a16:creationId xmlns:a16="http://schemas.microsoft.com/office/drawing/2014/main" id="{C95CEDE5-2B39-4A2B-A021-BF194725C7A3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75" name="Freeform: Shape 74">
              <a:extLst>
                <a:ext uri="{FF2B5EF4-FFF2-40B4-BE49-F238E27FC236}">
                  <a16:creationId xmlns:a16="http://schemas.microsoft.com/office/drawing/2014/main" id="{8376B1DD-C386-46D1-8F49-3B94CE59533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78" name="Group 377">
            <a:extLst>
              <a:ext uri="{FF2B5EF4-FFF2-40B4-BE49-F238E27FC236}">
                <a16:creationId xmlns:a16="http://schemas.microsoft.com/office/drawing/2014/main" id="{30641D64-F388-4242-BCD1-0288BF094E42}"/>
              </a:ext>
            </a:extLst>
          </p:cNvPr>
          <p:cNvGrpSpPr/>
          <p:nvPr/>
        </p:nvGrpSpPr>
        <p:grpSpPr>
          <a:xfrm>
            <a:off x="2700613" y="4572851"/>
            <a:ext cx="205789" cy="311491"/>
            <a:chOff x="1246774" y="3664744"/>
            <a:chExt cx="205789" cy="311491"/>
          </a:xfrm>
        </p:grpSpPr>
        <p:grpSp>
          <p:nvGrpSpPr>
            <p:cNvPr id="379" name="Group 378">
              <a:extLst>
                <a:ext uri="{FF2B5EF4-FFF2-40B4-BE49-F238E27FC236}">
                  <a16:creationId xmlns:a16="http://schemas.microsoft.com/office/drawing/2014/main" id="{E0A93488-AA21-4D27-B578-26EA91E0438D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81" name="Isosceles Triangle 380">
                <a:extLst>
                  <a:ext uri="{FF2B5EF4-FFF2-40B4-BE49-F238E27FC236}">
                    <a16:creationId xmlns:a16="http://schemas.microsoft.com/office/drawing/2014/main" id="{489882E2-7D6C-4F7B-89B6-25DD1E78B44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82" name="Freeform: Shape 83">
                <a:extLst>
                  <a:ext uri="{FF2B5EF4-FFF2-40B4-BE49-F238E27FC236}">
                    <a16:creationId xmlns:a16="http://schemas.microsoft.com/office/drawing/2014/main" id="{A72573DF-C2AD-47FF-9765-20513E8BD4DC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80" name="Freeform: Shape 81">
              <a:extLst>
                <a:ext uri="{FF2B5EF4-FFF2-40B4-BE49-F238E27FC236}">
                  <a16:creationId xmlns:a16="http://schemas.microsoft.com/office/drawing/2014/main" id="{1EE6771D-22E8-4F4C-90CC-36466965DE1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84" name="Group 383">
            <a:extLst>
              <a:ext uri="{FF2B5EF4-FFF2-40B4-BE49-F238E27FC236}">
                <a16:creationId xmlns:a16="http://schemas.microsoft.com/office/drawing/2014/main" id="{059CCDAD-29B1-4418-8D71-1AA301BF23E7}"/>
              </a:ext>
            </a:extLst>
          </p:cNvPr>
          <p:cNvGrpSpPr/>
          <p:nvPr/>
        </p:nvGrpSpPr>
        <p:grpSpPr>
          <a:xfrm>
            <a:off x="2682526" y="4589520"/>
            <a:ext cx="205789" cy="311491"/>
            <a:chOff x="1246774" y="3664744"/>
            <a:chExt cx="205789" cy="311491"/>
          </a:xfrm>
        </p:grpSpPr>
        <p:grpSp>
          <p:nvGrpSpPr>
            <p:cNvPr id="385" name="Group 384">
              <a:extLst>
                <a:ext uri="{FF2B5EF4-FFF2-40B4-BE49-F238E27FC236}">
                  <a16:creationId xmlns:a16="http://schemas.microsoft.com/office/drawing/2014/main" id="{236AC67A-6192-47E1-9E90-DB776EFA79F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87" name="Isosceles Triangle 386">
                <a:extLst>
                  <a:ext uri="{FF2B5EF4-FFF2-40B4-BE49-F238E27FC236}">
                    <a16:creationId xmlns:a16="http://schemas.microsoft.com/office/drawing/2014/main" id="{95B56E39-1094-4100-A3B7-33B4594A1CB5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88" name="Freeform: Shape 91">
                <a:extLst>
                  <a:ext uri="{FF2B5EF4-FFF2-40B4-BE49-F238E27FC236}">
                    <a16:creationId xmlns:a16="http://schemas.microsoft.com/office/drawing/2014/main" id="{C3A67F13-879F-4FE9-B269-7435DA9D2FA9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86" name="Freeform: Shape 89">
              <a:extLst>
                <a:ext uri="{FF2B5EF4-FFF2-40B4-BE49-F238E27FC236}">
                  <a16:creationId xmlns:a16="http://schemas.microsoft.com/office/drawing/2014/main" id="{3E14471D-BB53-44AE-BD17-6FFFD87F73F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CBEBFD7E-ECDF-4CA4-98CB-EECCDB34C356}"/>
              </a:ext>
            </a:extLst>
          </p:cNvPr>
          <p:cNvGrpSpPr/>
          <p:nvPr/>
        </p:nvGrpSpPr>
        <p:grpSpPr>
          <a:xfrm>
            <a:off x="3259054" y="4593487"/>
            <a:ext cx="205789" cy="311491"/>
            <a:chOff x="1246774" y="3664744"/>
            <a:chExt cx="205789" cy="311491"/>
          </a:xfrm>
        </p:grpSpPr>
        <p:grpSp>
          <p:nvGrpSpPr>
            <p:cNvPr id="391" name="Group 390">
              <a:extLst>
                <a:ext uri="{FF2B5EF4-FFF2-40B4-BE49-F238E27FC236}">
                  <a16:creationId xmlns:a16="http://schemas.microsoft.com/office/drawing/2014/main" id="{AE50F101-C69A-446C-BABC-5808D352003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93" name="Isosceles Triangle 392">
                <a:extLst>
                  <a:ext uri="{FF2B5EF4-FFF2-40B4-BE49-F238E27FC236}">
                    <a16:creationId xmlns:a16="http://schemas.microsoft.com/office/drawing/2014/main" id="{D23A4A0D-C79C-4001-BA6F-D41019A53E4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94" name="Freeform: Shape 101">
                <a:extLst>
                  <a:ext uri="{FF2B5EF4-FFF2-40B4-BE49-F238E27FC236}">
                    <a16:creationId xmlns:a16="http://schemas.microsoft.com/office/drawing/2014/main" id="{DD56B58E-8024-4F2B-BBD4-076AD0B8D9A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92" name="Freeform: Shape 99">
              <a:extLst>
                <a:ext uri="{FF2B5EF4-FFF2-40B4-BE49-F238E27FC236}">
                  <a16:creationId xmlns:a16="http://schemas.microsoft.com/office/drawing/2014/main" id="{7D672F6B-3033-4A3D-ABDB-FB8BC10A9439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396" name="Group 395">
            <a:extLst>
              <a:ext uri="{FF2B5EF4-FFF2-40B4-BE49-F238E27FC236}">
                <a16:creationId xmlns:a16="http://schemas.microsoft.com/office/drawing/2014/main" id="{92117714-BBE9-486D-B9E5-9A1CC6790C5B}"/>
              </a:ext>
            </a:extLst>
          </p:cNvPr>
          <p:cNvGrpSpPr/>
          <p:nvPr/>
        </p:nvGrpSpPr>
        <p:grpSpPr>
          <a:xfrm>
            <a:off x="3837791" y="4582119"/>
            <a:ext cx="205789" cy="311491"/>
            <a:chOff x="1246774" y="3664744"/>
            <a:chExt cx="205789" cy="311491"/>
          </a:xfrm>
        </p:grpSpPr>
        <p:grpSp>
          <p:nvGrpSpPr>
            <p:cNvPr id="397" name="Group 396">
              <a:extLst>
                <a:ext uri="{FF2B5EF4-FFF2-40B4-BE49-F238E27FC236}">
                  <a16:creationId xmlns:a16="http://schemas.microsoft.com/office/drawing/2014/main" id="{82C8DAD9-C121-45B0-8E06-2D749A3EF7C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99" name="Isosceles Triangle 398">
                <a:extLst>
                  <a:ext uri="{FF2B5EF4-FFF2-40B4-BE49-F238E27FC236}">
                    <a16:creationId xmlns:a16="http://schemas.microsoft.com/office/drawing/2014/main" id="{BD662F0D-33B0-4CEF-9FDC-CD4F929311E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00" name="Freeform: Shape 111">
                <a:extLst>
                  <a:ext uri="{FF2B5EF4-FFF2-40B4-BE49-F238E27FC236}">
                    <a16:creationId xmlns:a16="http://schemas.microsoft.com/office/drawing/2014/main" id="{6C8ADD9A-8A31-4293-8A22-71ABDE38E2EE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98" name="Freeform: Shape 109">
              <a:extLst>
                <a:ext uri="{FF2B5EF4-FFF2-40B4-BE49-F238E27FC236}">
                  <a16:creationId xmlns:a16="http://schemas.microsoft.com/office/drawing/2014/main" id="{CB733033-F810-4C6C-8551-6CA024F14C1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01" name="Rectangle 400">
            <a:extLst>
              <a:ext uri="{FF2B5EF4-FFF2-40B4-BE49-F238E27FC236}">
                <a16:creationId xmlns:a16="http://schemas.microsoft.com/office/drawing/2014/main" id="{48409378-D14E-4D48-95B9-FF77E9FACFB0}"/>
              </a:ext>
            </a:extLst>
          </p:cNvPr>
          <p:cNvSpPr/>
          <p:nvPr/>
        </p:nvSpPr>
        <p:spPr>
          <a:xfrm>
            <a:off x="1404851" y="5250035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5FB749A5-7FDE-4397-8223-2EEED60C9EDA}"/>
              </a:ext>
            </a:extLst>
          </p:cNvPr>
          <p:cNvSpPr/>
          <p:nvPr/>
        </p:nvSpPr>
        <p:spPr>
          <a:xfrm>
            <a:off x="1962323" y="5216326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945B3EB0-7D5D-431F-A5A3-9D391EFDB362}"/>
              </a:ext>
            </a:extLst>
          </p:cNvPr>
          <p:cNvSpPr/>
          <p:nvPr/>
        </p:nvSpPr>
        <p:spPr>
          <a:xfrm>
            <a:off x="2460131" y="5216326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3B7C40AA-3D07-4AAD-935A-D711A1CE3BC9}"/>
              </a:ext>
            </a:extLst>
          </p:cNvPr>
          <p:cNvSpPr/>
          <p:nvPr/>
        </p:nvSpPr>
        <p:spPr>
          <a:xfrm>
            <a:off x="3110666" y="524127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BAF65BD6-5D86-4C58-B9BB-32780613D94C}"/>
              </a:ext>
            </a:extLst>
          </p:cNvPr>
          <p:cNvSpPr/>
          <p:nvPr/>
        </p:nvSpPr>
        <p:spPr>
          <a:xfrm>
            <a:off x="3649290" y="5227707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7F4AA1F2-581F-42FB-A8FC-4376BD003DF6}"/>
              </a:ext>
            </a:extLst>
          </p:cNvPr>
          <p:cNvSpPr/>
          <p:nvPr/>
        </p:nvSpPr>
        <p:spPr>
          <a:xfrm>
            <a:off x="4187914" y="5227707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AC4A2D7-A07D-4650-A010-011F5B74EE92}"/>
              </a:ext>
            </a:extLst>
          </p:cNvPr>
          <p:cNvSpPr/>
          <p:nvPr/>
        </p:nvSpPr>
        <p:spPr>
          <a:xfrm>
            <a:off x="4788610" y="524127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C0B7EA9A-06C4-454E-BC68-175299A426E9}"/>
              </a:ext>
            </a:extLst>
          </p:cNvPr>
          <p:cNvSpPr/>
          <p:nvPr/>
        </p:nvSpPr>
        <p:spPr>
          <a:xfrm>
            <a:off x="5331059" y="5243165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195698D8-F96C-4704-811F-4480EA418AC2}"/>
              </a:ext>
            </a:extLst>
          </p:cNvPr>
          <p:cNvSpPr/>
          <p:nvPr/>
        </p:nvSpPr>
        <p:spPr>
          <a:xfrm>
            <a:off x="5852446" y="5216326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D73ECAC2-C487-4C4C-A141-C85E0129B037}"/>
              </a:ext>
            </a:extLst>
          </p:cNvPr>
          <p:cNvSpPr/>
          <p:nvPr/>
        </p:nvSpPr>
        <p:spPr>
          <a:xfrm>
            <a:off x="6464187" y="5227707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2996AF6B-2110-498C-8372-7DF10569A840}"/>
              </a:ext>
            </a:extLst>
          </p:cNvPr>
          <p:cNvSpPr/>
          <p:nvPr/>
        </p:nvSpPr>
        <p:spPr>
          <a:xfrm>
            <a:off x="7017890" y="524127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95EC778C-FE4F-45CD-A87D-BB626785E093}"/>
              </a:ext>
            </a:extLst>
          </p:cNvPr>
          <p:cNvSpPr/>
          <p:nvPr/>
        </p:nvSpPr>
        <p:spPr>
          <a:xfrm>
            <a:off x="7559358" y="5236717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7343BAE9-F442-4C01-B33E-44C32E722410}"/>
              </a:ext>
            </a:extLst>
          </p:cNvPr>
          <p:cNvGrpSpPr/>
          <p:nvPr/>
        </p:nvGrpSpPr>
        <p:grpSpPr>
          <a:xfrm>
            <a:off x="4407989" y="4575572"/>
            <a:ext cx="205789" cy="311491"/>
            <a:chOff x="1246774" y="3664744"/>
            <a:chExt cx="205789" cy="311491"/>
          </a:xfrm>
        </p:grpSpPr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2DC25AD5-AB47-4026-9233-7CEAD153E03F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17" name="Isosceles Triangle 416">
                <a:extLst>
                  <a:ext uri="{FF2B5EF4-FFF2-40B4-BE49-F238E27FC236}">
                    <a16:creationId xmlns:a16="http://schemas.microsoft.com/office/drawing/2014/main" id="{0DD6BAB6-12C8-44E6-A716-01665DE085A9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18" name="Freeform: Shape 218">
                <a:extLst>
                  <a:ext uri="{FF2B5EF4-FFF2-40B4-BE49-F238E27FC236}">
                    <a16:creationId xmlns:a16="http://schemas.microsoft.com/office/drawing/2014/main" id="{E23E9110-89E8-4021-A634-4E0A0D68AACB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16" name="Freeform: Shape 216">
              <a:extLst>
                <a:ext uri="{FF2B5EF4-FFF2-40B4-BE49-F238E27FC236}">
                  <a16:creationId xmlns:a16="http://schemas.microsoft.com/office/drawing/2014/main" id="{FC494FCA-A178-4F85-AA4F-7645FAF3287F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20" name="Group 419">
            <a:extLst>
              <a:ext uri="{FF2B5EF4-FFF2-40B4-BE49-F238E27FC236}">
                <a16:creationId xmlns:a16="http://schemas.microsoft.com/office/drawing/2014/main" id="{8E2DF67C-2BA5-47AF-AE6D-D910547564E2}"/>
              </a:ext>
            </a:extLst>
          </p:cNvPr>
          <p:cNvGrpSpPr/>
          <p:nvPr/>
        </p:nvGrpSpPr>
        <p:grpSpPr>
          <a:xfrm>
            <a:off x="4977463" y="4576401"/>
            <a:ext cx="205789" cy="311491"/>
            <a:chOff x="1246774" y="3664744"/>
            <a:chExt cx="205789" cy="311491"/>
          </a:xfrm>
        </p:grpSpPr>
        <p:grpSp>
          <p:nvGrpSpPr>
            <p:cNvPr id="421" name="Group 420">
              <a:extLst>
                <a:ext uri="{FF2B5EF4-FFF2-40B4-BE49-F238E27FC236}">
                  <a16:creationId xmlns:a16="http://schemas.microsoft.com/office/drawing/2014/main" id="{5C245996-A9AC-40C6-8213-96AC7B381C79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23" name="Isosceles Triangle 422">
                <a:extLst>
                  <a:ext uri="{FF2B5EF4-FFF2-40B4-BE49-F238E27FC236}">
                    <a16:creationId xmlns:a16="http://schemas.microsoft.com/office/drawing/2014/main" id="{B77D88FF-5CB2-4717-B632-6CA40BCDED01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24" name="Freeform: Shape 232">
                <a:extLst>
                  <a:ext uri="{FF2B5EF4-FFF2-40B4-BE49-F238E27FC236}">
                    <a16:creationId xmlns:a16="http://schemas.microsoft.com/office/drawing/2014/main" id="{D307C165-66D8-4C0D-9783-70160D246B2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22" name="Freeform: Shape 230">
              <a:extLst>
                <a:ext uri="{FF2B5EF4-FFF2-40B4-BE49-F238E27FC236}">
                  <a16:creationId xmlns:a16="http://schemas.microsoft.com/office/drawing/2014/main" id="{834BAD6E-8CD5-461B-AABD-1F6B4AA3E4B2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26" name="Group 425">
            <a:extLst>
              <a:ext uri="{FF2B5EF4-FFF2-40B4-BE49-F238E27FC236}">
                <a16:creationId xmlns:a16="http://schemas.microsoft.com/office/drawing/2014/main" id="{5DBC80FD-AC5F-4FD6-A921-11E9E8C920F6}"/>
              </a:ext>
            </a:extLst>
          </p:cNvPr>
          <p:cNvGrpSpPr/>
          <p:nvPr/>
        </p:nvGrpSpPr>
        <p:grpSpPr>
          <a:xfrm>
            <a:off x="5542598" y="4579199"/>
            <a:ext cx="205789" cy="311491"/>
            <a:chOff x="1246774" y="3664744"/>
            <a:chExt cx="205789" cy="311491"/>
          </a:xfrm>
        </p:grpSpPr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BDC3F49B-A148-4FE8-92BA-EB88CCED870C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29" name="Isosceles Triangle 428">
                <a:extLst>
                  <a:ext uri="{FF2B5EF4-FFF2-40B4-BE49-F238E27FC236}">
                    <a16:creationId xmlns:a16="http://schemas.microsoft.com/office/drawing/2014/main" id="{18C2FD70-7F0E-40FA-BC3D-706EA896199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30" name="Freeform: Shape 260">
                <a:extLst>
                  <a:ext uri="{FF2B5EF4-FFF2-40B4-BE49-F238E27FC236}">
                    <a16:creationId xmlns:a16="http://schemas.microsoft.com/office/drawing/2014/main" id="{0C16FFC3-25AA-43B8-9025-A6B55B099888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28" name="Freeform: Shape 258">
              <a:extLst>
                <a:ext uri="{FF2B5EF4-FFF2-40B4-BE49-F238E27FC236}">
                  <a16:creationId xmlns:a16="http://schemas.microsoft.com/office/drawing/2014/main" id="{A5B66582-9A25-4BE0-ADA1-7808AE8D900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32" name="Group 431">
            <a:extLst>
              <a:ext uri="{FF2B5EF4-FFF2-40B4-BE49-F238E27FC236}">
                <a16:creationId xmlns:a16="http://schemas.microsoft.com/office/drawing/2014/main" id="{1886B6BA-201F-4CD0-8A86-2E5E4E7814D6}"/>
              </a:ext>
            </a:extLst>
          </p:cNvPr>
          <p:cNvGrpSpPr/>
          <p:nvPr/>
        </p:nvGrpSpPr>
        <p:grpSpPr>
          <a:xfrm>
            <a:off x="6113643" y="4573900"/>
            <a:ext cx="205789" cy="311491"/>
            <a:chOff x="1246774" y="3664744"/>
            <a:chExt cx="205789" cy="311491"/>
          </a:xfrm>
        </p:grpSpPr>
        <p:grpSp>
          <p:nvGrpSpPr>
            <p:cNvPr id="433" name="Group 432">
              <a:extLst>
                <a:ext uri="{FF2B5EF4-FFF2-40B4-BE49-F238E27FC236}">
                  <a16:creationId xmlns:a16="http://schemas.microsoft.com/office/drawing/2014/main" id="{F6BB5D73-9BCC-4C14-A7AC-5BB83D0C168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35" name="Isosceles Triangle 434">
                <a:extLst>
                  <a:ext uri="{FF2B5EF4-FFF2-40B4-BE49-F238E27FC236}">
                    <a16:creationId xmlns:a16="http://schemas.microsoft.com/office/drawing/2014/main" id="{7FA395CC-01F5-48DD-8666-52D3FF33BC2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36" name="Freeform: Shape 274">
                <a:extLst>
                  <a:ext uri="{FF2B5EF4-FFF2-40B4-BE49-F238E27FC236}">
                    <a16:creationId xmlns:a16="http://schemas.microsoft.com/office/drawing/2014/main" id="{F39C496B-29E1-4C89-A24F-8B2743A3182A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34" name="Freeform: Shape 272">
              <a:extLst>
                <a:ext uri="{FF2B5EF4-FFF2-40B4-BE49-F238E27FC236}">
                  <a16:creationId xmlns:a16="http://schemas.microsoft.com/office/drawing/2014/main" id="{A0C9B9CF-F3E3-49EE-84B5-744BE1D443D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38" name="Group 437">
            <a:extLst>
              <a:ext uri="{FF2B5EF4-FFF2-40B4-BE49-F238E27FC236}">
                <a16:creationId xmlns:a16="http://schemas.microsoft.com/office/drawing/2014/main" id="{855A226B-E1D0-431E-A4BE-FE51671EBE1B}"/>
              </a:ext>
            </a:extLst>
          </p:cNvPr>
          <p:cNvGrpSpPr/>
          <p:nvPr/>
        </p:nvGrpSpPr>
        <p:grpSpPr>
          <a:xfrm>
            <a:off x="6682872" y="4579747"/>
            <a:ext cx="205789" cy="311491"/>
            <a:chOff x="1246774" y="3664744"/>
            <a:chExt cx="205789" cy="311491"/>
          </a:xfrm>
        </p:grpSpPr>
        <p:grpSp>
          <p:nvGrpSpPr>
            <p:cNvPr id="439" name="Group 438">
              <a:extLst>
                <a:ext uri="{FF2B5EF4-FFF2-40B4-BE49-F238E27FC236}">
                  <a16:creationId xmlns:a16="http://schemas.microsoft.com/office/drawing/2014/main" id="{95AF22AD-DDDB-4D1C-B8AB-35435F4E3CA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41" name="Isosceles Triangle 440">
                <a:extLst>
                  <a:ext uri="{FF2B5EF4-FFF2-40B4-BE49-F238E27FC236}">
                    <a16:creationId xmlns:a16="http://schemas.microsoft.com/office/drawing/2014/main" id="{A542D398-1AAB-46DD-8308-4A9B9405D07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42" name="Freeform: Shape 288">
                <a:extLst>
                  <a:ext uri="{FF2B5EF4-FFF2-40B4-BE49-F238E27FC236}">
                    <a16:creationId xmlns:a16="http://schemas.microsoft.com/office/drawing/2014/main" id="{585CA3F5-4BF0-4D47-AC0E-32C43F61F480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40" name="Freeform: Shape 286">
              <a:extLst>
                <a:ext uri="{FF2B5EF4-FFF2-40B4-BE49-F238E27FC236}">
                  <a16:creationId xmlns:a16="http://schemas.microsoft.com/office/drawing/2014/main" id="{873959DE-03AF-4066-B853-512BA5DF87E1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44" name="Group 443">
            <a:extLst>
              <a:ext uri="{FF2B5EF4-FFF2-40B4-BE49-F238E27FC236}">
                <a16:creationId xmlns:a16="http://schemas.microsoft.com/office/drawing/2014/main" id="{0E26DC2A-DAD2-4E80-896C-D74258994ACC}"/>
              </a:ext>
            </a:extLst>
          </p:cNvPr>
          <p:cNvGrpSpPr/>
          <p:nvPr/>
        </p:nvGrpSpPr>
        <p:grpSpPr>
          <a:xfrm>
            <a:off x="7248462" y="4585811"/>
            <a:ext cx="205789" cy="311491"/>
            <a:chOff x="1246774" y="3664744"/>
            <a:chExt cx="205789" cy="311491"/>
          </a:xfrm>
        </p:grpSpPr>
        <p:grpSp>
          <p:nvGrpSpPr>
            <p:cNvPr id="445" name="Group 444">
              <a:extLst>
                <a:ext uri="{FF2B5EF4-FFF2-40B4-BE49-F238E27FC236}">
                  <a16:creationId xmlns:a16="http://schemas.microsoft.com/office/drawing/2014/main" id="{435A640D-07D2-4C93-A2A6-C611D665E84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47" name="Isosceles Triangle 446">
                <a:extLst>
                  <a:ext uri="{FF2B5EF4-FFF2-40B4-BE49-F238E27FC236}">
                    <a16:creationId xmlns:a16="http://schemas.microsoft.com/office/drawing/2014/main" id="{C12FD18C-E5E6-45A9-88A6-48EFBE2160C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48" name="Freeform: Shape 302">
                <a:extLst>
                  <a:ext uri="{FF2B5EF4-FFF2-40B4-BE49-F238E27FC236}">
                    <a16:creationId xmlns:a16="http://schemas.microsoft.com/office/drawing/2014/main" id="{BDC17DED-9D21-416E-A0FD-6A00C2299D7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46" name="Freeform: Shape 300">
              <a:extLst>
                <a:ext uri="{FF2B5EF4-FFF2-40B4-BE49-F238E27FC236}">
                  <a16:creationId xmlns:a16="http://schemas.microsoft.com/office/drawing/2014/main" id="{2A4EDC59-EAFD-4957-AF5F-FA66D8E1815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50" name="Group 449">
            <a:extLst>
              <a:ext uri="{FF2B5EF4-FFF2-40B4-BE49-F238E27FC236}">
                <a16:creationId xmlns:a16="http://schemas.microsoft.com/office/drawing/2014/main" id="{BE938A5D-987D-498E-82AF-8602FB3B5D40}"/>
              </a:ext>
            </a:extLst>
          </p:cNvPr>
          <p:cNvGrpSpPr/>
          <p:nvPr/>
        </p:nvGrpSpPr>
        <p:grpSpPr>
          <a:xfrm>
            <a:off x="7813875" y="4586961"/>
            <a:ext cx="205789" cy="311491"/>
            <a:chOff x="1246774" y="3664744"/>
            <a:chExt cx="205789" cy="311491"/>
          </a:xfrm>
        </p:grpSpPr>
        <p:grpSp>
          <p:nvGrpSpPr>
            <p:cNvPr id="451" name="Group 450">
              <a:extLst>
                <a:ext uri="{FF2B5EF4-FFF2-40B4-BE49-F238E27FC236}">
                  <a16:creationId xmlns:a16="http://schemas.microsoft.com/office/drawing/2014/main" id="{9BC244C0-CB66-46CD-8F39-278AC5D5942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453" name="Isosceles Triangle 452">
                <a:extLst>
                  <a:ext uri="{FF2B5EF4-FFF2-40B4-BE49-F238E27FC236}">
                    <a16:creationId xmlns:a16="http://schemas.microsoft.com/office/drawing/2014/main" id="{C4C19117-F7B4-428D-BEC7-0EC4BB552013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54" name="Freeform: Shape 316">
                <a:extLst>
                  <a:ext uri="{FF2B5EF4-FFF2-40B4-BE49-F238E27FC236}">
                    <a16:creationId xmlns:a16="http://schemas.microsoft.com/office/drawing/2014/main" id="{F3AD36B7-45B8-42B7-BF82-145A9D78CCD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452" name="Freeform: Shape 314">
              <a:extLst>
                <a:ext uri="{FF2B5EF4-FFF2-40B4-BE49-F238E27FC236}">
                  <a16:creationId xmlns:a16="http://schemas.microsoft.com/office/drawing/2014/main" id="{1ACBA603-F0DB-49D0-91E0-7933E2695075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455" name="Picture 454">
            <a:extLst>
              <a:ext uri="{FF2B5EF4-FFF2-40B4-BE49-F238E27FC236}">
                <a16:creationId xmlns:a16="http://schemas.microsoft.com/office/drawing/2014/main" id="{EC6FC017-6530-43E6-B2D4-2215167043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4243" y="5239801"/>
            <a:ext cx="410527" cy="374264"/>
          </a:xfrm>
          <a:prstGeom prst="rect">
            <a:avLst/>
          </a:prstGeom>
        </p:spPr>
      </p:pic>
      <p:sp>
        <p:nvSpPr>
          <p:cNvPr id="460" name="Rectangle 459">
            <a:extLst>
              <a:ext uri="{FF2B5EF4-FFF2-40B4-BE49-F238E27FC236}">
                <a16:creationId xmlns:a16="http://schemas.microsoft.com/office/drawing/2014/main" id="{4289A6E5-216D-48CF-AB67-B2056A8537CD}"/>
              </a:ext>
            </a:extLst>
          </p:cNvPr>
          <p:cNvSpPr/>
          <p:nvPr/>
        </p:nvSpPr>
        <p:spPr>
          <a:xfrm>
            <a:off x="1770314" y="1954953"/>
            <a:ext cx="1553744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1" name="Rectangle 460">
            <a:extLst>
              <a:ext uri="{FF2B5EF4-FFF2-40B4-BE49-F238E27FC236}">
                <a16:creationId xmlns:a16="http://schemas.microsoft.com/office/drawing/2014/main" id="{026AD0D3-80A8-4008-9C17-D76DA8506A2E}"/>
              </a:ext>
            </a:extLst>
          </p:cNvPr>
          <p:cNvSpPr/>
          <p:nvPr/>
        </p:nvSpPr>
        <p:spPr>
          <a:xfrm>
            <a:off x="2846186" y="1967788"/>
            <a:ext cx="1553744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2" name="Rectangle 461">
            <a:extLst>
              <a:ext uri="{FF2B5EF4-FFF2-40B4-BE49-F238E27FC236}">
                <a16:creationId xmlns:a16="http://schemas.microsoft.com/office/drawing/2014/main" id="{06218E44-A283-410D-897D-201291BF4692}"/>
              </a:ext>
            </a:extLst>
          </p:cNvPr>
          <p:cNvSpPr/>
          <p:nvPr/>
        </p:nvSpPr>
        <p:spPr>
          <a:xfrm>
            <a:off x="3922058" y="1967788"/>
            <a:ext cx="1553744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3" name="Rectangle 462">
            <a:extLst>
              <a:ext uri="{FF2B5EF4-FFF2-40B4-BE49-F238E27FC236}">
                <a16:creationId xmlns:a16="http://schemas.microsoft.com/office/drawing/2014/main" id="{FA9065EB-E213-4466-955B-8C1EE584AE14}"/>
              </a:ext>
            </a:extLst>
          </p:cNvPr>
          <p:cNvSpPr/>
          <p:nvPr/>
        </p:nvSpPr>
        <p:spPr>
          <a:xfrm>
            <a:off x="5302788" y="1967788"/>
            <a:ext cx="131419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5" name="Rectangle 464">
            <a:extLst>
              <a:ext uri="{FF2B5EF4-FFF2-40B4-BE49-F238E27FC236}">
                <a16:creationId xmlns:a16="http://schemas.microsoft.com/office/drawing/2014/main" id="{96514D41-4685-4592-8FFB-ED155E3F1D6C}"/>
              </a:ext>
            </a:extLst>
          </p:cNvPr>
          <p:cNvSpPr/>
          <p:nvPr/>
        </p:nvSpPr>
        <p:spPr>
          <a:xfrm>
            <a:off x="7657561" y="4153399"/>
            <a:ext cx="1237811" cy="59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6" name="Oval 465"/>
          <p:cNvSpPr/>
          <p:nvPr/>
        </p:nvSpPr>
        <p:spPr>
          <a:xfrm>
            <a:off x="7559358" y="1591798"/>
            <a:ext cx="368637" cy="363590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60C56B7F-16D3-4548-8FFE-880BF888F9C8}"/>
              </a:ext>
            </a:extLst>
          </p:cNvPr>
          <p:cNvSpPr/>
          <p:nvPr/>
        </p:nvSpPr>
        <p:spPr>
          <a:xfrm>
            <a:off x="837478" y="1614126"/>
            <a:ext cx="368637" cy="363590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07DF1F-FD46-4071-AA56-E2376982389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What’s the same? What’s different?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01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60" grpId="0" animBg="1"/>
      <p:bldP spid="461" grpId="0" animBg="1"/>
      <p:bldP spid="462" grpId="0" animBg="1"/>
      <p:bldP spid="463" grpId="0" animBg="1"/>
      <p:bldP spid="466" grpId="0" animBg="1"/>
      <p:bldP spid="1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999E473-135E-42AE-8A7E-457E4450F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D4C1FEE-1103-4C2C-B38B-62BBBE923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080" y="2131798"/>
            <a:ext cx="579726" cy="981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393" y="2079773"/>
            <a:ext cx="564861" cy="9959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194" y="2079773"/>
            <a:ext cx="490537" cy="1085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6247" y="23126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2322" y="23126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09455" y="23126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94824" y="225110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14001" y="224998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0640" y="225069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1" y="74854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83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D195A8-243B-499A-9E83-610F8F442D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607B28C-D155-480E-ACD6-6EC45AFBD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95083" y="2608729"/>
                <a:ext cx="654346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083" y="2608729"/>
                <a:ext cx="654346" cy="60991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80442" y="1691385"/>
            <a:ext cx="8722259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442" y="1299192"/>
            <a:ext cx="8849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1. Using the generalisation to help you. Complete each of the following equalities.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1568824" y="2770248"/>
            <a:ext cx="286871" cy="2868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343837" y="2582055"/>
                <a:ext cx="737702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837" y="2582055"/>
                <a:ext cx="737702" cy="6365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3406667" y="2608883"/>
            <a:ext cx="286871" cy="286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911460" y="26828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769667" y="2582055"/>
                <a:ext cx="737702" cy="609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/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667" y="2582055"/>
                <a:ext cx="737702" cy="6090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5848044" y="2965219"/>
            <a:ext cx="286871" cy="286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6337290" y="26828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45656C-DCA8-4A44-8B1B-4053CB849A8A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</a:t>
            </a:r>
          </a:p>
        </p:txBody>
      </p:sp>
    </p:spTree>
    <p:extLst>
      <p:ext uri="{BB962C8B-B14F-4D97-AF65-F5344CB8AC3E}">
        <p14:creationId xmlns:p14="http://schemas.microsoft.com/office/powerpoint/2010/main" val="253677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EFED98-108D-4813-95AD-458E0833E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E28A3C1-7FCF-42BB-A86F-EAE8BED1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31694" y="1952927"/>
            <a:ext cx="6660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2. What are the unknown values on the following number lines?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1694" y="5543516"/>
            <a:ext cx="6005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3. Look at the three number lines above.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   What’s the same? What’s different?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   Try to refer to our generalisation in your explanation.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26" y="2486952"/>
            <a:ext cx="3261833" cy="289187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18281" y="1236365"/>
            <a:ext cx="870743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A0756-349C-4F3D-93C8-573614D2290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</a:t>
            </a:r>
          </a:p>
        </p:txBody>
      </p:sp>
    </p:spTree>
    <p:extLst>
      <p:ext uri="{BB962C8B-B14F-4D97-AF65-F5344CB8AC3E}">
        <p14:creationId xmlns:p14="http://schemas.microsoft.com/office/powerpoint/2010/main" val="1065179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88C509-92D9-46BF-9E06-14A0BFC30C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ACB680A-1731-43AB-8731-D4FAEA894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31694" y="1299192"/>
            <a:ext cx="5489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expression in different ways.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05" y="1887852"/>
            <a:ext cx="962866" cy="8997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746" y="1887852"/>
            <a:ext cx="962866" cy="8997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82" y="1887852"/>
            <a:ext cx="962866" cy="8997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93" y="1887852"/>
            <a:ext cx="962866" cy="8997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1694" y="3006907"/>
            <a:ext cx="8003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different ways do you think there are to complete the expression?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F41B27-48AE-4BAC-A8DC-0E9AC011EFDE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809155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47F71D-59C2-41D5-830E-467551898B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41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236010FD-0AC9-4731-8985-3EA75A0F0A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Title 52">
            <a:extLst>
              <a:ext uri="{FF2B5EF4-FFF2-40B4-BE49-F238E27FC236}">
                <a16:creationId xmlns:a16="http://schemas.microsoft.com/office/drawing/2014/main" id="{E5FF8FE8-0236-4FC7-8737-AAE878BD3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0FC40A-6958-42C1-8509-B898D695D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592" y="1369394"/>
            <a:ext cx="4337917" cy="54022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D12DC0-AD29-4B36-8415-F176CFBB8589}"/>
              </a:ext>
            </a:extLst>
          </p:cNvPr>
          <p:cNvSpPr txBox="1"/>
          <p:nvPr/>
        </p:nvSpPr>
        <p:spPr>
          <a:xfrm>
            <a:off x="2979505" y="19196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E4137F-0C5B-4AF2-8A2D-FC583B41AAF7}"/>
              </a:ext>
            </a:extLst>
          </p:cNvPr>
          <p:cNvSpPr txBox="1"/>
          <p:nvPr/>
        </p:nvSpPr>
        <p:spPr>
          <a:xfrm>
            <a:off x="3677970" y="19196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9E6141-F6B2-4092-8DE8-AD32FB23C228}"/>
              </a:ext>
            </a:extLst>
          </p:cNvPr>
          <p:cNvSpPr txBox="1"/>
          <p:nvPr/>
        </p:nvSpPr>
        <p:spPr>
          <a:xfrm>
            <a:off x="4421157" y="19196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AEB398-A812-4C65-890C-A5BE606D68BE}"/>
              </a:ext>
            </a:extLst>
          </p:cNvPr>
          <p:cNvSpPr txBox="1"/>
          <p:nvPr/>
        </p:nvSpPr>
        <p:spPr>
          <a:xfrm>
            <a:off x="2979505" y="14704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3A7E5C-5532-4331-9957-453783E99118}"/>
              </a:ext>
            </a:extLst>
          </p:cNvPr>
          <p:cNvSpPr txBox="1"/>
          <p:nvPr/>
        </p:nvSpPr>
        <p:spPr>
          <a:xfrm>
            <a:off x="3694148" y="14501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FF598C-1319-4E90-896A-184AC4B0DE50}"/>
              </a:ext>
            </a:extLst>
          </p:cNvPr>
          <p:cNvSpPr txBox="1"/>
          <p:nvPr/>
        </p:nvSpPr>
        <p:spPr>
          <a:xfrm>
            <a:off x="4421157" y="14632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C3D3E7-F09D-4512-80BB-45E26F923C13}"/>
              </a:ext>
            </a:extLst>
          </p:cNvPr>
          <p:cNvGrpSpPr/>
          <p:nvPr/>
        </p:nvGrpSpPr>
        <p:grpSpPr>
          <a:xfrm>
            <a:off x="2979505" y="2497118"/>
            <a:ext cx="418704" cy="732751"/>
            <a:chOff x="8457021" y="5146711"/>
            <a:chExt cx="418704" cy="73275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C9E936-41E7-419E-8C51-A0CFAB7F7ED5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2CEF303-408C-4F03-8D0D-D5BDD924B48F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00A952-E4FA-4C44-9431-432704BEF799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F51F080-9816-484C-809E-628E94DC85B9}"/>
              </a:ext>
            </a:extLst>
          </p:cNvPr>
          <p:cNvGrpSpPr/>
          <p:nvPr/>
        </p:nvGrpSpPr>
        <p:grpSpPr>
          <a:xfrm>
            <a:off x="3602881" y="2497118"/>
            <a:ext cx="418704" cy="732751"/>
            <a:chOff x="8457021" y="5146711"/>
            <a:chExt cx="418704" cy="7327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FD410F7-E9E1-4CC2-8112-2A1B2ACBBAFB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FEA2296-EB14-4CBC-BE49-C7871D434356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53FEA9E-5724-489F-8712-A195121A5970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37C88A2-B8B0-4AA5-8A14-F104B3243C08}"/>
              </a:ext>
            </a:extLst>
          </p:cNvPr>
          <p:cNvGrpSpPr/>
          <p:nvPr/>
        </p:nvGrpSpPr>
        <p:grpSpPr>
          <a:xfrm>
            <a:off x="4211805" y="2497118"/>
            <a:ext cx="418704" cy="732751"/>
            <a:chOff x="8457021" y="5146711"/>
            <a:chExt cx="418704" cy="73275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E34CC6-0BC4-4798-9E04-AFBE15FA66E5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F55BD2-3075-4135-BE58-66BF2700F10D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C31094-6827-4B73-8A79-D3E563BD6BD6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B31ED4-308D-434E-8DDA-16E563D4C816}"/>
              </a:ext>
            </a:extLst>
          </p:cNvPr>
          <p:cNvGrpSpPr/>
          <p:nvPr/>
        </p:nvGrpSpPr>
        <p:grpSpPr>
          <a:xfrm>
            <a:off x="4877983" y="2504933"/>
            <a:ext cx="418704" cy="732751"/>
            <a:chOff x="8457021" y="5146711"/>
            <a:chExt cx="418704" cy="73275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1A8ABCC-B6F7-488F-A5ED-EEAEFE400293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3BE6C15-9FFC-46EF-8AB1-D16BA14EAE23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402070-73B9-4256-947B-85E1A7845160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235DED2-E788-4BA2-9820-068FE70C6626}"/>
              </a:ext>
            </a:extLst>
          </p:cNvPr>
          <p:cNvSpPr txBox="1"/>
          <p:nvPr/>
        </p:nvSpPr>
        <p:spPr>
          <a:xfrm flipH="1">
            <a:off x="3363228" y="2675871"/>
            <a:ext cx="210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+          +         +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4BB1004-2459-4BB3-A931-89BF2DA209EA}"/>
              </a:ext>
            </a:extLst>
          </p:cNvPr>
          <p:cNvGrpSpPr/>
          <p:nvPr/>
        </p:nvGrpSpPr>
        <p:grpSpPr>
          <a:xfrm>
            <a:off x="2979505" y="3452893"/>
            <a:ext cx="418704" cy="732751"/>
            <a:chOff x="8457021" y="5146711"/>
            <a:chExt cx="418704" cy="73275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D8BB9C9-1A21-4F60-8367-DFF9EB7C4381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EEF9076-A6B8-4859-9693-BC1DE3147D6C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979B64-6197-4FBD-B197-B306D7606F76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E6D1412-74AD-4E47-923A-D9D489996E42}"/>
              </a:ext>
            </a:extLst>
          </p:cNvPr>
          <p:cNvGrpSpPr/>
          <p:nvPr/>
        </p:nvGrpSpPr>
        <p:grpSpPr>
          <a:xfrm>
            <a:off x="3602881" y="3452893"/>
            <a:ext cx="418704" cy="732751"/>
            <a:chOff x="8457021" y="5146711"/>
            <a:chExt cx="418704" cy="73275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EEF1B4-AB4B-42E0-A570-82728034DE39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BCF31AC-2FC4-4721-AB94-42822134FC71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26456F5-EB11-4F2B-A9A0-09990501F8D9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E8898D-67DE-4B8C-848B-3550F4D31F5D}"/>
              </a:ext>
            </a:extLst>
          </p:cNvPr>
          <p:cNvGrpSpPr/>
          <p:nvPr/>
        </p:nvGrpSpPr>
        <p:grpSpPr>
          <a:xfrm>
            <a:off x="4211805" y="3452893"/>
            <a:ext cx="418704" cy="732751"/>
            <a:chOff x="8457021" y="5146711"/>
            <a:chExt cx="418704" cy="73275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EFC290E-A855-496B-A686-56F08523A307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DE9D65B-0B49-4340-A20F-33F3553B32B9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54786ED-0BC0-4A5D-B0F6-8748BA1E856C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EC5B5B1-7CAA-4D6D-A089-049DEC8E1395}"/>
              </a:ext>
            </a:extLst>
          </p:cNvPr>
          <p:cNvGrpSpPr/>
          <p:nvPr/>
        </p:nvGrpSpPr>
        <p:grpSpPr>
          <a:xfrm>
            <a:off x="4877983" y="3460708"/>
            <a:ext cx="418704" cy="732751"/>
            <a:chOff x="8457021" y="5146711"/>
            <a:chExt cx="418704" cy="73275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214212D-37DD-4863-8589-C44E6DE21F51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B39EC95-489F-4B09-8939-1E6F7F20E16D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6D6A767-2E43-4875-9F23-0513CB69C00D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B108540-BCB4-4998-BC7D-2DF31CC37844}"/>
              </a:ext>
            </a:extLst>
          </p:cNvPr>
          <p:cNvSpPr txBox="1"/>
          <p:nvPr/>
        </p:nvSpPr>
        <p:spPr>
          <a:xfrm flipH="1">
            <a:off x="3363227" y="3631646"/>
            <a:ext cx="2298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+          +         +            +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94B7102-D7D1-4618-8668-D47BC09C2101}"/>
              </a:ext>
            </a:extLst>
          </p:cNvPr>
          <p:cNvGrpSpPr/>
          <p:nvPr/>
        </p:nvGrpSpPr>
        <p:grpSpPr>
          <a:xfrm>
            <a:off x="5674672" y="3460708"/>
            <a:ext cx="418704" cy="732751"/>
            <a:chOff x="8457021" y="5146711"/>
            <a:chExt cx="418704" cy="73275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CE80159-34D6-47C1-8E7D-68B779D864E6}"/>
                </a:ext>
              </a:extLst>
            </p:cNvPr>
            <p:cNvSpPr txBox="1"/>
            <p:nvPr/>
          </p:nvSpPr>
          <p:spPr>
            <a:xfrm>
              <a:off x="8508391" y="55101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8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4841C14-70B2-488E-A396-0F64A50983E6}"/>
                </a:ext>
              </a:extLst>
            </p:cNvPr>
            <p:cNvCxnSpPr/>
            <p:nvPr/>
          </p:nvCxnSpPr>
          <p:spPr>
            <a:xfrm>
              <a:off x="8457021" y="5510130"/>
              <a:ext cx="4187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059618A-1F1E-47E5-A13F-6E835A6C776B}"/>
                </a:ext>
              </a:extLst>
            </p:cNvPr>
            <p:cNvSpPr txBox="1"/>
            <p:nvPr/>
          </p:nvSpPr>
          <p:spPr>
            <a:xfrm>
              <a:off x="8515530" y="514671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</a:t>
              </a: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3378F78-B9C3-4218-AA75-6E1B1B107644}"/>
              </a:ext>
            </a:extLst>
          </p:cNvPr>
          <p:cNvSpPr txBox="1"/>
          <p:nvPr/>
        </p:nvSpPr>
        <p:spPr>
          <a:xfrm>
            <a:off x="2471057" y="508181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5D329E-07A0-4807-8563-55ECD3B879A8}"/>
              </a:ext>
            </a:extLst>
          </p:cNvPr>
          <p:cNvSpPr txBox="1"/>
          <p:nvPr/>
        </p:nvSpPr>
        <p:spPr>
          <a:xfrm>
            <a:off x="2397794" y="4624029"/>
            <a:ext cx="40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4A022BB-3BC7-4DDD-A536-65A8DD3F8AE3}"/>
              </a:ext>
            </a:extLst>
          </p:cNvPr>
          <p:cNvSpPr txBox="1"/>
          <p:nvPr/>
        </p:nvSpPr>
        <p:spPr>
          <a:xfrm>
            <a:off x="2492825" y="626835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8BF421-2469-4762-A044-316B52326E18}"/>
              </a:ext>
            </a:extLst>
          </p:cNvPr>
          <p:cNvSpPr txBox="1"/>
          <p:nvPr/>
        </p:nvSpPr>
        <p:spPr>
          <a:xfrm>
            <a:off x="3200401" y="5756733"/>
            <a:ext cx="367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1           1             1            1            1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9CA232B-EA71-418C-BDDE-C3EA56C33CB6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7" grpId="0"/>
      <p:bldP spid="44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38922" y="2593195"/>
            <a:ext cx="3376868" cy="1256910"/>
            <a:chOff x="1752602" y="2196180"/>
            <a:chExt cx="3637549" cy="1404452"/>
          </a:xfrm>
        </p:grpSpPr>
        <p:sp>
          <p:nvSpPr>
            <p:cNvPr id="27" name="Cube 26"/>
            <p:cNvSpPr/>
            <p:nvPr/>
          </p:nvSpPr>
          <p:spPr>
            <a:xfrm>
              <a:off x="2081463" y="2196180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Cube 27"/>
            <p:cNvSpPr/>
            <p:nvPr/>
          </p:nvSpPr>
          <p:spPr>
            <a:xfrm>
              <a:off x="1752602" y="2528134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Cube 28"/>
            <p:cNvSpPr/>
            <p:nvPr/>
          </p:nvSpPr>
          <p:spPr>
            <a:xfrm>
              <a:off x="2823411" y="2197867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Cube 29"/>
            <p:cNvSpPr/>
            <p:nvPr/>
          </p:nvSpPr>
          <p:spPr>
            <a:xfrm>
              <a:off x="2506582" y="2529821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ube 30"/>
            <p:cNvSpPr/>
            <p:nvPr/>
          </p:nvSpPr>
          <p:spPr>
            <a:xfrm>
              <a:off x="3565361" y="2206525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Cube 31"/>
            <p:cNvSpPr/>
            <p:nvPr/>
          </p:nvSpPr>
          <p:spPr>
            <a:xfrm>
              <a:off x="3236500" y="2526447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Cube 32"/>
            <p:cNvSpPr/>
            <p:nvPr/>
          </p:nvSpPr>
          <p:spPr>
            <a:xfrm>
              <a:off x="4307309" y="2196180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Cube 33"/>
            <p:cNvSpPr/>
            <p:nvPr/>
          </p:nvSpPr>
          <p:spPr>
            <a:xfrm>
              <a:off x="3990480" y="2528134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247E219-31A3-44B9-8197-36DA1F1458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A27463-A12E-4CD5-9455-A67DCD457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51181" y="1221415"/>
            <a:ext cx="6814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Stan makes a repeating pattern with some white and grey cubes.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50" y="4183932"/>
            <a:ext cx="8016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Write a repeated addition of a unit fraction to show what fraction of his model is made of grey cubes.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638922" y="1938655"/>
            <a:ext cx="3376868" cy="1256910"/>
            <a:chOff x="1752602" y="2196180"/>
            <a:chExt cx="3637549" cy="1404452"/>
          </a:xfrm>
        </p:grpSpPr>
        <p:sp>
          <p:nvSpPr>
            <p:cNvPr id="7" name="Cube 6"/>
            <p:cNvSpPr/>
            <p:nvPr/>
          </p:nvSpPr>
          <p:spPr>
            <a:xfrm>
              <a:off x="2081463" y="2196180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Cube 7"/>
            <p:cNvSpPr/>
            <p:nvPr/>
          </p:nvSpPr>
          <p:spPr>
            <a:xfrm>
              <a:off x="1752602" y="2528134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Cube 8"/>
            <p:cNvSpPr/>
            <p:nvPr/>
          </p:nvSpPr>
          <p:spPr>
            <a:xfrm>
              <a:off x="2823411" y="2197867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Cube 9"/>
            <p:cNvSpPr/>
            <p:nvPr/>
          </p:nvSpPr>
          <p:spPr>
            <a:xfrm>
              <a:off x="2506582" y="2529821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Cube 10"/>
            <p:cNvSpPr/>
            <p:nvPr/>
          </p:nvSpPr>
          <p:spPr>
            <a:xfrm>
              <a:off x="3565361" y="2206525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Cube 11"/>
            <p:cNvSpPr/>
            <p:nvPr/>
          </p:nvSpPr>
          <p:spPr>
            <a:xfrm>
              <a:off x="3236500" y="2526447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Cube 12"/>
            <p:cNvSpPr/>
            <p:nvPr/>
          </p:nvSpPr>
          <p:spPr>
            <a:xfrm>
              <a:off x="4307309" y="2196180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Cube 13"/>
            <p:cNvSpPr/>
            <p:nvPr/>
          </p:nvSpPr>
          <p:spPr>
            <a:xfrm>
              <a:off x="3990480" y="2528134"/>
              <a:ext cx="1082842" cy="1070811"/>
            </a:xfrm>
            <a:prstGeom prst="cube">
              <a:avLst>
                <a:gd name="adj" fmla="val 3058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8B62BCE-9E8A-4615-87FD-062031272D9E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21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0.18455 0.045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6" y="22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19531 -0.0488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7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1BD341-DB47-48D0-B1AF-E8BCB14359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2187BD-12B3-4768-B1A8-D73DE79D6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85750" y="1285230"/>
            <a:ext cx="6814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Stan makes a repeating pattern with some white and grey cubes.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50" y="4183932"/>
            <a:ext cx="8016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Write a repeated addition of a unit fraction to show what fraction of his model is made of grey cubes.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4493" y="54864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16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504493" y="5486400"/>
            <a:ext cx="4187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63002" y="51403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888570" y="5128714"/>
            <a:ext cx="698593" cy="715372"/>
            <a:chOff x="888570" y="5128714"/>
            <a:chExt cx="698593" cy="715372"/>
          </a:xfrm>
        </p:grpSpPr>
        <p:sp>
          <p:nvSpPr>
            <p:cNvPr id="39" name="TextBox 38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1563147" y="5124795"/>
            <a:ext cx="698593" cy="715372"/>
            <a:chOff x="888570" y="5128714"/>
            <a:chExt cx="698593" cy="715372"/>
          </a:xfrm>
        </p:grpSpPr>
        <p:sp>
          <p:nvSpPr>
            <p:cNvPr id="83" name="TextBox 82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86" name="Straight Connector 85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2249972" y="5139672"/>
            <a:ext cx="698593" cy="715372"/>
            <a:chOff x="888570" y="5128714"/>
            <a:chExt cx="698593" cy="715372"/>
          </a:xfrm>
        </p:grpSpPr>
        <p:sp>
          <p:nvSpPr>
            <p:cNvPr id="89" name="TextBox 88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91" name="TextBox 90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92" name="Straight Connector 91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2924549" y="5135753"/>
            <a:ext cx="698593" cy="715372"/>
            <a:chOff x="888570" y="5128714"/>
            <a:chExt cx="698593" cy="715372"/>
          </a:xfrm>
        </p:grpSpPr>
        <p:sp>
          <p:nvSpPr>
            <p:cNvPr id="95" name="TextBox 94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97" name="TextBox 96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98" name="Straight Connector 97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98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100" name="Group 99"/>
          <p:cNvGrpSpPr/>
          <p:nvPr/>
        </p:nvGrpSpPr>
        <p:grpSpPr>
          <a:xfrm>
            <a:off x="3644163" y="5135753"/>
            <a:ext cx="698593" cy="715372"/>
            <a:chOff x="888570" y="5128714"/>
            <a:chExt cx="698593" cy="715372"/>
          </a:xfrm>
        </p:grpSpPr>
        <p:sp>
          <p:nvSpPr>
            <p:cNvPr id="101" name="TextBox 100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103" name="TextBox 102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104" name="Straight Connector 103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TextBox 104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4330988" y="5150630"/>
            <a:ext cx="698593" cy="715372"/>
            <a:chOff x="888570" y="5128714"/>
            <a:chExt cx="698593" cy="715372"/>
          </a:xfrm>
        </p:grpSpPr>
        <p:sp>
          <p:nvSpPr>
            <p:cNvPr id="107" name="TextBox 106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110" name="Straight Connector 109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TextBox 110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grpSp>
        <p:nvGrpSpPr>
          <p:cNvPr id="112" name="Group 111"/>
          <p:cNvGrpSpPr/>
          <p:nvPr/>
        </p:nvGrpSpPr>
        <p:grpSpPr>
          <a:xfrm>
            <a:off x="5005565" y="5146711"/>
            <a:ext cx="698593" cy="715372"/>
            <a:chOff x="888570" y="5128714"/>
            <a:chExt cx="698593" cy="715372"/>
          </a:xfrm>
        </p:grpSpPr>
        <p:sp>
          <p:nvSpPr>
            <p:cNvPr id="113" name="TextBox 112"/>
            <p:cNvSpPr txBox="1"/>
            <p:nvPr/>
          </p:nvSpPr>
          <p:spPr>
            <a:xfrm>
              <a:off x="888570" y="52754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+</a:t>
              </a: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168459" y="5128714"/>
              <a:ext cx="418704" cy="715372"/>
              <a:chOff x="1625265" y="5131320"/>
              <a:chExt cx="418704" cy="715372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1625265" y="5477360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16</a:t>
                </a:r>
              </a:p>
            </p:txBody>
          </p:sp>
          <p:cxnSp>
            <p:nvCxnSpPr>
              <p:cNvPr id="116" name="Straight Connector 115"/>
              <p:cNvCxnSpPr/>
              <p:nvPr/>
            </p:nvCxnSpPr>
            <p:spPr>
              <a:xfrm>
                <a:off x="1625265" y="5477360"/>
                <a:ext cx="41870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1683774" y="5131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1</a:t>
                </a:r>
              </a:p>
            </p:txBody>
          </p:sp>
        </p:grpSp>
      </p:grpSp>
      <p:sp>
        <p:nvSpPr>
          <p:cNvPr id="119" name="TextBox 118"/>
          <p:cNvSpPr txBox="1"/>
          <p:nvPr/>
        </p:nvSpPr>
        <p:spPr>
          <a:xfrm>
            <a:off x="5690786" y="531078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970675" y="551013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16</a:t>
            </a:r>
          </a:p>
        </p:txBody>
      </p:sp>
      <p:cxnSp>
        <p:nvCxnSpPr>
          <p:cNvPr id="122" name="Straight Connector 121"/>
          <p:cNvCxnSpPr/>
          <p:nvPr/>
        </p:nvCxnSpPr>
        <p:spPr>
          <a:xfrm>
            <a:off x="5970675" y="5510130"/>
            <a:ext cx="4187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029184" y="514671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73" name="Cube 72"/>
          <p:cNvSpPr/>
          <p:nvPr/>
        </p:nvSpPr>
        <p:spPr>
          <a:xfrm>
            <a:off x="4815853" y="224669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Cube 73"/>
          <p:cNvSpPr/>
          <p:nvPr/>
        </p:nvSpPr>
        <p:spPr>
          <a:xfrm>
            <a:off x="4510559" y="254377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Cube 74"/>
          <p:cNvSpPr/>
          <p:nvPr/>
        </p:nvSpPr>
        <p:spPr>
          <a:xfrm>
            <a:off x="5504630" y="224820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Cube 75"/>
          <p:cNvSpPr/>
          <p:nvPr/>
        </p:nvSpPr>
        <p:spPr>
          <a:xfrm>
            <a:off x="5210506" y="254528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Cube 76"/>
          <p:cNvSpPr/>
          <p:nvPr/>
        </p:nvSpPr>
        <p:spPr>
          <a:xfrm>
            <a:off x="6193409" y="2246985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Cube 77"/>
          <p:cNvSpPr/>
          <p:nvPr/>
        </p:nvSpPr>
        <p:spPr>
          <a:xfrm>
            <a:off x="5888115" y="2551228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Cube 78"/>
          <p:cNvSpPr/>
          <p:nvPr/>
        </p:nvSpPr>
        <p:spPr>
          <a:xfrm>
            <a:off x="6882186" y="224669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Cube 79"/>
          <p:cNvSpPr/>
          <p:nvPr/>
        </p:nvSpPr>
        <p:spPr>
          <a:xfrm>
            <a:off x="6588062" y="254377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Cube 117"/>
          <p:cNvSpPr/>
          <p:nvPr/>
        </p:nvSpPr>
        <p:spPr>
          <a:xfrm>
            <a:off x="1160980" y="222047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Cube 119"/>
          <p:cNvSpPr/>
          <p:nvPr/>
        </p:nvSpPr>
        <p:spPr>
          <a:xfrm>
            <a:off x="873616" y="251755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Cube 123"/>
          <p:cNvSpPr/>
          <p:nvPr/>
        </p:nvSpPr>
        <p:spPr>
          <a:xfrm>
            <a:off x="1849757" y="222198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Cube 124"/>
          <p:cNvSpPr/>
          <p:nvPr/>
        </p:nvSpPr>
        <p:spPr>
          <a:xfrm>
            <a:off x="1555633" y="2521227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Cube 125"/>
          <p:cNvSpPr/>
          <p:nvPr/>
        </p:nvSpPr>
        <p:spPr>
          <a:xfrm>
            <a:off x="2538536" y="2220765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Cube 126"/>
          <p:cNvSpPr/>
          <p:nvPr/>
        </p:nvSpPr>
        <p:spPr>
          <a:xfrm>
            <a:off x="2233242" y="251604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Cube 127"/>
          <p:cNvSpPr/>
          <p:nvPr/>
        </p:nvSpPr>
        <p:spPr>
          <a:xfrm>
            <a:off x="3227313" y="2220472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Cube 128"/>
          <p:cNvSpPr/>
          <p:nvPr/>
        </p:nvSpPr>
        <p:spPr>
          <a:xfrm>
            <a:off x="2933189" y="2517553"/>
            <a:ext cx="1005241" cy="958319"/>
          </a:xfrm>
          <a:prstGeom prst="cube">
            <a:avLst>
              <a:gd name="adj" fmla="val 305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CB7DEB-E304-4BDD-BB76-D15B92A92ED7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79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92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119" grpId="0"/>
      <p:bldP spid="121" grpId="0"/>
      <p:bldP spid="123" grpId="0"/>
      <p:bldP spid="73" grpId="0" animBg="1"/>
      <p:bldP spid="76" grpId="0" animBg="1"/>
      <p:bldP spid="77" grpId="0" animBg="1"/>
      <p:bldP spid="80" grpId="0" animBg="1"/>
      <p:bldP spid="120" grpId="0" animBg="1"/>
      <p:bldP spid="124" grpId="0" animBg="1"/>
      <p:bldP spid="127" grpId="0" animBg="1"/>
      <p:bldP spid="1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Oval 74"/>
          <p:cNvSpPr/>
          <p:nvPr/>
        </p:nvSpPr>
        <p:spPr>
          <a:xfrm>
            <a:off x="3916060" y="5251534"/>
            <a:ext cx="215515" cy="3468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5256D4DA-5D0F-4329-B064-BF93DBA00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6" name="Title 75">
            <a:extLst>
              <a:ext uri="{FF2B5EF4-FFF2-40B4-BE49-F238E27FC236}">
                <a16:creationId xmlns:a16="http://schemas.microsoft.com/office/drawing/2014/main" id="{EEF554C4-8A00-447D-A286-C5DD1912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9530B-C0BA-4C8D-8157-D500B36A87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3508" y="5359137"/>
            <a:ext cx="659698" cy="161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AD0645-BD5B-4A50-8FF1-A62BFCAC77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7538" y="4258098"/>
            <a:ext cx="217300" cy="384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BB2EF5-1403-4681-8128-2B4CF307F0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7"/>
          <a:stretch/>
        </p:blipFill>
        <p:spPr>
          <a:xfrm>
            <a:off x="1559591" y="4431632"/>
            <a:ext cx="680471" cy="1104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3B640C-A778-426D-9D0D-5ADE1EC41B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896" y="3360549"/>
            <a:ext cx="763194" cy="155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E2A28C-7923-49D4-8ACC-F54D5CC802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9" y="1099992"/>
            <a:ext cx="2548930" cy="3515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BBE67C-2B45-481E-ACFA-1D2C2CC7A1A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9" y="1625395"/>
            <a:ext cx="2048868" cy="3333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CC2A676-93FF-442B-B183-4107D8D8E476}"/>
              </a:ext>
            </a:extLst>
          </p:cNvPr>
          <p:cNvSpPr/>
          <p:nvPr/>
        </p:nvSpPr>
        <p:spPr>
          <a:xfrm>
            <a:off x="1691866" y="1415847"/>
            <a:ext cx="195263" cy="13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54F1BF-4AE4-40B6-AA31-F038A70C622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86099" y="1415847"/>
            <a:ext cx="539155" cy="2095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7858B3-70AE-45B9-8797-1FDF2808D8E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8" y="1099061"/>
            <a:ext cx="439144" cy="15962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793453-2DB2-47E3-8F74-3AC4DD97CE19}"/>
              </a:ext>
            </a:extLst>
          </p:cNvPr>
          <p:cNvSpPr/>
          <p:nvPr/>
        </p:nvSpPr>
        <p:spPr>
          <a:xfrm>
            <a:off x="1463266" y="1256224"/>
            <a:ext cx="885825" cy="15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525825-222F-4C40-BEEC-0D4FBF98ADC8}"/>
              </a:ext>
            </a:extLst>
          </p:cNvPr>
          <p:cNvSpPr/>
          <p:nvPr/>
        </p:nvSpPr>
        <p:spPr>
          <a:xfrm>
            <a:off x="3839756" y="1176412"/>
            <a:ext cx="295274" cy="35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A36D6C0-33FC-43F6-92D6-87EEF46F1B2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8" y="2079283"/>
            <a:ext cx="2548930" cy="4255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5E2E1AA-E980-47E4-889D-2608AACACA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8" y="2658003"/>
            <a:ext cx="2048868" cy="33337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017B307-43BE-4C63-A33F-696DC077FF64}"/>
              </a:ext>
            </a:extLst>
          </p:cNvPr>
          <p:cNvSpPr/>
          <p:nvPr/>
        </p:nvSpPr>
        <p:spPr>
          <a:xfrm>
            <a:off x="1691865" y="2448455"/>
            <a:ext cx="195263" cy="13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2C9E3-ADD5-40B0-8A08-D0052284DF36}"/>
              </a:ext>
            </a:extLst>
          </p:cNvPr>
          <p:cNvSpPr/>
          <p:nvPr/>
        </p:nvSpPr>
        <p:spPr>
          <a:xfrm>
            <a:off x="1463265" y="2288832"/>
            <a:ext cx="885825" cy="15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8E8AB4-27BB-4499-8FF2-200943C8EE2C}"/>
              </a:ext>
            </a:extLst>
          </p:cNvPr>
          <p:cNvSpPr/>
          <p:nvPr/>
        </p:nvSpPr>
        <p:spPr>
          <a:xfrm>
            <a:off x="3839755" y="2209020"/>
            <a:ext cx="295274" cy="35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C59F32D-55B1-4164-BD80-23801B726509}"/>
              </a:ext>
            </a:extLst>
          </p:cNvPr>
          <p:cNvSpPr/>
          <p:nvPr/>
        </p:nvSpPr>
        <p:spPr>
          <a:xfrm>
            <a:off x="2053816" y="2448455"/>
            <a:ext cx="295274" cy="112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A9EB25A-B144-4101-8F8E-EC33C0EF7E1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971863" y="2448455"/>
            <a:ext cx="539155" cy="2095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378FFD0-3E29-4611-9D01-6BB1FE81B05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7" y="3168307"/>
            <a:ext cx="2548930" cy="1888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6B67EC3-1F4F-4EB7-88A6-DA701A6D4D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7" y="3747027"/>
            <a:ext cx="2048868" cy="33337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482B2A9-3639-4848-A9B6-F8409E807CC4}"/>
              </a:ext>
            </a:extLst>
          </p:cNvPr>
          <p:cNvSpPr/>
          <p:nvPr/>
        </p:nvSpPr>
        <p:spPr>
          <a:xfrm>
            <a:off x="1691864" y="3537479"/>
            <a:ext cx="195263" cy="13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1BB024B-FE92-4E01-A15D-3E0B857EA8C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6" y="3206327"/>
            <a:ext cx="414235" cy="15962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6945CCF-B08E-4DC4-BFB4-625633C1027E}"/>
              </a:ext>
            </a:extLst>
          </p:cNvPr>
          <p:cNvSpPr/>
          <p:nvPr/>
        </p:nvSpPr>
        <p:spPr>
          <a:xfrm>
            <a:off x="2053815" y="3537479"/>
            <a:ext cx="295274" cy="112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8EEDC8A-D4C6-406A-B44E-307E8957732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86096" y="2449408"/>
            <a:ext cx="539155" cy="20954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CDE80DE-6BB5-4EF5-A137-8D3D047BA568}"/>
              </a:ext>
            </a:extLst>
          </p:cNvPr>
          <p:cNvSpPr/>
          <p:nvPr/>
        </p:nvSpPr>
        <p:spPr>
          <a:xfrm>
            <a:off x="1585894" y="3558193"/>
            <a:ext cx="2253859" cy="170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38A398-8FB0-4B94-A260-4E9586A5027A}"/>
              </a:ext>
            </a:extLst>
          </p:cNvPr>
          <p:cNvSpPr/>
          <p:nvPr/>
        </p:nvSpPr>
        <p:spPr>
          <a:xfrm>
            <a:off x="1524479" y="3377856"/>
            <a:ext cx="824610" cy="15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5EB5E49-8F85-41E9-BB82-157B15C877B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971862" y="3537479"/>
            <a:ext cx="539155" cy="20954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D05E1B5-D2FF-4437-9C6C-22D23B04FC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86096" y="3538749"/>
            <a:ext cx="539155" cy="20954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43B9CD0-9352-4478-B77A-8E51C95CAAB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351277" y="3537479"/>
            <a:ext cx="539155" cy="20954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48CFBFC-7DD1-4FB0-B004-5654AEE5D88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9548" y="3224030"/>
            <a:ext cx="295274" cy="407886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F1353D2-00B8-4132-9F74-2811D323D441}"/>
              </a:ext>
            </a:extLst>
          </p:cNvPr>
          <p:cNvSpPr/>
          <p:nvPr/>
        </p:nvSpPr>
        <p:spPr>
          <a:xfrm>
            <a:off x="3867832" y="3281212"/>
            <a:ext cx="295274" cy="35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F0BDBDC-BF48-4320-89FC-EB7A8E981C0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7168" y="3207462"/>
            <a:ext cx="471384" cy="16912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6AB5732-8603-437A-AB07-8BB0FFD6054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0536" y="3206095"/>
            <a:ext cx="471384" cy="16912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455EA7-16FE-4034-9DE5-2A089CEADFB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096" y="2119367"/>
            <a:ext cx="414235" cy="15962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2A42A65-B897-484D-8CDA-C229177C384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0536" y="2119135"/>
            <a:ext cx="471384" cy="16912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534A3E-A235-4E17-8F74-AC8897A951A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7" y="4207929"/>
            <a:ext cx="2310910" cy="1888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CDEBFC7-251F-4188-A58B-393B98DE6CC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7" y="4786649"/>
            <a:ext cx="2048868" cy="33337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2C979F9F-F609-4BE4-A688-F063E6BB5D97}"/>
              </a:ext>
            </a:extLst>
          </p:cNvPr>
          <p:cNvSpPr/>
          <p:nvPr/>
        </p:nvSpPr>
        <p:spPr>
          <a:xfrm>
            <a:off x="1679854" y="4577101"/>
            <a:ext cx="195263" cy="13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8E17D03-46DA-456C-8CEA-0E067F662F1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6" y="4245949"/>
            <a:ext cx="414235" cy="159624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04E02ABF-09D3-4A5B-94AC-9A3BB31719CA}"/>
              </a:ext>
            </a:extLst>
          </p:cNvPr>
          <p:cNvSpPr/>
          <p:nvPr/>
        </p:nvSpPr>
        <p:spPr>
          <a:xfrm>
            <a:off x="2041805" y="4577101"/>
            <a:ext cx="295274" cy="112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98205B3-D729-4551-AE99-81384AB8781D}"/>
              </a:ext>
            </a:extLst>
          </p:cNvPr>
          <p:cNvSpPr/>
          <p:nvPr/>
        </p:nvSpPr>
        <p:spPr>
          <a:xfrm>
            <a:off x="1573884" y="4597815"/>
            <a:ext cx="2253859" cy="170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96F8306-2BB8-4A37-96BC-D0E0A94E5BC3}"/>
              </a:ext>
            </a:extLst>
          </p:cNvPr>
          <p:cNvSpPr/>
          <p:nvPr/>
        </p:nvSpPr>
        <p:spPr>
          <a:xfrm>
            <a:off x="1387366" y="4417478"/>
            <a:ext cx="949713" cy="15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6646E55E-0709-4645-9959-F6A1344C9D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959852" y="4577101"/>
            <a:ext cx="539155" cy="20954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00155E4-3AA9-43B4-8246-2E5D6881A35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74086" y="4578371"/>
            <a:ext cx="539155" cy="20954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93C78C-D070-4702-850B-4ED31D5EF95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339267" y="4577101"/>
            <a:ext cx="539155" cy="20954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78EE435-3055-4860-815A-87839ACEF5E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5158" y="4247084"/>
            <a:ext cx="471384" cy="16912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F07399C-438B-4874-AABF-CB7C0191D34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8526" y="4245717"/>
            <a:ext cx="471384" cy="16912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BA9C2D8-5759-41FF-9E35-4B7775DC7D8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716102" y="4577425"/>
            <a:ext cx="539155" cy="2095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B9B411F-E1C2-4247-AF8D-B325715CB7E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1993" y="4247408"/>
            <a:ext cx="471384" cy="169124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C314FFDE-6235-44A4-ABAF-34B5EF591A6D}"/>
              </a:ext>
            </a:extLst>
          </p:cNvPr>
          <p:cNvSpPr/>
          <p:nvPr/>
        </p:nvSpPr>
        <p:spPr>
          <a:xfrm>
            <a:off x="3855822" y="4320834"/>
            <a:ext cx="295274" cy="35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F0AB3CDD-BC43-4A57-8E04-779040CA562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7" y="5182345"/>
            <a:ext cx="2310910" cy="18883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37D372F-5AE3-4AC5-A5FB-1F2B3037781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7" y="5761065"/>
            <a:ext cx="2048868" cy="333375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65C91089-CACF-4B5D-AED7-1004350DFBFE}"/>
              </a:ext>
            </a:extLst>
          </p:cNvPr>
          <p:cNvSpPr/>
          <p:nvPr/>
        </p:nvSpPr>
        <p:spPr>
          <a:xfrm>
            <a:off x="1679854" y="5551517"/>
            <a:ext cx="195263" cy="13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04229DEA-3F08-4461-A6AC-0970DD26C78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4086" y="5222021"/>
            <a:ext cx="414235" cy="159624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4711400A-4F90-4998-B2B9-73A13E8AD5C3}"/>
              </a:ext>
            </a:extLst>
          </p:cNvPr>
          <p:cNvSpPr/>
          <p:nvPr/>
        </p:nvSpPr>
        <p:spPr>
          <a:xfrm>
            <a:off x="2041805" y="5551517"/>
            <a:ext cx="295274" cy="112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7D79EC1-A000-4AEA-8092-0F8B44F1172C}"/>
              </a:ext>
            </a:extLst>
          </p:cNvPr>
          <p:cNvSpPr/>
          <p:nvPr/>
        </p:nvSpPr>
        <p:spPr>
          <a:xfrm>
            <a:off x="1573884" y="5572231"/>
            <a:ext cx="2253859" cy="170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E24AA69-7F22-4D95-A115-CEA768C55EE2}"/>
              </a:ext>
            </a:extLst>
          </p:cNvPr>
          <p:cNvSpPr/>
          <p:nvPr/>
        </p:nvSpPr>
        <p:spPr>
          <a:xfrm>
            <a:off x="1524480" y="5391894"/>
            <a:ext cx="812600" cy="164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6B9DA88B-B9AA-47F1-806A-6215326236C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959852" y="5551517"/>
            <a:ext cx="539155" cy="20954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54C9F0B-B643-4D7F-A5B5-BD314B0B896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74086" y="5552787"/>
            <a:ext cx="539155" cy="20954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747F497-5657-413B-9335-D93999C8099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339267" y="5551517"/>
            <a:ext cx="539155" cy="20954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52A787A-7B00-4415-9D42-CBDE83CBD45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5158" y="5221500"/>
            <a:ext cx="471384" cy="16912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7F5873D-ED03-4021-8BF9-7DAFBF1398E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8526" y="5222021"/>
            <a:ext cx="471384" cy="16912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1D545EB-A2DD-44F0-B01C-8E8F0ACC336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716102" y="5551841"/>
            <a:ext cx="539155" cy="20954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82C9535-63F9-45C5-A75B-1FE43411687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1993" y="5221824"/>
            <a:ext cx="471384" cy="169124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9752FFE-3FDF-4A92-9142-A11C40FF286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3088969" y="5551517"/>
            <a:ext cx="539155" cy="20954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87E849D-F20C-496F-8F00-A0B9C92C827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4860" y="5221500"/>
            <a:ext cx="471384" cy="169124"/>
          </a:xfrm>
          <a:prstGeom prst="rect">
            <a:avLst/>
          </a:prstGeom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AEC59B0F-799B-4DEF-9AE0-BF9251899044}"/>
              </a:ext>
            </a:extLst>
          </p:cNvPr>
          <p:cNvSpPr/>
          <p:nvPr/>
        </p:nvSpPr>
        <p:spPr>
          <a:xfrm>
            <a:off x="1559590" y="5366618"/>
            <a:ext cx="200166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TextBox 71"/>
          <p:cNvSpPr txBox="1"/>
          <p:nvPr/>
        </p:nvSpPr>
        <p:spPr>
          <a:xfrm>
            <a:off x="5349465" y="1408309"/>
            <a:ext cx="34262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__________________________________________________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5349466" y="2194345"/>
            <a:ext cx="3057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fraction is equivalent to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one whole.</a:t>
            </a:r>
          </a:p>
        </p:txBody>
      </p:sp>
      <p:sp>
        <p:nvSpPr>
          <p:cNvPr id="74" name="Oval 73"/>
          <p:cNvSpPr/>
          <p:nvPr/>
        </p:nvSpPr>
        <p:spPr>
          <a:xfrm>
            <a:off x="3370729" y="5844988"/>
            <a:ext cx="215515" cy="2494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D1180D-FB5A-425B-9A56-BDE90E598C9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1272" y="5251534"/>
            <a:ext cx="249824" cy="321606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638FDF98-616C-4B4D-83C9-6B43D8B85C7A}"/>
              </a:ext>
            </a:extLst>
          </p:cNvPr>
          <p:cNvSpPr/>
          <p:nvPr/>
        </p:nvSpPr>
        <p:spPr>
          <a:xfrm>
            <a:off x="3847497" y="5226491"/>
            <a:ext cx="295274" cy="38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98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3" grpId="0" animBg="1"/>
      <p:bldP spid="14" grpId="0" animBg="1"/>
      <p:bldP spid="18" grpId="0" animBg="1"/>
      <p:bldP spid="19" grpId="0" animBg="1"/>
      <p:bldP spid="29" grpId="0" animBg="1"/>
      <p:bldP spid="34" grpId="0" animBg="1"/>
      <p:bldP spid="45" grpId="0" animBg="1"/>
      <p:bldP spid="53" grpId="0" animBg="1"/>
      <p:bldP spid="60" grpId="0" animBg="1"/>
      <p:bldP spid="72" grpId="0"/>
      <p:bldP spid="73" grpId="0"/>
      <p:bldP spid="74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38298C4-1CAA-491C-B03E-70E27C0582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75F4F5-136A-4C6C-95D3-7C03832FA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4F406E-F9FE-460B-A9F0-F763FB6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6758" y="1342274"/>
            <a:ext cx="7905797" cy="460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4ECC37-FF81-4416-BBB6-5CF58851D6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27" y="2862068"/>
            <a:ext cx="6066971" cy="11466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289A6E5-216D-48CF-AB67-B2056A8537CD}"/>
              </a:ext>
            </a:extLst>
          </p:cNvPr>
          <p:cNvSpPr/>
          <p:nvPr/>
        </p:nvSpPr>
        <p:spPr>
          <a:xfrm>
            <a:off x="2871827" y="3214040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6AD0D3-80A8-4008-9C17-D76DA8506A2E}"/>
              </a:ext>
            </a:extLst>
          </p:cNvPr>
          <p:cNvSpPr/>
          <p:nvPr/>
        </p:nvSpPr>
        <p:spPr>
          <a:xfrm>
            <a:off x="3947699" y="322687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218E44-A283-410D-897D-201291BF4692}"/>
              </a:ext>
            </a:extLst>
          </p:cNvPr>
          <p:cNvSpPr/>
          <p:nvPr/>
        </p:nvSpPr>
        <p:spPr>
          <a:xfrm>
            <a:off x="5023571" y="322687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9065EB-E213-4466-955B-8C1EE584AE14}"/>
              </a:ext>
            </a:extLst>
          </p:cNvPr>
          <p:cNvSpPr/>
          <p:nvPr/>
        </p:nvSpPr>
        <p:spPr>
          <a:xfrm>
            <a:off x="6164757" y="322687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: Shape 92">
            <a:extLst>
              <a:ext uri="{FF2B5EF4-FFF2-40B4-BE49-F238E27FC236}">
                <a16:creationId xmlns:a16="http://schemas.microsoft.com/office/drawing/2014/main" id="{F2039305-506F-40C7-B172-9C91C6833013}"/>
              </a:ext>
            </a:extLst>
          </p:cNvPr>
          <p:cNvSpPr/>
          <p:nvPr/>
        </p:nvSpPr>
        <p:spPr>
          <a:xfrm>
            <a:off x="3043731" y="2714301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5AF174-6C15-4ADF-866F-638ED49D1624}"/>
              </a:ext>
            </a:extLst>
          </p:cNvPr>
          <p:cNvSpPr/>
          <p:nvPr/>
        </p:nvSpPr>
        <p:spPr>
          <a:xfrm>
            <a:off x="1754227" y="1802525"/>
            <a:ext cx="2193472" cy="43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Freeform: Shape 97">
            <a:extLst>
              <a:ext uri="{FF2B5EF4-FFF2-40B4-BE49-F238E27FC236}">
                <a16:creationId xmlns:a16="http://schemas.microsoft.com/office/drawing/2014/main" id="{03AE460C-DEE3-4EF0-BA73-2B67E90EF7B1}"/>
              </a:ext>
            </a:extLst>
          </p:cNvPr>
          <p:cNvSpPr/>
          <p:nvPr/>
        </p:nvSpPr>
        <p:spPr>
          <a:xfrm>
            <a:off x="4139106" y="272154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B83132-968E-4BB9-A1E9-67704CAB5044}"/>
              </a:ext>
            </a:extLst>
          </p:cNvPr>
          <p:cNvSpPr/>
          <p:nvPr/>
        </p:nvSpPr>
        <p:spPr>
          <a:xfrm>
            <a:off x="1754227" y="1811251"/>
            <a:ext cx="2193472" cy="458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Freeform: Shape 106">
            <a:extLst>
              <a:ext uri="{FF2B5EF4-FFF2-40B4-BE49-F238E27FC236}">
                <a16:creationId xmlns:a16="http://schemas.microsoft.com/office/drawing/2014/main" id="{B5C89D1B-B294-4D1E-B320-AF3357459885}"/>
              </a:ext>
            </a:extLst>
          </p:cNvPr>
          <p:cNvSpPr/>
          <p:nvPr/>
        </p:nvSpPr>
        <p:spPr>
          <a:xfrm>
            <a:off x="5234481" y="272154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9F3E43-FE6C-42E7-90B6-3398EC1CBEE0}"/>
              </a:ext>
            </a:extLst>
          </p:cNvPr>
          <p:cNvSpPr/>
          <p:nvPr/>
        </p:nvSpPr>
        <p:spPr>
          <a:xfrm>
            <a:off x="1754227" y="1802525"/>
            <a:ext cx="2193472" cy="404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Freeform: Shape 113">
            <a:extLst>
              <a:ext uri="{FF2B5EF4-FFF2-40B4-BE49-F238E27FC236}">
                <a16:creationId xmlns:a16="http://schemas.microsoft.com/office/drawing/2014/main" id="{992725BD-F4F8-4935-89D7-F553C4600F18}"/>
              </a:ext>
            </a:extLst>
          </p:cNvPr>
          <p:cNvSpPr/>
          <p:nvPr/>
        </p:nvSpPr>
        <p:spPr>
          <a:xfrm>
            <a:off x="6329856" y="272154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F9736BB-0544-4C7C-A20D-B84C04A9ABBF}"/>
              </a:ext>
            </a:extLst>
          </p:cNvPr>
          <p:cNvSpPr/>
          <p:nvPr/>
        </p:nvSpPr>
        <p:spPr>
          <a:xfrm>
            <a:off x="1754227" y="1811251"/>
            <a:ext cx="2193472" cy="44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Freeform: Shape 120">
            <a:extLst>
              <a:ext uri="{FF2B5EF4-FFF2-40B4-BE49-F238E27FC236}">
                <a16:creationId xmlns:a16="http://schemas.microsoft.com/office/drawing/2014/main" id="{B753B715-744D-4965-805E-2DDA3D79A1AF}"/>
              </a:ext>
            </a:extLst>
          </p:cNvPr>
          <p:cNvSpPr/>
          <p:nvPr/>
        </p:nvSpPr>
        <p:spPr>
          <a:xfrm>
            <a:off x="7425231" y="2714301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/>
          <p:cNvSpPr/>
          <p:nvPr/>
        </p:nvSpPr>
        <p:spPr>
          <a:xfrm>
            <a:off x="1939723" y="1808774"/>
            <a:ext cx="182248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Zero</a:t>
            </a:r>
            <a:endParaRPr lang="en-GB" sz="2800" dirty="0"/>
          </a:p>
        </p:txBody>
      </p:sp>
      <p:sp>
        <p:nvSpPr>
          <p:cNvPr id="31" name="Rectangle 30"/>
          <p:cNvSpPr/>
          <p:nvPr/>
        </p:nvSpPr>
        <p:spPr>
          <a:xfrm>
            <a:off x="7062952" y="3163433"/>
            <a:ext cx="758246" cy="66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713594" y="3184411"/>
            <a:ext cx="758246" cy="66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54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477619-C1B4-4D72-A2CD-70C0951A0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90A781-DAFC-401A-BB5C-13EE8CEB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264F406E-F9FE-460B-A9F0-F763FB6909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934" y="1350154"/>
            <a:ext cx="7905797" cy="46025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8854DCD7-352B-4AE7-B7F3-3CD48C202D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7532" y="2270656"/>
            <a:ext cx="1143000" cy="59929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554ECC37-FF81-4416-BBB6-5CF58851D61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403" y="2869948"/>
            <a:ext cx="6066971" cy="1146628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4289A6E5-216D-48CF-AB67-B2056A8537CD}"/>
              </a:ext>
            </a:extLst>
          </p:cNvPr>
          <p:cNvSpPr/>
          <p:nvPr/>
        </p:nvSpPr>
        <p:spPr>
          <a:xfrm>
            <a:off x="2871003" y="3221920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26AD0D3-80A8-4008-9C17-D76DA8506A2E}"/>
              </a:ext>
            </a:extLst>
          </p:cNvPr>
          <p:cNvSpPr/>
          <p:nvPr/>
        </p:nvSpPr>
        <p:spPr>
          <a:xfrm>
            <a:off x="3946875" y="323475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6218E44-A283-410D-897D-201291BF4692}"/>
              </a:ext>
            </a:extLst>
          </p:cNvPr>
          <p:cNvSpPr/>
          <p:nvPr/>
        </p:nvSpPr>
        <p:spPr>
          <a:xfrm>
            <a:off x="5022747" y="323475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A9065EB-E213-4466-955B-8C1EE584AE14}"/>
              </a:ext>
            </a:extLst>
          </p:cNvPr>
          <p:cNvSpPr/>
          <p:nvPr/>
        </p:nvSpPr>
        <p:spPr>
          <a:xfrm>
            <a:off x="6163933" y="3234755"/>
            <a:ext cx="435429" cy="6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E18AEC65-C459-457E-8F9B-DBD8701285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934" y="1350154"/>
            <a:ext cx="7905797" cy="841251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F2039305-506F-40C7-B172-9C91C6833013}"/>
              </a:ext>
            </a:extLst>
          </p:cNvPr>
          <p:cNvSpPr/>
          <p:nvPr/>
        </p:nvSpPr>
        <p:spPr>
          <a:xfrm>
            <a:off x="3042907" y="2722181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F5AF174-6C15-4ADF-866F-638ED49D1624}"/>
              </a:ext>
            </a:extLst>
          </p:cNvPr>
          <p:cNvSpPr/>
          <p:nvPr/>
        </p:nvSpPr>
        <p:spPr>
          <a:xfrm>
            <a:off x="1753403" y="1810405"/>
            <a:ext cx="2193472" cy="43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E468BAE5-BC80-496F-8D15-3BCFA1E9044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934" y="1350154"/>
            <a:ext cx="7905797" cy="920502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FCB77EF0-10B7-406B-AAFA-88973FB73B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907" y="2277903"/>
            <a:ext cx="1143000" cy="599292"/>
          </a:xfrm>
          <a:prstGeom prst="rect">
            <a:avLst/>
          </a:prstGeom>
        </p:spPr>
      </p:pic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03AE460C-DEE3-4EF0-BA73-2B67E90EF7B1}"/>
              </a:ext>
            </a:extLst>
          </p:cNvPr>
          <p:cNvSpPr/>
          <p:nvPr/>
        </p:nvSpPr>
        <p:spPr>
          <a:xfrm>
            <a:off x="4138282" y="272942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5B83132-968E-4BB9-A1E9-67704CAB5044}"/>
              </a:ext>
            </a:extLst>
          </p:cNvPr>
          <p:cNvSpPr/>
          <p:nvPr/>
        </p:nvSpPr>
        <p:spPr>
          <a:xfrm>
            <a:off x="1753403" y="1819131"/>
            <a:ext cx="2193472" cy="458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DD53D83D-63E5-4B6B-B259-45F08656135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934" y="1350154"/>
            <a:ext cx="7905797" cy="896576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9E2D14DB-015F-4A15-AA78-2ED5A40013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8282" y="2277903"/>
            <a:ext cx="1143000" cy="599292"/>
          </a:xfrm>
          <a:prstGeom prst="rect">
            <a:avLst/>
          </a:prstGeom>
        </p:spPr>
      </p:pic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B5C89D1B-B294-4D1E-B320-AF3357459885}"/>
              </a:ext>
            </a:extLst>
          </p:cNvPr>
          <p:cNvSpPr/>
          <p:nvPr/>
        </p:nvSpPr>
        <p:spPr>
          <a:xfrm>
            <a:off x="5233657" y="272942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369F3E43-FE6C-42E7-90B6-3398EC1CBEE0}"/>
              </a:ext>
            </a:extLst>
          </p:cNvPr>
          <p:cNvSpPr/>
          <p:nvPr/>
        </p:nvSpPr>
        <p:spPr>
          <a:xfrm>
            <a:off x="1753403" y="1810405"/>
            <a:ext cx="2193472" cy="404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FAF04E10-1DE0-49A9-81CE-D8B793ADCB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3657" y="2277903"/>
            <a:ext cx="1143000" cy="599292"/>
          </a:xfrm>
          <a:prstGeom prst="rect">
            <a:avLst/>
          </a:prstGeom>
        </p:spPr>
      </p:pic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992725BD-F4F8-4935-89D7-F553C4600F18}"/>
              </a:ext>
            </a:extLst>
          </p:cNvPr>
          <p:cNvSpPr/>
          <p:nvPr/>
        </p:nvSpPr>
        <p:spPr>
          <a:xfrm>
            <a:off x="6329032" y="2729428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FE8EBD9F-82FE-4B57-BDA8-E12227DF707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934" y="1350154"/>
            <a:ext cx="7905797" cy="920502"/>
          </a:xfrm>
          <a:prstGeom prst="rect">
            <a:avLst/>
          </a:prstGeom>
        </p:spPr>
      </p:pic>
      <p:sp>
        <p:nvSpPr>
          <p:cNvPr id="119" name="Rectangle 118">
            <a:extLst>
              <a:ext uri="{FF2B5EF4-FFF2-40B4-BE49-F238E27FC236}">
                <a16:creationId xmlns:a16="http://schemas.microsoft.com/office/drawing/2014/main" id="{DF9736BB-0544-4C7C-A20D-B84C04A9ABBF}"/>
              </a:ext>
            </a:extLst>
          </p:cNvPr>
          <p:cNvSpPr/>
          <p:nvPr/>
        </p:nvSpPr>
        <p:spPr>
          <a:xfrm>
            <a:off x="1753403" y="1819131"/>
            <a:ext cx="2193472" cy="44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270048C5-6D45-488B-AE16-2C6FEB9275B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109" y="1354237"/>
            <a:ext cx="7907446" cy="896576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FA5D2122-311A-4C4C-A819-420D941345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9032" y="2270656"/>
            <a:ext cx="1143000" cy="599292"/>
          </a:xfrm>
          <a:prstGeom prst="rect">
            <a:avLst/>
          </a:prstGeom>
        </p:spPr>
      </p:pic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B753B715-744D-4965-805E-2DDA3D79A1AF}"/>
              </a:ext>
            </a:extLst>
          </p:cNvPr>
          <p:cNvSpPr/>
          <p:nvPr/>
        </p:nvSpPr>
        <p:spPr>
          <a:xfrm>
            <a:off x="7424407" y="2722181"/>
            <a:ext cx="90488" cy="171693"/>
          </a:xfrm>
          <a:custGeom>
            <a:avLst/>
            <a:gdLst>
              <a:gd name="connsiteX0" fmla="*/ 0 w 90488"/>
              <a:gd name="connsiteY0" fmla="*/ 171693 h 171693"/>
              <a:gd name="connsiteX1" fmla="*/ 2381 w 90488"/>
              <a:gd name="connsiteY1" fmla="*/ 105018 h 171693"/>
              <a:gd name="connsiteX2" fmla="*/ 7144 w 90488"/>
              <a:gd name="connsiteY2" fmla="*/ 97874 h 171693"/>
              <a:gd name="connsiteX3" fmla="*/ 14288 w 90488"/>
              <a:gd name="connsiteY3" fmla="*/ 81206 h 171693"/>
              <a:gd name="connsiteX4" fmla="*/ 21431 w 90488"/>
              <a:gd name="connsiteY4" fmla="*/ 74062 h 171693"/>
              <a:gd name="connsiteX5" fmla="*/ 23813 w 90488"/>
              <a:gd name="connsiteY5" fmla="*/ 59774 h 171693"/>
              <a:gd name="connsiteX6" fmla="*/ 28575 w 90488"/>
              <a:gd name="connsiteY6" fmla="*/ 45487 h 171693"/>
              <a:gd name="connsiteX7" fmla="*/ 30956 w 90488"/>
              <a:gd name="connsiteY7" fmla="*/ 38343 h 171693"/>
              <a:gd name="connsiteX8" fmla="*/ 33338 w 90488"/>
              <a:gd name="connsiteY8" fmla="*/ 26437 h 171693"/>
              <a:gd name="connsiteX9" fmla="*/ 40481 w 90488"/>
              <a:gd name="connsiteY9" fmla="*/ 21674 h 171693"/>
              <a:gd name="connsiteX10" fmla="*/ 42863 w 90488"/>
              <a:gd name="connsiteY10" fmla="*/ 14531 h 171693"/>
              <a:gd name="connsiteX11" fmla="*/ 54769 w 90488"/>
              <a:gd name="connsiteY11" fmla="*/ 243 h 171693"/>
              <a:gd name="connsiteX12" fmla="*/ 80963 w 90488"/>
              <a:gd name="connsiteY12" fmla="*/ 2624 h 171693"/>
              <a:gd name="connsiteX13" fmla="*/ 85725 w 90488"/>
              <a:gd name="connsiteY13" fmla="*/ 19293 h 171693"/>
              <a:gd name="connsiteX14" fmla="*/ 90488 w 90488"/>
              <a:gd name="connsiteY14" fmla="*/ 43106 h 171693"/>
              <a:gd name="connsiteX15" fmla="*/ 85725 w 90488"/>
              <a:gd name="connsiteY15" fmla="*/ 145499 h 171693"/>
              <a:gd name="connsiteX16" fmla="*/ 78581 w 90488"/>
              <a:gd name="connsiteY16" fmla="*/ 147881 h 171693"/>
              <a:gd name="connsiteX17" fmla="*/ 61913 w 90488"/>
              <a:gd name="connsiteY17" fmla="*/ 162168 h 171693"/>
              <a:gd name="connsiteX18" fmla="*/ 52388 w 90488"/>
              <a:gd name="connsiteY18" fmla="*/ 166931 h 1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488" h="171693">
                <a:moveTo>
                  <a:pt x="0" y="171693"/>
                </a:moveTo>
                <a:cubicBezTo>
                  <a:pt x="794" y="149468"/>
                  <a:pt x="239" y="127154"/>
                  <a:pt x="2381" y="105018"/>
                </a:cubicBezTo>
                <a:cubicBezTo>
                  <a:pt x="2657" y="102169"/>
                  <a:pt x="5864" y="100434"/>
                  <a:pt x="7144" y="97874"/>
                </a:cubicBezTo>
                <a:cubicBezTo>
                  <a:pt x="12329" y="87505"/>
                  <a:pt x="6025" y="92775"/>
                  <a:pt x="14288" y="81206"/>
                </a:cubicBezTo>
                <a:cubicBezTo>
                  <a:pt x="16245" y="78466"/>
                  <a:pt x="19050" y="76443"/>
                  <a:pt x="21431" y="74062"/>
                </a:cubicBezTo>
                <a:cubicBezTo>
                  <a:pt x="22225" y="69299"/>
                  <a:pt x="22642" y="64458"/>
                  <a:pt x="23813" y="59774"/>
                </a:cubicBezTo>
                <a:cubicBezTo>
                  <a:pt x="25031" y="54904"/>
                  <a:pt x="26988" y="50249"/>
                  <a:pt x="28575" y="45487"/>
                </a:cubicBezTo>
                <a:cubicBezTo>
                  <a:pt x="29369" y="43106"/>
                  <a:pt x="30464" y="40804"/>
                  <a:pt x="30956" y="38343"/>
                </a:cubicBezTo>
                <a:cubicBezTo>
                  <a:pt x="31750" y="34374"/>
                  <a:pt x="31330" y="29951"/>
                  <a:pt x="33338" y="26437"/>
                </a:cubicBezTo>
                <a:cubicBezTo>
                  <a:pt x="34758" y="23952"/>
                  <a:pt x="38100" y="23262"/>
                  <a:pt x="40481" y="21674"/>
                </a:cubicBezTo>
                <a:cubicBezTo>
                  <a:pt x="41275" y="19293"/>
                  <a:pt x="41740" y="16776"/>
                  <a:pt x="42863" y="14531"/>
                </a:cubicBezTo>
                <a:cubicBezTo>
                  <a:pt x="46180" y="7898"/>
                  <a:pt x="49500" y="5512"/>
                  <a:pt x="54769" y="243"/>
                </a:cubicBezTo>
                <a:cubicBezTo>
                  <a:pt x="63500" y="1037"/>
                  <a:pt x="73496" y="-1971"/>
                  <a:pt x="80963" y="2624"/>
                </a:cubicBezTo>
                <a:cubicBezTo>
                  <a:pt x="85884" y="5653"/>
                  <a:pt x="84401" y="13668"/>
                  <a:pt x="85725" y="19293"/>
                </a:cubicBezTo>
                <a:cubicBezTo>
                  <a:pt x="87579" y="27173"/>
                  <a:pt x="88900" y="35168"/>
                  <a:pt x="90488" y="43106"/>
                </a:cubicBezTo>
                <a:cubicBezTo>
                  <a:pt x="88900" y="77237"/>
                  <a:pt x="89583" y="111550"/>
                  <a:pt x="85725" y="145499"/>
                </a:cubicBezTo>
                <a:cubicBezTo>
                  <a:pt x="85442" y="147993"/>
                  <a:pt x="80760" y="146636"/>
                  <a:pt x="78581" y="147881"/>
                </a:cubicBezTo>
                <a:cubicBezTo>
                  <a:pt x="67226" y="154370"/>
                  <a:pt x="71129" y="154487"/>
                  <a:pt x="61913" y="162168"/>
                </a:cubicBezTo>
                <a:cubicBezTo>
                  <a:pt x="55670" y="167371"/>
                  <a:pt x="57198" y="166931"/>
                  <a:pt x="52388" y="16693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469AF12-BE5B-4A1E-93CB-9E35703EC904}"/>
              </a:ext>
            </a:extLst>
          </p:cNvPr>
          <p:cNvSpPr/>
          <p:nvPr/>
        </p:nvSpPr>
        <p:spPr>
          <a:xfrm>
            <a:off x="7222569" y="3173071"/>
            <a:ext cx="435429" cy="43542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64F406E-F9FE-460B-A9F0-F763FB6909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6758" y="1342274"/>
            <a:ext cx="7905797" cy="46025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533724" y="1905619"/>
            <a:ext cx="161365" cy="248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1475061" y="4008696"/>
            <a:ext cx="5747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_________________________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475060" y="4562694"/>
            <a:ext cx="4945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fraction has a value of one.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00309" y="3678051"/>
            <a:ext cx="279244" cy="6177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044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7" grpId="0" animBg="1"/>
      <p:bldP spid="89" grpId="0" animBg="1"/>
      <p:bldP spid="96" grpId="0" animBg="1"/>
      <p:bldP spid="105" grpId="0" animBg="1"/>
      <p:bldP spid="112" grpId="0" animBg="1"/>
      <p:bldP spid="119" grpId="0" animBg="1"/>
      <p:bldP spid="3" grpId="0" animBg="1"/>
      <p:bldP spid="3" grpId="1" animBg="1"/>
      <p:bldP spid="3" grpId="2" animBg="1"/>
      <p:bldP spid="30" grpId="0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1B78CB-EA43-4546-A332-8D062898B0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A2B66D-EE1A-4BDA-801A-8C1B63C52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69B7979-D3F3-4B1B-9E43-555863E601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>
            <a:off x="2040176" y="1881851"/>
            <a:ext cx="558800" cy="8445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C280E55-E3ED-47E2-A291-CA6748B314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2496391">
            <a:off x="2242218" y="2125782"/>
            <a:ext cx="558800" cy="84455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1042668-3CB3-4251-A4D0-FD2718C60A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4848468">
            <a:off x="2242218" y="2443373"/>
            <a:ext cx="558800" cy="84455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029F20B-71FC-4F73-AD02-6DE049A28F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7236210">
            <a:off x="2041569" y="2691248"/>
            <a:ext cx="558800" cy="84455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4792C4F-D0C1-4C0A-A7AA-7703A64385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9547788">
            <a:off x="1725874" y="2748543"/>
            <a:ext cx="558800" cy="8445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5F73CEF-36E3-4E64-AB5F-393BDBC3F6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1940000">
            <a:off x="1439450" y="2588329"/>
            <a:ext cx="558800" cy="84455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A51B7D5-E890-4FE0-A4F0-ECA5FC0766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4340000">
            <a:off x="1335711" y="2277765"/>
            <a:ext cx="558800" cy="84455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2ABCFF6-A2BD-4F47-A8B6-DEAB68AFE6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6781127">
            <a:off x="1452150" y="1978813"/>
            <a:ext cx="558800" cy="8445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13D2AB1-C2E8-4C1A-B340-04286C12DC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9121148">
            <a:off x="1724603" y="1823958"/>
            <a:ext cx="558800" cy="8445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0AB8F73-CF4C-497D-B1C8-32AD5A120C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4123944"/>
            <a:ext cx="7907446" cy="109139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3E32CC0-74A2-4C36-A6AF-31247A176FF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4925" y="3576496"/>
            <a:ext cx="853166" cy="544012"/>
          </a:xfrm>
          <a:prstGeom prst="rect">
            <a:avLst/>
          </a:prstGeo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E7C36F1-1F55-4AA4-9C32-D50756235BD3}"/>
              </a:ext>
            </a:extLst>
          </p:cNvPr>
          <p:cNvSpPr/>
          <p:nvPr/>
        </p:nvSpPr>
        <p:spPr>
          <a:xfrm>
            <a:off x="2071688" y="381438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3B97B13-B6FA-49D6-ADC0-45B5289CAE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4506" y="3570679"/>
            <a:ext cx="853166" cy="544012"/>
          </a:xfrm>
          <a:prstGeom prst="rect">
            <a:avLst/>
          </a:prstGeom>
        </p:spPr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C442E8F-20C1-4C4E-86D4-EBC75F3B29D1}"/>
              </a:ext>
            </a:extLst>
          </p:cNvPr>
          <p:cNvSpPr/>
          <p:nvPr/>
        </p:nvSpPr>
        <p:spPr>
          <a:xfrm>
            <a:off x="2800319" y="380856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CA1A2E5-88A9-48DC-95DB-3F426E91B1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4780" y="3564862"/>
            <a:ext cx="853166" cy="544012"/>
          </a:xfrm>
          <a:prstGeom prst="rect">
            <a:avLst/>
          </a:prstGeom>
        </p:spPr>
      </p:pic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8743C16-5D97-436E-B433-38ED36DDB63E}"/>
              </a:ext>
            </a:extLst>
          </p:cNvPr>
          <p:cNvSpPr/>
          <p:nvPr/>
        </p:nvSpPr>
        <p:spPr>
          <a:xfrm>
            <a:off x="3500593" y="3802748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804EB1A8-2266-43F4-89F2-3D1EB4CF85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6116" y="3557242"/>
            <a:ext cx="853166" cy="544012"/>
          </a:xfrm>
          <a:prstGeom prst="rect">
            <a:avLst/>
          </a:prstGeom>
        </p:spPr>
      </p:pic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F077020-406A-4CAA-B940-6FEC501860A5}"/>
              </a:ext>
            </a:extLst>
          </p:cNvPr>
          <p:cNvSpPr/>
          <p:nvPr/>
        </p:nvSpPr>
        <p:spPr>
          <a:xfrm>
            <a:off x="4201929" y="3802748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5830596-483E-4A26-8635-85C6A90C07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0363" y="3561256"/>
            <a:ext cx="853166" cy="544012"/>
          </a:xfrm>
          <a:prstGeom prst="rect">
            <a:avLst/>
          </a:prstGeom>
        </p:spPr>
      </p:pic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5F035DFA-B2BA-4309-ADAC-21A8C73C1767}"/>
              </a:ext>
            </a:extLst>
          </p:cNvPr>
          <p:cNvSpPr/>
          <p:nvPr/>
        </p:nvSpPr>
        <p:spPr>
          <a:xfrm>
            <a:off x="4896176" y="379914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F9116033-F16E-4396-AAB9-B30539D6B3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1699" y="3561256"/>
            <a:ext cx="853166" cy="544012"/>
          </a:xfrm>
          <a:prstGeom prst="rect">
            <a:avLst/>
          </a:pr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92F842D-D4B1-4542-B3C5-D6E1D051C0BD}"/>
              </a:ext>
            </a:extLst>
          </p:cNvPr>
          <p:cNvSpPr/>
          <p:nvPr/>
        </p:nvSpPr>
        <p:spPr>
          <a:xfrm>
            <a:off x="5597512" y="379914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A80B03AF-F2A4-4676-A534-3011F017CC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0373" y="3558875"/>
            <a:ext cx="853166" cy="544012"/>
          </a:xfrm>
          <a:prstGeom prst="rect">
            <a:avLst/>
          </a:prstGeom>
        </p:spPr>
      </p:pic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B4842CA-1B27-4134-895C-EE51E22A4A26}"/>
              </a:ext>
            </a:extLst>
          </p:cNvPr>
          <p:cNvSpPr/>
          <p:nvPr/>
        </p:nvSpPr>
        <p:spPr>
          <a:xfrm>
            <a:off x="6296186" y="3796761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55624856-FCB4-43FF-BEBE-B506EE79E7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1709" y="3558875"/>
            <a:ext cx="853166" cy="544012"/>
          </a:xfrm>
          <a:prstGeom prst="rect">
            <a:avLst/>
          </a:prstGeom>
        </p:spPr>
      </p:pic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7924D9AC-C440-48AB-B796-2FAD51B7A0B9}"/>
              </a:ext>
            </a:extLst>
          </p:cNvPr>
          <p:cNvSpPr/>
          <p:nvPr/>
        </p:nvSpPr>
        <p:spPr>
          <a:xfrm>
            <a:off x="6997522" y="3796761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2EDA464B-C071-4840-8B18-3528DD3222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5481" y="3558836"/>
            <a:ext cx="853166" cy="544012"/>
          </a:xfrm>
          <a:prstGeom prst="rect">
            <a:avLst/>
          </a:prstGeom>
        </p:spPr>
      </p:pic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37A74DF2-9FC1-4E95-A9EE-54526130A824}"/>
              </a:ext>
            </a:extLst>
          </p:cNvPr>
          <p:cNvSpPr/>
          <p:nvPr/>
        </p:nvSpPr>
        <p:spPr>
          <a:xfrm>
            <a:off x="7701294" y="379672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47931BFC-9579-4FA6-8E3F-803B40785C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"/>
          <a:stretch/>
        </p:blipFill>
        <p:spPr>
          <a:xfrm>
            <a:off x="1281328" y="1934646"/>
            <a:ext cx="1908105" cy="15696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5EBF76-28FD-4818-99DC-2A632E5FFE07}"/>
              </a:ext>
            </a:extLst>
          </p:cNvPr>
          <p:cNvSpPr/>
          <p:nvPr/>
        </p:nvSpPr>
        <p:spPr>
          <a:xfrm>
            <a:off x="1854849" y="4484914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F7F022E7-EA1C-42D9-BC9E-798C875E8B84}"/>
              </a:ext>
            </a:extLst>
          </p:cNvPr>
          <p:cNvSpPr/>
          <p:nvPr/>
        </p:nvSpPr>
        <p:spPr>
          <a:xfrm>
            <a:off x="2592057" y="4471196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606880EC-5177-4152-9580-414CABF624FB}"/>
              </a:ext>
            </a:extLst>
          </p:cNvPr>
          <p:cNvSpPr/>
          <p:nvPr/>
        </p:nvSpPr>
        <p:spPr>
          <a:xfrm>
            <a:off x="3299456" y="4463510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5492D7B1-90B4-45D7-B92D-F397421D129D}"/>
              </a:ext>
            </a:extLst>
          </p:cNvPr>
          <p:cNvSpPr/>
          <p:nvPr/>
        </p:nvSpPr>
        <p:spPr>
          <a:xfrm>
            <a:off x="4000792" y="4449196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E247D713-6978-4776-B91F-95C56BFF732E}"/>
              </a:ext>
            </a:extLst>
          </p:cNvPr>
          <p:cNvSpPr/>
          <p:nvPr/>
        </p:nvSpPr>
        <p:spPr>
          <a:xfrm>
            <a:off x="4653385" y="4484914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6D5DAF99-1A79-4F67-B57B-D773824F35B5}"/>
              </a:ext>
            </a:extLst>
          </p:cNvPr>
          <p:cNvSpPr/>
          <p:nvPr/>
        </p:nvSpPr>
        <p:spPr>
          <a:xfrm>
            <a:off x="5396375" y="4486528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5E7BFD0A-29B7-49AF-8BE8-FB6E35F5F859}"/>
              </a:ext>
            </a:extLst>
          </p:cNvPr>
          <p:cNvSpPr/>
          <p:nvPr/>
        </p:nvSpPr>
        <p:spPr>
          <a:xfrm>
            <a:off x="6129147" y="4482549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96514D41-4685-4592-8FFB-ED155E3F1D6C}"/>
              </a:ext>
            </a:extLst>
          </p:cNvPr>
          <p:cNvSpPr/>
          <p:nvPr/>
        </p:nvSpPr>
        <p:spPr>
          <a:xfrm>
            <a:off x="6861919" y="4471196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BDA0FA68-B8C7-4307-A850-F627E747BEBE}"/>
              </a:ext>
            </a:extLst>
          </p:cNvPr>
          <p:cNvSpPr/>
          <p:nvPr/>
        </p:nvSpPr>
        <p:spPr>
          <a:xfrm>
            <a:off x="7527328" y="4406310"/>
            <a:ext cx="402273" cy="632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8136092B-A4CD-4851-967F-0004456450E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3927" y="4482549"/>
            <a:ext cx="410527" cy="374264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3499590" y="933780"/>
            <a:ext cx="5259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933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3" grpId="0" animBg="1"/>
      <p:bldP spid="135" grpId="0" animBg="1"/>
      <p:bldP spid="137" grpId="0" animBg="1"/>
      <p:bldP spid="139" grpId="0" animBg="1"/>
      <p:bldP spid="141" grpId="0" animBg="1"/>
      <p:bldP spid="143" grpId="0" animBg="1"/>
      <p:bldP spid="145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E30662-B627-4BC0-8A83-698FFD2F98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53F219-A282-4804-B9F4-FD49C7C86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42D30B29-3252-4680-A9B1-94E1CDDCC4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07"/>
          <a:stretch/>
        </p:blipFill>
        <p:spPr>
          <a:xfrm>
            <a:off x="577801" y="1383394"/>
            <a:ext cx="3141209" cy="13135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3AA6B32-F2A9-4195-A03F-F836227780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4000499"/>
            <a:ext cx="7905797" cy="99060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7E2F078-5DFA-4948-AF90-59BD800CF7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763537" y="1536153"/>
            <a:ext cx="571501" cy="59055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687550D-3DA7-4229-A33D-C30890CB41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3429000"/>
            <a:ext cx="720749" cy="571499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3884F9B9-4754-403A-95A3-8610C9E2BF4B}"/>
              </a:ext>
            </a:extLst>
          </p:cNvPr>
          <p:cNvGrpSpPr/>
          <p:nvPr/>
        </p:nvGrpSpPr>
        <p:grpSpPr>
          <a:xfrm>
            <a:off x="1246774" y="3664744"/>
            <a:ext cx="205789" cy="311491"/>
            <a:chOff x="1246774" y="3664744"/>
            <a:chExt cx="205789" cy="31149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37635FC-C8C5-4A43-9CDA-B454C7285F6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68" name="Isosceles Triangle 67">
                <a:extLst>
                  <a:ext uri="{FF2B5EF4-FFF2-40B4-BE49-F238E27FC236}">
                    <a16:creationId xmlns:a16="http://schemas.microsoft.com/office/drawing/2014/main" id="{1AE16EE7-2A29-4C27-AB2B-8F9ED3216182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41CE030-16B5-45BC-BFB1-7EC1A06C7CF6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CEAC354-BB40-4A53-8FF2-925279E36D07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06DC805D-0805-429E-864D-279CEEB395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763537" y="2004718"/>
            <a:ext cx="571501" cy="59055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F504AD2C-D400-4F1D-B8C5-22973C2BC5F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3764" y="3434301"/>
            <a:ext cx="720749" cy="571499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F213F1F1-ED45-4595-8CAC-03D888E379D8}"/>
              </a:ext>
            </a:extLst>
          </p:cNvPr>
          <p:cNvGrpSpPr/>
          <p:nvPr/>
        </p:nvGrpSpPr>
        <p:grpSpPr>
          <a:xfrm>
            <a:off x="1821437" y="3670045"/>
            <a:ext cx="205789" cy="311491"/>
            <a:chOff x="1246774" y="3664744"/>
            <a:chExt cx="205789" cy="311491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F1D89CB3-0A71-4370-B5DF-E021A9B30BE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76" name="Isosceles Triangle 75">
                <a:extLst>
                  <a:ext uri="{FF2B5EF4-FFF2-40B4-BE49-F238E27FC236}">
                    <a16:creationId xmlns:a16="http://schemas.microsoft.com/office/drawing/2014/main" id="{CFA945E9-9F58-44E0-9E9E-E5437BDCE82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95CEDE5-2B39-4A2B-A021-BF194725C7A3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376B1DD-C386-46D1-8F49-3B94CE59533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0641D64-F388-4242-BCD1-0288BF094E42}"/>
              </a:ext>
            </a:extLst>
          </p:cNvPr>
          <p:cNvGrpSpPr/>
          <p:nvPr/>
        </p:nvGrpSpPr>
        <p:grpSpPr>
          <a:xfrm>
            <a:off x="2411339" y="3664744"/>
            <a:ext cx="205789" cy="311491"/>
            <a:chOff x="1246774" y="3664744"/>
            <a:chExt cx="205789" cy="311491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E0A93488-AA21-4D27-B578-26EA91E0438D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83" name="Isosceles Triangle 82">
                <a:extLst>
                  <a:ext uri="{FF2B5EF4-FFF2-40B4-BE49-F238E27FC236}">
                    <a16:creationId xmlns:a16="http://schemas.microsoft.com/office/drawing/2014/main" id="{489882E2-7D6C-4F7B-89B6-25DD1E78B44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72573DF-C2AD-47FF-9765-20513E8BD4DC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EE6771D-22E8-4F4C-90CC-36466965DE1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85" name="Picture 84">
            <a:extLst>
              <a:ext uri="{FF2B5EF4-FFF2-40B4-BE49-F238E27FC236}">
                <a16:creationId xmlns:a16="http://schemas.microsoft.com/office/drawing/2014/main" id="{DFFD6345-CF2E-4E96-AB1A-68F142A379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1204542" y="1541171"/>
            <a:ext cx="571501" cy="590551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63705E0-D07C-47B3-B9D1-DF1EFD86DD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5579" y="3445669"/>
            <a:ext cx="720749" cy="571499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059CCDAD-29B1-4418-8D71-1AA301BF23E7}"/>
              </a:ext>
            </a:extLst>
          </p:cNvPr>
          <p:cNvGrpSpPr/>
          <p:nvPr/>
        </p:nvGrpSpPr>
        <p:grpSpPr>
          <a:xfrm>
            <a:off x="2393252" y="3681413"/>
            <a:ext cx="205789" cy="311491"/>
            <a:chOff x="1246774" y="3664744"/>
            <a:chExt cx="205789" cy="311491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236AC67A-6192-47E1-9E90-DB776EFA79F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91" name="Isosceles Triangle 90">
                <a:extLst>
                  <a:ext uri="{FF2B5EF4-FFF2-40B4-BE49-F238E27FC236}">
                    <a16:creationId xmlns:a16="http://schemas.microsoft.com/office/drawing/2014/main" id="{95B56E39-1094-4100-A3B7-33B4594A1CB5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3A67F13-879F-4FE9-B269-7435DA9D2FA9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3E14471D-BB53-44AE-BD17-6FFFD87F73F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95" name="Picture 94">
            <a:extLst>
              <a:ext uri="{FF2B5EF4-FFF2-40B4-BE49-F238E27FC236}">
                <a16:creationId xmlns:a16="http://schemas.microsoft.com/office/drawing/2014/main" id="{E38B489C-09A9-4714-960B-E4D9C9B2A6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1199163" y="2004718"/>
            <a:ext cx="571501" cy="590551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DA986F78-235B-4E28-A7BA-1E7B5CF82F5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8306" y="3445669"/>
            <a:ext cx="720749" cy="571499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CBEBFD7E-ECDF-4CA4-98CB-EECCDB34C356}"/>
              </a:ext>
            </a:extLst>
          </p:cNvPr>
          <p:cNvGrpSpPr/>
          <p:nvPr/>
        </p:nvGrpSpPr>
        <p:grpSpPr>
          <a:xfrm>
            <a:off x="2969780" y="3685380"/>
            <a:ext cx="205789" cy="311491"/>
            <a:chOff x="1246774" y="3664744"/>
            <a:chExt cx="205789" cy="311491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AE50F101-C69A-446C-BABC-5808D352003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01" name="Isosceles Triangle 100">
                <a:extLst>
                  <a:ext uri="{FF2B5EF4-FFF2-40B4-BE49-F238E27FC236}">
                    <a16:creationId xmlns:a16="http://schemas.microsoft.com/office/drawing/2014/main" id="{D23A4A0D-C79C-4001-BA6F-D41019A53E4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DD56B58E-8024-4F2B-BBD4-076AD0B8D9A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7D672F6B-3033-4A3D-ABDB-FB8BC10A9439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05" name="Picture 104">
            <a:extLst>
              <a:ext uri="{FF2B5EF4-FFF2-40B4-BE49-F238E27FC236}">
                <a16:creationId xmlns:a16="http://schemas.microsoft.com/office/drawing/2014/main" id="{B398A416-6822-446C-BD4F-8429D4F5CA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1648648" y="1542637"/>
            <a:ext cx="571501" cy="590551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72F29BF8-283D-40E4-8D39-3623398826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043" y="3434301"/>
            <a:ext cx="720749" cy="571499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2117714-BBE9-486D-B9E5-9A1CC6790C5B}"/>
              </a:ext>
            </a:extLst>
          </p:cNvPr>
          <p:cNvGrpSpPr/>
          <p:nvPr/>
        </p:nvGrpSpPr>
        <p:grpSpPr>
          <a:xfrm>
            <a:off x="3548517" y="3674012"/>
            <a:ext cx="205789" cy="311491"/>
            <a:chOff x="1246774" y="3664744"/>
            <a:chExt cx="205789" cy="311491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82C8DAD9-C121-45B0-8E06-2D749A3EF7C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11" name="Isosceles Triangle 110">
                <a:extLst>
                  <a:ext uri="{FF2B5EF4-FFF2-40B4-BE49-F238E27FC236}">
                    <a16:creationId xmlns:a16="http://schemas.microsoft.com/office/drawing/2014/main" id="{BD662F0D-33B0-4CEF-9FDC-CD4F929311E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C8ADD9A-8A31-4293-8A22-71ABDE38E2EE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CB733033-F810-4C6C-8551-6CA024F14C1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8409378-D14E-4D48-95B9-FF77E9FACFB0}"/>
              </a:ext>
            </a:extLst>
          </p:cNvPr>
          <p:cNvSpPr/>
          <p:nvPr/>
        </p:nvSpPr>
        <p:spPr>
          <a:xfrm>
            <a:off x="1104611" y="4218384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5FB749A5-7FDE-4397-8223-2EEED60C9EDA}"/>
              </a:ext>
            </a:extLst>
          </p:cNvPr>
          <p:cNvSpPr/>
          <p:nvPr/>
        </p:nvSpPr>
        <p:spPr>
          <a:xfrm>
            <a:off x="1673049" y="4308219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945B3EB0-7D5D-431F-A5A3-9D391EFDB362}"/>
              </a:ext>
            </a:extLst>
          </p:cNvPr>
          <p:cNvSpPr/>
          <p:nvPr/>
        </p:nvSpPr>
        <p:spPr>
          <a:xfrm>
            <a:off x="2170857" y="4308219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3B7C40AA-3D07-4AAD-935A-D711A1CE3BC9}"/>
              </a:ext>
            </a:extLst>
          </p:cNvPr>
          <p:cNvSpPr/>
          <p:nvPr/>
        </p:nvSpPr>
        <p:spPr>
          <a:xfrm>
            <a:off x="2821392" y="4333163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BAF65BD6-5D86-4C58-B9BB-32780613D94C}"/>
              </a:ext>
            </a:extLst>
          </p:cNvPr>
          <p:cNvSpPr/>
          <p:nvPr/>
        </p:nvSpPr>
        <p:spPr>
          <a:xfrm>
            <a:off x="3360016" y="431960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F4AA1F2-581F-42FB-A8FC-4376BD003DF6}"/>
              </a:ext>
            </a:extLst>
          </p:cNvPr>
          <p:cNvSpPr/>
          <p:nvPr/>
        </p:nvSpPr>
        <p:spPr>
          <a:xfrm>
            <a:off x="3898640" y="431960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6AC4A2D7-A07D-4650-A010-011F5B74EE92}"/>
              </a:ext>
            </a:extLst>
          </p:cNvPr>
          <p:cNvSpPr/>
          <p:nvPr/>
        </p:nvSpPr>
        <p:spPr>
          <a:xfrm>
            <a:off x="4499336" y="4333163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C0B7EA9A-06C4-454E-BC68-175299A426E9}"/>
              </a:ext>
            </a:extLst>
          </p:cNvPr>
          <p:cNvSpPr/>
          <p:nvPr/>
        </p:nvSpPr>
        <p:spPr>
          <a:xfrm>
            <a:off x="5041785" y="4335058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195698D8-F96C-4704-811F-4480EA418AC2}"/>
              </a:ext>
            </a:extLst>
          </p:cNvPr>
          <p:cNvSpPr/>
          <p:nvPr/>
        </p:nvSpPr>
        <p:spPr>
          <a:xfrm>
            <a:off x="5638656" y="431960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D73ECAC2-C487-4C4C-A141-C85E0129B037}"/>
              </a:ext>
            </a:extLst>
          </p:cNvPr>
          <p:cNvSpPr/>
          <p:nvPr/>
        </p:nvSpPr>
        <p:spPr>
          <a:xfrm>
            <a:off x="6174913" y="4319600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2996AF6B-2110-498C-8372-7DF10569A840}"/>
              </a:ext>
            </a:extLst>
          </p:cNvPr>
          <p:cNvSpPr/>
          <p:nvPr/>
        </p:nvSpPr>
        <p:spPr>
          <a:xfrm>
            <a:off x="6790372" y="4333163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95EC778C-FE4F-45CD-A87D-BB626785E093}"/>
              </a:ext>
            </a:extLst>
          </p:cNvPr>
          <p:cNvSpPr/>
          <p:nvPr/>
        </p:nvSpPr>
        <p:spPr>
          <a:xfrm>
            <a:off x="7349906" y="4308219"/>
            <a:ext cx="444789" cy="772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3" name="Picture 212">
            <a:extLst>
              <a:ext uri="{FF2B5EF4-FFF2-40B4-BE49-F238E27FC236}">
                <a16:creationId xmlns:a16="http://schemas.microsoft.com/office/drawing/2014/main" id="{8EC993F4-FA6E-4680-A204-B38382BC94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1654997" y="2009602"/>
            <a:ext cx="571501" cy="590551"/>
          </a:xfrm>
          <a:prstGeom prst="rect">
            <a:avLst/>
          </a:prstGeom>
        </p:spPr>
      </p:pic>
      <p:pic>
        <p:nvPicPr>
          <p:cNvPr id="214" name="Picture 213">
            <a:extLst>
              <a:ext uri="{FF2B5EF4-FFF2-40B4-BE49-F238E27FC236}">
                <a16:creationId xmlns:a16="http://schemas.microsoft.com/office/drawing/2014/main" id="{5C4E11C7-8419-46ED-99FA-7951CF3C6D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7241" y="3427754"/>
            <a:ext cx="720749" cy="571499"/>
          </a:xfrm>
          <a:prstGeom prst="rect">
            <a:avLst/>
          </a:prstGeom>
        </p:spPr>
      </p:pic>
      <p:grpSp>
        <p:nvGrpSpPr>
          <p:cNvPr id="215" name="Group 214">
            <a:extLst>
              <a:ext uri="{FF2B5EF4-FFF2-40B4-BE49-F238E27FC236}">
                <a16:creationId xmlns:a16="http://schemas.microsoft.com/office/drawing/2014/main" id="{7343BAE9-F442-4C01-B33E-44C32E722410}"/>
              </a:ext>
            </a:extLst>
          </p:cNvPr>
          <p:cNvGrpSpPr/>
          <p:nvPr/>
        </p:nvGrpSpPr>
        <p:grpSpPr>
          <a:xfrm>
            <a:off x="4118715" y="3667465"/>
            <a:ext cx="205789" cy="311491"/>
            <a:chOff x="1246774" y="3664744"/>
            <a:chExt cx="205789" cy="311491"/>
          </a:xfrm>
        </p:grpSpPr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2DC25AD5-AB47-4026-9233-7CEAD153E03F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218" name="Isosceles Triangle 217">
                <a:extLst>
                  <a:ext uri="{FF2B5EF4-FFF2-40B4-BE49-F238E27FC236}">
                    <a16:creationId xmlns:a16="http://schemas.microsoft.com/office/drawing/2014/main" id="{0DD6BAB6-12C8-44E6-A716-01665DE085A9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E23E9110-89E8-4021-A634-4E0A0D68AACB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FC494FCA-A178-4F85-AA4F-7645FAF3287F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27" name="Picture 226">
            <a:extLst>
              <a:ext uri="{FF2B5EF4-FFF2-40B4-BE49-F238E27FC236}">
                <a16:creationId xmlns:a16="http://schemas.microsoft.com/office/drawing/2014/main" id="{99712DF7-EA2A-48C3-8A91-F8ABE45D4C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091121" y="1540531"/>
            <a:ext cx="571501" cy="590551"/>
          </a:xfrm>
          <a:prstGeom prst="rect">
            <a:avLst/>
          </a:prstGeom>
        </p:spPr>
      </p:pic>
      <p:pic>
        <p:nvPicPr>
          <p:cNvPr id="228" name="Picture 227">
            <a:extLst>
              <a:ext uri="{FF2B5EF4-FFF2-40B4-BE49-F238E27FC236}">
                <a16:creationId xmlns:a16="http://schemas.microsoft.com/office/drawing/2014/main" id="{2F1AAF91-9D37-4543-A934-988820DC699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6715" y="3428583"/>
            <a:ext cx="720749" cy="571499"/>
          </a:xfrm>
          <a:prstGeom prst="rect">
            <a:avLst/>
          </a:prstGeom>
        </p:spPr>
      </p:pic>
      <p:grpSp>
        <p:nvGrpSpPr>
          <p:cNvPr id="229" name="Group 228">
            <a:extLst>
              <a:ext uri="{FF2B5EF4-FFF2-40B4-BE49-F238E27FC236}">
                <a16:creationId xmlns:a16="http://schemas.microsoft.com/office/drawing/2014/main" id="{8E2DF67C-2BA5-47AF-AE6D-D910547564E2}"/>
              </a:ext>
            </a:extLst>
          </p:cNvPr>
          <p:cNvGrpSpPr/>
          <p:nvPr/>
        </p:nvGrpSpPr>
        <p:grpSpPr>
          <a:xfrm>
            <a:off x="4688189" y="3668294"/>
            <a:ext cx="205789" cy="311491"/>
            <a:chOff x="1246774" y="3664744"/>
            <a:chExt cx="205789" cy="311491"/>
          </a:xfrm>
        </p:grpSpPr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5C245996-A9AC-40C6-8213-96AC7B381C79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232" name="Isosceles Triangle 231">
                <a:extLst>
                  <a:ext uri="{FF2B5EF4-FFF2-40B4-BE49-F238E27FC236}">
                    <a16:creationId xmlns:a16="http://schemas.microsoft.com/office/drawing/2014/main" id="{B77D88FF-5CB2-4717-B632-6CA40BCDED01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D307C165-66D8-4C0D-9783-70160D246B25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834BAD6E-8CD5-461B-AABD-1F6B4AA3E4B2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55" name="Picture 254">
            <a:extLst>
              <a:ext uri="{FF2B5EF4-FFF2-40B4-BE49-F238E27FC236}">
                <a16:creationId xmlns:a16="http://schemas.microsoft.com/office/drawing/2014/main" id="{CDC07518-0D8A-4617-B92E-64C061BF86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098030" y="2005643"/>
            <a:ext cx="571501" cy="590551"/>
          </a:xfrm>
          <a:prstGeom prst="rect">
            <a:avLst/>
          </a:prstGeom>
        </p:spPr>
      </p:pic>
      <p:pic>
        <p:nvPicPr>
          <p:cNvPr id="256" name="Picture 255">
            <a:extLst>
              <a:ext uri="{FF2B5EF4-FFF2-40B4-BE49-F238E27FC236}">
                <a16:creationId xmlns:a16="http://schemas.microsoft.com/office/drawing/2014/main" id="{09CD139C-1F0D-4CAA-8E91-BFC2A50D0B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1850" y="3431381"/>
            <a:ext cx="720749" cy="571499"/>
          </a:xfrm>
          <a:prstGeom prst="rect">
            <a:avLst/>
          </a:prstGeom>
        </p:spPr>
      </p:pic>
      <p:grpSp>
        <p:nvGrpSpPr>
          <p:cNvPr id="257" name="Group 256">
            <a:extLst>
              <a:ext uri="{FF2B5EF4-FFF2-40B4-BE49-F238E27FC236}">
                <a16:creationId xmlns:a16="http://schemas.microsoft.com/office/drawing/2014/main" id="{5DBC80FD-AC5F-4FD6-A921-11E9E8C920F6}"/>
              </a:ext>
            </a:extLst>
          </p:cNvPr>
          <p:cNvGrpSpPr/>
          <p:nvPr/>
        </p:nvGrpSpPr>
        <p:grpSpPr>
          <a:xfrm>
            <a:off x="5253324" y="3671092"/>
            <a:ext cx="205789" cy="311491"/>
            <a:chOff x="1246774" y="3664744"/>
            <a:chExt cx="205789" cy="311491"/>
          </a:xfrm>
        </p:grpSpPr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BDC3F49B-A148-4FE8-92BA-EB88CCED870C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260" name="Isosceles Triangle 259">
                <a:extLst>
                  <a:ext uri="{FF2B5EF4-FFF2-40B4-BE49-F238E27FC236}">
                    <a16:creationId xmlns:a16="http://schemas.microsoft.com/office/drawing/2014/main" id="{18C2FD70-7F0E-40FA-BC3D-706EA896199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0C16FFC3-25AA-43B8-9025-A6B55B099888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A5B66582-9A25-4BE0-ADA1-7808AE8D900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69" name="Picture 268">
            <a:extLst>
              <a:ext uri="{FF2B5EF4-FFF2-40B4-BE49-F238E27FC236}">
                <a16:creationId xmlns:a16="http://schemas.microsoft.com/office/drawing/2014/main" id="{52DBA6B0-5FA6-448E-8836-36F7C1D233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535725" y="2006694"/>
            <a:ext cx="571501" cy="590551"/>
          </a:xfrm>
          <a:prstGeom prst="rect">
            <a:avLst/>
          </a:prstGeom>
        </p:spPr>
      </p:pic>
      <p:pic>
        <p:nvPicPr>
          <p:cNvPr id="270" name="Picture 269">
            <a:extLst>
              <a:ext uri="{FF2B5EF4-FFF2-40B4-BE49-F238E27FC236}">
                <a16:creationId xmlns:a16="http://schemas.microsoft.com/office/drawing/2014/main" id="{334DF909-29B8-4E2C-8EB5-FB2BF590F1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2895" y="3426082"/>
            <a:ext cx="720749" cy="571499"/>
          </a:xfrm>
          <a:prstGeom prst="rect">
            <a:avLst/>
          </a:prstGeom>
        </p:spPr>
      </p:pic>
      <p:grpSp>
        <p:nvGrpSpPr>
          <p:cNvPr id="271" name="Group 270">
            <a:extLst>
              <a:ext uri="{FF2B5EF4-FFF2-40B4-BE49-F238E27FC236}">
                <a16:creationId xmlns:a16="http://schemas.microsoft.com/office/drawing/2014/main" id="{1886B6BA-201F-4CD0-8A86-2E5E4E7814D6}"/>
              </a:ext>
            </a:extLst>
          </p:cNvPr>
          <p:cNvGrpSpPr/>
          <p:nvPr/>
        </p:nvGrpSpPr>
        <p:grpSpPr>
          <a:xfrm>
            <a:off x="5824369" y="3665793"/>
            <a:ext cx="205789" cy="311491"/>
            <a:chOff x="1246774" y="3664744"/>
            <a:chExt cx="205789" cy="311491"/>
          </a:xfrm>
        </p:grpSpPr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F6BB5D73-9BCC-4C14-A7AC-5BB83D0C168A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274" name="Isosceles Triangle 273">
                <a:extLst>
                  <a:ext uri="{FF2B5EF4-FFF2-40B4-BE49-F238E27FC236}">
                    <a16:creationId xmlns:a16="http://schemas.microsoft.com/office/drawing/2014/main" id="{7FA395CC-01F5-48DD-8666-52D3FF33BC2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F39C496B-29E1-4C89-A24F-8B2743A3182A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A0C9B9CF-F3E3-49EE-84B5-744BE1D443D0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83" name="Picture 282">
            <a:extLst>
              <a:ext uri="{FF2B5EF4-FFF2-40B4-BE49-F238E27FC236}">
                <a16:creationId xmlns:a16="http://schemas.microsoft.com/office/drawing/2014/main" id="{3826CD64-223D-44F3-B575-69005E7C77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526747" y="1545037"/>
            <a:ext cx="571501" cy="590551"/>
          </a:xfrm>
          <a:prstGeom prst="rect">
            <a:avLst/>
          </a:prstGeom>
        </p:spPr>
      </p:pic>
      <p:pic>
        <p:nvPicPr>
          <p:cNvPr id="284" name="Picture 283">
            <a:extLst>
              <a:ext uri="{FF2B5EF4-FFF2-40B4-BE49-F238E27FC236}">
                <a16:creationId xmlns:a16="http://schemas.microsoft.com/office/drawing/2014/main" id="{95DA2D3A-993D-46D8-94DC-92C386CC6F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2124" y="3431929"/>
            <a:ext cx="720749" cy="571499"/>
          </a:xfrm>
          <a:prstGeom prst="rect">
            <a:avLst/>
          </a:prstGeom>
        </p:spPr>
      </p:pic>
      <p:grpSp>
        <p:nvGrpSpPr>
          <p:cNvPr id="285" name="Group 284">
            <a:extLst>
              <a:ext uri="{FF2B5EF4-FFF2-40B4-BE49-F238E27FC236}">
                <a16:creationId xmlns:a16="http://schemas.microsoft.com/office/drawing/2014/main" id="{855A226B-E1D0-431E-A4BE-FE51671EBE1B}"/>
              </a:ext>
            </a:extLst>
          </p:cNvPr>
          <p:cNvGrpSpPr/>
          <p:nvPr/>
        </p:nvGrpSpPr>
        <p:grpSpPr>
          <a:xfrm>
            <a:off x="6393598" y="3671640"/>
            <a:ext cx="205789" cy="311491"/>
            <a:chOff x="1246774" y="3664744"/>
            <a:chExt cx="205789" cy="311491"/>
          </a:xfrm>
        </p:grpSpPr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AF22AD-DDDB-4D1C-B8AB-35435F4E3CA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288" name="Isosceles Triangle 287">
                <a:extLst>
                  <a:ext uri="{FF2B5EF4-FFF2-40B4-BE49-F238E27FC236}">
                    <a16:creationId xmlns:a16="http://schemas.microsoft.com/office/drawing/2014/main" id="{A542D398-1AAB-46DD-8308-4A9B9405D070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585CA3F5-4BF0-4D47-AC0E-32C43F61F480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873959DE-03AF-4066-B853-512BA5DF87E1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97" name="Picture 296">
            <a:extLst>
              <a:ext uri="{FF2B5EF4-FFF2-40B4-BE49-F238E27FC236}">
                <a16:creationId xmlns:a16="http://schemas.microsoft.com/office/drawing/2014/main" id="{121A976D-513C-4F54-B3DF-9D7DA613E6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969780" y="1997218"/>
            <a:ext cx="571501" cy="590551"/>
          </a:xfrm>
          <a:prstGeom prst="rect">
            <a:avLst/>
          </a:prstGeom>
        </p:spPr>
      </p:pic>
      <p:pic>
        <p:nvPicPr>
          <p:cNvPr id="298" name="Picture 297">
            <a:extLst>
              <a:ext uri="{FF2B5EF4-FFF2-40B4-BE49-F238E27FC236}">
                <a16:creationId xmlns:a16="http://schemas.microsoft.com/office/drawing/2014/main" id="{5222723A-EF58-4FB6-8AF8-FF38411064D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7714" y="3437993"/>
            <a:ext cx="720749" cy="571499"/>
          </a:xfrm>
          <a:prstGeom prst="rect">
            <a:avLst/>
          </a:prstGeom>
        </p:spPr>
      </p:pic>
      <p:grpSp>
        <p:nvGrpSpPr>
          <p:cNvPr id="299" name="Group 298">
            <a:extLst>
              <a:ext uri="{FF2B5EF4-FFF2-40B4-BE49-F238E27FC236}">
                <a16:creationId xmlns:a16="http://schemas.microsoft.com/office/drawing/2014/main" id="{0E26DC2A-DAD2-4E80-896C-D74258994ACC}"/>
              </a:ext>
            </a:extLst>
          </p:cNvPr>
          <p:cNvGrpSpPr/>
          <p:nvPr/>
        </p:nvGrpSpPr>
        <p:grpSpPr>
          <a:xfrm>
            <a:off x="6959188" y="3677704"/>
            <a:ext cx="205789" cy="311491"/>
            <a:chOff x="1246774" y="3664744"/>
            <a:chExt cx="205789" cy="311491"/>
          </a:xfrm>
        </p:grpSpPr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435A640D-07D2-4C93-A2A6-C611D665E844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02" name="Isosceles Triangle 301">
                <a:extLst>
                  <a:ext uri="{FF2B5EF4-FFF2-40B4-BE49-F238E27FC236}">
                    <a16:creationId xmlns:a16="http://schemas.microsoft.com/office/drawing/2014/main" id="{C12FD18C-E5E6-45A9-88A6-48EFBE2160C8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BDC17DED-9D21-416E-A0FD-6A00C2299D7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A4EDC59-EAFD-4957-AF5F-FA66D8E1815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311" name="Picture 310">
            <a:extLst>
              <a:ext uri="{FF2B5EF4-FFF2-40B4-BE49-F238E27FC236}">
                <a16:creationId xmlns:a16="http://schemas.microsoft.com/office/drawing/2014/main" id="{5E219232-884E-4360-AF39-16A46EC2F1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2969780" y="1541911"/>
            <a:ext cx="571501" cy="590551"/>
          </a:xfrm>
          <a:prstGeom prst="rect">
            <a:avLst/>
          </a:prstGeom>
        </p:spPr>
      </p:pic>
      <p:pic>
        <p:nvPicPr>
          <p:cNvPr id="312" name="Picture 311">
            <a:extLst>
              <a:ext uri="{FF2B5EF4-FFF2-40B4-BE49-F238E27FC236}">
                <a16:creationId xmlns:a16="http://schemas.microsoft.com/office/drawing/2014/main" id="{55F3F87F-98C6-4F67-95E9-394251C783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93127" y="3439143"/>
            <a:ext cx="720749" cy="571499"/>
          </a:xfrm>
          <a:prstGeom prst="rect">
            <a:avLst/>
          </a:prstGeom>
        </p:spPr>
      </p:pic>
      <p:grpSp>
        <p:nvGrpSpPr>
          <p:cNvPr id="313" name="Group 312">
            <a:extLst>
              <a:ext uri="{FF2B5EF4-FFF2-40B4-BE49-F238E27FC236}">
                <a16:creationId xmlns:a16="http://schemas.microsoft.com/office/drawing/2014/main" id="{BE938A5D-987D-498E-82AF-8602FB3B5D40}"/>
              </a:ext>
            </a:extLst>
          </p:cNvPr>
          <p:cNvGrpSpPr/>
          <p:nvPr/>
        </p:nvGrpSpPr>
        <p:grpSpPr>
          <a:xfrm>
            <a:off x="7524601" y="3678854"/>
            <a:ext cx="205789" cy="311491"/>
            <a:chOff x="1246774" y="3664744"/>
            <a:chExt cx="205789" cy="311491"/>
          </a:xfrm>
        </p:grpSpPr>
        <p:grpSp>
          <p:nvGrpSpPr>
            <p:cNvPr id="314" name="Group 313">
              <a:extLst>
                <a:ext uri="{FF2B5EF4-FFF2-40B4-BE49-F238E27FC236}">
                  <a16:creationId xmlns:a16="http://schemas.microsoft.com/office/drawing/2014/main" id="{9BC244C0-CB66-46CD-8F39-278AC5D5942E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316" name="Isosceles Triangle 315">
                <a:extLst>
                  <a:ext uri="{FF2B5EF4-FFF2-40B4-BE49-F238E27FC236}">
                    <a16:creationId xmlns:a16="http://schemas.microsoft.com/office/drawing/2014/main" id="{C4C19117-F7B4-428D-BEC7-0EC4BB552013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F3AD36B7-45B8-42B7-BF82-145A9D78CCD1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1ACBA603-F0DB-49D0-91E0-7933E2695075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EC6FC017-6530-43E6-B2D4-22151670432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7036" y="4303183"/>
            <a:ext cx="410527" cy="374264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3845777" y="1543053"/>
            <a:ext cx="5259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Generalisation: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the same, the fraction has a value of one.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805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7" grpId="0" animBg="1"/>
      <p:bldP spid="189" grpId="0" animBg="1"/>
      <p:bldP spid="191" grpId="0" animBg="1"/>
      <p:bldP spid="193" grpId="0" animBg="1"/>
      <p:bldP spid="195" grpId="0" animBg="1"/>
      <p:bldP spid="197" grpId="0" animBg="1"/>
      <p:bldP spid="199" grpId="0" animBg="1"/>
      <p:bldP spid="201" grpId="0" animBg="1"/>
      <p:bldP spid="203" grpId="0" animBg="1"/>
      <p:bldP spid="205" grpId="0" animBg="1"/>
      <p:bldP spid="1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|11.7|16.9|13.8|9.3|6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8.7|1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4.5|6|3.5|6.5|3.5|6.5|1.2|1.8|1.4|0.8|0.7|0.6|0.6|0.6|0.6|0.5|0.7|4.3|14.2|1.2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|30.8|8.8|7.9|9.1|3.5|7.3|2.6|12.4|9.4|6.7|8.4|1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6.5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8|2|1.7|15.3|7.4|8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|1.7|1.6|1.8|1.8|1.8|1.7|1.9|1.4|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1|1.3|1.8|1.5|1.4|1.6|1.6|1.5|1.6|1.5|1.6|1.6|13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|1.1|1.1|1|12.2|1.2|1.3|1.4|1.3|1.3|1.2|1.2|14|1.1|1.4|1.4|1.4|1.4|1.2|1.3|1.2|1.3|1.5|12.4|7.8"/>
</p:tagLst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862FDE-65A4-4561-A7D6-380641C10DB1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Microsoft Office PowerPoint</Application>
  <PresentationFormat>On-screen Show (4:3)</PresentationFormat>
  <Paragraphs>112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 Math</vt:lpstr>
      <vt:lpstr>Myriad Pro</vt:lpstr>
      <vt:lpstr>Open Sans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