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5"/>
  </p:sldMasterIdLst>
  <p:notesMasterIdLst>
    <p:notesMasterId r:id="rId20"/>
  </p:notesMasterIdLst>
  <p:sldIdLst>
    <p:sldId id="315" r:id="rId6"/>
    <p:sldId id="293" r:id="rId7"/>
    <p:sldId id="308" r:id="rId8"/>
    <p:sldId id="298" r:id="rId9"/>
    <p:sldId id="303" r:id="rId10"/>
    <p:sldId id="312" r:id="rId11"/>
    <p:sldId id="306" r:id="rId12"/>
    <p:sldId id="304" r:id="rId13"/>
    <p:sldId id="314" r:id="rId14"/>
    <p:sldId id="309" r:id="rId15"/>
    <p:sldId id="307" r:id="rId16"/>
    <p:sldId id="302" r:id="rId17"/>
    <p:sldId id="313" r:id="rId18"/>
    <p:sldId id="260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46407E-855C-4250-AB43-04D8C33A6688}" v="1" dt="2020-08-27T07:20:43.8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8" autoAdjust="0"/>
    <p:restoredTop sz="84416" autoAdjust="0"/>
  </p:normalViewPr>
  <p:slideViewPr>
    <p:cSldViewPr>
      <p:cViewPr varScale="1">
        <p:scale>
          <a:sx n="61" d="100"/>
          <a:sy n="61" d="100"/>
        </p:scale>
        <p:origin x="1608" y="6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Tyas" userId="e7a465ee-311c-4652-9cf7-4dcda1209825" providerId="ADAL" clId="{A441DCC0-C3C5-469F-81BC-0F6E21CC0FF6}"/>
    <pc:docChg chg="undo custSel addSld delSld modSld delMainMaster">
      <pc:chgData name="Stephanie Tyas" userId="e7a465ee-311c-4652-9cf7-4dcda1209825" providerId="ADAL" clId="{A441DCC0-C3C5-469F-81BC-0F6E21CC0FF6}" dt="2020-08-12T08:53:51.899" v="280" actId="1036"/>
      <pc:docMkLst>
        <pc:docMk/>
      </pc:docMkLst>
      <pc:sldChg chg="del modTransition">
        <pc:chgData name="Stephanie Tyas" userId="e7a465ee-311c-4652-9cf7-4dcda1209825" providerId="ADAL" clId="{A441DCC0-C3C5-469F-81BC-0F6E21CC0FF6}" dt="2020-08-12T08:44:40.644" v="45" actId="47"/>
        <pc:sldMkLst>
          <pc:docMk/>
          <pc:sldMk cId="0" sldId="256"/>
        </pc:sldMkLst>
      </pc:sldChg>
      <pc:sldChg chg="addSp delSp modSp mod modTransition modClrScheme modAnim chgLayout">
        <pc:chgData name="Stephanie Tyas" userId="e7a465ee-311c-4652-9cf7-4dcda1209825" providerId="ADAL" clId="{A441DCC0-C3C5-469F-81BC-0F6E21CC0FF6}" dt="2020-08-12T08:44:33.715" v="43" actId="700"/>
        <pc:sldMkLst>
          <pc:docMk/>
          <pc:sldMk cId="0" sldId="260"/>
        </pc:sldMkLst>
        <pc:spChg chg="add mod">
          <ac:chgData name="Stephanie Tyas" userId="e7a465ee-311c-4652-9cf7-4dcda1209825" providerId="ADAL" clId="{A441DCC0-C3C5-469F-81BC-0F6E21CC0FF6}" dt="2020-08-12T08:44:33.715" v="43" actId="700"/>
          <ac:spMkLst>
            <pc:docMk/>
            <pc:sldMk cId="0" sldId="260"/>
            <ac:spMk id="3" creationId="{46A7B1AC-871D-4226-BEF4-B63B2A694C40}"/>
          </ac:spMkLst>
        </pc:spChg>
        <pc:picChg chg="del">
          <ac:chgData name="Stephanie Tyas" userId="e7a465ee-311c-4652-9cf7-4dcda1209825" providerId="ADAL" clId="{A441DCC0-C3C5-469F-81BC-0F6E21CC0FF6}" dt="2020-08-12T08:44:07.006" v="13"/>
          <ac:picMkLst>
            <pc:docMk/>
            <pc:sldMk cId="0" sldId="260"/>
            <ac:picMk id="2" creationId="{5E7E9C20-B769-480E-813D-302FD391851D}"/>
          </ac:picMkLst>
        </pc:pic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46:10.323" v="84" actId="403"/>
        <pc:sldMkLst>
          <pc:docMk/>
          <pc:sldMk cId="3443195559" sldId="293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443195559" sldId="293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443195559" sldId="293"/>
            <ac:spMk id="3" creationId="{46D02F6B-FF89-4F21-848E-C495A66FDFB2}"/>
          </ac:spMkLst>
        </pc:spChg>
        <pc:spChg chg="mod">
          <ac:chgData name="Stephanie Tyas" userId="e7a465ee-311c-4652-9cf7-4dcda1209825" providerId="ADAL" clId="{A441DCC0-C3C5-469F-81BC-0F6E21CC0FF6}" dt="2020-08-12T08:45:05.312" v="72" actId="2711"/>
          <ac:spMkLst>
            <pc:docMk/>
            <pc:sldMk cId="3443195559" sldId="293"/>
            <ac:spMk id="18" creationId="{6ECAA251-EEF6-43E7-A9D6-B89AF63CDEC9}"/>
          </ac:spMkLst>
        </pc:spChg>
        <pc:spChg chg="mod">
          <ac:chgData name="Stephanie Tyas" userId="e7a465ee-311c-4652-9cf7-4dcda1209825" providerId="ADAL" clId="{A441DCC0-C3C5-469F-81BC-0F6E21CC0FF6}" dt="2020-08-12T08:45:59.860" v="80" actId="403"/>
          <ac:spMkLst>
            <pc:docMk/>
            <pc:sldMk cId="3443195559" sldId="293"/>
            <ac:spMk id="26" creationId="{979ECAFA-41ED-4321-B332-FE39088D4650}"/>
          </ac:spMkLst>
        </pc:spChg>
        <pc:spChg chg="mod">
          <ac:chgData name="Stephanie Tyas" userId="e7a465ee-311c-4652-9cf7-4dcda1209825" providerId="ADAL" clId="{A441DCC0-C3C5-469F-81BC-0F6E21CC0FF6}" dt="2020-08-12T08:46:06.817" v="82" actId="14100"/>
          <ac:spMkLst>
            <pc:docMk/>
            <pc:sldMk cId="3443195559" sldId="293"/>
            <ac:spMk id="27" creationId="{5C421F2A-C980-4E0A-AB4F-99431BFD9B70}"/>
          </ac:spMkLst>
        </pc:spChg>
        <pc:spChg chg="mod">
          <ac:chgData name="Stephanie Tyas" userId="e7a465ee-311c-4652-9cf7-4dcda1209825" providerId="ADAL" clId="{A441DCC0-C3C5-469F-81BC-0F6E21CC0FF6}" dt="2020-08-12T08:46:10.323" v="84" actId="403"/>
          <ac:spMkLst>
            <pc:docMk/>
            <pc:sldMk cId="3443195559" sldId="293"/>
            <ac:spMk id="33" creationId="{3C29845F-6C15-4F9D-AFC8-156753D30696}"/>
          </ac:spMkLst>
        </pc:spChg>
      </pc:sldChg>
      <pc:sldChg chg="addSp delSp modSp mod modTransition modClrScheme modAnim chgLayout modNotesTx">
        <pc:chgData name="Stephanie Tyas" userId="e7a465ee-311c-4652-9cf7-4dcda1209825" providerId="ADAL" clId="{A441DCC0-C3C5-469F-81BC-0F6E21CC0FF6}" dt="2020-08-12T08:52:03.886" v="206" actId="113"/>
        <pc:sldMkLst>
          <pc:docMk/>
          <pc:sldMk cId="3203250709" sldId="298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203250709" sldId="298"/>
            <ac:spMk id="2" creationId="{00000000-0000-0000-0000-000000000000}"/>
          </ac:spMkLst>
        </pc:spChg>
        <pc:spChg chg="mod">
          <ac:chgData name="Stephanie Tyas" userId="e7a465ee-311c-4652-9cf7-4dcda1209825" providerId="ADAL" clId="{A441DCC0-C3C5-469F-81BC-0F6E21CC0FF6}" dt="2020-08-12T08:47:07.588" v="104" actId="113"/>
          <ac:spMkLst>
            <pc:docMk/>
            <pc:sldMk cId="3203250709" sldId="298"/>
            <ac:spMk id="3" creationId="{BFF35418-3030-485C-B637-764842A445B8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203250709" sldId="298"/>
            <ac:spMk id="5" creationId="{32E14331-1D25-4396-B4BF-0819F526C502}"/>
          </ac:spMkLst>
        </pc:spChg>
        <pc:spChg chg="mod">
          <ac:chgData name="Stephanie Tyas" userId="e7a465ee-311c-4652-9cf7-4dcda1209825" providerId="ADAL" clId="{A441DCC0-C3C5-469F-81BC-0F6E21CC0FF6}" dt="2020-08-12T08:46:40.294" v="95" actId="20577"/>
          <ac:spMkLst>
            <pc:docMk/>
            <pc:sldMk cId="3203250709" sldId="298"/>
            <ac:spMk id="8" creationId="{CC8BF8CA-746B-4885-BD5C-04701D05F9CE}"/>
          </ac:spMkLst>
        </pc:spChg>
        <pc:spChg chg="mod">
          <ac:chgData name="Stephanie Tyas" userId="e7a465ee-311c-4652-9cf7-4dcda1209825" providerId="ADAL" clId="{A441DCC0-C3C5-469F-81BC-0F6E21CC0FF6}" dt="2020-08-12T08:47:04.940" v="103" actId="113"/>
          <ac:spMkLst>
            <pc:docMk/>
            <pc:sldMk cId="3203250709" sldId="298"/>
            <ac:spMk id="9" creationId="{6CB03AFF-2F1B-474B-A38A-272E5CE5F2E4}"/>
          </ac:spMkLst>
        </pc:spChg>
        <pc:spChg chg="mod">
          <ac:chgData name="Stephanie Tyas" userId="e7a465ee-311c-4652-9cf7-4dcda1209825" providerId="ADAL" clId="{A441DCC0-C3C5-469F-81BC-0F6E21CC0FF6}" dt="2020-08-12T08:52:03.886" v="206" actId="113"/>
          <ac:spMkLst>
            <pc:docMk/>
            <pc:sldMk cId="3203250709" sldId="298"/>
            <ac:spMk id="18" creationId="{CC8BF8CA-746B-4885-BD5C-04701D05F9CE}"/>
          </ac:spMkLst>
        </pc:spChg>
        <pc:picChg chg="mod modCrop">
          <ac:chgData name="Stephanie Tyas" userId="e7a465ee-311c-4652-9cf7-4dcda1209825" providerId="ADAL" clId="{A441DCC0-C3C5-469F-81BC-0F6E21CC0FF6}" dt="2020-08-12T08:46:49.297" v="98" actId="1038"/>
          <ac:picMkLst>
            <pc:docMk/>
            <pc:sldMk cId="3203250709" sldId="298"/>
            <ac:picMk id="4" creationId="{22915963-3944-4419-AB3B-74D541D40ECE}"/>
          </ac:picMkLst>
        </pc:picChg>
        <pc:inkChg chg="del">
          <ac:chgData name="Stephanie Tyas" userId="e7a465ee-311c-4652-9cf7-4dcda1209825" providerId="ADAL" clId="{A441DCC0-C3C5-469F-81BC-0F6E21CC0FF6}" dt="2020-08-12T08:44:07.006" v="13"/>
          <ac:inkMkLst>
            <pc:docMk/>
            <pc:sldMk cId="3203250709" sldId="298"/>
            <ac:inkMk id="14" creationId="{F36EA7F0-DEFB-4BC0-B405-EEA6B557DA23}"/>
          </ac:inkMkLst>
        </pc:inkChg>
      </pc:sldChg>
      <pc:sldChg chg="addSp delSp modSp mod modTransition modClrScheme chgLayout">
        <pc:chgData name="Stephanie Tyas" userId="e7a465ee-311c-4652-9cf7-4dcda1209825" providerId="ADAL" clId="{A441DCC0-C3C5-469F-81BC-0F6E21CC0FF6}" dt="2020-08-12T08:52:41.841" v="223" actId="403"/>
        <pc:sldMkLst>
          <pc:docMk/>
          <pc:sldMk cId="2287599795" sldId="302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287599795" sldId="302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287599795" sldId="302"/>
            <ac:spMk id="3" creationId="{C3C7F6CF-3143-4473-ADA5-C73BC754D97B}"/>
          </ac:spMkLst>
        </pc:spChg>
        <pc:spChg chg="del">
          <ac:chgData name="Stephanie Tyas" userId="e7a465ee-311c-4652-9cf7-4dcda1209825" providerId="ADAL" clId="{A441DCC0-C3C5-469F-81BC-0F6E21CC0FF6}" dt="2020-08-12T08:52:30.771" v="217" actId="478"/>
          <ac:spMkLst>
            <pc:docMk/>
            <pc:sldMk cId="2287599795" sldId="302"/>
            <ac:spMk id="4" creationId="{00000000-0000-0000-0000-000000000000}"/>
          </ac:spMkLst>
        </pc:spChg>
        <pc:spChg chg="add del">
          <ac:chgData name="Stephanie Tyas" userId="e7a465ee-311c-4652-9cf7-4dcda1209825" providerId="ADAL" clId="{A441DCC0-C3C5-469F-81BC-0F6E21CC0FF6}" dt="2020-08-12T08:52:29.508" v="216" actId="22"/>
          <ac:spMkLst>
            <pc:docMk/>
            <pc:sldMk cId="2287599795" sldId="302"/>
            <ac:spMk id="5" creationId="{774106F1-B7DC-4E71-AF03-4640D3E17280}"/>
          </ac:spMkLst>
        </pc:spChg>
        <pc:spChg chg="add">
          <ac:chgData name="Stephanie Tyas" userId="e7a465ee-311c-4652-9cf7-4dcda1209825" providerId="ADAL" clId="{A441DCC0-C3C5-469F-81BC-0F6E21CC0FF6}" dt="2020-08-12T08:52:31.712" v="218" actId="22"/>
          <ac:spMkLst>
            <pc:docMk/>
            <pc:sldMk cId="2287599795" sldId="302"/>
            <ac:spMk id="6" creationId="{CE009C47-AF29-4EF3-9AAC-B357BF6400F5}"/>
          </ac:spMkLst>
        </pc:spChg>
        <pc:spChg chg="mod">
          <ac:chgData name="Stephanie Tyas" userId="e7a465ee-311c-4652-9cf7-4dcda1209825" providerId="ADAL" clId="{A441DCC0-C3C5-469F-81BC-0F6E21CC0FF6}" dt="2020-08-12T08:52:41.841" v="223" actId="403"/>
          <ac:spMkLst>
            <pc:docMk/>
            <pc:sldMk cId="2287599795" sldId="302"/>
            <ac:spMk id="14" creationId="{ED01D6CF-DC6C-4911-9E61-678F7B513D06}"/>
          </ac:spMkLst>
        </pc:spChg>
      </pc:sldChg>
      <pc:sldChg chg="addSp delSp modSp mod modTransition modClrScheme chgLayout modNotesTx">
        <pc:chgData name="Stephanie Tyas" userId="e7a465ee-311c-4652-9cf7-4dcda1209825" providerId="ADAL" clId="{A441DCC0-C3C5-469F-81BC-0F6E21CC0FF6}" dt="2020-08-12T08:49:00.097" v="127" actId="22"/>
        <pc:sldMkLst>
          <pc:docMk/>
          <pc:sldMk cId="2527243087" sldId="303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527243087" sldId="303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527243087" sldId="303"/>
            <ac:spMk id="4" creationId="{C6C73109-626F-4850-A1AC-F37962392AAD}"/>
          </ac:spMkLst>
        </pc:spChg>
        <pc:spChg chg="add">
          <ac:chgData name="Stephanie Tyas" userId="e7a465ee-311c-4652-9cf7-4dcda1209825" providerId="ADAL" clId="{A441DCC0-C3C5-469F-81BC-0F6E21CC0FF6}" dt="2020-08-12T08:49:00.097" v="127" actId="22"/>
          <ac:spMkLst>
            <pc:docMk/>
            <pc:sldMk cId="2527243087" sldId="303"/>
            <ac:spMk id="5" creationId="{5EBC14BA-686B-46FC-BA31-877728F92A01}"/>
          </ac:spMkLst>
        </pc:spChg>
        <pc:spChg chg="mod">
          <ac:chgData name="Stephanie Tyas" userId="e7a465ee-311c-4652-9cf7-4dcda1209825" providerId="ADAL" clId="{A441DCC0-C3C5-469F-81BC-0F6E21CC0FF6}" dt="2020-08-12T08:48:05.116" v="117" actId="20577"/>
          <ac:spMkLst>
            <pc:docMk/>
            <pc:sldMk cId="2527243087" sldId="303"/>
            <ac:spMk id="9" creationId="{756CF47F-265E-45A6-9FC3-2094DF1C6EED}"/>
          </ac:spMkLst>
        </pc:spChg>
        <pc:spChg chg="del mod">
          <ac:chgData name="Stephanie Tyas" userId="e7a465ee-311c-4652-9cf7-4dcda1209825" providerId="ADAL" clId="{A441DCC0-C3C5-469F-81BC-0F6E21CC0FF6}" dt="2020-08-12T08:48:55.597" v="125" actId="478"/>
          <ac:spMkLst>
            <pc:docMk/>
            <pc:sldMk cId="2527243087" sldId="303"/>
            <ac:spMk id="14" creationId="{7D6CFB06-40D8-41E7-B1B0-0B413C78F542}"/>
          </ac:spMkLst>
        </pc:spChg>
        <pc:spChg chg="mod">
          <ac:chgData name="Stephanie Tyas" userId="e7a465ee-311c-4652-9cf7-4dcda1209825" providerId="ADAL" clId="{A441DCC0-C3C5-469F-81BC-0F6E21CC0FF6}" dt="2020-08-12T08:47:32.073" v="109" actId="207"/>
          <ac:spMkLst>
            <pc:docMk/>
            <pc:sldMk cId="2527243087" sldId="303"/>
            <ac:spMk id="15" creationId="{E8DEAAE5-8441-4371-8EAE-01EC77295A41}"/>
          </ac:spMkLst>
        </pc:spChg>
        <pc:spChg chg="mod">
          <ac:chgData name="Stephanie Tyas" userId="e7a465ee-311c-4652-9cf7-4dcda1209825" providerId="ADAL" clId="{A441DCC0-C3C5-469F-81BC-0F6E21CC0FF6}" dt="2020-08-12T08:47:34.607" v="110" actId="207"/>
          <ac:spMkLst>
            <pc:docMk/>
            <pc:sldMk cId="2527243087" sldId="303"/>
            <ac:spMk id="16" creationId="{6D84041A-842A-4205-BAEE-11A0AB7B9DE9}"/>
          </ac:spMkLst>
        </pc:spChg>
        <pc:graphicFrameChg chg="mod">
          <ac:chgData name="Stephanie Tyas" userId="e7a465ee-311c-4652-9cf7-4dcda1209825" providerId="ADAL" clId="{A441DCC0-C3C5-469F-81BC-0F6E21CC0FF6}" dt="2020-08-12T08:47:19.821" v="105" actId="2711"/>
          <ac:graphicFrameMkLst>
            <pc:docMk/>
            <pc:sldMk cId="2527243087" sldId="303"/>
            <ac:graphicFrameMk id="17" creationId="{9E3BEA23-ED36-4DA1-BB22-07C73A58A07C}"/>
          </ac:graphicFrameMkLst>
        </pc:graphicFrameChg>
        <pc:picChg chg="mod modCrop">
          <ac:chgData name="Stephanie Tyas" userId="e7a465ee-311c-4652-9cf7-4dcda1209825" providerId="ADAL" clId="{A441DCC0-C3C5-469F-81BC-0F6E21CC0FF6}" dt="2020-08-12T08:48:10.136" v="118" actId="1076"/>
          <ac:picMkLst>
            <pc:docMk/>
            <pc:sldMk cId="2527243087" sldId="303"/>
            <ac:picMk id="3" creationId="{85EFC41E-D554-4EEA-8BD4-37DC5A14168F}"/>
          </ac:picMkLst>
        </pc:picChg>
        <pc:picChg chg="mod">
          <ac:chgData name="Stephanie Tyas" userId="e7a465ee-311c-4652-9cf7-4dcda1209825" providerId="ADAL" clId="{A441DCC0-C3C5-469F-81BC-0F6E21CC0FF6}" dt="2020-08-12T08:47:19.821" v="105" actId="2711"/>
          <ac:picMkLst>
            <pc:docMk/>
            <pc:sldMk cId="2527243087" sldId="303"/>
            <ac:picMk id="11" creationId="{C364B428-7E0A-428E-98DE-E7CCBB788486}"/>
          </ac:picMkLst>
        </pc:picChg>
        <pc:picChg chg="mod">
          <ac:chgData name="Stephanie Tyas" userId="e7a465ee-311c-4652-9cf7-4dcda1209825" providerId="ADAL" clId="{A441DCC0-C3C5-469F-81BC-0F6E21CC0FF6}" dt="2020-08-12T08:47:19.821" v="105" actId="2711"/>
          <ac:picMkLst>
            <pc:docMk/>
            <pc:sldMk cId="2527243087" sldId="303"/>
            <ac:picMk id="13" creationId="{636C09B8-1CFB-4E87-8BCE-3C0927580E04}"/>
          </ac:picMkLst>
        </pc:pic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50:22.205" v="162" actId="1036"/>
        <pc:sldMkLst>
          <pc:docMk/>
          <pc:sldMk cId="2508077865" sldId="304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508077865" sldId="304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508077865" sldId="304"/>
            <ac:spMk id="3" creationId="{6045FFAD-F736-4D37-8598-A123D7AC7327}"/>
          </ac:spMkLst>
        </pc:spChg>
        <pc:spChg chg="mod">
          <ac:chgData name="Stephanie Tyas" userId="e7a465ee-311c-4652-9cf7-4dcda1209825" providerId="ADAL" clId="{A441DCC0-C3C5-469F-81BC-0F6E21CC0FF6}" dt="2020-08-12T08:50:09.617" v="155" actId="14100"/>
          <ac:spMkLst>
            <pc:docMk/>
            <pc:sldMk cId="2508077865" sldId="304"/>
            <ac:spMk id="19" creationId="{81BB25D7-5337-454B-9979-71E37776405C}"/>
          </ac:spMkLst>
        </pc:spChg>
        <pc:graphicFrameChg chg="mod">
          <ac:chgData name="Stephanie Tyas" userId="e7a465ee-311c-4652-9cf7-4dcda1209825" providerId="ADAL" clId="{A441DCC0-C3C5-469F-81BC-0F6E21CC0FF6}" dt="2020-08-12T08:50:18.256" v="157" actId="1036"/>
          <ac:graphicFrameMkLst>
            <pc:docMk/>
            <pc:sldMk cId="2508077865" sldId="304"/>
            <ac:graphicFrameMk id="15" creationId="{5ECCA1A7-B9B8-4CC6-9063-F4286686A658}"/>
          </ac:graphicFrameMkLst>
        </pc:graphicFrameChg>
        <pc:picChg chg="mod">
          <ac:chgData name="Stephanie Tyas" userId="e7a465ee-311c-4652-9cf7-4dcda1209825" providerId="ADAL" clId="{A441DCC0-C3C5-469F-81BC-0F6E21CC0FF6}" dt="2020-08-12T08:50:22.205" v="162" actId="1036"/>
          <ac:picMkLst>
            <pc:docMk/>
            <pc:sldMk cId="2508077865" sldId="304"/>
            <ac:picMk id="7" creationId="{9243E7C5-3C2D-4286-BE7B-E8876427FF2C}"/>
          </ac:picMkLst>
        </pc:picChg>
        <pc:picChg chg="mod">
          <ac:chgData name="Stephanie Tyas" userId="e7a465ee-311c-4652-9cf7-4dcda1209825" providerId="ADAL" clId="{A441DCC0-C3C5-469F-81BC-0F6E21CC0FF6}" dt="2020-08-12T08:50:22.205" v="162" actId="1036"/>
          <ac:picMkLst>
            <pc:docMk/>
            <pc:sldMk cId="2508077865" sldId="304"/>
            <ac:picMk id="12" creationId="{96BEF57A-186E-44EB-A8CC-486AAC71C616}"/>
          </ac:picMkLst>
        </pc:pic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51:07.947" v="191" actId="403"/>
        <pc:sldMkLst>
          <pc:docMk/>
          <pc:sldMk cId="1811020140" sldId="306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1811020140" sldId="306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1811020140" sldId="306"/>
            <ac:spMk id="3" creationId="{06AD8CE7-2091-4951-B9AD-040BBEDBFE7C}"/>
          </ac:spMkLst>
        </pc:spChg>
        <pc:spChg chg="mod">
          <ac:chgData name="Stephanie Tyas" userId="e7a465ee-311c-4652-9cf7-4dcda1209825" providerId="ADAL" clId="{A441DCC0-C3C5-469F-81BC-0F6E21CC0FF6}" dt="2020-08-12T08:51:07.947" v="191" actId="403"/>
          <ac:spMkLst>
            <pc:docMk/>
            <pc:sldMk cId="1811020140" sldId="306"/>
            <ac:spMk id="6" creationId="{F5CA43DE-B6C9-4ABA-A11B-1DDBB6DC954E}"/>
          </ac:spMkLst>
        </pc:spChg>
        <pc:spChg chg="mod">
          <ac:chgData name="Stephanie Tyas" userId="e7a465ee-311c-4652-9cf7-4dcda1209825" providerId="ADAL" clId="{A441DCC0-C3C5-469F-81BC-0F6E21CC0FF6}" dt="2020-08-12T08:50:28.700" v="172" actId="1036"/>
          <ac:spMkLst>
            <pc:docMk/>
            <pc:sldMk cId="1811020140" sldId="306"/>
            <ac:spMk id="11" creationId="{99895C70-8FC5-4560-997E-49582AB0D021}"/>
          </ac:spMkLst>
        </pc:spChg>
        <pc:picChg chg="mod">
          <ac:chgData name="Stephanie Tyas" userId="e7a465ee-311c-4652-9cf7-4dcda1209825" providerId="ADAL" clId="{A441DCC0-C3C5-469F-81BC-0F6E21CC0FF6}" dt="2020-08-12T08:50:28.700" v="172" actId="1036"/>
          <ac:picMkLst>
            <pc:docMk/>
            <pc:sldMk cId="1811020140" sldId="306"/>
            <ac:picMk id="12" creationId="{96BEF57A-186E-44EB-A8CC-486AAC71C616}"/>
          </ac:picMkLst>
        </pc:picChg>
        <pc:picChg chg="mod">
          <ac:chgData name="Stephanie Tyas" userId="e7a465ee-311c-4652-9cf7-4dcda1209825" providerId="ADAL" clId="{A441DCC0-C3C5-469F-81BC-0F6E21CC0FF6}" dt="2020-08-12T08:50:28.700" v="172" actId="1036"/>
          <ac:picMkLst>
            <pc:docMk/>
            <pc:sldMk cId="1811020140" sldId="306"/>
            <ac:picMk id="14" creationId="{32A7D6DC-6F7A-486A-A473-23DCB5ABA8CE}"/>
          </ac:picMkLst>
        </pc:pic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52:16.068" v="214" actId="403"/>
        <pc:sldMkLst>
          <pc:docMk/>
          <pc:sldMk cId="863061329" sldId="307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863061329" sldId="307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863061329" sldId="307"/>
            <ac:spMk id="3" creationId="{A79C17FD-6624-47A8-8B50-99892B11DCD8}"/>
          </ac:spMkLst>
        </pc:spChg>
        <pc:spChg chg="mod">
          <ac:chgData name="Stephanie Tyas" userId="e7a465ee-311c-4652-9cf7-4dcda1209825" providerId="ADAL" clId="{A441DCC0-C3C5-469F-81BC-0F6E21CC0FF6}" dt="2020-08-12T08:52:16.068" v="214" actId="403"/>
          <ac:spMkLst>
            <pc:docMk/>
            <pc:sldMk cId="863061329" sldId="307"/>
            <ac:spMk id="8" creationId="{309FC19E-5ECE-42F8-AAD4-ED2349395FA8}"/>
          </ac:spMkLst>
        </pc:spChg>
      </pc:sldChg>
      <pc:sldChg chg="addSp delSp modSp mod modTransition modClrScheme chgLayout modNotesTx">
        <pc:chgData name="Stephanie Tyas" userId="e7a465ee-311c-4652-9cf7-4dcda1209825" providerId="ADAL" clId="{A441DCC0-C3C5-469F-81BC-0F6E21CC0FF6}" dt="2020-08-12T08:44:39.438" v="44" actId="700"/>
        <pc:sldMkLst>
          <pc:docMk/>
          <pc:sldMk cId="3441937993" sldId="308"/>
        </pc:sldMkLst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441937993" sldId="308"/>
            <ac:spMk id="2" creationId="{ED3C8A65-1D14-4C23-8C97-A35E2906A932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441937993" sldId="308"/>
            <ac:spMk id="4" creationId="{42A7172D-C6D6-4F12-9958-BF83C6D0E8D9}"/>
          </ac:spMkLst>
        </pc:spChg>
        <pc:spChg chg="del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3441937993" sldId="308"/>
            <ac:spMk id="7" creationId="{66041416-685B-4A32-83B7-6EC9CDBDB8A7}"/>
          </ac:spMkLst>
        </pc:sp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52:09.585" v="210" actId="113"/>
        <pc:sldMkLst>
          <pc:docMk/>
          <pc:sldMk cId="1616459260" sldId="309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1616459260" sldId="309"/>
            <ac:spMk id="3" creationId="{00000000-0000-0000-0000-000000000000}"/>
          </ac:spMkLst>
        </pc:spChg>
        <pc:spChg chg="mod">
          <ac:chgData name="Stephanie Tyas" userId="e7a465ee-311c-4652-9cf7-4dcda1209825" providerId="ADAL" clId="{A441DCC0-C3C5-469F-81BC-0F6E21CC0FF6}" dt="2020-08-12T08:51:30.890" v="196" actId="403"/>
          <ac:spMkLst>
            <pc:docMk/>
            <pc:sldMk cId="1616459260" sldId="309"/>
            <ac:spMk id="7" creationId="{1EAA0E40-5CB0-403D-B72C-D353C9DE5781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1616459260" sldId="309"/>
            <ac:spMk id="8" creationId="{3EE20168-7690-4EF7-9D74-7BD0B0391B66}"/>
          </ac:spMkLst>
        </pc:spChg>
        <pc:spChg chg="mod">
          <ac:chgData name="Stephanie Tyas" userId="e7a465ee-311c-4652-9cf7-4dcda1209825" providerId="ADAL" clId="{A441DCC0-C3C5-469F-81BC-0F6E21CC0FF6}" dt="2020-08-12T08:52:09.585" v="210" actId="113"/>
          <ac:spMkLst>
            <pc:docMk/>
            <pc:sldMk cId="1616459260" sldId="309"/>
            <ac:spMk id="32" creationId="{8F4FC182-75DC-4E00-B8E1-6528B4C8CF2A}"/>
          </ac:spMkLst>
        </pc:sp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49:26.624" v="146" actId="1076"/>
        <pc:sldMkLst>
          <pc:docMk/>
          <pc:sldMk cId="882324669" sldId="312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882324669" sldId="312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882324669" sldId="312"/>
            <ac:spMk id="5" creationId="{32233762-EB63-4076-B25D-F1BCB7C2E958}"/>
          </ac:spMkLst>
        </pc:spChg>
        <pc:spChg chg="mod">
          <ac:chgData name="Stephanie Tyas" userId="e7a465ee-311c-4652-9cf7-4dcda1209825" providerId="ADAL" clId="{A441DCC0-C3C5-469F-81BC-0F6E21CC0FF6}" dt="2020-08-12T08:49:19.595" v="138" actId="2711"/>
          <ac:spMkLst>
            <pc:docMk/>
            <pc:sldMk cId="882324669" sldId="312"/>
            <ac:spMk id="6" creationId="{CC8BF8CA-746B-4885-BD5C-04701D05F9CE}"/>
          </ac:spMkLst>
        </pc:spChg>
        <pc:spChg chg="mod">
          <ac:chgData name="Stephanie Tyas" userId="e7a465ee-311c-4652-9cf7-4dcda1209825" providerId="ADAL" clId="{A441DCC0-C3C5-469F-81BC-0F6E21CC0FF6}" dt="2020-08-12T08:49:26.624" v="146" actId="1076"/>
          <ac:spMkLst>
            <pc:docMk/>
            <pc:sldMk cId="882324669" sldId="312"/>
            <ac:spMk id="7" creationId="{0E18DD60-F800-4E27-B340-A0ED1CEE8076}"/>
          </ac:spMkLst>
        </pc:spChg>
        <pc:graphicFrameChg chg="mod">
          <ac:chgData name="Stephanie Tyas" userId="e7a465ee-311c-4652-9cf7-4dcda1209825" providerId="ADAL" clId="{A441DCC0-C3C5-469F-81BC-0F6E21CC0FF6}" dt="2020-08-12T08:49:23.297" v="145" actId="1036"/>
          <ac:graphicFrameMkLst>
            <pc:docMk/>
            <pc:sldMk cId="882324669" sldId="312"/>
            <ac:graphicFrameMk id="8" creationId="{54565DAD-7660-45D8-9132-1AFF0A22E03F}"/>
          </ac:graphicFrameMkLst>
        </pc:graphicFrameChg>
        <pc:graphicFrameChg chg="mod">
          <ac:chgData name="Stephanie Tyas" userId="e7a465ee-311c-4652-9cf7-4dcda1209825" providerId="ADAL" clId="{A441DCC0-C3C5-469F-81BC-0F6E21CC0FF6}" dt="2020-08-12T08:49:23.297" v="145" actId="1036"/>
          <ac:graphicFrameMkLst>
            <pc:docMk/>
            <pc:sldMk cId="882324669" sldId="312"/>
            <ac:graphicFrameMk id="9" creationId="{D843D74A-29C1-4BC9-A98D-11C2876D2780}"/>
          </ac:graphicFrameMkLst>
        </pc:graphicFrameChg>
        <pc:picChg chg="mod">
          <ac:chgData name="Stephanie Tyas" userId="e7a465ee-311c-4652-9cf7-4dcda1209825" providerId="ADAL" clId="{A441DCC0-C3C5-469F-81BC-0F6E21CC0FF6}" dt="2020-08-12T08:49:23.297" v="145" actId="1036"/>
          <ac:picMkLst>
            <pc:docMk/>
            <pc:sldMk cId="882324669" sldId="312"/>
            <ac:picMk id="3" creationId="{00000000-0000-0000-0000-000000000000}"/>
          </ac:picMkLst>
        </pc:picChg>
        <pc:picChg chg="mod">
          <ac:chgData name="Stephanie Tyas" userId="e7a465ee-311c-4652-9cf7-4dcda1209825" providerId="ADAL" clId="{A441DCC0-C3C5-469F-81BC-0F6E21CC0FF6}" dt="2020-08-12T08:49:23.297" v="145" actId="1036"/>
          <ac:picMkLst>
            <pc:docMk/>
            <pc:sldMk cId="882324669" sldId="312"/>
            <ac:picMk id="4" creationId="{00000000-0000-0000-0000-000000000000}"/>
          </ac:picMkLst>
        </pc:picChg>
      </pc:sldChg>
      <pc:sldChg chg="addSp delSp modSp mod modTransition modClrScheme chgLayout modNotesTx">
        <pc:chgData name="Stephanie Tyas" userId="e7a465ee-311c-4652-9cf7-4dcda1209825" providerId="ADAL" clId="{A441DCC0-C3C5-469F-81BC-0F6E21CC0FF6}" dt="2020-08-12T08:53:51.899" v="280" actId="1036"/>
        <pc:sldMkLst>
          <pc:docMk/>
          <pc:sldMk cId="2034460012" sldId="313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034460012" sldId="313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034460012" sldId="313"/>
            <ac:spMk id="3" creationId="{8EA04CF0-FCC1-4884-A66C-E6D16B6D4A17}"/>
          </ac:spMkLst>
        </pc:spChg>
        <pc:spChg chg="del mod">
          <ac:chgData name="Stephanie Tyas" userId="e7a465ee-311c-4652-9cf7-4dcda1209825" providerId="ADAL" clId="{A441DCC0-C3C5-469F-81BC-0F6E21CC0FF6}" dt="2020-08-12T08:52:55.695" v="262" actId="478"/>
          <ac:spMkLst>
            <pc:docMk/>
            <pc:sldMk cId="2034460012" sldId="313"/>
            <ac:spMk id="4" creationId="{00000000-0000-0000-0000-000000000000}"/>
          </ac:spMkLst>
        </pc:spChg>
        <pc:spChg chg="add mod">
          <ac:chgData name="Stephanie Tyas" userId="e7a465ee-311c-4652-9cf7-4dcda1209825" providerId="ADAL" clId="{A441DCC0-C3C5-469F-81BC-0F6E21CC0FF6}" dt="2020-08-12T08:53:51.899" v="280" actId="1036"/>
          <ac:spMkLst>
            <pc:docMk/>
            <pc:sldMk cId="2034460012" sldId="313"/>
            <ac:spMk id="5" creationId="{DD381138-2013-42FA-927F-8A0C5CEBC27F}"/>
          </ac:spMkLst>
        </pc:spChg>
        <pc:spChg chg="mod">
          <ac:chgData name="Stephanie Tyas" userId="e7a465ee-311c-4652-9cf7-4dcda1209825" providerId="ADAL" clId="{A441DCC0-C3C5-469F-81BC-0F6E21CC0FF6}" dt="2020-08-12T08:53:50.183" v="279" actId="1036"/>
          <ac:spMkLst>
            <pc:docMk/>
            <pc:sldMk cId="2034460012" sldId="313"/>
            <ac:spMk id="14" creationId="{ED01D6CF-DC6C-4911-9E61-678F7B513D06}"/>
          </ac:spMkLst>
        </pc:spChg>
        <pc:spChg chg="mod">
          <ac:chgData name="Stephanie Tyas" userId="e7a465ee-311c-4652-9cf7-4dcda1209825" providerId="ADAL" clId="{A441DCC0-C3C5-469F-81BC-0F6E21CC0FF6}" dt="2020-08-12T08:53:45.714" v="277" actId="1035"/>
          <ac:spMkLst>
            <pc:docMk/>
            <pc:sldMk cId="2034460012" sldId="313"/>
            <ac:spMk id="28" creationId="{026B60DA-B402-4086-A6BD-24E067256501}"/>
          </ac:spMkLst>
        </pc:spChg>
        <pc:spChg chg="mod">
          <ac:chgData name="Stephanie Tyas" userId="e7a465ee-311c-4652-9cf7-4dcda1209825" providerId="ADAL" clId="{A441DCC0-C3C5-469F-81BC-0F6E21CC0FF6}" dt="2020-08-12T08:53:45.714" v="277" actId="1035"/>
          <ac:spMkLst>
            <pc:docMk/>
            <pc:sldMk cId="2034460012" sldId="313"/>
            <ac:spMk id="48" creationId="{1A81549D-D151-482B-AA93-8482FFD1F751}"/>
          </ac:spMkLst>
        </pc:spChg>
        <pc:picChg chg="mod">
          <ac:chgData name="Stephanie Tyas" userId="e7a465ee-311c-4652-9cf7-4dcda1209825" providerId="ADAL" clId="{A441DCC0-C3C5-469F-81BC-0F6E21CC0FF6}" dt="2020-08-12T08:53:45.714" v="277" actId="1035"/>
          <ac:picMkLst>
            <pc:docMk/>
            <pc:sldMk cId="2034460012" sldId="313"/>
            <ac:picMk id="12" creationId="{81C8112D-F976-4493-A472-20A78DE23D5A}"/>
          </ac:picMkLst>
        </pc:picChg>
        <pc:picChg chg="mod">
          <ac:chgData name="Stephanie Tyas" userId="e7a465ee-311c-4652-9cf7-4dcda1209825" providerId="ADAL" clId="{A441DCC0-C3C5-469F-81BC-0F6E21CC0FF6}" dt="2020-08-12T08:53:45.714" v="277" actId="1035"/>
          <ac:picMkLst>
            <pc:docMk/>
            <pc:sldMk cId="2034460012" sldId="313"/>
            <ac:picMk id="13" creationId="{22FD1126-45BF-4B7C-862D-CEBEA62ED1DB}"/>
          </ac:picMkLst>
        </pc:picChg>
      </pc:sldChg>
      <pc:sldChg chg="addSp modSp mod modTransition modClrScheme chgLayout modNotesTx">
        <pc:chgData name="Stephanie Tyas" userId="e7a465ee-311c-4652-9cf7-4dcda1209825" providerId="ADAL" clId="{A441DCC0-C3C5-469F-81BC-0F6E21CC0FF6}" dt="2020-08-12T08:52:07.997" v="208" actId="404"/>
        <pc:sldMkLst>
          <pc:docMk/>
          <pc:sldMk cId="2750837216" sldId="314"/>
        </pc:sldMkLst>
        <pc:spChg chg="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750837216" sldId="314"/>
            <ac:spMk id="2" creationId="{00000000-0000-0000-0000-000000000000}"/>
          </ac:spMkLst>
        </pc:spChg>
        <pc:spChg chg="add mod ord">
          <ac:chgData name="Stephanie Tyas" userId="e7a465ee-311c-4652-9cf7-4dcda1209825" providerId="ADAL" clId="{A441DCC0-C3C5-469F-81BC-0F6E21CC0FF6}" dt="2020-08-12T08:44:39.438" v="44" actId="700"/>
          <ac:spMkLst>
            <pc:docMk/>
            <pc:sldMk cId="2750837216" sldId="314"/>
            <ac:spMk id="3" creationId="{42EC1D8F-9CBF-4C37-A128-D3854B54B45C}"/>
          </ac:spMkLst>
        </pc:spChg>
        <pc:spChg chg="mod">
          <ac:chgData name="Stephanie Tyas" userId="e7a465ee-311c-4652-9cf7-4dcda1209825" providerId="ADAL" clId="{A441DCC0-C3C5-469F-81BC-0F6E21CC0FF6}" dt="2020-08-12T08:50:49.775" v="184" actId="2711"/>
          <ac:spMkLst>
            <pc:docMk/>
            <pc:sldMk cId="2750837216" sldId="314"/>
            <ac:spMk id="6" creationId="{CC8BF8CA-746B-4885-BD5C-04701D05F9CE}"/>
          </ac:spMkLst>
        </pc:spChg>
        <pc:spChg chg="mod">
          <ac:chgData name="Stephanie Tyas" userId="e7a465ee-311c-4652-9cf7-4dcda1209825" providerId="ADAL" clId="{A441DCC0-C3C5-469F-81BC-0F6E21CC0FF6}" dt="2020-08-12T08:52:07.997" v="208" actId="404"/>
          <ac:spMkLst>
            <pc:docMk/>
            <pc:sldMk cId="2750837216" sldId="314"/>
            <ac:spMk id="7" creationId="{0E18DD60-F800-4E27-B340-A0ED1CEE8076}"/>
          </ac:spMkLst>
        </pc:spChg>
        <pc:spChg chg="mod">
          <ac:chgData name="Stephanie Tyas" userId="e7a465ee-311c-4652-9cf7-4dcda1209825" providerId="ADAL" clId="{A441DCC0-C3C5-469F-81BC-0F6E21CC0FF6}" dt="2020-08-12T08:50:34.608" v="177" actId="1036"/>
          <ac:spMkLst>
            <pc:docMk/>
            <pc:sldMk cId="2750837216" sldId="314"/>
            <ac:spMk id="12" creationId="{5861FB71-98A4-40EF-9A89-5A4A4E67B213}"/>
          </ac:spMkLst>
        </pc:spChg>
        <pc:spChg chg="mod">
          <ac:chgData name="Stephanie Tyas" userId="e7a465ee-311c-4652-9cf7-4dcda1209825" providerId="ADAL" clId="{A441DCC0-C3C5-469F-81BC-0F6E21CC0FF6}" dt="2020-08-12T08:50:34.608" v="177" actId="1036"/>
          <ac:spMkLst>
            <pc:docMk/>
            <pc:sldMk cId="2750837216" sldId="314"/>
            <ac:spMk id="13" creationId="{3A2F0B71-DE72-4E8F-BAF1-A9C4F0B59416}"/>
          </ac:spMkLst>
        </pc:spChg>
        <pc:picChg chg="mod">
          <ac:chgData name="Stephanie Tyas" userId="e7a465ee-311c-4652-9cf7-4dcda1209825" providerId="ADAL" clId="{A441DCC0-C3C5-469F-81BC-0F6E21CC0FF6}" dt="2020-08-12T08:50:34.608" v="177" actId="1036"/>
          <ac:picMkLst>
            <pc:docMk/>
            <pc:sldMk cId="2750837216" sldId="314"/>
            <ac:picMk id="8" creationId="{E3F38038-A2EE-4D0C-B71A-097B511381B6}"/>
          </ac:picMkLst>
        </pc:picChg>
        <pc:picChg chg="mod">
          <ac:chgData name="Stephanie Tyas" userId="e7a465ee-311c-4652-9cf7-4dcda1209825" providerId="ADAL" clId="{A441DCC0-C3C5-469F-81BC-0F6E21CC0FF6}" dt="2020-08-12T08:50:34.608" v="177" actId="1036"/>
          <ac:picMkLst>
            <pc:docMk/>
            <pc:sldMk cId="2750837216" sldId="314"/>
            <ac:picMk id="9" creationId="{3F3843DF-5C48-41C1-B8BE-0E88AB0A3729}"/>
          </ac:picMkLst>
        </pc:picChg>
        <pc:picChg chg="mod">
          <ac:chgData name="Stephanie Tyas" userId="e7a465ee-311c-4652-9cf7-4dcda1209825" providerId="ADAL" clId="{A441DCC0-C3C5-469F-81BC-0F6E21CC0FF6}" dt="2020-08-12T08:50:34.608" v="177" actId="1036"/>
          <ac:picMkLst>
            <pc:docMk/>
            <pc:sldMk cId="2750837216" sldId="314"/>
            <ac:picMk id="10" creationId="{C20909DD-6AB7-4709-816D-BEDF25397C21}"/>
          </ac:picMkLst>
        </pc:picChg>
        <pc:picChg chg="mod">
          <ac:chgData name="Stephanie Tyas" userId="e7a465ee-311c-4652-9cf7-4dcda1209825" providerId="ADAL" clId="{A441DCC0-C3C5-469F-81BC-0F6E21CC0FF6}" dt="2020-08-12T08:50:34.608" v="177" actId="1036"/>
          <ac:picMkLst>
            <pc:docMk/>
            <pc:sldMk cId="2750837216" sldId="314"/>
            <ac:picMk id="11" creationId="{8B0B11B9-4115-47FC-A819-DB11435DFCE3}"/>
          </ac:picMkLst>
        </pc:picChg>
      </pc:sldChg>
      <pc:sldChg chg="addSp delSp modSp new mod modTransition modClrScheme chgLayout">
        <pc:chgData name="Stephanie Tyas" userId="e7a465ee-311c-4652-9cf7-4dcda1209825" providerId="ADAL" clId="{A441DCC0-C3C5-469F-81BC-0F6E21CC0FF6}" dt="2020-08-12T08:44:28.925" v="42" actId="20577"/>
        <pc:sldMkLst>
          <pc:docMk/>
          <pc:sldMk cId="367582578" sldId="315"/>
        </pc:sldMkLst>
        <pc:spChg chg="del">
          <ac:chgData name="Stephanie Tyas" userId="e7a465ee-311c-4652-9cf7-4dcda1209825" providerId="ADAL" clId="{A441DCC0-C3C5-469F-81BC-0F6E21CC0FF6}" dt="2020-08-12T08:44:22.609" v="15" actId="700"/>
          <ac:spMkLst>
            <pc:docMk/>
            <pc:sldMk cId="367582578" sldId="315"/>
            <ac:spMk id="2" creationId="{1EC4EBB2-8118-444D-982B-7A674D976028}"/>
          </ac:spMkLst>
        </pc:spChg>
        <pc:spChg chg="del mod ord">
          <ac:chgData name="Stephanie Tyas" userId="e7a465ee-311c-4652-9cf7-4dcda1209825" providerId="ADAL" clId="{A441DCC0-C3C5-469F-81BC-0F6E21CC0FF6}" dt="2020-08-12T08:44:22.609" v="15" actId="700"/>
          <ac:spMkLst>
            <pc:docMk/>
            <pc:sldMk cId="367582578" sldId="315"/>
            <ac:spMk id="3" creationId="{F41E9C48-EB76-41BE-B4FC-091FC1E870B1}"/>
          </ac:spMkLst>
        </pc:spChg>
        <pc:spChg chg="add mod ord">
          <ac:chgData name="Stephanie Tyas" userId="e7a465ee-311c-4652-9cf7-4dcda1209825" providerId="ADAL" clId="{A441DCC0-C3C5-469F-81BC-0F6E21CC0FF6}" dt="2020-08-12T08:44:28.925" v="42" actId="20577"/>
          <ac:spMkLst>
            <pc:docMk/>
            <pc:sldMk cId="367582578" sldId="315"/>
            <ac:spMk id="4" creationId="{2B534A75-8D3D-4B0A-8075-C5DFE1649890}"/>
          </ac:spMkLst>
        </pc:spChg>
      </pc:sldChg>
      <pc:sldMasterChg chg="del delSldLayout">
        <pc:chgData name="Stephanie Tyas" userId="e7a465ee-311c-4652-9cf7-4dcda1209825" providerId="ADAL" clId="{A441DCC0-C3C5-469F-81BC-0F6E21CC0FF6}" dt="2020-08-12T08:44:47.860" v="69" actId="2696"/>
        <pc:sldMasterMkLst>
          <pc:docMk/>
          <pc:sldMasterMk cId="0" sldId="2147483652"/>
        </pc:sldMasterMkLst>
        <pc:sldLayoutChg chg="del">
          <pc:chgData name="Stephanie Tyas" userId="e7a465ee-311c-4652-9cf7-4dcda1209825" providerId="ADAL" clId="{A441DCC0-C3C5-469F-81BC-0F6E21CC0FF6}" dt="2020-08-12T08:44:47.824" v="58" actId="2696"/>
          <pc:sldLayoutMkLst>
            <pc:docMk/>
            <pc:sldMasterMk cId="0" sldId="2147483652"/>
            <pc:sldLayoutMk cId="535626643" sldId="2147483952"/>
          </pc:sldLayoutMkLst>
        </pc:sldLayoutChg>
        <pc:sldLayoutChg chg="del">
          <pc:chgData name="Stephanie Tyas" userId="e7a465ee-311c-4652-9cf7-4dcda1209825" providerId="ADAL" clId="{A441DCC0-C3C5-469F-81BC-0F6E21CC0FF6}" dt="2020-08-12T08:44:47.829" v="59" actId="2696"/>
          <pc:sldLayoutMkLst>
            <pc:docMk/>
            <pc:sldMasterMk cId="0" sldId="2147483652"/>
            <pc:sldLayoutMk cId="1768001008" sldId="2147483953"/>
          </pc:sldLayoutMkLst>
        </pc:sldLayoutChg>
        <pc:sldLayoutChg chg="del">
          <pc:chgData name="Stephanie Tyas" userId="e7a465ee-311c-4652-9cf7-4dcda1209825" providerId="ADAL" clId="{A441DCC0-C3C5-469F-81BC-0F6E21CC0FF6}" dt="2020-08-12T08:44:47.834" v="60" actId="2696"/>
          <pc:sldLayoutMkLst>
            <pc:docMk/>
            <pc:sldMasterMk cId="0" sldId="2147483652"/>
            <pc:sldLayoutMk cId="1700178416" sldId="2147483954"/>
          </pc:sldLayoutMkLst>
        </pc:sldLayoutChg>
        <pc:sldLayoutChg chg="del">
          <pc:chgData name="Stephanie Tyas" userId="e7a465ee-311c-4652-9cf7-4dcda1209825" providerId="ADAL" clId="{A441DCC0-C3C5-469F-81BC-0F6E21CC0FF6}" dt="2020-08-12T08:44:47.837" v="61" actId="2696"/>
          <pc:sldLayoutMkLst>
            <pc:docMk/>
            <pc:sldMasterMk cId="0" sldId="2147483652"/>
            <pc:sldLayoutMk cId="952147723" sldId="2147483955"/>
          </pc:sldLayoutMkLst>
        </pc:sldLayoutChg>
        <pc:sldLayoutChg chg="del">
          <pc:chgData name="Stephanie Tyas" userId="e7a465ee-311c-4652-9cf7-4dcda1209825" providerId="ADAL" clId="{A441DCC0-C3C5-469F-81BC-0F6E21CC0FF6}" dt="2020-08-12T08:44:47.841" v="62" actId="2696"/>
          <pc:sldLayoutMkLst>
            <pc:docMk/>
            <pc:sldMasterMk cId="0" sldId="2147483652"/>
            <pc:sldLayoutMk cId="931236287" sldId="2147483956"/>
          </pc:sldLayoutMkLst>
        </pc:sldLayoutChg>
        <pc:sldLayoutChg chg="del">
          <pc:chgData name="Stephanie Tyas" userId="e7a465ee-311c-4652-9cf7-4dcda1209825" providerId="ADAL" clId="{A441DCC0-C3C5-469F-81BC-0F6E21CC0FF6}" dt="2020-08-12T08:44:47.844" v="63" actId="2696"/>
          <pc:sldLayoutMkLst>
            <pc:docMk/>
            <pc:sldMasterMk cId="0" sldId="2147483652"/>
            <pc:sldLayoutMk cId="3658115161" sldId="2147483957"/>
          </pc:sldLayoutMkLst>
        </pc:sldLayoutChg>
        <pc:sldLayoutChg chg="del">
          <pc:chgData name="Stephanie Tyas" userId="e7a465ee-311c-4652-9cf7-4dcda1209825" providerId="ADAL" clId="{A441DCC0-C3C5-469F-81BC-0F6E21CC0FF6}" dt="2020-08-12T08:44:47.847" v="64" actId="2696"/>
          <pc:sldLayoutMkLst>
            <pc:docMk/>
            <pc:sldMasterMk cId="0" sldId="2147483652"/>
            <pc:sldLayoutMk cId="4094767119" sldId="2147483958"/>
          </pc:sldLayoutMkLst>
        </pc:sldLayoutChg>
        <pc:sldLayoutChg chg="del">
          <pc:chgData name="Stephanie Tyas" userId="e7a465ee-311c-4652-9cf7-4dcda1209825" providerId="ADAL" clId="{A441DCC0-C3C5-469F-81BC-0F6E21CC0FF6}" dt="2020-08-12T08:44:47.851" v="65" actId="2696"/>
          <pc:sldLayoutMkLst>
            <pc:docMk/>
            <pc:sldMasterMk cId="0" sldId="2147483652"/>
            <pc:sldLayoutMk cId="458454837" sldId="2147483959"/>
          </pc:sldLayoutMkLst>
        </pc:sldLayoutChg>
        <pc:sldLayoutChg chg="del">
          <pc:chgData name="Stephanie Tyas" userId="e7a465ee-311c-4652-9cf7-4dcda1209825" providerId="ADAL" clId="{A441DCC0-C3C5-469F-81BC-0F6E21CC0FF6}" dt="2020-08-12T08:44:47.853" v="66" actId="2696"/>
          <pc:sldLayoutMkLst>
            <pc:docMk/>
            <pc:sldMasterMk cId="0" sldId="2147483652"/>
            <pc:sldLayoutMk cId="3618752654" sldId="2147483960"/>
          </pc:sldLayoutMkLst>
        </pc:sldLayoutChg>
        <pc:sldLayoutChg chg="del">
          <pc:chgData name="Stephanie Tyas" userId="e7a465ee-311c-4652-9cf7-4dcda1209825" providerId="ADAL" clId="{A441DCC0-C3C5-469F-81BC-0F6E21CC0FF6}" dt="2020-08-12T08:44:47.855" v="67" actId="2696"/>
          <pc:sldLayoutMkLst>
            <pc:docMk/>
            <pc:sldMasterMk cId="0" sldId="2147483652"/>
            <pc:sldLayoutMk cId="2227392365" sldId="2147483961"/>
          </pc:sldLayoutMkLst>
        </pc:sldLayoutChg>
        <pc:sldLayoutChg chg="del">
          <pc:chgData name="Stephanie Tyas" userId="e7a465ee-311c-4652-9cf7-4dcda1209825" providerId="ADAL" clId="{A441DCC0-C3C5-469F-81BC-0F6E21CC0FF6}" dt="2020-08-12T08:44:47.857" v="68" actId="2696"/>
          <pc:sldLayoutMkLst>
            <pc:docMk/>
            <pc:sldMasterMk cId="0" sldId="2147483652"/>
            <pc:sldLayoutMk cId="1429461130" sldId="2147483962"/>
          </pc:sldLayoutMkLst>
        </pc:sldLayoutChg>
      </pc:sldMasterChg>
      <pc:sldMasterChg chg="del delSldLayout">
        <pc:chgData name="Stephanie Tyas" userId="e7a465ee-311c-4652-9cf7-4dcda1209825" providerId="ADAL" clId="{A441DCC0-C3C5-469F-81BC-0F6E21CC0FF6}" dt="2020-08-12T08:44:45.064" v="57" actId="2696"/>
        <pc:sldMasterMkLst>
          <pc:docMk/>
          <pc:sldMasterMk cId="901657272" sldId="2147483963"/>
        </pc:sldMasterMkLst>
        <pc:sldLayoutChg chg="del">
          <pc:chgData name="Stephanie Tyas" userId="e7a465ee-311c-4652-9cf7-4dcda1209825" providerId="ADAL" clId="{A441DCC0-C3C5-469F-81BC-0F6E21CC0FF6}" dt="2020-08-12T08:44:45.015" v="46" actId="2696"/>
          <pc:sldLayoutMkLst>
            <pc:docMk/>
            <pc:sldMasterMk cId="901657272" sldId="2147483963"/>
            <pc:sldLayoutMk cId="3138802665" sldId="2147483964"/>
          </pc:sldLayoutMkLst>
        </pc:sldLayoutChg>
        <pc:sldLayoutChg chg="del">
          <pc:chgData name="Stephanie Tyas" userId="e7a465ee-311c-4652-9cf7-4dcda1209825" providerId="ADAL" clId="{A441DCC0-C3C5-469F-81BC-0F6E21CC0FF6}" dt="2020-08-12T08:44:45.018" v="47" actId="2696"/>
          <pc:sldLayoutMkLst>
            <pc:docMk/>
            <pc:sldMasterMk cId="901657272" sldId="2147483963"/>
            <pc:sldLayoutMk cId="3798998273" sldId="2147483965"/>
          </pc:sldLayoutMkLst>
        </pc:sldLayoutChg>
        <pc:sldLayoutChg chg="del">
          <pc:chgData name="Stephanie Tyas" userId="e7a465ee-311c-4652-9cf7-4dcda1209825" providerId="ADAL" clId="{A441DCC0-C3C5-469F-81BC-0F6E21CC0FF6}" dt="2020-08-12T08:44:45.022" v="48" actId="2696"/>
          <pc:sldLayoutMkLst>
            <pc:docMk/>
            <pc:sldMasterMk cId="901657272" sldId="2147483963"/>
            <pc:sldLayoutMk cId="3373150255" sldId="2147483966"/>
          </pc:sldLayoutMkLst>
        </pc:sldLayoutChg>
        <pc:sldLayoutChg chg="del">
          <pc:chgData name="Stephanie Tyas" userId="e7a465ee-311c-4652-9cf7-4dcda1209825" providerId="ADAL" clId="{A441DCC0-C3C5-469F-81BC-0F6E21CC0FF6}" dt="2020-08-12T08:44:45.031" v="49" actId="2696"/>
          <pc:sldLayoutMkLst>
            <pc:docMk/>
            <pc:sldMasterMk cId="901657272" sldId="2147483963"/>
            <pc:sldLayoutMk cId="1541650872" sldId="2147483967"/>
          </pc:sldLayoutMkLst>
        </pc:sldLayoutChg>
        <pc:sldLayoutChg chg="del">
          <pc:chgData name="Stephanie Tyas" userId="e7a465ee-311c-4652-9cf7-4dcda1209825" providerId="ADAL" clId="{A441DCC0-C3C5-469F-81BC-0F6E21CC0FF6}" dt="2020-08-12T08:44:45.034" v="50" actId="2696"/>
          <pc:sldLayoutMkLst>
            <pc:docMk/>
            <pc:sldMasterMk cId="901657272" sldId="2147483963"/>
            <pc:sldLayoutMk cId="3254483510" sldId="2147483968"/>
          </pc:sldLayoutMkLst>
        </pc:sldLayoutChg>
        <pc:sldLayoutChg chg="del">
          <pc:chgData name="Stephanie Tyas" userId="e7a465ee-311c-4652-9cf7-4dcda1209825" providerId="ADAL" clId="{A441DCC0-C3C5-469F-81BC-0F6E21CC0FF6}" dt="2020-08-12T08:44:45.037" v="51" actId="2696"/>
          <pc:sldLayoutMkLst>
            <pc:docMk/>
            <pc:sldMasterMk cId="901657272" sldId="2147483963"/>
            <pc:sldLayoutMk cId="504820628" sldId="2147483969"/>
          </pc:sldLayoutMkLst>
        </pc:sldLayoutChg>
        <pc:sldLayoutChg chg="del">
          <pc:chgData name="Stephanie Tyas" userId="e7a465ee-311c-4652-9cf7-4dcda1209825" providerId="ADAL" clId="{A441DCC0-C3C5-469F-81BC-0F6E21CC0FF6}" dt="2020-08-12T08:44:45.048" v="52" actId="2696"/>
          <pc:sldLayoutMkLst>
            <pc:docMk/>
            <pc:sldMasterMk cId="901657272" sldId="2147483963"/>
            <pc:sldLayoutMk cId="1364200553" sldId="2147483970"/>
          </pc:sldLayoutMkLst>
        </pc:sldLayoutChg>
        <pc:sldLayoutChg chg="del">
          <pc:chgData name="Stephanie Tyas" userId="e7a465ee-311c-4652-9cf7-4dcda1209825" providerId="ADAL" clId="{A441DCC0-C3C5-469F-81BC-0F6E21CC0FF6}" dt="2020-08-12T08:44:45.051" v="53" actId="2696"/>
          <pc:sldLayoutMkLst>
            <pc:docMk/>
            <pc:sldMasterMk cId="901657272" sldId="2147483963"/>
            <pc:sldLayoutMk cId="1557362527" sldId="2147483971"/>
          </pc:sldLayoutMkLst>
        </pc:sldLayoutChg>
        <pc:sldLayoutChg chg="del">
          <pc:chgData name="Stephanie Tyas" userId="e7a465ee-311c-4652-9cf7-4dcda1209825" providerId="ADAL" clId="{A441DCC0-C3C5-469F-81BC-0F6E21CC0FF6}" dt="2020-08-12T08:44:45.055" v="54" actId="2696"/>
          <pc:sldLayoutMkLst>
            <pc:docMk/>
            <pc:sldMasterMk cId="901657272" sldId="2147483963"/>
            <pc:sldLayoutMk cId="1434511386" sldId="2147483972"/>
          </pc:sldLayoutMkLst>
        </pc:sldLayoutChg>
        <pc:sldLayoutChg chg="del">
          <pc:chgData name="Stephanie Tyas" userId="e7a465ee-311c-4652-9cf7-4dcda1209825" providerId="ADAL" clId="{A441DCC0-C3C5-469F-81BC-0F6E21CC0FF6}" dt="2020-08-12T08:44:45.058" v="55" actId="2696"/>
          <pc:sldLayoutMkLst>
            <pc:docMk/>
            <pc:sldMasterMk cId="901657272" sldId="2147483963"/>
            <pc:sldLayoutMk cId="3632757452" sldId="2147483973"/>
          </pc:sldLayoutMkLst>
        </pc:sldLayoutChg>
        <pc:sldLayoutChg chg="del">
          <pc:chgData name="Stephanie Tyas" userId="e7a465ee-311c-4652-9cf7-4dcda1209825" providerId="ADAL" clId="{A441DCC0-C3C5-469F-81BC-0F6E21CC0FF6}" dt="2020-08-12T08:44:45.061" v="56" actId="2696"/>
          <pc:sldLayoutMkLst>
            <pc:docMk/>
            <pc:sldMasterMk cId="901657272" sldId="2147483963"/>
            <pc:sldLayoutMk cId="1204328895" sldId="2147483974"/>
          </pc:sldLayoutMkLst>
        </pc:sldLayoutChg>
      </pc:sldMasterChg>
    </pc:docChg>
  </pc:docChgLst>
  <pc:docChgLst>
    <pc:chgData name="Andrew Young" userId="3d7dab09-352b-4858-b937-4a4f8b94e613" providerId="ADAL" clId="{8546407E-855C-4250-AB43-04D8C33A6688}"/>
    <pc:docChg chg="custSel modSld">
      <pc:chgData name="Andrew Young" userId="3d7dab09-352b-4858-b937-4a4f8b94e613" providerId="ADAL" clId="{8546407E-855C-4250-AB43-04D8C33A6688}" dt="2020-08-27T07:20:43.805" v="2" actId="207"/>
      <pc:docMkLst>
        <pc:docMk/>
      </pc:docMkLst>
      <pc:sldChg chg="modSp mod">
        <pc:chgData name="Andrew Young" userId="3d7dab09-352b-4858-b937-4a4f8b94e613" providerId="ADAL" clId="{8546407E-855C-4250-AB43-04D8C33A6688}" dt="2020-08-27T07:20:43.805" v="2" actId="207"/>
        <pc:sldMkLst>
          <pc:docMk/>
          <pc:sldMk cId="0" sldId="260"/>
        </pc:sldMkLst>
        <pc:spChg chg="mod">
          <ac:chgData name="Andrew Young" userId="3d7dab09-352b-4858-b937-4a4f8b94e613" providerId="ADAL" clId="{8546407E-855C-4250-AB43-04D8C33A6688}" dt="2020-08-27T07:20:43.805" v="2" actId="207"/>
          <ac:spMkLst>
            <pc:docMk/>
            <pc:sldMk cId="0" sldId="260"/>
            <ac:spMk id="3" creationId="{46A7B1AC-871D-4226-BEF4-B63B2A694C4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942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dirty="0" smtClean="0"/>
                  <a:t>Which fraction</a:t>
                </a:r>
                <a:r>
                  <a:rPr lang="en-GB" baseline="0" dirty="0" smtClean="0"/>
                  <a:t> matches this representation?</a:t>
                </a:r>
              </a:p>
              <a:p>
                <a:r>
                  <a:rPr lang="en-GB" baseline="0" dirty="0" smtClean="0"/>
                  <a:t>…Now that we know this representation shows </a:t>
                </a:r>
                <a:r>
                  <a:rPr lang="en-GB" b="0" i="0" baseline="0" smtClean="0">
                    <a:latin typeface="Cambria Math" panose="02040503050406030204" pitchFamily="18" charset="0"/>
                  </a:rPr>
                  <a:t>3/4  </a:t>
                </a:r>
                <a:r>
                  <a:rPr lang="en-GB" dirty="0" smtClean="0"/>
                  <a:t>, can you think why the other</a:t>
                </a:r>
                <a:r>
                  <a:rPr lang="en-GB" baseline="0" dirty="0" smtClean="0"/>
                  <a:t> fractions do not match this representation?</a:t>
                </a:r>
              </a:p>
              <a:p>
                <a:r>
                  <a:rPr lang="en-GB" baseline="0" dirty="0" smtClean="0"/>
                  <a:t>Think about why someone might think these fractions match this representation.</a:t>
                </a:r>
              </a:p>
              <a:p>
                <a:r>
                  <a:rPr lang="en-GB" baseline="0" dirty="0" smtClean="0"/>
                  <a:t>4/16: discuss the 4 white parts out of 16 altogether</a:t>
                </a:r>
              </a:p>
              <a:p>
                <a:r>
                  <a:rPr lang="en-GB" baseline="0" dirty="0" smtClean="0"/>
                  <a:t>3/16: discuss the 3 parts (of 4 squares) shaded out of 16 squares in total</a:t>
                </a:r>
              </a:p>
              <a:p>
                <a:r>
                  <a:rPr lang="en-GB" baseline="0" dirty="0" smtClean="0"/>
                  <a:t>12/4: discuss 12 orange parts shaded and 4 not shaded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858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119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541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614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9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74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8820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794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467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497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39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626691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641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4918489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697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wmf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.bin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2.wmf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wmf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B534A75-8D3D-4B0A-8075-C5DFE16498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6</a:t>
            </a:r>
          </a:p>
        </p:txBody>
      </p:sp>
    </p:spTree>
    <p:extLst>
      <p:ext uri="{BB962C8B-B14F-4D97-AF65-F5344CB8AC3E}">
        <p14:creationId xmlns:p14="http://schemas.microsoft.com/office/powerpoint/2010/main" val="367582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9FE03C-F008-4F17-A9FB-E7EF33CDFD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6" y="3091488"/>
            <a:ext cx="8058179" cy="67502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1DFF784-5157-48B1-843F-6404C4DBAB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173095"/>
              </p:ext>
            </p:extLst>
          </p:nvPr>
        </p:nvGraphicFramePr>
        <p:xfrm>
          <a:off x="3870691" y="1502317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6" imgW="253800" imgH="723600" progId="Equation.DSMT4">
                  <p:embed/>
                </p:oleObj>
              </mc:Choice>
              <mc:Fallback>
                <p:oleObj name="Equation" r:id="rId6" imgW="253800" imgH="723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1DFF784-5157-48B1-843F-6404C4DBAB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0691" y="1502317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D5C17FD-E346-4DC9-AC0F-5ECD8C8AED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541981"/>
              </p:ext>
            </p:extLst>
          </p:nvPr>
        </p:nvGraphicFramePr>
        <p:xfrm>
          <a:off x="4847248" y="1468817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8" imgW="241200" imgH="736560" progId="Equation.DSMT4">
                  <p:embed/>
                </p:oleObj>
              </mc:Choice>
              <mc:Fallback>
                <p:oleObj name="Equation" r:id="rId8" imgW="2412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D5C17FD-E346-4DC9-AC0F-5ECD8C8AED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7248" y="1468817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EAA0E40-5CB0-403D-B72C-D353C9DE5781}"/>
              </a:ext>
            </a:extLst>
          </p:cNvPr>
          <p:cNvSpPr txBox="1"/>
          <p:nvPr/>
        </p:nvSpPr>
        <p:spPr>
          <a:xfrm>
            <a:off x="-108520" y="1702742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or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EE20168-7690-4EF7-9D74-7BD0B039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DC7B942-987D-45B1-A3A4-281031C8598E}"/>
              </a:ext>
            </a:extLst>
          </p:cNvPr>
          <p:cNvGrpSpPr/>
          <p:nvPr/>
        </p:nvGrpSpPr>
        <p:grpSpPr>
          <a:xfrm>
            <a:off x="677184" y="3520297"/>
            <a:ext cx="5897457" cy="277775"/>
            <a:chOff x="677184" y="3520297"/>
            <a:chExt cx="5897457" cy="27777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63A2182-7DCD-4912-86A0-0AB7166641FF}"/>
                </a:ext>
              </a:extLst>
            </p:cNvPr>
            <p:cNvGrpSpPr/>
            <p:nvPr/>
          </p:nvGrpSpPr>
          <p:grpSpPr>
            <a:xfrm>
              <a:off x="677184" y="3520297"/>
              <a:ext cx="1907225" cy="277775"/>
              <a:chOff x="677184" y="3520297"/>
              <a:chExt cx="1907225" cy="277775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AAEC20B9-7CF5-4A77-B5FE-B785FBB870E6}"/>
                  </a:ext>
                </a:extLst>
              </p:cNvPr>
              <p:cNvSpPr/>
              <p:nvPr/>
            </p:nvSpPr>
            <p:spPr bwMode="auto">
              <a:xfrm>
                <a:off x="677184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82A6F8E-2AB7-4AD1-B05E-9301241E7400}"/>
                  </a:ext>
                </a:extLst>
              </p:cNvPr>
              <p:cNvSpPr/>
              <p:nvPr/>
            </p:nvSpPr>
            <p:spPr bwMode="auto">
              <a:xfrm>
                <a:off x="1674742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0E5EFA7-83DF-474B-A3BA-ECDDEE43DD78}"/>
                </a:ext>
              </a:extLst>
            </p:cNvPr>
            <p:cNvGrpSpPr/>
            <p:nvPr/>
          </p:nvGrpSpPr>
          <p:grpSpPr>
            <a:xfrm>
              <a:off x="2672300" y="3520297"/>
              <a:ext cx="1907225" cy="277775"/>
              <a:chOff x="677184" y="3520297"/>
              <a:chExt cx="1907225" cy="277775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A4775EA3-F071-443E-996E-1CAEBD79B8CD}"/>
                  </a:ext>
                </a:extLst>
              </p:cNvPr>
              <p:cNvSpPr/>
              <p:nvPr/>
            </p:nvSpPr>
            <p:spPr bwMode="auto">
              <a:xfrm>
                <a:off x="677184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BA6A7AA2-3B68-4D3D-B9FF-23B711C9B766}"/>
                  </a:ext>
                </a:extLst>
              </p:cNvPr>
              <p:cNvSpPr/>
              <p:nvPr/>
            </p:nvSpPr>
            <p:spPr bwMode="auto">
              <a:xfrm>
                <a:off x="1674742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69FBF45-1575-4030-9053-8328343974F2}"/>
                </a:ext>
              </a:extLst>
            </p:cNvPr>
            <p:cNvGrpSpPr/>
            <p:nvPr/>
          </p:nvGrpSpPr>
          <p:grpSpPr>
            <a:xfrm>
              <a:off x="4667416" y="3520297"/>
              <a:ext cx="1907225" cy="277775"/>
              <a:chOff x="677184" y="3520297"/>
              <a:chExt cx="1907225" cy="277775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ECCA9296-01A3-4ED6-AD13-C28705125E3B}"/>
                  </a:ext>
                </a:extLst>
              </p:cNvPr>
              <p:cNvSpPr/>
              <p:nvPr/>
            </p:nvSpPr>
            <p:spPr bwMode="auto">
              <a:xfrm>
                <a:off x="677184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5018ABB4-892F-4697-8634-0701B3408809}"/>
                  </a:ext>
                </a:extLst>
              </p:cNvPr>
              <p:cNvSpPr/>
              <p:nvPr/>
            </p:nvSpPr>
            <p:spPr bwMode="auto">
              <a:xfrm>
                <a:off x="1674742" y="3520297"/>
                <a:ext cx="909667" cy="277775"/>
              </a:xfrm>
              <a:prstGeom prst="roundRect">
                <a:avLst/>
              </a:prstGeom>
              <a:noFill/>
              <a:ln w="60325">
                <a:solidFill>
                  <a:schemeClr val="tx2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</a:pPr>
                <a:endParaRPr kumimoji="0" lang="en-GB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C1A0CA1-BA84-429A-97D3-32ABB155DB9D}"/>
              </a:ext>
            </a:extLst>
          </p:cNvPr>
          <p:cNvGrpSpPr/>
          <p:nvPr/>
        </p:nvGrpSpPr>
        <p:grpSpPr>
          <a:xfrm>
            <a:off x="641147" y="2721804"/>
            <a:ext cx="5992576" cy="310560"/>
            <a:chOff x="641147" y="2721804"/>
            <a:chExt cx="5992576" cy="31056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4EBEAD5-EC63-4917-B35F-3F69C442BE40}"/>
                </a:ext>
              </a:extLst>
            </p:cNvPr>
            <p:cNvSpPr/>
            <p:nvPr/>
          </p:nvSpPr>
          <p:spPr bwMode="auto">
            <a:xfrm>
              <a:off x="641147" y="2721804"/>
              <a:ext cx="1937499" cy="310560"/>
            </a:xfrm>
            <a:prstGeom prst="round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35195D3-1DE5-4BC0-96E9-0131A979A943}"/>
                </a:ext>
              </a:extLst>
            </p:cNvPr>
            <p:cNvSpPr/>
            <p:nvPr/>
          </p:nvSpPr>
          <p:spPr bwMode="auto">
            <a:xfrm>
              <a:off x="2672980" y="2721804"/>
              <a:ext cx="1937499" cy="310560"/>
            </a:xfrm>
            <a:prstGeom prst="round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C583BDD4-CA25-4D0A-B5C7-D02E1BA90BAF}"/>
                </a:ext>
              </a:extLst>
            </p:cNvPr>
            <p:cNvSpPr/>
            <p:nvPr/>
          </p:nvSpPr>
          <p:spPr bwMode="auto">
            <a:xfrm>
              <a:off x="4696224" y="2721804"/>
              <a:ext cx="1937499" cy="310560"/>
            </a:xfrm>
            <a:prstGeom prst="round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F4FC182-75DC-4E00-B8E1-6528B4C8CF2A}"/>
              </a:ext>
            </a:extLst>
          </p:cNvPr>
          <p:cNvSpPr txBox="1"/>
          <p:nvPr/>
        </p:nvSpPr>
        <p:spPr>
          <a:xfrm>
            <a:off x="38479" y="689146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fraction is shaded?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1645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9C17FD-6624-47A8-8B50-99892B11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F3D36D-F4AB-4362-9115-FE3F69284F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2204864"/>
            <a:ext cx="8136904" cy="26880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9FC19E-5ECE-42F8-AAD4-ED2349395FA8}"/>
              </a:ext>
            </a:extLst>
          </p:cNvPr>
          <p:cNvSpPr txBox="1"/>
          <p:nvPr/>
        </p:nvSpPr>
        <p:spPr>
          <a:xfrm>
            <a:off x="0" y="82832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fraction is shaded?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F9BCDD-F555-4F16-9D6B-B7B9A44CF58F}"/>
              </a:ext>
            </a:extLst>
          </p:cNvPr>
          <p:cNvSpPr/>
          <p:nvPr/>
        </p:nvSpPr>
        <p:spPr>
          <a:xfrm>
            <a:off x="5298133" y="3843491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16FDE6-759E-4E9C-A890-6AD45BA6ED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6669" y="3973698"/>
            <a:ext cx="381000" cy="3929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D5DBE8-E288-47F5-BF58-88E2A5E398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5360" y="3961586"/>
            <a:ext cx="381000" cy="3929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2B3716-3827-4A17-A073-7DA7BC4339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17512" y="3949475"/>
            <a:ext cx="404489" cy="41712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81CD4AC-E047-41C8-AFE9-486DAEE01AF9}"/>
              </a:ext>
            </a:extLst>
          </p:cNvPr>
          <p:cNvGrpSpPr/>
          <p:nvPr/>
        </p:nvGrpSpPr>
        <p:grpSpPr>
          <a:xfrm>
            <a:off x="582300" y="2029644"/>
            <a:ext cx="2860962" cy="3049342"/>
            <a:chOff x="582300" y="2029644"/>
            <a:chExt cx="2860962" cy="3049342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B9E3721-61A2-423C-8B54-5BD987E670D3}"/>
                </a:ext>
              </a:extLst>
            </p:cNvPr>
            <p:cNvSpPr/>
            <p:nvPr/>
          </p:nvSpPr>
          <p:spPr bwMode="auto">
            <a:xfrm>
              <a:off x="582300" y="2029645"/>
              <a:ext cx="661452" cy="3038477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D7FEFC6-7D96-4676-B11B-235E30CB6C42}"/>
                </a:ext>
              </a:extLst>
            </p:cNvPr>
            <p:cNvSpPr/>
            <p:nvPr/>
          </p:nvSpPr>
          <p:spPr bwMode="auto">
            <a:xfrm>
              <a:off x="1315470" y="2040509"/>
              <a:ext cx="661452" cy="3038477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FF0D6A4-C69E-43C2-8210-9B72BB6496E3}"/>
                </a:ext>
              </a:extLst>
            </p:cNvPr>
            <p:cNvSpPr/>
            <p:nvPr/>
          </p:nvSpPr>
          <p:spPr bwMode="auto">
            <a:xfrm>
              <a:off x="2048640" y="2029644"/>
              <a:ext cx="661452" cy="3038477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20F7233D-2113-4E61-BDF8-E2B541DF6E9F}"/>
                </a:ext>
              </a:extLst>
            </p:cNvPr>
            <p:cNvSpPr/>
            <p:nvPr/>
          </p:nvSpPr>
          <p:spPr bwMode="auto">
            <a:xfrm>
              <a:off x="2781810" y="2040508"/>
              <a:ext cx="661452" cy="3038477"/>
            </a:xfrm>
            <a:prstGeom prst="round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6306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C7F6CF-3143-4473-ADA5-C73BC754D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365794" y="54680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81549D-D151-482B-AA93-8482FFD1F751}"/>
              </a:ext>
            </a:extLst>
          </p:cNvPr>
          <p:cNvSpPr/>
          <p:nvPr/>
        </p:nvSpPr>
        <p:spPr>
          <a:xfrm>
            <a:off x="5523433" y="59417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099" y="1644081"/>
            <a:ext cx="6842851" cy="1446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FD1126-45BF-4B7C-862D-CEBEA62ED1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201"/>
          <a:stretch/>
        </p:blipFill>
        <p:spPr>
          <a:xfrm>
            <a:off x="1013943" y="3233992"/>
            <a:ext cx="7073899" cy="18132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01D6CF-DC6C-4911-9E61-678F7B513D06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dirty="0">
                <a:cs typeface="Arial" panose="020B0604020202020204" pitchFamily="34" charset="0"/>
              </a:rPr>
              <a:t>Tick the fraction being represented.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09C47-AF29-4EF3-9AAC-B357BF6400F5}"/>
              </a:ext>
            </a:extLst>
          </p:cNvPr>
          <p:cNvSpPr txBox="1"/>
          <p:nvPr/>
        </p:nvSpPr>
        <p:spPr>
          <a:xfrm>
            <a:off x="0" y="63854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287599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A04CF0-FCC1-4884-A66C-E6D16B6D4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365794" y="5657900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81549D-D151-482B-AA93-8482FFD1F751}"/>
              </a:ext>
            </a:extLst>
          </p:cNvPr>
          <p:cNvSpPr/>
          <p:nvPr/>
        </p:nvSpPr>
        <p:spPr>
          <a:xfrm>
            <a:off x="5523433" y="6131668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C8112D-F976-4493-A472-20A78DE23D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592" y="2348880"/>
            <a:ext cx="5718297" cy="12090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FD1126-45BF-4B7C-862D-CEBEA62ED1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201"/>
          <a:stretch/>
        </p:blipFill>
        <p:spPr>
          <a:xfrm>
            <a:off x="1013943" y="3883948"/>
            <a:ext cx="5718297" cy="14657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01D6CF-DC6C-4911-9E61-678F7B513D06}"/>
              </a:ext>
            </a:extLst>
          </p:cNvPr>
          <p:cNvSpPr txBox="1"/>
          <p:nvPr/>
        </p:nvSpPr>
        <p:spPr>
          <a:xfrm>
            <a:off x="365794" y="1291407"/>
            <a:ext cx="87782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GB" sz="2000" dirty="0">
                <a:cs typeface="Arial" panose="020B0604020202020204" pitchFamily="34" charset="0"/>
              </a:rPr>
              <a:t>Explain why the incorrect fractions do not match the representations.</a:t>
            </a:r>
          </a:p>
          <a:p>
            <a:pPr marL="342900" indent="-342900"/>
            <a:r>
              <a:rPr lang="en-GB" sz="2000" dirty="0">
                <a:cs typeface="Arial" panose="020B0604020202020204" pitchFamily="34" charset="0"/>
              </a:rPr>
              <a:t>Try to explain why someone might think the incorrect fraction is correct.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381138-2013-42FA-927F-8A0C5CEBC27F}"/>
              </a:ext>
            </a:extLst>
          </p:cNvPr>
          <p:cNvSpPr txBox="1"/>
          <p:nvPr/>
        </p:nvSpPr>
        <p:spPr>
          <a:xfrm>
            <a:off x="0" y="66307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Are you ready for a challenge?</a:t>
            </a:r>
          </a:p>
        </p:txBody>
      </p:sp>
    </p:spTree>
    <p:extLst>
      <p:ext uri="{BB962C8B-B14F-4D97-AF65-F5344CB8AC3E}">
        <p14:creationId xmlns:p14="http://schemas.microsoft.com/office/powerpoint/2010/main" val="2034460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7B1AC-871D-4226-BEF4-B63B2A694C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D02F6B-FF89-4F21-848E-C495A66FD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CAA251-EEF6-43E7-A9D6-B89AF63CDEC9}"/>
              </a:ext>
            </a:extLst>
          </p:cNvPr>
          <p:cNvSpPr/>
          <p:nvPr/>
        </p:nvSpPr>
        <p:spPr>
          <a:xfrm>
            <a:off x="5736567" y="5154531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C7E634-681D-48D2-B9F2-B5D9FCD932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122" y="1554934"/>
            <a:ext cx="1901372" cy="198650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A120FDB-5252-43F1-9CD3-5B05FF7CB4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9727" y="1554933"/>
            <a:ext cx="2133600" cy="198650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B1A1D8D-CF79-4F42-A438-D3D0744262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5474" y="1573030"/>
            <a:ext cx="2315028" cy="19865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7">
                <a:extLst>
                  <a:ext uri="{FF2B5EF4-FFF2-40B4-BE49-F238E27FC236}">
                    <a16:creationId xmlns:a16="http://schemas.microsoft.com/office/drawing/2014/main" id="{979ECAFA-41ED-4321-B332-FE39088D4650}"/>
                  </a:ext>
                </a:extLst>
              </p:cNvPr>
              <p:cNvSpPr txBox="1"/>
              <p:nvPr/>
            </p:nvSpPr>
            <p:spPr>
              <a:xfrm>
                <a:off x="1296167" y="620688"/>
                <a:ext cx="6196899" cy="936104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Which</m:t>
                      </m:r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model</m:t>
                      </m:r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shows</m:t>
                      </m:r>
                      <m:r>
                        <m:rPr>
                          <m:nor/>
                        </m:rPr>
                        <a:rPr lang="en-GB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f>
                        <m:fPr>
                          <m:ctrlPr>
                            <a:rPr lang="en-GB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GB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shaded</m:t>
                      </m:r>
                      <m:r>
                        <m:rPr>
                          <m:nor/>
                        </m:rPr>
                        <a:rPr lang="en-GB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?</m:t>
                      </m:r>
                    </m:oMath>
                  </m:oMathPara>
                </a14:m>
                <a:endParaRPr lang="en-GB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Object 27">
                <a:extLst>
                  <a:ext uri="{FF2B5EF4-FFF2-40B4-BE49-F238E27FC236}">
                    <a16:creationId xmlns:a16="http://schemas.microsoft.com/office/drawing/2014/main" id="{979ECAFA-41ED-4321-B332-FE39088D4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6167" y="620688"/>
                <a:ext cx="6196899" cy="9361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5C421F2A-C980-4E0A-AB4F-99431BFD9B70}"/>
              </a:ext>
            </a:extLst>
          </p:cNvPr>
          <p:cNvSpPr txBox="1"/>
          <p:nvPr/>
        </p:nvSpPr>
        <p:spPr>
          <a:xfrm>
            <a:off x="326615" y="4035051"/>
            <a:ext cx="5276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triangle and the circle are not divided into five equal parts.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4B40906-3538-46DD-8627-A31CF794F0C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6026" y="3532346"/>
            <a:ext cx="381000" cy="392906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305EC62-AEAF-4F59-A1E8-59674980BE07}"/>
              </a:ext>
            </a:extLst>
          </p:cNvPr>
          <p:cNvSpPr/>
          <p:nvPr/>
        </p:nvSpPr>
        <p:spPr>
          <a:xfrm>
            <a:off x="1428823" y="3301186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359FA0E-A183-48D6-A18A-0E8FD493174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21775" y="3541438"/>
            <a:ext cx="381000" cy="39290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C29845F-6C15-4F9D-AFC8-156753D30696}"/>
              </a:ext>
            </a:extLst>
          </p:cNvPr>
          <p:cNvSpPr txBox="1"/>
          <p:nvPr/>
        </p:nvSpPr>
        <p:spPr>
          <a:xfrm>
            <a:off x="326615" y="4938586"/>
            <a:ext cx="50374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square has been divided into five equal parts, and three of them are shaded.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19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7172D-C6D6-4F12-9958-BF83C6D0E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3C8A65-1D14-4C23-8C97-A35E2906A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1" y="764704"/>
            <a:ext cx="8640960" cy="55561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94BC6A-0A05-4B3C-8685-F1C25DF9CE6E}"/>
              </a:ext>
            </a:extLst>
          </p:cNvPr>
          <p:cNvSpPr/>
          <p:nvPr/>
        </p:nvSpPr>
        <p:spPr bwMode="auto">
          <a:xfrm>
            <a:off x="6300192" y="4509120"/>
            <a:ext cx="2376264" cy="181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11B480-991D-4E48-8BA9-BAF26E352A09}"/>
              </a:ext>
            </a:extLst>
          </p:cNvPr>
          <p:cNvSpPr/>
          <p:nvPr/>
        </p:nvSpPr>
        <p:spPr bwMode="auto">
          <a:xfrm>
            <a:off x="5615608" y="4543756"/>
            <a:ext cx="3528392" cy="1811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937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E14331-1D25-4396-B4BF-0819F526C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222D03-6268-404E-9552-C5D6AFBD86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439" y="1422519"/>
            <a:ext cx="6033139" cy="226326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C8BF8CA-746B-4885-BD5C-04701D05F9CE}"/>
              </a:ext>
            </a:extLst>
          </p:cNvPr>
          <p:cNvSpPr txBox="1"/>
          <p:nvPr/>
        </p:nvSpPr>
        <p:spPr>
          <a:xfrm>
            <a:off x="0" y="7647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fraction is shaded?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79C90D6-8597-4A95-8310-A14283C5D9F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439" y="1533300"/>
            <a:ext cx="6033139" cy="21221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8BF8CA-746B-4885-BD5C-04701D05F9CE}"/>
              </a:ext>
            </a:extLst>
          </p:cNvPr>
          <p:cNvSpPr txBox="1"/>
          <p:nvPr/>
        </p:nvSpPr>
        <p:spPr>
          <a:xfrm>
            <a:off x="179512" y="4041453"/>
            <a:ext cx="8208912" cy="212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The whole is divided in to </a:t>
            </a:r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_</a:t>
            </a:r>
            <a:r>
              <a:rPr lang="en-GB" dirty="0">
                <a:cs typeface="Arial" panose="020B0604020202020204" pitchFamily="34" charset="0"/>
              </a:rPr>
              <a:t>____equal parts.</a:t>
            </a:r>
          </a:p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_____ of the parts are shaded.</a:t>
            </a:r>
          </a:p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That is __  of the whole.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F35418-3030-485C-B637-764842A445B8}"/>
              </a:ext>
            </a:extLst>
          </p:cNvPr>
          <p:cNvSpPr txBox="1"/>
          <p:nvPr/>
        </p:nvSpPr>
        <p:spPr>
          <a:xfrm>
            <a:off x="5004048" y="4057908"/>
            <a:ext cx="79208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03AFF-2F1B-474B-A38A-272E5CE5F2E4}"/>
              </a:ext>
            </a:extLst>
          </p:cNvPr>
          <p:cNvSpPr txBox="1"/>
          <p:nvPr/>
        </p:nvSpPr>
        <p:spPr>
          <a:xfrm>
            <a:off x="1907704" y="4797152"/>
            <a:ext cx="64807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GB" dirty="0">
                <a:cs typeface="Arial" panose="020B0604020202020204" pitchFamily="34" charset="0"/>
              </a:rPr>
              <a:t>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915963-3944-4419-AB3B-74D541D40E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9162"/>
          <a:stretch/>
        </p:blipFill>
        <p:spPr>
          <a:xfrm>
            <a:off x="3491880" y="5470611"/>
            <a:ext cx="576064" cy="1046173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A24160E-9E1A-445B-A109-B339049EAD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601372"/>
              </p:ext>
            </p:extLst>
          </p:nvPr>
        </p:nvGraphicFramePr>
        <p:xfrm>
          <a:off x="5215942" y="1857756"/>
          <a:ext cx="436178" cy="857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8" imgW="368280" imgH="723600" progId="Equation.DSMT4">
                  <p:embed/>
                </p:oleObj>
              </mc:Choice>
              <mc:Fallback>
                <p:oleObj name="Equation" r:id="rId8" imgW="368280" imgH="723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A24160E-9E1A-445B-A109-B339049EA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5942" y="1857756"/>
                        <a:ext cx="436178" cy="857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320325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6C73109-626F-4850-A1AC-F37962392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6CF47F-265E-45A6-9FC3-2094DF1C6EED}"/>
              </a:ext>
            </a:extLst>
          </p:cNvPr>
          <p:cNvSpPr txBox="1"/>
          <p:nvPr/>
        </p:nvSpPr>
        <p:spPr>
          <a:xfrm>
            <a:off x="179512" y="3931786"/>
            <a:ext cx="8208912" cy="213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The whole is divided in to </a:t>
            </a:r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_</a:t>
            </a:r>
            <a:r>
              <a:rPr lang="en-GB" dirty="0">
                <a:cs typeface="Arial" panose="020B0604020202020204" pitchFamily="34" charset="0"/>
              </a:rPr>
              <a:t>____equal parts.</a:t>
            </a:r>
          </a:p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_____ of the parts are shaded.</a:t>
            </a:r>
          </a:p>
          <a:p>
            <a:pPr algn="ctr">
              <a:lnSpc>
                <a:spcPct val="150000"/>
              </a:lnSpc>
              <a:buNone/>
            </a:pPr>
            <a:r>
              <a:rPr lang="en-GB" dirty="0">
                <a:cs typeface="Arial" panose="020B0604020202020204" pitchFamily="34" charset="0"/>
              </a:rPr>
              <a:t>That is __ of the whole.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364B428-7E0A-428E-98DE-E7CCBB7884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439" y="1533300"/>
            <a:ext cx="6033139" cy="2122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6C09B8-1CFB-4E87-8BCE-3C0927580E0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966"/>
          <a:stretch/>
        </p:blipFill>
        <p:spPr>
          <a:xfrm>
            <a:off x="-27770" y="1117526"/>
            <a:ext cx="6033139" cy="28931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8DEAAE5-8441-4371-8EAE-01EC77295A41}"/>
              </a:ext>
            </a:extLst>
          </p:cNvPr>
          <p:cNvSpPr txBox="1"/>
          <p:nvPr/>
        </p:nvSpPr>
        <p:spPr>
          <a:xfrm>
            <a:off x="5004048" y="4028493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84041A-842A-4205-BAEE-11A0AB7B9DE9}"/>
              </a:ext>
            </a:extLst>
          </p:cNvPr>
          <p:cNvSpPr txBox="1"/>
          <p:nvPr/>
        </p:nvSpPr>
        <p:spPr>
          <a:xfrm>
            <a:off x="1979712" y="4775625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3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E3BEA23-ED36-4DA1-BB22-07C73A58A0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347538"/>
              </p:ext>
            </p:extLst>
          </p:nvPr>
        </p:nvGraphicFramePr>
        <p:xfrm>
          <a:off x="5262051" y="1798811"/>
          <a:ext cx="345479" cy="98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E3BEA23-ED36-4DA1-BB22-07C73A58A0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62051" y="1798811"/>
                        <a:ext cx="345479" cy="98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85EFC41E-D554-4EEA-8BD4-37DC5A1416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1880" y="5335031"/>
            <a:ext cx="576064" cy="1134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BC14BA-686B-46FC-BA31-877728F92A01}"/>
              </a:ext>
            </a:extLst>
          </p:cNvPr>
          <p:cNvSpPr txBox="1"/>
          <p:nvPr/>
        </p:nvSpPr>
        <p:spPr>
          <a:xfrm>
            <a:off x="0" y="7647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fraction is shaded?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2724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233762-EB63-4076-B25D-F1BCB7C2E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730" y="1863152"/>
            <a:ext cx="2615151" cy="20352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1205" y="1759424"/>
            <a:ext cx="2615151" cy="2173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8BF8CA-746B-4885-BD5C-04701D05F9CE}"/>
              </a:ext>
            </a:extLst>
          </p:cNvPr>
          <p:cNvSpPr txBox="1"/>
          <p:nvPr/>
        </p:nvSpPr>
        <p:spPr>
          <a:xfrm>
            <a:off x="0" y="4685877"/>
            <a:ext cx="9156902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is divided in to ______ equal parts.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______ of the parts are shaded.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18DD60-F800-4E27-B340-A0ED1CEE8076}"/>
              </a:ext>
            </a:extLst>
          </p:cNvPr>
          <p:cNvSpPr txBox="1"/>
          <p:nvPr/>
        </p:nvSpPr>
        <p:spPr>
          <a:xfrm>
            <a:off x="179512" y="792310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is the same and what is different?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4565DAD-7660-45D8-9132-1AFF0A22E0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660498"/>
              </p:ext>
            </p:extLst>
          </p:nvPr>
        </p:nvGraphicFramePr>
        <p:xfrm>
          <a:off x="3491879" y="2276992"/>
          <a:ext cx="468779" cy="921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7" imgW="368280" imgH="723600" progId="Equation.DSMT4">
                  <p:embed/>
                </p:oleObj>
              </mc:Choice>
              <mc:Fallback>
                <p:oleObj name="Equation" r:id="rId7" imgW="368280" imgH="723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4565DAD-7660-45D8-9132-1AFF0A22E0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1879" y="2276992"/>
                        <a:ext cx="468779" cy="921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843D74A-29C1-4BC9-A98D-11C2876D27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518802"/>
              </p:ext>
            </p:extLst>
          </p:nvPr>
        </p:nvGraphicFramePr>
        <p:xfrm>
          <a:off x="7926562" y="2216771"/>
          <a:ext cx="345479" cy="98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9" imgW="253800" imgH="723600" progId="Equation.DSMT4">
                  <p:embed/>
                </p:oleObj>
              </mc:Choice>
              <mc:Fallback>
                <p:oleObj name="Equation" r:id="rId9" imgW="25380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843D74A-29C1-4BC9-A98D-11C2876D27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26562" y="2216771"/>
                        <a:ext cx="345479" cy="98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88232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AD8CE7-2091-4951-B9AD-040BBEDBF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99895C70-8FC5-4560-997E-49582AB0D021}"/>
                  </a:ext>
                </a:extLst>
              </p:cNvPr>
              <p:cNvSpPr txBox="1"/>
              <p:nvPr/>
            </p:nvSpPr>
            <p:spPr>
              <a:xfrm>
                <a:off x="7266968" y="2790215"/>
                <a:ext cx="1443484" cy="885528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99895C70-8FC5-4560-997E-49582AB0D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6968" y="2790215"/>
                <a:ext cx="1443484" cy="88552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96BEF57A-186E-44EB-A8CC-486AAC71C6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84823"/>
            <a:ext cx="6007336" cy="27399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2A7D6DC-6F7A-486A-A473-23DCB5ABA8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6071" y="2170230"/>
            <a:ext cx="4086530" cy="29869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F5CA43DE-B6C9-4ABA-A11B-1DDBB6DC954E}"/>
                  </a:ext>
                </a:extLst>
              </p:cNvPr>
              <p:cNvSpPr txBox="1"/>
              <p:nvPr/>
            </p:nvSpPr>
            <p:spPr>
              <a:xfrm>
                <a:off x="0" y="769221"/>
                <a:ext cx="9144000" cy="5588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algn="ctr">
                  <a:buNone/>
                </a:pPr>
                <a:r>
                  <a:rPr lang="en-GB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What do you think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f>
                      <m:fPr>
                        <m:ctrlPr>
                          <a:rPr lang="en-GB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of</m:t>
                    </m:r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the</m:t>
                    </m:r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i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flowers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would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look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like</m:t>
                    </m:r>
                    <m:r>
                      <m:rPr>
                        <m:nor/>
                      </m:rPr>
                      <a:rPr lang="en-GB" b="0" i="0" smtClean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m:t>?</m:t>
                    </m:r>
                  </m:oMath>
                </a14:m>
                <a:endParaRPr lang="en-GB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F5CA43DE-B6C9-4ABA-A11B-1DDBB6DC9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769221"/>
                <a:ext cx="9144000" cy="558800"/>
              </a:xfrm>
              <a:prstGeom prst="rect">
                <a:avLst/>
              </a:prstGeom>
              <a:blipFill>
                <a:blip r:embed="rId7"/>
                <a:stretch>
                  <a:fillRect b="-369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81102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45FFAD-F736-4D37-8598-A123D7AC7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BEF57A-186E-44EB-A8CC-486AAC71C6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332" y="2388746"/>
            <a:ext cx="6007336" cy="2739932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ECCA1A7-B9B8-4CC6-9063-F4286686A6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311555"/>
              </p:ext>
            </p:extLst>
          </p:nvPr>
        </p:nvGraphicFramePr>
        <p:xfrm>
          <a:off x="3111500" y="1233181"/>
          <a:ext cx="292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6" imgW="2920680" imgH="558720" progId="Equation.DSMT4">
                  <p:embed/>
                </p:oleObj>
              </mc:Choice>
              <mc:Fallback>
                <p:oleObj name="Equation" r:id="rId6" imgW="2920680" imgH="5587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ECCA1A7-B9B8-4CC6-9063-F4286686A6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11500" y="1233181"/>
                        <a:ext cx="2921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81BB25D7-5337-454B-9979-71E37776405C}"/>
              </a:ext>
            </a:extLst>
          </p:cNvPr>
          <p:cNvSpPr txBox="1"/>
          <p:nvPr/>
        </p:nvSpPr>
        <p:spPr>
          <a:xfrm>
            <a:off x="0" y="63854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43E7C5-3C2D-4286-BE7B-E8876427FF2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15716" y="2169864"/>
            <a:ext cx="5112568" cy="3347368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50807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EC1D8F-9CBF-4C37-A128-D3854B54B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8BF8CA-746B-4885-BD5C-04701D05F9CE}"/>
              </a:ext>
            </a:extLst>
          </p:cNvPr>
          <p:cNvSpPr txBox="1"/>
          <p:nvPr/>
        </p:nvSpPr>
        <p:spPr>
          <a:xfrm>
            <a:off x="0" y="4354220"/>
            <a:ext cx="9161585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The whole is divided in to ______ equal parts.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______ of the parts are shaded.</a:t>
            </a:r>
          </a:p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______ of the whole.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18DD60-F800-4E27-B340-A0ED1CEE8076}"/>
              </a:ext>
            </a:extLst>
          </p:cNvPr>
          <p:cNvSpPr txBox="1"/>
          <p:nvPr/>
        </p:nvSpPr>
        <p:spPr>
          <a:xfrm>
            <a:off x="12903" y="73508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What is the same and what is different?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F38038-A2EE-4D0C-B71A-097B51138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506" y="1629738"/>
            <a:ext cx="4032448" cy="18391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3843DF-5C48-41C1-B8BE-0E88AB0A37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1546827"/>
            <a:ext cx="2815107" cy="20576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0909DD-6AB7-4709-816D-BEDF25397C2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4038" y="1456168"/>
            <a:ext cx="3348372" cy="21142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0B11B9-4115-47FC-A819-DB11435DF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64651"/>
            <a:ext cx="4032448" cy="18391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0">
                <a:extLst>
                  <a:ext uri="{FF2B5EF4-FFF2-40B4-BE49-F238E27FC236}">
                    <a16:creationId xmlns:a16="http://schemas.microsoft.com/office/drawing/2014/main" id="{5861FB71-98A4-40EF-9A89-5A4A4E67B213}"/>
                  </a:ext>
                </a:extLst>
              </p:cNvPr>
              <p:cNvSpPr txBox="1"/>
              <p:nvPr/>
            </p:nvSpPr>
            <p:spPr>
              <a:xfrm>
                <a:off x="3112544" y="1992536"/>
                <a:ext cx="1443484" cy="885528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Object 10">
                <a:extLst>
                  <a:ext uri="{FF2B5EF4-FFF2-40B4-BE49-F238E27FC236}">
                    <a16:creationId xmlns:a16="http://schemas.microsoft.com/office/drawing/2014/main" id="{5861FB71-98A4-40EF-9A89-5A4A4E67B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2544" y="1992536"/>
                <a:ext cx="1443484" cy="88552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0">
                <a:extLst>
                  <a:ext uri="{FF2B5EF4-FFF2-40B4-BE49-F238E27FC236}">
                    <a16:creationId xmlns:a16="http://schemas.microsoft.com/office/drawing/2014/main" id="{3A2F0B71-DE72-4E8F-BAF1-A9C4F0B59416}"/>
                  </a:ext>
                </a:extLst>
              </p:cNvPr>
              <p:cNvSpPr txBox="1"/>
              <p:nvPr/>
            </p:nvSpPr>
            <p:spPr>
              <a:xfrm>
                <a:off x="7740365" y="2009686"/>
                <a:ext cx="1443484" cy="885528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3" name="Object 10">
                <a:extLst>
                  <a:ext uri="{FF2B5EF4-FFF2-40B4-BE49-F238E27FC236}">
                    <a16:creationId xmlns:a16="http://schemas.microsoft.com/office/drawing/2014/main" id="{3A2F0B71-DE72-4E8F-BAF1-A9C4F0B59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65" y="2009686"/>
                <a:ext cx="1443484" cy="88552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5083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3|1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4|15.9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1|13.1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4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1|10.7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|12.1|16.1|26.8|30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D615C02E-84A5-4EA4-A588-C9AC9DA1582E}"/>
</file>

<file path=customXml/itemProps2.xml><?xml version="1.0" encoding="utf-8"?>
<ds:datastoreItem xmlns:ds="http://schemas.openxmlformats.org/officeDocument/2006/customXml" ds:itemID="{B1B18B3D-5C68-4030-BEF3-6F927E24DA37}">
  <ds:schemaRefs>
    <ds:schemaRef ds:uri="http://schemas.microsoft.com/office/infopath/2007/PartnerControls"/>
    <ds:schemaRef ds:uri="f004d93e-66bb-47c0-8e11-8928414d89ba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2978</TotalTime>
  <Words>275</Words>
  <Application>Microsoft Office PowerPoint</Application>
  <PresentationFormat>On-screen Show (4:3)</PresentationFormat>
  <Paragraphs>63</Paragraphs>
  <Slides>14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Cambria Math</vt:lpstr>
      <vt:lpstr>Myriad Pro</vt:lpstr>
      <vt:lpstr>Open Sans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142</cp:revision>
  <dcterms:created xsi:type="dcterms:W3CDTF">2008-01-11T09:41:35Z</dcterms:created>
  <dcterms:modified xsi:type="dcterms:W3CDTF">2020-08-27T07:20:59Z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