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notesSlides/notesSlide2.xml" ContentType="application/vnd.openxmlformats-officedocument.presentationml.notesSlide+xml"/>
  <Override PartName="/ppt/tags/tag2.xml" ContentType="application/vnd.openxmlformats-officedocument.presentationml.tags+xml"/>
  <Override PartName="/ppt/notesSlides/notesSlide3.xml" ContentType="application/vnd.openxmlformats-officedocument.presentationml.notesSlide+xml"/>
  <Override PartName="/ppt/tags/tag3.xml" ContentType="application/vnd.openxmlformats-officedocument.presentationml.tags+xml"/>
  <Override PartName="/ppt/notesSlides/notesSlide4.xml" ContentType="application/vnd.openxmlformats-officedocument.presentationml.notesSlide+xml"/>
  <Override PartName="/ppt/tags/tag4.xml" ContentType="application/vnd.openxmlformats-officedocument.presentationml.tags+xml"/>
  <Override PartName="/ppt/notesSlides/notesSlide5.xml" ContentType="application/vnd.openxmlformats-officedocument.presentationml.notesSlide+xml"/>
  <Override PartName="/ppt/tags/tag5.xml" ContentType="application/vnd.openxmlformats-officedocument.presentationml.tags+xml"/>
  <Override PartName="/ppt/notesSlides/notesSlide6.xml" ContentType="application/vnd.openxmlformats-officedocument.presentationml.notesSlide+xml"/>
  <Override PartName="/ppt/tags/tag6.xml" ContentType="application/vnd.openxmlformats-officedocument.presentationml.tags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tags/tag7.xml" ContentType="application/vnd.openxmlformats-officedocument.presentationml.tags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3" r:id="rId4"/>
  </p:sldMasterIdLst>
  <p:notesMasterIdLst>
    <p:notesMasterId r:id="rId18"/>
  </p:notesMasterIdLst>
  <p:sldIdLst>
    <p:sldId id="281" r:id="rId5"/>
    <p:sldId id="269" r:id="rId6"/>
    <p:sldId id="270" r:id="rId7"/>
    <p:sldId id="271" r:id="rId8"/>
    <p:sldId id="272" r:id="rId9"/>
    <p:sldId id="273" r:id="rId10"/>
    <p:sldId id="267" r:id="rId11"/>
    <p:sldId id="274" r:id="rId12"/>
    <p:sldId id="276" r:id="rId13"/>
    <p:sldId id="278" r:id="rId14"/>
    <p:sldId id="277" r:id="rId15"/>
    <p:sldId id="279" r:id="rId16"/>
    <p:sldId id="280" r:id="rId1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26C5F"/>
    <a:srgbClr val="3875A1"/>
    <a:srgbClr val="E6E6E6"/>
    <a:srgbClr val="387538"/>
    <a:srgbClr val="3E678B"/>
    <a:srgbClr val="F37A00"/>
    <a:srgbClr val="2C3034"/>
    <a:srgbClr val="AE6FAB"/>
    <a:srgbClr val="93C01F"/>
    <a:srgbClr val="FFDD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8A84D37-DC5C-4D38-89FC-7C729E4EAE29}" v="1" dt="2020-08-26T15:29:11.046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831" autoAdjust="0"/>
    <p:restoredTop sz="93878" autoAdjust="0"/>
  </p:normalViewPr>
  <p:slideViewPr>
    <p:cSldViewPr snapToGrid="0">
      <p:cViewPr varScale="1">
        <p:scale>
          <a:sx n="68" d="100"/>
          <a:sy n="68" d="100"/>
        </p:scale>
        <p:origin x="1434" y="5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 varScale="1">
      <p:scale>
        <a:sx n="100" d="100"/>
        <a:sy n="100" d="100"/>
      </p:scale>
      <p:origin x="0" y="-1050"/>
    </p:cViewPr>
  </p:sorterViewPr>
  <p:notesViewPr>
    <p:cSldViewPr snapToGrid="0">
      <p:cViewPr varScale="1">
        <p:scale>
          <a:sx n="56" d="100"/>
          <a:sy n="56" d="100"/>
        </p:scale>
        <p:origin x="2856" y="7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notesMaster" Target="notesMasters/notesMaster1.xml"/><Relationship Id="rId3" Type="http://schemas.openxmlformats.org/officeDocument/2006/relationships/customXml" Target="../customXml/item3.xml"/><Relationship Id="rId21" Type="http://schemas.openxmlformats.org/officeDocument/2006/relationships/theme" Target="theme/theme1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viewProps" Target="view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microsoft.com/office/2015/10/relationships/revisionInfo" Target="revisionInfo.xml"/><Relationship Id="rId10" Type="http://schemas.openxmlformats.org/officeDocument/2006/relationships/slide" Target="slides/slide6.xml"/><Relationship Id="rId19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CEA5C6-5C5E-4449-B4C3-BA826E36E879}" type="datetimeFigureOut">
              <a:rPr lang="en-GB" smtClean="0"/>
              <a:t>26/08/2020</a:t>
            </a:fld>
            <a:endParaRPr lang="en-GB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A7C8E8A-85C7-47BD-AFEA-C0DF946DDB8F}" type="slidenum">
              <a:rPr lang="en-GB" smtClean="0"/>
              <a:t>‹#›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145638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97577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11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32930685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12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097446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3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1271614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4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0248752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5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2773805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6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65412509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42491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59624809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A7C8E8A-85C7-47BD-AFEA-C0DF946DDB8F}" type="slidenum">
              <a:rPr lang="en-GB" smtClean="0"/>
              <a:t>9</a:t>
            </a:fld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47051829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389296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457200" y="1237880"/>
            <a:ext cx="4546847" cy="3121056"/>
          </a:xfrm>
        </p:spPr>
        <p:txBody>
          <a:bodyPr/>
          <a:lstStyle>
            <a:lvl1pPr marL="0" indent="0">
              <a:buNone/>
              <a:defRPr sz="4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dirty="0"/>
              <a:t>Click to edit Master subtitle style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32D450C-6B8D-48E5-ADDD-16A31DF194C5}"/>
              </a:ext>
            </a:extLst>
          </p:cNvPr>
          <p:cNvSpPr txBox="1"/>
          <p:nvPr userDrawn="1"/>
        </p:nvSpPr>
        <p:spPr>
          <a:xfrm>
            <a:off x="465513" y="381098"/>
            <a:ext cx="45468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Primary maths lessons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during school closures 2020</a:t>
            </a:r>
          </a:p>
        </p:txBody>
      </p:sp>
    </p:spTree>
    <p:extLst>
      <p:ext uri="{BB962C8B-B14F-4D97-AF65-F5344CB8AC3E}">
        <p14:creationId xmlns:p14="http://schemas.microsoft.com/office/powerpoint/2010/main" val="128622545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Canvas" preserve="1" userDrawn="1">
  <p:cSld name="Blank Canva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2"/>
          <p:cNvSpPr txBox="1">
            <a:spLocks noGrp="1"/>
          </p:cNvSpPr>
          <p:nvPr>
            <p:ph type="body" idx="1"/>
          </p:nvPr>
        </p:nvSpPr>
        <p:spPr>
          <a:xfrm>
            <a:off x="1" y="0"/>
            <a:ext cx="9144000" cy="630000"/>
          </a:xfrm>
          <a:prstGeom prst="rect">
            <a:avLst/>
          </a:prstGeom>
          <a:solidFill>
            <a:srgbClr val="82CBDD"/>
          </a:solidFill>
          <a:ln>
            <a:noFill/>
          </a:ln>
        </p:spPr>
        <p:txBody>
          <a:bodyPr spcFirstLastPara="1" wrap="square" lIns="180000" tIns="45700" rIns="180000" bIns="45700" anchor="ctr" anchorCtr="0">
            <a:noAutofit/>
          </a:bodyPr>
          <a:lstStyle>
            <a:lvl1pPr marL="457200" lvl="0" indent="-228600" algn="r">
              <a:spcBef>
                <a:spcPts val="420"/>
              </a:spcBef>
              <a:spcAft>
                <a:spcPts val="0"/>
              </a:spcAft>
              <a:buSzPts val="1400"/>
              <a:buNone/>
              <a:defRPr sz="2100">
                <a:solidFill>
                  <a:srgbClr val="82CBDD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SzPts val="1800"/>
              <a:buChar char="–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9pPr>
          </a:lstStyle>
          <a:p>
            <a:pPr marL="457200" marR="0" lvl="0" indent="-228600" algn="r" defTabSz="914400" rtl="0" eaLnBrk="1" fontAlgn="auto" latinLnBrk="0" hangingPunct="1">
              <a:lnSpc>
                <a:spcPct val="100000"/>
              </a:lnSpc>
              <a:spcBef>
                <a:spcPts val="42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en-GB" sz="2400" dirty="0">
              <a:latin typeface="Myriad Pro" panose="020B0503030403020204" charset="0"/>
            </a:endParaRP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FE49692A-9FF6-4A6A-A1BB-2F13EA8B839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52433" y="54406"/>
            <a:ext cx="7886700" cy="582526"/>
          </a:xfrm>
        </p:spPr>
        <p:txBody>
          <a:bodyPr>
            <a:normAutofit/>
          </a:bodyPr>
          <a:lstStyle>
            <a:lvl1pPr algn="r">
              <a:defRPr sz="2400" b="0">
                <a:solidFill>
                  <a:schemeClr val="tx1"/>
                </a:solidFill>
                <a:latin typeface="Myriad Pro" panose="020B0503030403020204" pitchFamily="34" charset="0"/>
              </a:defRPr>
            </a:lvl1pPr>
          </a:lstStyle>
          <a:p>
            <a:r>
              <a:rPr lang="en-US" dirty="0"/>
              <a:t>[Insert title here]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0541383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A1D5FAB-92D0-4B75-9849-67CDAA9DC3B8}"/>
              </a:ext>
            </a:extLst>
          </p:cNvPr>
          <p:cNvSpPr txBox="1"/>
          <p:nvPr userDrawn="1"/>
        </p:nvSpPr>
        <p:spPr>
          <a:xfrm>
            <a:off x="465514" y="2191818"/>
            <a:ext cx="42130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The video lesson and teacher guide linked to this presentation are at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D0175FE-A09C-40EE-B580-1CFB0E1E8F1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65139" y="2860236"/>
            <a:ext cx="4106862" cy="45720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[Comms to insert URL here]</a:t>
            </a:r>
          </a:p>
        </p:txBody>
      </p:sp>
    </p:spTree>
    <p:extLst>
      <p:ext uri="{BB962C8B-B14F-4D97-AF65-F5344CB8AC3E}">
        <p14:creationId xmlns:p14="http://schemas.microsoft.com/office/powerpoint/2010/main" val="203189755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27DB16D-6641-4EB0-A001-D3414ADF6C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5825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8922F2A-0641-4D3B-A3ED-EF93432FBC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180407"/>
            <a:ext cx="7886700" cy="49965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1815A7-A59A-4954-B9FA-C4294D584BB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2C95C026-08C9-4B34-900E-A796AD91033C}" type="datetimeFigureOut">
              <a:rPr kumimoji="0" lang="en-GB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26/08/2020</a:t>
            </a:fld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F2A56B-3936-4F67-83F4-DA8D8C5ACA3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D98230-5C29-4173-8FB8-EF447AC2824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C456067-5DCC-4FA4-963E-25DDD588CAA1}" type="slidenum">
              <a:rPr kumimoji="0" lang="en-GB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‹#›</a:t>
            </a:fld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8520765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4" r:id="rId1"/>
    <p:sldLayoutId id="2147483665" r:id="rId2"/>
    <p:sldLayoutId id="2147483666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700" b="1" kern="1200">
          <a:solidFill>
            <a:srgbClr val="585858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585858"/>
        </a:buClr>
        <a:buFont typeface="Arial" panose="020B0604020202020204" pitchFamily="34" charset="0"/>
        <a:buChar char="•"/>
        <a:defRPr sz="24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20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8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wmf"/><Relationship Id="rId3" Type="http://schemas.openxmlformats.org/officeDocument/2006/relationships/notesSlide" Target="../notesSlides/notesSlide9.xml"/><Relationship Id="rId7" Type="http://schemas.openxmlformats.org/officeDocument/2006/relationships/image" Target="../media/image11.wm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Relationship Id="rId6" Type="http://schemas.openxmlformats.org/officeDocument/2006/relationships/image" Target="../media/image10.wmf"/><Relationship Id="rId5" Type="http://schemas.openxmlformats.org/officeDocument/2006/relationships/image" Target="../media/image9.wmf"/><Relationship Id="rId4" Type="http://schemas.openxmlformats.org/officeDocument/2006/relationships/image" Target="../media/image8.png"/><Relationship Id="rId9" Type="http://schemas.openxmlformats.org/officeDocument/2006/relationships/image" Target="../media/image13.w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ncetm.org.uk/classroom-resources/vl-lower-key-stage-2-fractions-3-video-lessons/" TargetMode="Externa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4" Type="http://schemas.openxmlformats.org/officeDocument/2006/relationships/image" Target="../media/image3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4" Type="http://schemas.openxmlformats.org/officeDocument/2006/relationships/image" Target="../media/image3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4" Type="http://schemas.openxmlformats.org/officeDocument/2006/relationships/image" Target="../media/image3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>
            <a:extLst>
              <a:ext uri="{FF2B5EF4-FFF2-40B4-BE49-F238E27FC236}">
                <a16:creationId xmlns:a16="http://schemas.microsoft.com/office/drawing/2014/main" id="{FF00D651-F99E-4039-806D-ECCB3455B11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/>
              <a:t>LKS2 Fractions 3 Lesson 9</a:t>
            </a:r>
          </a:p>
        </p:txBody>
      </p:sp>
    </p:spTree>
    <p:extLst>
      <p:ext uri="{BB962C8B-B14F-4D97-AF65-F5344CB8AC3E}">
        <p14:creationId xmlns:p14="http://schemas.microsoft.com/office/powerpoint/2010/main" val="58984716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F61966FC-2246-4652-80D4-BAE21C1A609C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DC997EF-189B-4C0D-891C-767B5EEF0B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F1EA9F2F-5BD3-4ECB-9D9B-2DBB6C262C45}"/>
              </a:ext>
            </a:extLst>
          </p:cNvPr>
          <p:cNvSpPr txBox="1"/>
          <p:nvPr/>
        </p:nvSpPr>
        <p:spPr>
          <a:xfrm>
            <a:off x="0" y="1120861"/>
            <a:ext cx="9143999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dirty="0">
                <a:latin typeface="Arial" panose="020B0604020202020204" pitchFamily="34" charset="0"/>
                <a:cs typeface="Arial" panose="020B0604020202020204" pitchFamily="34" charset="0"/>
              </a:rPr>
              <a:t>Meg and Raz estimate what fraction of the oval is yellow.</a:t>
            </a: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C404F47D-A2B9-419B-81BD-BF67BE36F45D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015714" y="1853720"/>
            <a:ext cx="5112573" cy="2562522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878138" y="4524375"/>
            <a:ext cx="850900" cy="558800"/>
          </a:xfrm>
          <a:prstGeom prst="rect">
            <a:avLst/>
          </a:prstGeom>
        </p:spPr>
      </p:pic>
      <p:pic>
        <p:nvPicPr>
          <p:cNvPr id="11" name="Image 10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5484813" y="4524375"/>
            <a:ext cx="838200" cy="558800"/>
          </a:xfrm>
          <a:prstGeom prst="rect">
            <a:avLst/>
          </a:prstGeom>
        </p:spPr>
      </p:pic>
      <p:pic>
        <p:nvPicPr>
          <p:cNvPr id="12" name="Image 11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2368550" y="5303838"/>
            <a:ext cx="4406900" cy="342900"/>
          </a:xfrm>
          <a:prstGeom prst="rect">
            <a:avLst/>
          </a:prstGeom>
        </p:spPr>
      </p:pic>
      <p:pic>
        <p:nvPicPr>
          <p:cNvPr id="14" name="Image 13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230563" y="2766681"/>
            <a:ext cx="228600" cy="736600"/>
          </a:xfrm>
          <a:prstGeom prst="rect">
            <a:avLst/>
          </a:prstGeom>
        </p:spPr>
      </p:pic>
      <p:pic>
        <p:nvPicPr>
          <p:cNvPr id="16" name="Image 15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2336800" y="5303838"/>
            <a:ext cx="4470400" cy="342900"/>
          </a:xfrm>
          <a:prstGeom prst="rect">
            <a:avLst/>
          </a:prstGeom>
        </p:spPr>
      </p:pic>
      <p:sp>
        <p:nvSpPr>
          <p:cNvPr id="18" name="Rectangle 17">
            <a:extLst>
              <a:ext uri="{FF2B5EF4-FFF2-40B4-BE49-F238E27FC236}">
                <a16:creationId xmlns:a16="http://schemas.microsoft.com/office/drawing/2014/main" id="{70D01252-E1BE-45BD-B95E-89B516EDD433}"/>
              </a:ext>
            </a:extLst>
          </p:cNvPr>
          <p:cNvSpPr/>
          <p:nvPr/>
        </p:nvSpPr>
        <p:spPr>
          <a:xfrm>
            <a:off x="3887333" y="4425543"/>
            <a:ext cx="444911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GB" sz="4400" dirty="0">
                <a:solidFill>
                  <a:srgbClr val="008000"/>
                </a:solidFill>
                <a:latin typeface="Arial" panose="020B0604020202020204" pitchFamily="34" charset="0"/>
                <a:ea typeface="Times New Roman" panose="02020603050405020304" pitchFamily="18" charset="0"/>
                <a:cs typeface="Arial" panose="020B0604020202020204" pitchFamily="34" charset="0"/>
                <a:sym typeface="Wingdings" panose="05000000000000000000" pitchFamily="2" charset="2"/>
              </a:rPr>
              <a:t></a:t>
            </a:r>
            <a:endParaRPr lang="en-GB" sz="4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1322419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5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15E39DF-3321-4500-B67B-E25258E8BAA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DFBED730-6C25-4B10-A4A9-AD38C689E7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extBox 2"/>
          <p:cNvSpPr txBox="1"/>
          <p:nvPr/>
        </p:nvSpPr>
        <p:spPr>
          <a:xfrm>
            <a:off x="0" y="837432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Practice activity</a:t>
            </a:r>
          </a:p>
        </p:txBody>
      </p:sp>
      <p:pic>
        <p:nvPicPr>
          <p:cNvPr id="2050" name="Picture 2" descr="Olympia Enamel Dinner Plates 245mm (Pack of 6) - GM512 - Buy ...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88640" y="1961264"/>
            <a:ext cx="3711887" cy="37118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80936609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7F267DC6-745B-4329-9B1C-E37EB3F58AA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931A31F0-AB16-41F4-B0B6-A5D39411E04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3" name="Picture 2" descr="Olympia Enamel Dinner Plates 245mm (Pack of 6) - GM512 - Buy ..."/>
          <p:cNvPicPr>
            <a:picLocks noChangeAspect="1" noChangeArrowheads="1"/>
          </p:cNvPicPr>
          <p:nvPr/>
        </p:nvPicPr>
        <p:blipFill>
          <a:blip r:embed="rId3" cstate="hq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755" y="1373436"/>
            <a:ext cx="2393022" cy="23930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0" y="702522"/>
            <a:ext cx="9144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2400" b="1" dirty="0">
                <a:latin typeface="Arial" panose="020B0604020202020204" pitchFamily="34" charset="0"/>
                <a:cs typeface="Arial" panose="020B0604020202020204" pitchFamily="34" charset="0"/>
              </a:rPr>
              <a:t>Are you ready for a challenge?</a:t>
            </a:r>
          </a:p>
        </p:txBody>
      </p:sp>
      <p:sp>
        <p:nvSpPr>
          <p:cNvPr id="6" name="Rectangle 5"/>
          <p:cNvSpPr/>
          <p:nvPr/>
        </p:nvSpPr>
        <p:spPr>
          <a:xfrm>
            <a:off x="3483429" y="2326567"/>
            <a:ext cx="5421086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What would happen if you used bigger biscuits?</a:t>
            </a:r>
          </a:p>
        </p:txBody>
      </p:sp>
      <p:sp>
        <p:nvSpPr>
          <p:cNvPr id="7" name="Rectangle 6"/>
          <p:cNvSpPr/>
          <p:nvPr/>
        </p:nvSpPr>
        <p:spPr>
          <a:xfrm>
            <a:off x="3679371" y="4213164"/>
            <a:ext cx="5029200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sz="2800" dirty="0">
                <a:latin typeface="Arial" panose="020B0604020202020204" pitchFamily="34" charset="0"/>
                <a:cs typeface="Arial" panose="020B0604020202020204" pitchFamily="34" charset="0"/>
              </a:rPr>
              <a:t>Can you use a range of different-sized biscuits together? Why?</a:t>
            </a:r>
          </a:p>
        </p:txBody>
      </p:sp>
      <p:pic>
        <p:nvPicPr>
          <p:cNvPr id="2050" name="Picture 2" descr="Basic biscuit dough recipe | BBC Good Food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1673" y="4368772"/>
            <a:ext cx="2274104" cy="206736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26794079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64A6307-6301-4F82-8443-E6BAAAA17E13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GB" dirty="0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https://www.ncetm.org.uk/classroom-resources/vl-lower-key-stage-2-fractions-3-video-lessons/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22305359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6654BF4-3AEB-4FCF-96DF-1CAC737BB09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DBF8867A-FD6E-4B83-AC45-5C569D98CC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9AED322-7C3B-42D7-8D7F-A97B3C5C7A3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4456" y="1064747"/>
            <a:ext cx="6135088" cy="472850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55033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 Placeholder 7">
            <a:extLst>
              <a:ext uri="{FF2B5EF4-FFF2-40B4-BE49-F238E27FC236}">
                <a16:creationId xmlns:a16="http://schemas.microsoft.com/office/drawing/2014/main" id="{8875A2AD-C7C9-47F9-8D12-B3454B8A190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1798C75E-F8A6-4A98-9215-CA025E4896E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35542" y="1294398"/>
            <a:ext cx="6257925" cy="2247900"/>
          </a:xfrm>
          <a:prstGeom prst="rect">
            <a:avLst/>
          </a:prstGeom>
        </p:spPr>
      </p:pic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55354620"/>
              </p:ext>
            </p:extLst>
          </p:nvPr>
        </p:nvGraphicFramePr>
        <p:xfrm>
          <a:off x="1797461" y="4380831"/>
          <a:ext cx="6096006" cy="56592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8667">
                  <a:extLst>
                    <a:ext uri="{9D8B030D-6E8A-4147-A177-3AD203B41FA5}">
                      <a16:colId xmlns:a16="http://schemas.microsoft.com/office/drawing/2014/main" val="3589188859"/>
                    </a:ext>
                  </a:extLst>
                </a:gridCol>
                <a:gridCol w="338667">
                  <a:extLst>
                    <a:ext uri="{9D8B030D-6E8A-4147-A177-3AD203B41FA5}">
                      <a16:colId xmlns:a16="http://schemas.microsoft.com/office/drawing/2014/main" val="3162142477"/>
                    </a:ext>
                  </a:extLst>
                </a:gridCol>
                <a:gridCol w="338667">
                  <a:extLst>
                    <a:ext uri="{9D8B030D-6E8A-4147-A177-3AD203B41FA5}">
                      <a16:colId xmlns:a16="http://schemas.microsoft.com/office/drawing/2014/main" val="3078981068"/>
                    </a:ext>
                  </a:extLst>
                </a:gridCol>
                <a:gridCol w="338667">
                  <a:extLst>
                    <a:ext uri="{9D8B030D-6E8A-4147-A177-3AD203B41FA5}">
                      <a16:colId xmlns:a16="http://schemas.microsoft.com/office/drawing/2014/main" val="1052181096"/>
                    </a:ext>
                  </a:extLst>
                </a:gridCol>
                <a:gridCol w="338667">
                  <a:extLst>
                    <a:ext uri="{9D8B030D-6E8A-4147-A177-3AD203B41FA5}">
                      <a16:colId xmlns:a16="http://schemas.microsoft.com/office/drawing/2014/main" val="3285931730"/>
                    </a:ext>
                  </a:extLst>
                </a:gridCol>
                <a:gridCol w="338667">
                  <a:extLst>
                    <a:ext uri="{9D8B030D-6E8A-4147-A177-3AD203B41FA5}">
                      <a16:colId xmlns:a16="http://schemas.microsoft.com/office/drawing/2014/main" val="851469853"/>
                    </a:ext>
                  </a:extLst>
                </a:gridCol>
                <a:gridCol w="338667">
                  <a:extLst>
                    <a:ext uri="{9D8B030D-6E8A-4147-A177-3AD203B41FA5}">
                      <a16:colId xmlns:a16="http://schemas.microsoft.com/office/drawing/2014/main" val="1929856680"/>
                    </a:ext>
                  </a:extLst>
                </a:gridCol>
                <a:gridCol w="338667">
                  <a:extLst>
                    <a:ext uri="{9D8B030D-6E8A-4147-A177-3AD203B41FA5}">
                      <a16:colId xmlns:a16="http://schemas.microsoft.com/office/drawing/2014/main" val="3884329768"/>
                    </a:ext>
                  </a:extLst>
                </a:gridCol>
                <a:gridCol w="338667">
                  <a:extLst>
                    <a:ext uri="{9D8B030D-6E8A-4147-A177-3AD203B41FA5}">
                      <a16:colId xmlns:a16="http://schemas.microsoft.com/office/drawing/2014/main" val="1358420240"/>
                    </a:ext>
                  </a:extLst>
                </a:gridCol>
                <a:gridCol w="338667">
                  <a:extLst>
                    <a:ext uri="{9D8B030D-6E8A-4147-A177-3AD203B41FA5}">
                      <a16:colId xmlns:a16="http://schemas.microsoft.com/office/drawing/2014/main" val="3620484432"/>
                    </a:ext>
                  </a:extLst>
                </a:gridCol>
                <a:gridCol w="338667">
                  <a:extLst>
                    <a:ext uri="{9D8B030D-6E8A-4147-A177-3AD203B41FA5}">
                      <a16:colId xmlns:a16="http://schemas.microsoft.com/office/drawing/2014/main" val="879301309"/>
                    </a:ext>
                  </a:extLst>
                </a:gridCol>
                <a:gridCol w="338667">
                  <a:extLst>
                    <a:ext uri="{9D8B030D-6E8A-4147-A177-3AD203B41FA5}">
                      <a16:colId xmlns:a16="http://schemas.microsoft.com/office/drawing/2014/main" val="4205420986"/>
                    </a:ext>
                  </a:extLst>
                </a:gridCol>
                <a:gridCol w="338667">
                  <a:extLst>
                    <a:ext uri="{9D8B030D-6E8A-4147-A177-3AD203B41FA5}">
                      <a16:colId xmlns:a16="http://schemas.microsoft.com/office/drawing/2014/main" val="1745148018"/>
                    </a:ext>
                  </a:extLst>
                </a:gridCol>
                <a:gridCol w="338667">
                  <a:extLst>
                    <a:ext uri="{9D8B030D-6E8A-4147-A177-3AD203B41FA5}">
                      <a16:colId xmlns:a16="http://schemas.microsoft.com/office/drawing/2014/main" val="2101793273"/>
                    </a:ext>
                  </a:extLst>
                </a:gridCol>
                <a:gridCol w="338667">
                  <a:extLst>
                    <a:ext uri="{9D8B030D-6E8A-4147-A177-3AD203B41FA5}">
                      <a16:colId xmlns:a16="http://schemas.microsoft.com/office/drawing/2014/main" val="3751159099"/>
                    </a:ext>
                  </a:extLst>
                </a:gridCol>
                <a:gridCol w="338667">
                  <a:extLst>
                    <a:ext uri="{9D8B030D-6E8A-4147-A177-3AD203B41FA5}">
                      <a16:colId xmlns:a16="http://schemas.microsoft.com/office/drawing/2014/main" val="854240573"/>
                    </a:ext>
                  </a:extLst>
                </a:gridCol>
                <a:gridCol w="338667">
                  <a:extLst>
                    <a:ext uri="{9D8B030D-6E8A-4147-A177-3AD203B41FA5}">
                      <a16:colId xmlns:a16="http://schemas.microsoft.com/office/drawing/2014/main" val="1257506744"/>
                    </a:ext>
                  </a:extLst>
                </a:gridCol>
                <a:gridCol w="338667">
                  <a:extLst>
                    <a:ext uri="{9D8B030D-6E8A-4147-A177-3AD203B41FA5}">
                      <a16:colId xmlns:a16="http://schemas.microsoft.com/office/drawing/2014/main" val="2126120665"/>
                    </a:ext>
                  </a:extLst>
                </a:gridCol>
              </a:tblGrid>
              <a:tr h="565923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71374508"/>
                  </a:ext>
                </a:extLst>
              </a:tr>
            </a:tbl>
          </a:graphicData>
        </a:graphic>
      </p:graphicFrame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66487868"/>
              </p:ext>
            </p:extLst>
          </p:nvPr>
        </p:nvGraphicFramePr>
        <p:xfrm>
          <a:off x="1797461" y="4380831"/>
          <a:ext cx="6096006" cy="56592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8667">
                  <a:extLst>
                    <a:ext uri="{9D8B030D-6E8A-4147-A177-3AD203B41FA5}">
                      <a16:colId xmlns:a16="http://schemas.microsoft.com/office/drawing/2014/main" val="3589188859"/>
                    </a:ext>
                  </a:extLst>
                </a:gridCol>
                <a:gridCol w="338667">
                  <a:extLst>
                    <a:ext uri="{9D8B030D-6E8A-4147-A177-3AD203B41FA5}">
                      <a16:colId xmlns:a16="http://schemas.microsoft.com/office/drawing/2014/main" val="3162142477"/>
                    </a:ext>
                  </a:extLst>
                </a:gridCol>
                <a:gridCol w="338667">
                  <a:extLst>
                    <a:ext uri="{9D8B030D-6E8A-4147-A177-3AD203B41FA5}">
                      <a16:colId xmlns:a16="http://schemas.microsoft.com/office/drawing/2014/main" val="3078981068"/>
                    </a:ext>
                  </a:extLst>
                </a:gridCol>
                <a:gridCol w="338667">
                  <a:extLst>
                    <a:ext uri="{9D8B030D-6E8A-4147-A177-3AD203B41FA5}">
                      <a16:colId xmlns:a16="http://schemas.microsoft.com/office/drawing/2014/main" val="1052181096"/>
                    </a:ext>
                  </a:extLst>
                </a:gridCol>
                <a:gridCol w="338667">
                  <a:extLst>
                    <a:ext uri="{9D8B030D-6E8A-4147-A177-3AD203B41FA5}">
                      <a16:colId xmlns:a16="http://schemas.microsoft.com/office/drawing/2014/main" val="3285931730"/>
                    </a:ext>
                  </a:extLst>
                </a:gridCol>
                <a:gridCol w="338667">
                  <a:extLst>
                    <a:ext uri="{9D8B030D-6E8A-4147-A177-3AD203B41FA5}">
                      <a16:colId xmlns:a16="http://schemas.microsoft.com/office/drawing/2014/main" val="851469853"/>
                    </a:ext>
                  </a:extLst>
                </a:gridCol>
                <a:gridCol w="338667">
                  <a:extLst>
                    <a:ext uri="{9D8B030D-6E8A-4147-A177-3AD203B41FA5}">
                      <a16:colId xmlns:a16="http://schemas.microsoft.com/office/drawing/2014/main" val="1929856680"/>
                    </a:ext>
                  </a:extLst>
                </a:gridCol>
                <a:gridCol w="338667">
                  <a:extLst>
                    <a:ext uri="{9D8B030D-6E8A-4147-A177-3AD203B41FA5}">
                      <a16:colId xmlns:a16="http://schemas.microsoft.com/office/drawing/2014/main" val="3884329768"/>
                    </a:ext>
                  </a:extLst>
                </a:gridCol>
                <a:gridCol w="338667">
                  <a:extLst>
                    <a:ext uri="{9D8B030D-6E8A-4147-A177-3AD203B41FA5}">
                      <a16:colId xmlns:a16="http://schemas.microsoft.com/office/drawing/2014/main" val="1358420240"/>
                    </a:ext>
                  </a:extLst>
                </a:gridCol>
                <a:gridCol w="338667">
                  <a:extLst>
                    <a:ext uri="{9D8B030D-6E8A-4147-A177-3AD203B41FA5}">
                      <a16:colId xmlns:a16="http://schemas.microsoft.com/office/drawing/2014/main" val="3620484432"/>
                    </a:ext>
                  </a:extLst>
                </a:gridCol>
                <a:gridCol w="338667">
                  <a:extLst>
                    <a:ext uri="{9D8B030D-6E8A-4147-A177-3AD203B41FA5}">
                      <a16:colId xmlns:a16="http://schemas.microsoft.com/office/drawing/2014/main" val="879301309"/>
                    </a:ext>
                  </a:extLst>
                </a:gridCol>
                <a:gridCol w="338667">
                  <a:extLst>
                    <a:ext uri="{9D8B030D-6E8A-4147-A177-3AD203B41FA5}">
                      <a16:colId xmlns:a16="http://schemas.microsoft.com/office/drawing/2014/main" val="4205420986"/>
                    </a:ext>
                  </a:extLst>
                </a:gridCol>
                <a:gridCol w="338667">
                  <a:extLst>
                    <a:ext uri="{9D8B030D-6E8A-4147-A177-3AD203B41FA5}">
                      <a16:colId xmlns:a16="http://schemas.microsoft.com/office/drawing/2014/main" val="1745148018"/>
                    </a:ext>
                  </a:extLst>
                </a:gridCol>
                <a:gridCol w="338667">
                  <a:extLst>
                    <a:ext uri="{9D8B030D-6E8A-4147-A177-3AD203B41FA5}">
                      <a16:colId xmlns:a16="http://schemas.microsoft.com/office/drawing/2014/main" val="2101793273"/>
                    </a:ext>
                  </a:extLst>
                </a:gridCol>
                <a:gridCol w="338667">
                  <a:extLst>
                    <a:ext uri="{9D8B030D-6E8A-4147-A177-3AD203B41FA5}">
                      <a16:colId xmlns:a16="http://schemas.microsoft.com/office/drawing/2014/main" val="3751159099"/>
                    </a:ext>
                  </a:extLst>
                </a:gridCol>
                <a:gridCol w="338667">
                  <a:extLst>
                    <a:ext uri="{9D8B030D-6E8A-4147-A177-3AD203B41FA5}">
                      <a16:colId xmlns:a16="http://schemas.microsoft.com/office/drawing/2014/main" val="854240573"/>
                    </a:ext>
                  </a:extLst>
                </a:gridCol>
                <a:gridCol w="338667">
                  <a:extLst>
                    <a:ext uri="{9D8B030D-6E8A-4147-A177-3AD203B41FA5}">
                      <a16:colId xmlns:a16="http://schemas.microsoft.com/office/drawing/2014/main" val="1257506744"/>
                    </a:ext>
                  </a:extLst>
                </a:gridCol>
                <a:gridCol w="338667">
                  <a:extLst>
                    <a:ext uri="{9D8B030D-6E8A-4147-A177-3AD203B41FA5}">
                      <a16:colId xmlns:a16="http://schemas.microsoft.com/office/drawing/2014/main" val="2126120665"/>
                    </a:ext>
                  </a:extLst>
                </a:gridCol>
              </a:tblGrid>
              <a:tr h="565923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71374508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2113613" y="2233535"/>
            <a:ext cx="64457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/>
              <a:t>1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213320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Table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08862104"/>
              </p:ext>
            </p:extLst>
          </p:nvPr>
        </p:nvGraphicFramePr>
        <p:xfrm>
          <a:off x="1810013" y="4380831"/>
          <a:ext cx="6096006" cy="56592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8667">
                  <a:extLst>
                    <a:ext uri="{9D8B030D-6E8A-4147-A177-3AD203B41FA5}">
                      <a16:colId xmlns:a16="http://schemas.microsoft.com/office/drawing/2014/main" val="3589188859"/>
                    </a:ext>
                  </a:extLst>
                </a:gridCol>
                <a:gridCol w="338667">
                  <a:extLst>
                    <a:ext uri="{9D8B030D-6E8A-4147-A177-3AD203B41FA5}">
                      <a16:colId xmlns:a16="http://schemas.microsoft.com/office/drawing/2014/main" val="3162142477"/>
                    </a:ext>
                  </a:extLst>
                </a:gridCol>
                <a:gridCol w="338667">
                  <a:extLst>
                    <a:ext uri="{9D8B030D-6E8A-4147-A177-3AD203B41FA5}">
                      <a16:colId xmlns:a16="http://schemas.microsoft.com/office/drawing/2014/main" val="3078981068"/>
                    </a:ext>
                  </a:extLst>
                </a:gridCol>
                <a:gridCol w="338667">
                  <a:extLst>
                    <a:ext uri="{9D8B030D-6E8A-4147-A177-3AD203B41FA5}">
                      <a16:colId xmlns:a16="http://schemas.microsoft.com/office/drawing/2014/main" val="1052181096"/>
                    </a:ext>
                  </a:extLst>
                </a:gridCol>
                <a:gridCol w="338667">
                  <a:extLst>
                    <a:ext uri="{9D8B030D-6E8A-4147-A177-3AD203B41FA5}">
                      <a16:colId xmlns:a16="http://schemas.microsoft.com/office/drawing/2014/main" val="3285931730"/>
                    </a:ext>
                  </a:extLst>
                </a:gridCol>
                <a:gridCol w="338667">
                  <a:extLst>
                    <a:ext uri="{9D8B030D-6E8A-4147-A177-3AD203B41FA5}">
                      <a16:colId xmlns:a16="http://schemas.microsoft.com/office/drawing/2014/main" val="851469853"/>
                    </a:ext>
                  </a:extLst>
                </a:gridCol>
                <a:gridCol w="338667">
                  <a:extLst>
                    <a:ext uri="{9D8B030D-6E8A-4147-A177-3AD203B41FA5}">
                      <a16:colId xmlns:a16="http://schemas.microsoft.com/office/drawing/2014/main" val="1929856680"/>
                    </a:ext>
                  </a:extLst>
                </a:gridCol>
                <a:gridCol w="338667">
                  <a:extLst>
                    <a:ext uri="{9D8B030D-6E8A-4147-A177-3AD203B41FA5}">
                      <a16:colId xmlns:a16="http://schemas.microsoft.com/office/drawing/2014/main" val="3884329768"/>
                    </a:ext>
                  </a:extLst>
                </a:gridCol>
                <a:gridCol w="338667">
                  <a:extLst>
                    <a:ext uri="{9D8B030D-6E8A-4147-A177-3AD203B41FA5}">
                      <a16:colId xmlns:a16="http://schemas.microsoft.com/office/drawing/2014/main" val="1358420240"/>
                    </a:ext>
                  </a:extLst>
                </a:gridCol>
                <a:gridCol w="338667">
                  <a:extLst>
                    <a:ext uri="{9D8B030D-6E8A-4147-A177-3AD203B41FA5}">
                      <a16:colId xmlns:a16="http://schemas.microsoft.com/office/drawing/2014/main" val="3620484432"/>
                    </a:ext>
                  </a:extLst>
                </a:gridCol>
                <a:gridCol w="338667">
                  <a:extLst>
                    <a:ext uri="{9D8B030D-6E8A-4147-A177-3AD203B41FA5}">
                      <a16:colId xmlns:a16="http://schemas.microsoft.com/office/drawing/2014/main" val="879301309"/>
                    </a:ext>
                  </a:extLst>
                </a:gridCol>
                <a:gridCol w="338667">
                  <a:extLst>
                    <a:ext uri="{9D8B030D-6E8A-4147-A177-3AD203B41FA5}">
                      <a16:colId xmlns:a16="http://schemas.microsoft.com/office/drawing/2014/main" val="4205420986"/>
                    </a:ext>
                  </a:extLst>
                </a:gridCol>
                <a:gridCol w="338667">
                  <a:extLst>
                    <a:ext uri="{9D8B030D-6E8A-4147-A177-3AD203B41FA5}">
                      <a16:colId xmlns:a16="http://schemas.microsoft.com/office/drawing/2014/main" val="1745148018"/>
                    </a:ext>
                  </a:extLst>
                </a:gridCol>
                <a:gridCol w="338667">
                  <a:extLst>
                    <a:ext uri="{9D8B030D-6E8A-4147-A177-3AD203B41FA5}">
                      <a16:colId xmlns:a16="http://schemas.microsoft.com/office/drawing/2014/main" val="2101793273"/>
                    </a:ext>
                  </a:extLst>
                </a:gridCol>
                <a:gridCol w="338667">
                  <a:extLst>
                    <a:ext uri="{9D8B030D-6E8A-4147-A177-3AD203B41FA5}">
                      <a16:colId xmlns:a16="http://schemas.microsoft.com/office/drawing/2014/main" val="3751159099"/>
                    </a:ext>
                  </a:extLst>
                </a:gridCol>
                <a:gridCol w="338667">
                  <a:extLst>
                    <a:ext uri="{9D8B030D-6E8A-4147-A177-3AD203B41FA5}">
                      <a16:colId xmlns:a16="http://schemas.microsoft.com/office/drawing/2014/main" val="854240573"/>
                    </a:ext>
                  </a:extLst>
                </a:gridCol>
                <a:gridCol w="338667">
                  <a:extLst>
                    <a:ext uri="{9D8B030D-6E8A-4147-A177-3AD203B41FA5}">
                      <a16:colId xmlns:a16="http://schemas.microsoft.com/office/drawing/2014/main" val="1257506744"/>
                    </a:ext>
                  </a:extLst>
                </a:gridCol>
                <a:gridCol w="338667">
                  <a:extLst>
                    <a:ext uri="{9D8B030D-6E8A-4147-A177-3AD203B41FA5}">
                      <a16:colId xmlns:a16="http://schemas.microsoft.com/office/drawing/2014/main" val="2126120665"/>
                    </a:ext>
                  </a:extLst>
                </a:gridCol>
              </a:tblGrid>
              <a:tr h="565923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71374508"/>
                  </a:ext>
                </a:extLst>
              </a:tr>
            </a:tbl>
          </a:graphicData>
        </a:graphic>
      </p:graphicFrame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ED611807-701B-47CC-A55C-C82E629F9E5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8" name="Title 7">
            <a:extLst>
              <a:ext uri="{FF2B5EF4-FFF2-40B4-BE49-F238E27FC236}">
                <a16:creationId xmlns:a16="http://schemas.microsoft.com/office/drawing/2014/main" id="{4A31F2CA-054E-49B3-8901-149008B2CB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35542" y="1294398"/>
            <a:ext cx="6257925" cy="2247900"/>
          </a:xfrm>
          <a:prstGeom prst="rect">
            <a:avLst/>
          </a:prstGeom>
        </p:spPr>
      </p:pic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98014824"/>
              </p:ext>
            </p:extLst>
          </p:nvPr>
        </p:nvGraphicFramePr>
        <p:xfrm>
          <a:off x="1810013" y="4380831"/>
          <a:ext cx="6096006" cy="56592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8667">
                  <a:extLst>
                    <a:ext uri="{9D8B030D-6E8A-4147-A177-3AD203B41FA5}">
                      <a16:colId xmlns:a16="http://schemas.microsoft.com/office/drawing/2014/main" val="3589188859"/>
                    </a:ext>
                  </a:extLst>
                </a:gridCol>
                <a:gridCol w="338667">
                  <a:extLst>
                    <a:ext uri="{9D8B030D-6E8A-4147-A177-3AD203B41FA5}">
                      <a16:colId xmlns:a16="http://schemas.microsoft.com/office/drawing/2014/main" val="3162142477"/>
                    </a:ext>
                  </a:extLst>
                </a:gridCol>
                <a:gridCol w="338667">
                  <a:extLst>
                    <a:ext uri="{9D8B030D-6E8A-4147-A177-3AD203B41FA5}">
                      <a16:colId xmlns:a16="http://schemas.microsoft.com/office/drawing/2014/main" val="3078981068"/>
                    </a:ext>
                  </a:extLst>
                </a:gridCol>
                <a:gridCol w="338667">
                  <a:extLst>
                    <a:ext uri="{9D8B030D-6E8A-4147-A177-3AD203B41FA5}">
                      <a16:colId xmlns:a16="http://schemas.microsoft.com/office/drawing/2014/main" val="1052181096"/>
                    </a:ext>
                  </a:extLst>
                </a:gridCol>
                <a:gridCol w="338667">
                  <a:extLst>
                    <a:ext uri="{9D8B030D-6E8A-4147-A177-3AD203B41FA5}">
                      <a16:colId xmlns:a16="http://schemas.microsoft.com/office/drawing/2014/main" val="3285931730"/>
                    </a:ext>
                  </a:extLst>
                </a:gridCol>
                <a:gridCol w="338667">
                  <a:extLst>
                    <a:ext uri="{9D8B030D-6E8A-4147-A177-3AD203B41FA5}">
                      <a16:colId xmlns:a16="http://schemas.microsoft.com/office/drawing/2014/main" val="851469853"/>
                    </a:ext>
                  </a:extLst>
                </a:gridCol>
                <a:gridCol w="338667">
                  <a:extLst>
                    <a:ext uri="{9D8B030D-6E8A-4147-A177-3AD203B41FA5}">
                      <a16:colId xmlns:a16="http://schemas.microsoft.com/office/drawing/2014/main" val="1929856680"/>
                    </a:ext>
                  </a:extLst>
                </a:gridCol>
                <a:gridCol w="338667">
                  <a:extLst>
                    <a:ext uri="{9D8B030D-6E8A-4147-A177-3AD203B41FA5}">
                      <a16:colId xmlns:a16="http://schemas.microsoft.com/office/drawing/2014/main" val="3884329768"/>
                    </a:ext>
                  </a:extLst>
                </a:gridCol>
                <a:gridCol w="338667">
                  <a:extLst>
                    <a:ext uri="{9D8B030D-6E8A-4147-A177-3AD203B41FA5}">
                      <a16:colId xmlns:a16="http://schemas.microsoft.com/office/drawing/2014/main" val="1358420240"/>
                    </a:ext>
                  </a:extLst>
                </a:gridCol>
                <a:gridCol w="338667">
                  <a:extLst>
                    <a:ext uri="{9D8B030D-6E8A-4147-A177-3AD203B41FA5}">
                      <a16:colId xmlns:a16="http://schemas.microsoft.com/office/drawing/2014/main" val="3620484432"/>
                    </a:ext>
                  </a:extLst>
                </a:gridCol>
                <a:gridCol w="338667">
                  <a:extLst>
                    <a:ext uri="{9D8B030D-6E8A-4147-A177-3AD203B41FA5}">
                      <a16:colId xmlns:a16="http://schemas.microsoft.com/office/drawing/2014/main" val="879301309"/>
                    </a:ext>
                  </a:extLst>
                </a:gridCol>
                <a:gridCol w="338667">
                  <a:extLst>
                    <a:ext uri="{9D8B030D-6E8A-4147-A177-3AD203B41FA5}">
                      <a16:colId xmlns:a16="http://schemas.microsoft.com/office/drawing/2014/main" val="4205420986"/>
                    </a:ext>
                  </a:extLst>
                </a:gridCol>
                <a:gridCol w="338667">
                  <a:extLst>
                    <a:ext uri="{9D8B030D-6E8A-4147-A177-3AD203B41FA5}">
                      <a16:colId xmlns:a16="http://schemas.microsoft.com/office/drawing/2014/main" val="1745148018"/>
                    </a:ext>
                  </a:extLst>
                </a:gridCol>
                <a:gridCol w="338667">
                  <a:extLst>
                    <a:ext uri="{9D8B030D-6E8A-4147-A177-3AD203B41FA5}">
                      <a16:colId xmlns:a16="http://schemas.microsoft.com/office/drawing/2014/main" val="2101793273"/>
                    </a:ext>
                  </a:extLst>
                </a:gridCol>
                <a:gridCol w="338667">
                  <a:extLst>
                    <a:ext uri="{9D8B030D-6E8A-4147-A177-3AD203B41FA5}">
                      <a16:colId xmlns:a16="http://schemas.microsoft.com/office/drawing/2014/main" val="3751159099"/>
                    </a:ext>
                  </a:extLst>
                </a:gridCol>
                <a:gridCol w="338667">
                  <a:extLst>
                    <a:ext uri="{9D8B030D-6E8A-4147-A177-3AD203B41FA5}">
                      <a16:colId xmlns:a16="http://schemas.microsoft.com/office/drawing/2014/main" val="854240573"/>
                    </a:ext>
                  </a:extLst>
                </a:gridCol>
                <a:gridCol w="338667">
                  <a:extLst>
                    <a:ext uri="{9D8B030D-6E8A-4147-A177-3AD203B41FA5}">
                      <a16:colId xmlns:a16="http://schemas.microsoft.com/office/drawing/2014/main" val="1257506744"/>
                    </a:ext>
                  </a:extLst>
                </a:gridCol>
                <a:gridCol w="338667">
                  <a:extLst>
                    <a:ext uri="{9D8B030D-6E8A-4147-A177-3AD203B41FA5}">
                      <a16:colId xmlns:a16="http://schemas.microsoft.com/office/drawing/2014/main" val="2126120665"/>
                    </a:ext>
                  </a:extLst>
                </a:gridCol>
              </a:tblGrid>
              <a:tr h="565923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71374508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2113613" y="2233535"/>
            <a:ext cx="64457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latin typeface="Myriad Pro" panose="020B0503030403020204" pitchFamily="34" charset="0"/>
              </a:rPr>
              <a:t>1</a:t>
            </a:r>
          </a:p>
        </p:txBody>
      </p:sp>
      <p:sp>
        <p:nvSpPr>
          <p:cNvPr id="6" name="Rectangle 5"/>
          <p:cNvSpPr/>
          <p:nvPr/>
        </p:nvSpPr>
        <p:spPr>
          <a:xfrm>
            <a:off x="3719998" y="2268447"/>
            <a:ext cx="47481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sz="4400" dirty="0">
                <a:latin typeface="Myriad Pro" panose="020B0503030403020204" pitchFamily="34" charset="0"/>
              </a:rPr>
              <a:t>4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546069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ED48405A-9265-4C6A-A605-16F92FECDA8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935050F4-8AD7-4455-BDCB-DDC98EF621C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graphicFrame>
        <p:nvGraphicFramePr>
          <p:cNvPr id="8" name="Table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569213"/>
              </p:ext>
            </p:extLst>
          </p:nvPr>
        </p:nvGraphicFramePr>
        <p:xfrm>
          <a:off x="1797461" y="4380831"/>
          <a:ext cx="6096006" cy="56592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8667">
                  <a:extLst>
                    <a:ext uri="{9D8B030D-6E8A-4147-A177-3AD203B41FA5}">
                      <a16:colId xmlns:a16="http://schemas.microsoft.com/office/drawing/2014/main" val="3589188859"/>
                    </a:ext>
                  </a:extLst>
                </a:gridCol>
                <a:gridCol w="338667">
                  <a:extLst>
                    <a:ext uri="{9D8B030D-6E8A-4147-A177-3AD203B41FA5}">
                      <a16:colId xmlns:a16="http://schemas.microsoft.com/office/drawing/2014/main" val="3162142477"/>
                    </a:ext>
                  </a:extLst>
                </a:gridCol>
                <a:gridCol w="338667">
                  <a:extLst>
                    <a:ext uri="{9D8B030D-6E8A-4147-A177-3AD203B41FA5}">
                      <a16:colId xmlns:a16="http://schemas.microsoft.com/office/drawing/2014/main" val="3078981068"/>
                    </a:ext>
                  </a:extLst>
                </a:gridCol>
                <a:gridCol w="338667">
                  <a:extLst>
                    <a:ext uri="{9D8B030D-6E8A-4147-A177-3AD203B41FA5}">
                      <a16:colId xmlns:a16="http://schemas.microsoft.com/office/drawing/2014/main" val="1052181096"/>
                    </a:ext>
                  </a:extLst>
                </a:gridCol>
                <a:gridCol w="338667">
                  <a:extLst>
                    <a:ext uri="{9D8B030D-6E8A-4147-A177-3AD203B41FA5}">
                      <a16:colId xmlns:a16="http://schemas.microsoft.com/office/drawing/2014/main" val="3285931730"/>
                    </a:ext>
                  </a:extLst>
                </a:gridCol>
                <a:gridCol w="338667">
                  <a:extLst>
                    <a:ext uri="{9D8B030D-6E8A-4147-A177-3AD203B41FA5}">
                      <a16:colId xmlns:a16="http://schemas.microsoft.com/office/drawing/2014/main" val="851469853"/>
                    </a:ext>
                  </a:extLst>
                </a:gridCol>
                <a:gridCol w="338667">
                  <a:extLst>
                    <a:ext uri="{9D8B030D-6E8A-4147-A177-3AD203B41FA5}">
                      <a16:colId xmlns:a16="http://schemas.microsoft.com/office/drawing/2014/main" val="1929856680"/>
                    </a:ext>
                  </a:extLst>
                </a:gridCol>
                <a:gridCol w="338667">
                  <a:extLst>
                    <a:ext uri="{9D8B030D-6E8A-4147-A177-3AD203B41FA5}">
                      <a16:colId xmlns:a16="http://schemas.microsoft.com/office/drawing/2014/main" val="3884329768"/>
                    </a:ext>
                  </a:extLst>
                </a:gridCol>
                <a:gridCol w="338667">
                  <a:extLst>
                    <a:ext uri="{9D8B030D-6E8A-4147-A177-3AD203B41FA5}">
                      <a16:colId xmlns:a16="http://schemas.microsoft.com/office/drawing/2014/main" val="1358420240"/>
                    </a:ext>
                  </a:extLst>
                </a:gridCol>
                <a:gridCol w="338667">
                  <a:extLst>
                    <a:ext uri="{9D8B030D-6E8A-4147-A177-3AD203B41FA5}">
                      <a16:colId xmlns:a16="http://schemas.microsoft.com/office/drawing/2014/main" val="3620484432"/>
                    </a:ext>
                  </a:extLst>
                </a:gridCol>
                <a:gridCol w="338667">
                  <a:extLst>
                    <a:ext uri="{9D8B030D-6E8A-4147-A177-3AD203B41FA5}">
                      <a16:colId xmlns:a16="http://schemas.microsoft.com/office/drawing/2014/main" val="879301309"/>
                    </a:ext>
                  </a:extLst>
                </a:gridCol>
                <a:gridCol w="338667">
                  <a:extLst>
                    <a:ext uri="{9D8B030D-6E8A-4147-A177-3AD203B41FA5}">
                      <a16:colId xmlns:a16="http://schemas.microsoft.com/office/drawing/2014/main" val="4205420986"/>
                    </a:ext>
                  </a:extLst>
                </a:gridCol>
                <a:gridCol w="338667">
                  <a:extLst>
                    <a:ext uri="{9D8B030D-6E8A-4147-A177-3AD203B41FA5}">
                      <a16:colId xmlns:a16="http://schemas.microsoft.com/office/drawing/2014/main" val="1745148018"/>
                    </a:ext>
                  </a:extLst>
                </a:gridCol>
                <a:gridCol w="338667">
                  <a:extLst>
                    <a:ext uri="{9D8B030D-6E8A-4147-A177-3AD203B41FA5}">
                      <a16:colId xmlns:a16="http://schemas.microsoft.com/office/drawing/2014/main" val="2101793273"/>
                    </a:ext>
                  </a:extLst>
                </a:gridCol>
                <a:gridCol w="338667">
                  <a:extLst>
                    <a:ext uri="{9D8B030D-6E8A-4147-A177-3AD203B41FA5}">
                      <a16:colId xmlns:a16="http://schemas.microsoft.com/office/drawing/2014/main" val="3751159099"/>
                    </a:ext>
                  </a:extLst>
                </a:gridCol>
                <a:gridCol w="338667">
                  <a:extLst>
                    <a:ext uri="{9D8B030D-6E8A-4147-A177-3AD203B41FA5}">
                      <a16:colId xmlns:a16="http://schemas.microsoft.com/office/drawing/2014/main" val="854240573"/>
                    </a:ext>
                  </a:extLst>
                </a:gridCol>
                <a:gridCol w="338667">
                  <a:extLst>
                    <a:ext uri="{9D8B030D-6E8A-4147-A177-3AD203B41FA5}">
                      <a16:colId xmlns:a16="http://schemas.microsoft.com/office/drawing/2014/main" val="1257506744"/>
                    </a:ext>
                  </a:extLst>
                </a:gridCol>
                <a:gridCol w="338667">
                  <a:extLst>
                    <a:ext uri="{9D8B030D-6E8A-4147-A177-3AD203B41FA5}">
                      <a16:colId xmlns:a16="http://schemas.microsoft.com/office/drawing/2014/main" val="2126120665"/>
                    </a:ext>
                  </a:extLst>
                </a:gridCol>
              </a:tblGrid>
              <a:tr h="565923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71374508"/>
                  </a:ext>
                </a:extLst>
              </a:tr>
            </a:tbl>
          </a:graphicData>
        </a:graphic>
      </p:graphicFrame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35542" y="1294398"/>
            <a:ext cx="6257925" cy="2247900"/>
          </a:xfrm>
          <a:prstGeom prst="rect">
            <a:avLst/>
          </a:prstGeom>
        </p:spPr>
      </p:pic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347353000"/>
              </p:ext>
            </p:extLst>
          </p:nvPr>
        </p:nvGraphicFramePr>
        <p:xfrm>
          <a:off x="1797461" y="4380831"/>
          <a:ext cx="6096006" cy="56592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8667">
                  <a:extLst>
                    <a:ext uri="{9D8B030D-6E8A-4147-A177-3AD203B41FA5}">
                      <a16:colId xmlns:a16="http://schemas.microsoft.com/office/drawing/2014/main" val="3589188859"/>
                    </a:ext>
                  </a:extLst>
                </a:gridCol>
                <a:gridCol w="338667">
                  <a:extLst>
                    <a:ext uri="{9D8B030D-6E8A-4147-A177-3AD203B41FA5}">
                      <a16:colId xmlns:a16="http://schemas.microsoft.com/office/drawing/2014/main" val="3162142477"/>
                    </a:ext>
                  </a:extLst>
                </a:gridCol>
                <a:gridCol w="338667">
                  <a:extLst>
                    <a:ext uri="{9D8B030D-6E8A-4147-A177-3AD203B41FA5}">
                      <a16:colId xmlns:a16="http://schemas.microsoft.com/office/drawing/2014/main" val="3078981068"/>
                    </a:ext>
                  </a:extLst>
                </a:gridCol>
                <a:gridCol w="338667">
                  <a:extLst>
                    <a:ext uri="{9D8B030D-6E8A-4147-A177-3AD203B41FA5}">
                      <a16:colId xmlns:a16="http://schemas.microsoft.com/office/drawing/2014/main" val="1052181096"/>
                    </a:ext>
                  </a:extLst>
                </a:gridCol>
                <a:gridCol w="338667">
                  <a:extLst>
                    <a:ext uri="{9D8B030D-6E8A-4147-A177-3AD203B41FA5}">
                      <a16:colId xmlns:a16="http://schemas.microsoft.com/office/drawing/2014/main" val="3285931730"/>
                    </a:ext>
                  </a:extLst>
                </a:gridCol>
                <a:gridCol w="338667">
                  <a:extLst>
                    <a:ext uri="{9D8B030D-6E8A-4147-A177-3AD203B41FA5}">
                      <a16:colId xmlns:a16="http://schemas.microsoft.com/office/drawing/2014/main" val="851469853"/>
                    </a:ext>
                  </a:extLst>
                </a:gridCol>
                <a:gridCol w="338667">
                  <a:extLst>
                    <a:ext uri="{9D8B030D-6E8A-4147-A177-3AD203B41FA5}">
                      <a16:colId xmlns:a16="http://schemas.microsoft.com/office/drawing/2014/main" val="1929856680"/>
                    </a:ext>
                  </a:extLst>
                </a:gridCol>
                <a:gridCol w="338667">
                  <a:extLst>
                    <a:ext uri="{9D8B030D-6E8A-4147-A177-3AD203B41FA5}">
                      <a16:colId xmlns:a16="http://schemas.microsoft.com/office/drawing/2014/main" val="3884329768"/>
                    </a:ext>
                  </a:extLst>
                </a:gridCol>
                <a:gridCol w="338667">
                  <a:extLst>
                    <a:ext uri="{9D8B030D-6E8A-4147-A177-3AD203B41FA5}">
                      <a16:colId xmlns:a16="http://schemas.microsoft.com/office/drawing/2014/main" val="1358420240"/>
                    </a:ext>
                  </a:extLst>
                </a:gridCol>
                <a:gridCol w="338667">
                  <a:extLst>
                    <a:ext uri="{9D8B030D-6E8A-4147-A177-3AD203B41FA5}">
                      <a16:colId xmlns:a16="http://schemas.microsoft.com/office/drawing/2014/main" val="3620484432"/>
                    </a:ext>
                  </a:extLst>
                </a:gridCol>
                <a:gridCol w="338667">
                  <a:extLst>
                    <a:ext uri="{9D8B030D-6E8A-4147-A177-3AD203B41FA5}">
                      <a16:colId xmlns:a16="http://schemas.microsoft.com/office/drawing/2014/main" val="879301309"/>
                    </a:ext>
                  </a:extLst>
                </a:gridCol>
                <a:gridCol w="338667">
                  <a:extLst>
                    <a:ext uri="{9D8B030D-6E8A-4147-A177-3AD203B41FA5}">
                      <a16:colId xmlns:a16="http://schemas.microsoft.com/office/drawing/2014/main" val="4205420986"/>
                    </a:ext>
                  </a:extLst>
                </a:gridCol>
                <a:gridCol w="338667">
                  <a:extLst>
                    <a:ext uri="{9D8B030D-6E8A-4147-A177-3AD203B41FA5}">
                      <a16:colId xmlns:a16="http://schemas.microsoft.com/office/drawing/2014/main" val="1745148018"/>
                    </a:ext>
                  </a:extLst>
                </a:gridCol>
                <a:gridCol w="338667">
                  <a:extLst>
                    <a:ext uri="{9D8B030D-6E8A-4147-A177-3AD203B41FA5}">
                      <a16:colId xmlns:a16="http://schemas.microsoft.com/office/drawing/2014/main" val="2101793273"/>
                    </a:ext>
                  </a:extLst>
                </a:gridCol>
                <a:gridCol w="338667">
                  <a:extLst>
                    <a:ext uri="{9D8B030D-6E8A-4147-A177-3AD203B41FA5}">
                      <a16:colId xmlns:a16="http://schemas.microsoft.com/office/drawing/2014/main" val="3751159099"/>
                    </a:ext>
                  </a:extLst>
                </a:gridCol>
                <a:gridCol w="338667">
                  <a:extLst>
                    <a:ext uri="{9D8B030D-6E8A-4147-A177-3AD203B41FA5}">
                      <a16:colId xmlns:a16="http://schemas.microsoft.com/office/drawing/2014/main" val="854240573"/>
                    </a:ext>
                  </a:extLst>
                </a:gridCol>
                <a:gridCol w="338667">
                  <a:extLst>
                    <a:ext uri="{9D8B030D-6E8A-4147-A177-3AD203B41FA5}">
                      <a16:colId xmlns:a16="http://schemas.microsoft.com/office/drawing/2014/main" val="1257506744"/>
                    </a:ext>
                  </a:extLst>
                </a:gridCol>
                <a:gridCol w="338667">
                  <a:extLst>
                    <a:ext uri="{9D8B030D-6E8A-4147-A177-3AD203B41FA5}">
                      <a16:colId xmlns:a16="http://schemas.microsoft.com/office/drawing/2014/main" val="2126120665"/>
                    </a:ext>
                  </a:extLst>
                </a:gridCol>
              </a:tblGrid>
              <a:tr h="565923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71374508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2113613" y="2233535"/>
            <a:ext cx="64457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latin typeface="Myriad Pro" panose="020B0503030403020204" pitchFamily="34" charset="0"/>
              </a:rPr>
              <a:t>1</a:t>
            </a:r>
          </a:p>
        </p:txBody>
      </p:sp>
      <p:sp>
        <p:nvSpPr>
          <p:cNvPr id="6" name="Rectangle 5"/>
          <p:cNvSpPr/>
          <p:nvPr/>
        </p:nvSpPr>
        <p:spPr>
          <a:xfrm>
            <a:off x="3719998" y="2268447"/>
            <a:ext cx="47481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sz="4400" dirty="0">
                <a:latin typeface="Myriad Pro" panose="020B0503030403020204" pitchFamily="34" charset="0"/>
              </a:rPr>
              <a:t>4</a:t>
            </a:r>
          </a:p>
        </p:txBody>
      </p:sp>
      <p:sp>
        <p:nvSpPr>
          <p:cNvPr id="7" name="Rectangle 6"/>
          <p:cNvSpPr/>
          <p:nvPr/>
        </p:nvSpPr>
        <p:spPr>
          <a:xfrm>
            <a:off x="5151995" y="2238478"/>
            <a:ext cx="76495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sz="4400" dirty="0">
                <a:latin typeface="Myriad Pro" panose="020B0503030403020204" pitchFamily="34" charset="0"/>
              </a:rPr>
              <a:t>13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088348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Table 9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82166054"/>
              </p:ext>
            </p:extLst>
          </p:nvPr>
        </p:nvGraphicFramePr>
        <p:xfrm>
          <a:off x="1797461" y="4380831"/>
          <a:ext cx="6096006" cy="56592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8667">
                  <a:extLst>
                    <a:ext uri="{9D8B030D-6E8A-4147-A177-3AD203B41FA5}">
                      <a16:colId xmlns:a16="http://schemas.microsoft.com/office/drawing/2014/main" val="3589188859"/>
                    </a:ext>
                  </a:extLst>
                </a:gridCol>
                <a:gridCol w="338667">
                  <a:extLst>
                    <a:ext uri="{9D8B030D-6E8A-4147-A177-3AD203B41FA5}">
                      <a16:colId xmlns:a16="http://schemas.microsoft.com/office/drawing/2014/main" val="3162142477"/>
                    </a:ext>
                  </a:extLst>
                </a:gridCol>
                <a:gridCol w="338667">
                  <a:extLst>
                    <a:ext uri="{9D8B030D-6E8A-4147-A177-3AD203B41FA5}">
                      <a16:colId xmlns:a16="http://schemas.microsoft.com/office/drawing/2014/main" val="3078981068"/>
                    </a:ext>
                  </a:extLst>
                </a:gridCol>
                <a:gridCol w="338667">
                  <a:extLst>
                    <a:ext uri="{9D8B030D-6E8A-4147-A177-3AD203B41FA5}">
                      <a16:colId xmlns:a16="http://schemas.microsoft.com/office/drawing/2014/main" val="1052181096"/>
                    </a:ext>
                  </a:extLst>
                </a:gridCol>
                <a:gridCol w="338667">
                  <a:extLst>
                    <a:ext uri="{9D8B030D-6E8A-4147-A177-3AD203B41FA5}">
                      <a16:colId xmlns:a16="http://schemas.microsoft.com/office/drawing/2014/main" val="3285931730"/>
                    </a:ext>
                  </a:extLst>
                </a:gridCol>
                <a:gridCol w="338667">
                  <a:extLst>
                    <a:ext uri="{9D8B030D-6E8A-4147-A177-3AD203B41FA5}">
                      <a16:colId xmlns:a16="http://schemas.microsoft.com/office/drawing/2014/main" val="851469853"/>
                    </a:ext>
                  </a:extLst>
                </a:gridCol>
                <a:gridCol w="338667">
                  <a:extLst>
                    <a:ext uri="{9D8B030D-6E8A-4147-A177-3AD203B41FA5}">
                      <a16:colId xmlns:a16="http://schemas.microsoft.com/office/drawing/2014/main" val="1929856680"/>
                    </a:ext>
                  </a:extLst>
                </a:gridCol>
                <a:gridCol w="338667">
                  <a:extLst>
                    <a:ext uri="{9D8B030D-6E8A-4147-A177-3AD203B41FA5}">
                      <a16:colId xmlns:a16="http://schemas.microsoft.com/office/drawing/2014/main" val="3884329768"/>
                    </a:ext>
                  </a:extLst>
                </a:gridCol>
                <a:gridCol w="338667">
                  <a:extLst>
                    <a:ext uri="{9D8B030D-6E8A-4147-A177-3AD203B41FA5}">
                      <a16:colId xmlns:a16="http://schemas.microsoft.com/office/drawing/2014/main" val="1358420240"/>
                    </a:ext>
                  </a:extLst>
                </a:gridCol>
                <a:gridCol w="338667">
                  <a:extLst>
                    <a:ext uri="{9D8B030D-6E8A-4147-A177-3AD203B41FA5}">
                      <a16:colId xmlns:a16="http://schemas.microsoft.com/office/drawing/2014/main" val="3620484432"/>
                    </a:ext>
                  </a:extLst>
                </a:gridCol>
                <a:gridCol w="338667">
                  <a:extLst>
                    <a:ext uri="{9D8B030D-6E8A-4147-A177-3AD203B41FA5}">
                      <a16:colId xmlns:a16="http://schemas.microsoft.com/office/drawing/2014/main" val="879301309"/>
                    </a:ext>
                  </a:extLst>
                </a:gridCol>
                <a:gridCol w="338667">
                  <a:extLst>
                    <a:ext uri="{9D8B030D-6E8A-4147-A177-3AD203B41FA5}">
                      <a16:colId xmlns:a16="http://schemas.microsoft.com/office/drawing/2014/main" val="4205420986"/>
                    </a:ext>
                  </a:extLst>
                </a:gridCol>
                <a:gridCol w="338667">
                  <a:extLst>
                    <a:ext uri="{9D8B030D-6E8A-4147-A177-3AD203B41FA5}">
                      <a16:colId xmlns:a16="http://schemas.microsoft.com/office/drawing/2014/main" val="1745148018"/>
                    </a:ext>
                  </a:extLst>
                </a:gridCol>
                <a:gridCol w="338667">
                  <a:extLst>
                    <a:ext uri="{9D8B030D-6E8A-4147-A177-3AD203B41FA5}">
                      <a16:colId xmlns:a16="http://schemas.microsoft.com/office/drawing/2014/main" val="2101793273"/>
                    </a:ext>
                  </a:extLst>
                </a:gridCol>
                <a:gridCol w="338667">
                  <a:extLst>
                    <a:ext uri="{9D8B030D-6E8A-4147-A177-3AD203B41FA5}">
                      <a16:colId xmlns:a16="http://schemas.microsoft.com/office/drawing/2014/main" val="3751159099"/>
                    </a:ext>
                  </a:extLst>
                </a:gridCol>
                <a:gridCol w="338667">
                  <a:extLst>
                    <a:ext uri="{9D8B030D-6E8A-4147-A177-3AD203B41FA5}">
                      <a16:colId xmlns:a16="http://schemas.microsoft.com/office/drawing/2014/main" val="854240573"/>
                    </a:ext>
                  </a:extLst>
                </a:gridCol>
                <a:gridCol w="338667">
                  <a:extLst>
                    <a:ext uri="{9D8B030D-6E8A-4147-A177-3AD203B41FA5}">
                      <a16:colId xmlns:a16="http://schemas.microsoft.com/office/drawing/2014/main" val="1257506744"/>
                    </a:ext>
                  </a:extLst>
                </a:gridCol>
                <a:gridCol w="338667">
                  <a:extLst>
                    <a:ext uri="{9D8B030D-6E8A-4147-A177-3AD203B41FA5}">
                      <a16:colId xmlns:a16="http://schemas.microsoft.com/office/drawing/2014/main" val="2126120665"/>
                    </a:ext>
                  </a:extLst>
                </a:gridCol>
              </a:tblGrid>
              <a:tr h="565923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071374508"/>
                  </a:ext>
                </a:extLst>
              </a:tr>
            </a:tbl>
          </a:graphicData>
        </a:graphic>
      </p:graphicFrame>
      <p:sp>
        <p:nvSpPr>
          <p:cNvPr id="11" name="Text Placeholder 10">
            <a:extLst>
              <a:ext uri="{FF2B5EF4-FFF2-40B4-BE49-F238E27FC236}">
                <a16:creationId xmlns:a16="http://schemas.microsoft.com/office/drawing/2014/main" id="{E3B0274E-4F62-4804-9F3E-A9D1D9FFC7B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Title 8">
            <a:extLst>
              <a:ext uri="{FF2B5EF4-FFF2-40B4-BE49-F238E27FC236}">
                <a16:creationId xmlns:a16="http://schemas.microsoft.com/office/drawing/2014/main" id="{BFCA9B74-E1F9-478F-BAA1-CD0460EE4DF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3" name="Picture 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35542" y="1294398"/>
            <a:ext cx="6257925" cy="2247900"/>
          </a:xfrm>
          <a:prstGeom prst="rect">
            <a:avLst/>
          </a:prstGeom>
        </p:spPr>
      </p:pic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28774272"/>
              </p:ext>
            </p:extLst>
          </p:nvPr>
        </p:nvGraphicFramePr>
        <p:xfrm>
          <a:off x="1797461" y="4380831"/>
          <a:ext cx="6096006" cy="56592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8667">
                  <a:extLst>
                    <a:ext uri="{9D8B030D-6E8A-4147-A177-3AD203B41FA5}">
                      <a16:colId xmlns:a16="http://schemas.microsoft.com/office/drawing/2014/main" val="3589188859"/>
                    </a:ext>
                  </a:extLst>
                </a:gridCol>
                <a:gridCol w="338667">
                  <a:extLst>
                    <a:ext uri="{9D8B030D-6E8A-4147-A177-3AD203B41FA5}">
                      <a16:colId xmlns:a16="http://schemas.microsoft.com/office/drawing/2014/main" val="3162142477"/>
                    </a:ext>
                  </a:extLst>
                </a:gridCol>
                <a:gridCol w="338667">
                  <a:extLst>
                    <a:ext uri="{9D8B030D-6E8A-4147-A177-3AD203B41FA5}">
                      <a16:colId xmlns:a16="http://schemas.microsoft.com/office/drawing/2014/main" val="3078981068"/>
                    </a:ext>
                  </a:extLst>
                </a:gridCol>
                <a:gridCol w="338667">
                  <a:extLst>
                    <a:ext uri="{9D8B030D-6E8A-4147-A177-3AD203B41FA5}">
                      <a16:colId xmlns:a16="http://schemas.microsoft.com/office/drawing/2014/main" val="1052181096"/>
                    </a:ext>
                  </a:extLst>
                </a:gridCol>
                <a:gridCol w="338667">
                  <a:extLst>
                    <a:ext uri="{9D8B030D-6E8A-4147-A177-3AD203B41FA5}">
                      <a16:colId xmlns:a16="http://schemas.microsoft.com/office/drawing/2014/main" val="3285931730"/>
                    </a:ext>
                  </a:extLst>
                </a:gridCol>
                <a:gridCol w="338667">
                  <a:extLst>
                    <a:ext uri="{9D8B030D-6E8A-4147-A177-3AD203B41FA5}">
                      <a16:colId xmlns:a16="http://schemas.microsoft.com/office/drawing/2014/main" val="851469853"/>
                    </a:ext>
                  </a:extLst>
                </a:gridCol>
                <a:gridCol w="338667">
                  <a:extLst>
                    <a:ext uri="{9D8B030D-6E8A-4147-A177-3AD203B41FA5}">
                      <a16:colId xmlns:a16="http://schemas.microsoft.com/office/drawing/2014/main" val="1929856680"/>
                    </a:ext>
                  </a:extLst>
                </a:gridCol>
                <a:gridCol w="338667">
                  <a:extLst>
                    <a:ext uri="{9D8B030D-6E8A-4147-A177-3AD203B41FA5}">
                      <a16:colId xmlns:a16="http://schemas.microsoft.com/office/drawing/2014/main" val="3884329768"/>
                    </a:ext>
                  </a:extLst>
                </a:gridCol>
                <a:gridCol w="338667">
                  <a:extLst>
                    <a:ext uri="{9D8B030D-6E8A-4147-A177-3AD203B41FA5}">
                      <a16:colId xmlns:a16="http://schemas.microsoft.com/office/drawing/2014/main" val="1358420240"/>
                    </a:ext>
                  </a:extLst>
                </a:gridCol>
                <a:gridCol w="338667">
                  <a:extLst>
                    <a:ext uri="{9D8B030D-6E8A-4147-A177-3AD203B41FA5}">
                      <a16:colId xmlns:a16="http://schemas.microsoft.com/office/drawing/2014/main" val="3620484432"/>
                    </a:ext>
                  </a:extLst>
                </a:gridCol>
                <a:gridCol w="338667">
                  <a:extLst>
                    <a:ext uri="{9D8B030D-6E8A-4147-A177-3AD203B41FA5}">
                      <a16:colId xmlns:a16="http://schemas.microsoft.com/office/drawing/2014/main" val="879301309"/>
                    </a:ext>
                  </a:extLst>
                </a:gridCol>
                <a:gridCol w="338667">
                  <a:extLst>
                    <a:ext uri="{9D8B030D-6E8A-4147-A177-3AD203B41FA5}">
                      <a16:colId xmlns:a16="http://schemas.microsoft.com/office/drawing/2014/main" val="4205420986"/>
                    </a:ext>
                  </a:extLst>
                </a:gridCol>
                <a:gridCol w="338667">
                  <a:extLst>
                    <a:ext uri="{9D8B030D-6E8A-4147-A177-3AD203B41FA5}">
                      <a16:colId xmlns:a16="http://schemas.microsoft.com/office/drawing/2014/main" val="1745148018"/>
                    </a:ext>
                  </a:extLst>
                </a:gridCol>
                <a:gridCol w="338667">
                  <a:extLst>
                    <a:ext uri="{9D8B030D-6E8A-4147-A177-3AD203B41FA5}">
                      <a16:colId xmlns:a16="http://schemas.microsoft.com/office/drawing/2014/main" val="2101793273"/>
                    </a:ext>
                  </a:extLst>
                </a:gridCol>
                <a:gridCol w="338667">
                  <a:extLst>
                    <a:ext uri="{9D8B030D-6E8A-4147-A177-3AD203B41FA5}">
                      <a16:colId xmlns:a16="http://schemas.microsoft.com/office/drawing/2014/main" val="3751159099"/>
                    </a:ext>
                  </a:extLst>
                </a:gridCol>
                <a:gridCol w="338667">
                  <a:extLst>
                    <a:ext uri="{9D8B030D-6E8A-4147-A177-3AD203B41FA5}">
                      <a16:colId xmlns:a16="http://schemas.microsoft.com/office/drawing/2014/main" val="854240573"/>
                    </a:ext>
                  </a:extLst>
                </a:gridCol>
                <a:gridCol w="338667">
                  <a:extLst>
                    <a:ext uri="{9D8B030D-6E8A-4147-A177-3AD203B41FA5}">
                      <a16:colId xmlns:a16="http://schemas.microsoft.com/office/drawing/2014/main" val="1257506744"/>
                    </a:ext>
                  </a:extLst>
                </a:gridCol>
                <a:gridCol w="338667">
                  <a:extLst>
                    <a:ext uri="{9D8B030D-6E8A-4147-A177-3AD203B41FA5}">
                      <a16:colId xmlns:a16="http://schemas.microsoft.com/office/drawing/2014/main" val="2126120665"/>
                    </a:ext>
                  </a:extLst>
                </a:gridCol>
              </a:tblGrid>
              <a:tr h="565923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>
                    <a:solidFill>
                      <a:srgbClr val="FF0000"/>
                    </a:solidFill>
                  </a:tcPr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>
                    <a:solidFill>
                      <a:srgbClr val="FF000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71374508"/>
                  </a:ext>
                </a:extLst>
              </a:tr>
            </a:tbl>
          </a:graphicData>
        </a:graphic>
      </p:graphicFrame>
      <p:sp>
        <p:nvSpPr>
          <p:cNvPr id="5" name="TextBox 4"/>
          <p:cNvSpPr txBox="1"/>
          <p:nvPr/>
        </p:nvSpPr>
        <p:spPr>
          <a:xfrm>
            <a:off x="2113613" y="2233535"/>
            <a:ext cx="644577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GB" sz="4400" dirty="0">
                <a:latin typeface="Myriad Pro" panose="020B0503030403020204" pitchFamily="34" charset="0"/>
              </a:rPr>
              <a:t>1</a:t>
            </a:r>
          </a:p>
        </p:txBody>
      </p:sp>
      <p:sp>
        <p:nvSpPr>
          <p:cNvPr id="6" name="Rectangle 5"/>
          <p:cNvSpPr/>
          <p:nvPr/>
        </p:nvSpPr>
        <p:spPr>
          <a:xfrm>
            <a:off x="3719998" y="2268447"/>
            <a:ext cx="47481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sz="4400" dirty="0">
                <a:latin typeface="Myriad Pro" panose="020B0503030403020204" pitchFamily="34" charset="0"/>
              </a:rPr>
              <a:t>4</a:t>
            </a:r>
          </a:p>
        </p:txBody>
      </p:sp>
      <p:sp>
        <p:nvSpPr>
          <p:cNvPr id="7" name="Rectangle 6"/>
          <p:cNvSpPr/>
          <p:nvPr/>
        </p:nvSpPr>
        <p:spPr>
          <a:xfrm>
            <a:off x="5151995" y="2238478"/>
            <a:ext cx="764953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sz="4400" dirty="0">
                <a:latin typeface="Myriad Pro" panose="020B0503030403020204" pitchFamily="34" charset="0"/>
              </a:rPr>
              <a:t>13</a:t>
            </a:r>
          </a:p>
        </p:txBody>
      </p:sp>
      <p:sp>
        <p:nvSpPr>
          <p:cNvPr id="8" name="Rectangle 7"/>
          <p:cNvSpPr/>
          <p:nvPr/>
        </p:nvSpPr>
        <p:spPr>
          <a:xfrm>
            <a:off x="6588613" y="2233534"/>
            <a:ext cx="76495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sz="4400" dirty="0">
                <a:latin typeface="Myriad Pro" panose="020B0503030403020204" pitchFamily="34" charset="0"/>
              </a:rPr>
              <a:t>18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8467255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6987D397-3FF0-4FC8-AD15-F9185DE4D3E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ACE52FFF-CB9B-4375-85AA-6FA7BD6277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70860" y="723309"/>
            <a:ext cx="6202280" cy="242825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33927" y="3058427"/>
            <a:ext cx="6039213" cy="1300308"/>
          </a:xfrm>
          <a:prstGeom prst="rect">
            <a:avLst/>
          </a:prstGeom>
        </p:spPr>
      </p:pic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25632760"/>
              </p:ext>
            </p:extLst>
          </p:nvPr>
        </p:nvGraphicFramePr>
        <p:xfrm>
          <a:off x="1605533" y="4565697"/>
          <a:ext cx="6095999" cy="370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870857">
                  <a:extLst>
                    <a:ext uri="{9D8B030D-6E8A-4147-A177-3AD203B41FA5}">
                      <a16:colId xmlns:a16="http://schemas.microsoft.com/office/drawing/2014/main" val="1622218825"/>
                    </a:ext>
                  </a:extLst>
                </a:gridCol>
                <a:gridCol w="870857">
                  <a:extLst>
                    <a:ext uri="{9D8B030D-6E8A-4147-A177-3AD203B41FA5}">
                      <a16:colId xmlns:a16="http://schemas.microsoft.com/office/drawing/2014/main" val="2352653958"/>
                    </a:ext>
                  </a:extLst>
                </a:gridCol>
                <a:gridCol w="870857">
                  <a:extLst>
                    <a:ext uri="{9D8B030D-6E8A-4147-A177-3AD203B41FA5}">
                      <a16:colId xmlns:a16="http://schemas.microsoft.com/office/drawing/2014/main" val="1764182731"/>
                    </a:ext>
                  </a:extLst>
                </a:gridCol>
                <a:gridCol w="870857">
                  <a:extLst>
                    <a:ext uri="{9D8B030D-6E8A-4147-A177-3AD203B41FA5}">
                      <a16:colId xmlns:a16="http://schemas.microsoft.com/office/drawing/2014/main" val="521516727"/>
                    </a:ext>
                  </a:extLst>
                </a:gridCol>
                <a:gridCol w="870857">
                  <a:extLst>
                    <a:ext uri="{9D8B030D-6E8A-4147-A177-3AD203B41FA5}">
                      <a16:colId xmlns:a16="http://schemas.microsoft.com/office/drawing/2014/main" val="1917902549"/>
                    </a:ext>
                  </a:extLst>
                </a:gridCol>
                <a:gridCol w="870857">
                  <a:extLst>
                    <a:ext uri="{9D8B030D-6E8A-4147-A177-3AD203B41FA5}">
                      <a16:colId xmlns:a16="http://schemas.microsoft.com/office/drawing/2014/main" val="414127884"/>
                    </a:ext>
                  </a:extLst>
                </a:gridCol>
                <a:gridCol w="870857">
                  <a:extLst>
                    <a:ext uri="{9D8B030D-6E8A-4147-A177-3AD203B41FA5}">
                      <a16:colId xmlns:a16="http://schemas.microsoft.com/office/drawing/2014/main" val="314701812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06819313"/>
                  </a:ext>
                </a:extLst>
              </a:tr>
            </a:tbl>
          </a:graphicData>
        </a:graphic>
      </p:graphicFrame>
      <p:sp>
        <p:nvSpPr>
          <p:cNvPr id="9" name="Rectangle 8">
            <a:extLst>
              <a:ext uri="{FF2B5EF4-FFF2-40B4-BE49-F238E27FC236}">
                <a16:creationId xmlns:a16="http://schemas.microsoft.com/office/drawing/2014/main" id="{FB4F34AB-ECB2-45C8-AE3A-48D2393D0C63}"/>
              </a:ext>
            </a:extLst>
          </p:cNvPr>
          <p:cNvSpPr/>
          <p:nvPr/>
        </p:nvSpPr>
        <p:spPr>
          <a:xfrm>
            <a:off x="2126653" y="2985706"/>
            <a:ext cx="47481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sz="4400" dirty="0">
                <a:latin typeface="Myriad Pro" panose="020B0503030403020204" pitchFamily="34" charset="0"/>
              </a:rPr>
              <a:t>1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9050823C-4A8E-4B42-B3B5-2AFD098BF3A1}"/>
              </a:ext>
            </a:extLst>
          </p:cNvPr>
          <p:cNvSpPr/>
          <p:nvPr/>
        </p:nvSpPr>
        <p:spPr>
          <a:xfrm>
            <a:off x="3684106" y="2979168"/>
            <a:ext cx="47481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GB" sz="4400" dirty="0">
                <a:latin typeface="Myriad Pro" panose="020B0503030403020204" pitchFamily="34" charset="0"/>
              </a:rPr>
              <a:t>3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A51C6A07-80FC-4C93-9620-33F14E2EED4E}"/>
              </a:ext>
            </a:extLst>
          </p:cNvPr>
          <p:cNvSpPr/>
          <p:nvPr/>
        </p:nvSpPr>
        <p:spPr>
          <a:xfrm>
            <a:off x="5174651" y="3044279"/>
            <a:ext cx="47481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sz="4400" dirty="0">
                <a:latin typeface="Myriad Pro" panose="020B0503030403020204" pitchFamily="34" charset="0"/>
              </a:rPr>
              <a:t>6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AE3E0A9-C074-4404-813E-E45471012A3D}"/>
              </a:ext>
            </a:extLst>
          </p:cNvPr>
          <p:cNvSpPr/>
          <p:nvPr/>
        </p:nvSpPr>
        <p:spPr>
          <a:xfrm>
            <a:off x="6620595" y="3044279"/>
            <a:ext cx="47481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sz="4400" dirty="0">
                <a:latin typeface="Myriad Pro" panose="020B0503030403020204" pitchFamily="34" charset="0"/>
              </a:rPr>
              <a:t>7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414701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C94B3AFA-21C9-424B-BCF0-CD049222D2A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11" name="Title 10">
            <a:extLst>
              <a:ext uri="{FF2B5EF4-FFF2-40B4-BE49-F238E27FC236}">
                <a16:creationId xmlns:a16="http://schemas.microsoft.com/office/drawing/2014/main" id="{3027114E-952B-4C86-A167-535D83A9500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70860" y="842204"/>
            <a:ext cx="6202280" cy="2428251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33926" y="3229329"/>
            <a:ext cx="6039213" cy="1300308"/>
          </a:xfrm>
          <a:prstGeom prst="rect">
            <a:avLst/>
          </a:prstGeom>
        </p:spPr>
      </p:pic>
      <p:pic>
        <p:nvPicPr>
          <p:cNvPr id="3" name="Picture 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633926" y="4542112"/>
            <a:ext cx="6039213" cy="1473684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D2DA1A36-F3C3-4B08-AD2D-EED1A3569197}"/>
              </a:ext>
            </a:extLst>
          </p:cNvPr>
          <p:cNvSpPr/>
          <p:nvPr/>
        </p:nvSpPr>
        <p:spPr>
          <a:xfrm>
            <a:off x="2104351" y="4570710"/>
            <a:ext cx="47481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sz="4400" dirty="0">
                <a:latin typeface="Myriad Pro" panose="020B0503030403020204" pitchFamily="34" charset="0"/>
              </a:rPr>
              <a:t>1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3A1411C9-D900-402F-BB12-BEBBA91199D5}"/>
              </a:ext>
            </a:extLst>
          </p:cNvPr>
          <p:cNvSpPr/>
          <p:nvPr/>
        </p:nvSpPr>
        <p:spPr>
          <a:xfrm>
            <a:off x="6464056" y="4591537"/>
            <a:ext cx="76495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sz="4400" dirty="0">
                <a:latin typeface="Myriad Pro" panose="020B0503030403020204" pitchFamily="34" charset="0"/>
              </a:rPr>
              <a:t>30</a:t>
            </a: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FF2F8E8-77BF-40C8-A10A-8FC894074F57}"/>
              </a:ext>
            </a:extLst>
          </p:cNvPr>
          <p:cNvSpPr/>
          <p:nvPr/>
        </p:nvSpPr>
        <p:spPr>
          <a:xfrm>
            <a:off x="5061621" y="4591537"/>
            <a:ext cx="76495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sz="4400" dirty="0">
                <a:latin typeface="Myriad Pro" panose="020B0503030403020204" pitchFamily="34" charset="0"/>
              </a:rPr>
              <a:t>20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F210DFB0-39FE-45EA-9E38-F089E512CB4F}"/>
              </a:ext>
            </a:extLst>
          </p:cNvPr>
          <p:cNvSpPr/>
          <p:nvPr/>
        </p:nvSpPr>
        <p:spPr>
          <a:xfrm>
            <a:off x="3514114" y="4584292"/>
            <a:ext cx="764954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sz="4400" dirty="0">
                <a:latin typeface="Myriad Pro" panose="020B0503030403020204" pitchFamily="34" charset="0"/>
              </a:rPr>
              <a:t>10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F60B9D09-3818-454B-9FA4-D1994759A2DE}"/>
              </a:ext>
            </a:extLst>
          </p:cNvPr>
          <p:cNvSpPr/>
          <p:nvPr/>
        </p:nvSpPr>
        <p:spPr>
          <a:xfrm>
            <a:off x="2104351" y="3174517"/>
            <a:ext cx="47481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sz="4400" dirty="0">
                <a:latin typeface="Myriad Pro" panose="020B0503030403020204" pitchFamily="34" charset="0"/>
              </a:rPr>
              <a:t>1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70B52E94-4164-4F7E-9310-7F2E7696EF41}"/>
              </a:ext>
            </a:extLst>
          </p:cNvPr>
          <p:cNvSpPr/>
          <p:nvPr/>
        </p:nvSpPr>
        <p:spPr>
          <a:xfrm>
            <a:off x="3659186" y="3216766"/>
            <a:ext cx="47481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sz="4400" dirty="0">
                <a:latin typeface="Myriad Pro" panose="020B0503030403020204" pitchFamily="34" charset="0"/>
              </a:rPr>
              <a:t>3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241D9126-7AE1-4C0D-8CF3-2A6771689174}"/>
              </a:ext>
            </a:extLst>
          </p:cNvPr>
          <p:cNvSpPr/>
          <p:nvPr/>
        </p:nvSpPr>
        <p:spPr>
          <a:xfrm>
            <a:off x="5206693" y="3121332"/>
            <a:ext cx="47481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sz="4400" dirty="0">
                <a:latin typeface="Myriad Pro" panose="020B0503030403020204" pitchFamily="34" charset="0"/>
              </a:rPr>
              <a:t>6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F1BC37BB-7B89-4DF8-9911-C2BB2AEC9841}"/>
              </a:ext>
            </a:extLst>
          </p:cNvPr>
          <p:cNvSpPr/>
          <p:nvPr/>
        </p:nvSpPr>
        <p:spPr>
          <a:xfrm>
            <a:off x="6649844" y="3167278"/>
            <a:ext cx="474810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en-GB" sz="4400" dirty="0">
                <a:latin typeface="Myriad Pro" panose="020B0503030403020204" pitchFamily="34" charset="0"/>
              </a:rPr>
              <a:t>7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871483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8" grpId="0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2E67323F-AB4F-4E7C-A279-C08809DC19C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6FADC049-A500-488E-988D-533C1B887C8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3021" y="1344664"/>
            <a:ext cx="7731391" cy="42354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342506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8.8|17.2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7.3|12.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0.1|11.3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46.4|7.4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9.4|21.8|18.1|28|13.5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5.3|11.8|19.8|12.6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7.4|84.9|14.1|16|50.3"/>
</p:tagLst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ppt/theme/themeOverride2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66C4E9411A2B847AB3A2FDDFBD5392E" ma:contentTypeVersion="12" ma:contentTypeDescription="Create a new document." ma:contentTypeScope="" ma:versionID="434d7b626fa96a0718c1193846830b32">
  <xsd:schema xmlns:xsd="http://www.w3.org/2001/XMLSchema" xmlns:xs="http://www.w3.org/2001/XMLSchema" xmlns:p="http://schemas.microsoft.com/office/2006/metadata/properties" xmlns:ns2="dc9bd944-225f-43f1-96dc-d5ee43d55d1c" xmlns:ns3="6e8f39c4-649a-4727-b531-9584b06a2d5b" targetNamespace="http://schemas.microsoft.com/office/2006/metadata/properties" ma:root="true" ma:fieldsID="3b76194d8edd212a55ab64e907a72791" ns2:_="" ns3:_="">
    <xsd:import namespace="dc9bd944-225f-43f1-96dc-d5ee43d55d1c"/>
    <xsd:import namespace="6e8f39c4-649a-4727-b531-9584b06a2d5b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9bd944-225f-43f1-96dc-d5ee43d55d1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8f39c4-649a-4727-b531-9584b06a2d5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AD54778C-1F19-4F3F-ABC2-3B1194BCB33C}">
  <ds:schemaRefs>
    <ds:schemaRef ds:uri="http://purl.org/dc/elements/1.1/"/>
    <ds:schemaRef ds:uri="http://purl.org/dc/terms/"/>
    <ds:schemaRef ds:uri="e2f7c1fb-8b39-4d5b-953e-de45d1606e4d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schemas.microsoft.com/office/2006/metadata/properties"/>
    <ds:schemaRef ds:uri="http://www.w3.org/XML/1998/namespace"/>
    <ds:schemaRef ds:uri="http://purl.org/dc/dcmitype/"/>
  </ds:schemaRefs>
</ds:datastoreItem>
</file>

<file path=customXml/itemProps2.xml><?xml version="1.0" encoding="utf-8"?>
<ds:datastoreItem xmlns:ds="http://schemas.openxmlformats.org/officeDocument/2006/customXml" ds:itemID="{81FFBB80-147A-421D-9687-19E4DFE396B0}"/>
</file>

<file path=customXml/itemProps3.xml><?xml version="1.0" encoding="utf-8"?>
<ds:datastoreItem xmlns:ds="http://schemas.openxmlformats.org/officeDocument/2006/customXml" ds:itemID="{6A68EE12-5FC6-40F1-8D99-76337DFEA8A8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95</Words>
  <Application>Microsoft Office PowerPoint</Application>
  <PresentationFormat>On-screen Show (4:3)</PresentationFormat>
  <Paragraphs>41</Paragraphs>
  <Slides>13</Slides>
  <Notes>11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13</vt:i4>
      </vt:variant>
    </vt:vector>
  </HeadingPairs>
  <TitlesOfParts>
    <vt:vector size="18" baseType="lpstr">
      <vt:lpstr>Arial</vt:lpstr>
      <vt:lpstr>Calibri</vt:lpstr>
      <vt:lpstr>Myriad Pro</vt:lpstr>
      <vt:lpstr>Open Sans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2019-06-21T08:46:49Z</dcterms:created>
  <dcterms:modified xsi:type="dcterms:W3CDTF">2020-08-26T15:29:14Z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0x010100E66C4E9411A2B847AB3A2FDDFBD5392E</vt:lpwstr>
  </property>
</Properties>
</file>