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Override1.xml" ContentType="application/vnd.openxmlformats-officedocument.themeOverride+xml"/>
  <Override PartName="/ppt/theme/themeOverride2.xml" ContentType="application/vnd.openxmlformats-officedocument.themeOverride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notesSlides/notesSlide2.xml" ContentType="application/vnd.openxmlformats-officedocument.presentationml.notesSlide+xml"/>
  <Override PartName="/ppt/tags/tag3.xml" ContentType="application/vnd.openxmlformats-officedocument.presentationml.tags+xml"/>
  <Override PartName="/ppt/notesSlides/notesSlide3.xml" ContentType="application/vnd.openxmlformats-officedocument.presentationml.notesSlide+xml"/>
  <Override PartName="/ppt/tags/tag4.xml" ContentType="application/vnd.openxmlformats-officedocument.presentationml.tags+xml"/>
  <Override PartName="/ppt/notesSlides/notesSlide4.xml" ContentType="application/vnd.openxmlformats-officedocument.presentationml.notesSlide+xml"/>
  <Override PartName="/ppt/tags/tag5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6.xml" ContentType="application/vnd.openxmlformats-officedocument.presentationml.tags+xml"/>
  <Override PartName="/ppt/notesSlides/notesSlide7.xml" ContentType="application/vnd.openxmlformats-officedocument.presentationml.notesSlide+xml"/>
  <Override PartName="/ppt/tags/tag7.xml" ContentType="application/vnd.openxmlformats-officedocument.presentationml.tags+xml"/>
  <Override PartName="/ppt/notesSlides/notesSlide8.xml" ContentType="application/vnd.openxmlformats-officedocument.presentationml.notesSlide+xml"/>
  <Override PartName="/ppt/tags/tag8.xml" ContentType="application/vnd.openxmlformats-officedocument.presentationml.tags+xml"/>
  <Override PartName="/ppt/notesSlides/notesSlide9.xml" ContentType="application/vnd.openxmlformats-officedocument.presentationml.notesSlide+xml"/>
  <Override PartName="/ppt/tags/tag9.xml" ContentType="application/vnd.openxmlformats-officedocument.presentationml.tags+xml"/>
  <Override PartName="/ppt/notesSlides/notesSlide10.xml" ContentType="application/vnd.openxmlformats-officedocument.presentationml.notesSlide+xml"/>
  <Override PartName="/ppt/tags/tag10.xml" ContentType="application/vnd.openxmlformats-officedocument.presentationml.tags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63" r:id="rId5"/>
  </p:sldMasterIdLst>
  <p:notesMasterIdLst>
    <p:notesMasterId r:id="rId20"/>
  </p:notesMasterIdLst>
  <p:sldIdLst>
    <p:sldId id="320" r:id="rId6"/>
    <p:sldId id="308" r:id="rId7"/>
    <p:sldId id="309" r:id="rId8"/>
    <p:sldId id="310" r:id="rId9"/>
    <p:sldId id="312" r:id="rId10"/>
    <p:sldId id="313" r:id="rId11"/>
    <p:sldId id="293" r:id="rId12"/>
    <p:sldId id="319" r:id="rId13"/>
    <p:sldId id="314" r:id="rId14"/>
    <p:sldId id="315" r:id="rId15"/>
    <p:sldId id="316" r:id="rId16"/>
    <p:sldId id="317" r:id="rId17"/>
    <p:sldId id="318" r:id="rId18"/>
    <p:sldId id="321" r:id="rId19"/>
  </p:sldIdLst>
  <p:sldSz cx="9144000" cy="6858000" type="screen4x3"/>
  <p:notesSz cx="6858000" cy="9144000"/>
  <p:defaultTextStyle>
    <a:defPPr>
      <a:defRPr lang="en-GB"/>
    </a:defPPr>
    <a:lvl1pPr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fontAlgn="base">
      <a:spcBef>
        <a:spcPct val="20000"/>
      </a:spcBef>
      <a:spcAft>
        <a:spcPct val="0"/>
      </a:spcAft>
      <a:buClr>
        <a:srgbClr val="00628C"/>
      </a:buClr>
      <a:buFont typeface="Arial" panose="020B0604020202020204" pitchFamily="34" charset="0"/>
      <a:buChar char="●"/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628C"/>
    <a:srgbClr val="C8E2E8"/>
    <a:srgbClr val="82CB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69BA2875-743F-454D-9836-A4B70A8310FA}" v="3" dt="2020-08-26T15:30:14.7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162" autoAdjust="0"/>
    <p:restoredTop sz="94249" autoAdjust="0"/>
  </p:normalViewPr>
  <p:slideViewPr>
    <p:cSldViewPr>
      <p:cViewPr varScale="1">
        <p:scale>
          <a:sx n="68" d="100"/>
          <a:sy n="68" d="100"/>
        </p:scale>
        <p:origin x="1422" y="60"/>
      </p:cViewPr>
      <p:guideLst>
        <p:guide orient="horz" pos="2160"/>
        <p:guide pos="2880"/>
      </p:guideLst>
    </p:cSldViewPr>
  </p:slideViewPr>
  <p:notesTextViewPr>
    <p:cViewPr>
      <p:scale>
        <a:sx n="125" d="100"/>
        <a:sy n="125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3.xml"/><Relationship Id="rId13" Type="http://schemas.openxmlformats.org/officeDocument/2006/relationships/slide" Target="slides/slide8.xml"/><Relationship Id="rId18" Type="http://schemas.openxmlformats.org/officeDocument/2006/relationships/slide" Target="slides/slide13.xml"/><Relationship Id="rId26" Type="http://schemas.microsoft.com/office/2015/10/relationships/revisionInfo" Target="revisionInfo.xml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2.xml"/><Relationship Id="rId12" Type="http://schemas.openxmlformats.org/officeDocument/2006/relationships/slide" Target="slides/slide7.xml"/><Relationship Id="rId17" Type="http://schemas.openxmlformats.org/officeDocument/2006/relationships/slide" Target="slides/slide12.xml"/><Relationship Id="rId25" Type="http://schemas.microsoft.com/office/2016/11/relationships/changesInfo" Target="changesInfos/changesInfo1.xml"/><Relationship Id="rId2" Type="http://schemas.openxmlformats.org/officeDocument/2006/relationships/customXml" Target="../customXml/item2.xml"/><Relationship Id="rId16" Type="http://schemas.openxmlformats.org/officeDocument/2006/relationships/slide" Target="slides/slide11.xml"/><Relationship Id="rId20" Type="http://schemas.openxmlformats.org/officeDocument/2006/relationships/notesMaster" Target="notesMasters/notesMaster1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slide" Target="slides/slide6.xml"/><Relationship Id="rId2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15" Type="http://schemas.openxmlformats.org/officeDocument/2006/relationships/slide" Target="slides/slide10.xml"/><Relationship Id="rId23" Type="http://schemas.openxmlformats.org/officeDocument/2006/relationships/theme" Target="theme/theme1.xml"/><Relationship Id="rId10" Type="http://schemas.openxmlformats.org/officeDocument/2006/relationships/slide" Target="slides/slide5.xml"/><Relationship Id="rId19" Type="http://schemas.openxmlformats.org/officeDocument/2006/relationships/slide" Target="slides/slide14.xml"/><Relationship Id="rId4" Type="http://schemas.openxmlformats.org/officeDocument/2006/relationships/customXml" Target="../customXml/item4.xml"/><Relationship Id="rId9" Type="http://schemas.openxmlformats.org/officeDocument/2006/relationships/slide" Target="slides/slide4.xml"/><Relationship Id="rId14" Type="http://schemas.openxmlformats.org/officeDocument/2006/relationships/slide" Target="slides/slide9.xml"/><Relationship Id="rId22" Type="http://schemas.openxmlformats.org/officeDocument/2006/relationships/viewProps" Target="viewProps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Andrew Young" userId="3d7dab09-352b-4858-b937-4a4f8b94e613" providerId="ADAL" clId="{69BA2875-743F-454D-9836-A4B70A8310FA}"/>
    <pc:docChg chg="custSel modSld">
      <pc:chgData name="Andrew Young" userId="3d7dab09-352b-4858-b937-4a4f8b94e613" providerId="ADAL" clId="{69BA2875-743F-454D-9836-A4B70A8310FA}" dt="2020-08-26T15:30:14.782" v="4" actId="207"/>
      <pc:docMkLst>
        <pc:docMk/>
      </pc:docMkLst>
      <pc:sldChg chg="modSp">
        <pc:chgData name="Andrew Young" userId="3d7dab09-352b-4858-b937-4a4f8b94e613" providerId="ADAL" clId="{69BA2875-743F-454D-9836-A4B70A8310FA}" dt="2020-08-26T15:29:56.031" v="0" actId="20577"/>
        <pc:sldMkLst>
          <pc:docMk/>
          <pc:sldMk cId="1646232307" sldId="316"/>
        </pc:sldMkLst>
        <pc:spChg chg="mod">
          <ac:chgData name="Andrew Young" userId="3d7dab09-352b-4858-b937-4a4f8b94e613" providerId="ADAL" clId="{69BA2875-743F-454D-9836-A4B70A8310FA}" dt="2020-08-26T15:29:56.031" v="0" actId="20577"/>
          <ac:spMkLst>
            <pc:docMk/>
            <pc:sldMk cId="1646232307" sldId="316"/>
            <ac:spMk id="3" creationId="{ACB29ECC-4BAF-4587-A44C-A71B9A33FEA4}"/>
          </ac:spMkLst>
        </pc:spChg>
      </pc:sldChg>
      <pc:sldChg chg="modSp">
        <pc:chgData name="Andrew Young" userId="3d7dab09-352b-4858-b937-4a4f8b94e613" providerId="ADAL" clId="{69BA2875-743F-454D-9836-A4B70A8310FA}" dt="2020-08-26T15:30:03.317" v="1" actId="20577"/>
        <pc:sldMkLst>
          <pc:docMk/>
          <pc:sldMk cId="1016532072" sldId="317"/>
        </pc:sldMkLst>
        <pc:spChg chg="mod">
          <ac:chgData name="Andrew Young" userId="3d7dab09-352b-4858-b937-4a4f8b94e613" providerId="ADAL" clId="{69BA2875-743F-454D-9836-A4B70A8310FA}" dt="2020-08-26T15:30:03.317" v="1" actId="20577"/>
          <ac:spMkLst>
            <pc:docMk/>
            <pc:sldMk cId="1016532072" sldId="317"/>
            <ac:spMk id="9" creationId="{AD610354-C0A3-4C4B-8BBD-4D7401AE227D}"/>
          </ac:spMkLst>
        </pc:spChg>
      </pc:sldChg>
      <pc:sldChg chg="modSp mod">
        <pc:chgData name="Andrew Young" userId="3d7dab09-352b-4858-b937-4a4f8b94e613" providerId="ADAL" clId="{69BA2875-743F-454D-9836-A4B70A8310FA}" dt="2020-08-26T15:30:14.782" v="4" actId="207"/>
        <pc:sldMkLst>
          <pc:docMk/>
          <pc:sldMk cId="1733343458" sldId="321"/>
        </pc:sldMkLst>
        <pc:spChg chg="mod">
          <ac:chgData name="Andrew Young" userId="3d7dab09-352b-4858-b937-4a4f8b94e613" providerId="ADAL" clId="{69BA2875-743F-454D-9836-A4B70A8310FA}" dt="2020-08-26T15:30:14.782" v="4" actId="207"/>
          <ac:spMkLst>
            <pc:docMk/>
            <pc:sldMk cId="1733343458" sldId="321"/>
            <ac:spMk id="4" creationId="{1D07E79E-65AB-488B-B097-1620A8800318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0811720-7B0E-4C12-AC48-46850018C435}" type="datetimeFigureOut">
              <a:rPr lang="en-GB" smtClean="0"/>
              <a:t>26/08/2020</a:t>
            </a:fld>
            <a:endParaRPr lang="en-GB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GB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2A667AB-D8A1-4129-B41D-103281AD30B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809845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2071746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094408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901041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1879136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3502123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93946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95713149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2A667AB-D8A1-4129-B41D-103281AD30B2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1573521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938429F-2647-4F58-89EA-EA08440B8C76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>
          <a:xfrm>
            <a:off x="1371600" y="1143000"/>
            <a:ext cx="4114800" cy="3086100"/>
          </a:xfrm>
        </p:spPr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2C06D59D-6FA5-43FF-89C8-FDC832A957D6}"/>
              </a:ext>
            </a:extLst>
          </p:cNvPr>
          <p:cNvSpPr txBox="1">
            <a:spLocks noGrp="1"/>
          </p:cNvSpPr>
          <p:nvPr>
            <p:ph type="body" sz="quarter" idx="1"/>
          </p:nvPr>
        </p:nvSpPr>
        <p:spPr/>
        <p:txBody>
          <a:bodyPr/>
          <a:lstStyle/>
          <a:p>
            <a:pPr lvl="0"/>
            <a:endParaRPr lang="en-GB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D5CD28C-6D03-43E4-BF9D-4BB7BB4A5D9F}"/>
              </a:ext>
            </a:extLst>
          </p:cNvPr>
          <p:cNvSpPr txBox="1"/>
          <p:nvPr/>
        </p:nvSpPr>
        <p:spPr>
          <a:xfrm>
            <a:off x="3884608" y="8685208"/>
            <a:ext cx="2971800" cy="458791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b" anchorCtr="0" compatLnSpc="1">
            <a:noAutofit/>
          </a:bodyPr>
          <a:lstStyle/>
          <a:p>
            <a:pPr marL="0" marR="0" lvl="0" indent="0" algn="r" defTabSz="914400" rtl="0" fontAlgn="auto" hangingPunct="1">
              <a:lnSpc>
                <a:spcPct val="100000"/>
              </a:lnSpc>
              <a:spcBef>
                <a:spcPts val="3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 pitchFamily="34"/>
              <a:buChar char="●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fld id="{B07FCFC6-1DAD-4323-84C9-0D9CF885EBDA}" type="slidenum">
              <a:t>7</a:t>
            </a:fld>
            <a:endParaRPr lang="en-US" sz="12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821472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47067373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38B2033A-FB0F-7949-A9F0-CBC790DC54B4}" type="slidenum">
              <a:rPr lang="en-US" smtClean="0"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066633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403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457200" y="1237880"/>
            <a:ext cx="4546847" cy="3121056"/>
          </a:xfrm>
        </p:spPr>
        <p:txBody>
          <a:bodyPr/>
          <a:lstStyle>
            <a:lvl1pPr marL="0" indent="0">
              <a:buNone/>
              <a:defRPr sz="4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noProof="0" dirty="0"/>
              <a:t>Click to edit Master subtitle style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E32D450C-6B8D-48E5-ADDD-16A31DF194C5}"/>
              </a:ext>
            </a:extLst>
          </p:cNvPr>
          <p:cNvSpPr txBox="1"/>
          <p:nvPr userDrawn="1"/>
        </p:nvSpPr>
        <p:spPr>
          <a:xfrm>
            <a:off x="465513" y="381098"/>
            <a:ext cx="454684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Primary maths lessons 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300" b="1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during school closures 2020</a:t>
            </a:r>
          </a:p>
        </p:txBody>
      </p:sp>
    </p:spTree>
    <p:extLst>
      <p:ext uri="{BB962C8B-B14F-4D97-AF65-F5344CB8AC3E}">
        <p14:creationId xmlns:p14="http://schemas.microsoft.com/office/powerpoint/2010/main" val="589435171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 Canvas" preserve="1" userDrawn="1">
  <p:cSld name="Blank Canvas">
    <p:spTree>
      <p:nvGrpSpPr>
        <p:cNvPr id="1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Google Shape;30;p12"/>
          <p:cNvSpPr txBox="1">
            <a:spLocks noGrp="1"/>
          </p:cNvSpPr>
          <p:nvPr>
            <p:ph type="body" idx="1"/>
          </p:nvPr>
        </p:nvSpPr>
        <p:spPr>
          <a:xfrm>
            <a:off x="1" y="0"/>
            <a:ext cx="9144000" cy="630000"/>
          </a:xfrm>
          <a:prstGeom prst="rect">
            <a:avLst/>
          </a:prstGeom>
          <a:solidFill>
            <a:srgbClr val="82CBDD"/>
          </a:solidFill>
          <a:ln>
            <a:noFill/>
          </a:ln>
        </p:spPr>
        <p:txBody>
          <a:bodyPr spcFirstLastPara="1" wrap="square" lIns="180000" tIns="45700" rIns="180000" bIns="45700" anchor="ctr" anchorCtr="0">
            <a:noAutofit/>
          </a:bodyPr>
          <a:lstStyle>
            <a:lvl1pPr marL="457200" lvl="0" indent="-228600" algn="r">
              <a:spcBef>
                <a:spcPts val="420"/>
              </a:spcBef>
              <a:spcAft>
                <a:spcPts val="0"/>
              </a:spcAft>
              <a:buSzPts val="1400"/>
              <a:buNone/>
              <a:defRPr sz="2100">
                <a:solidFill>
                  <a:srgbClr val="82CBDD"/>
                </a:solidFill>
                <a:latin typeface="Open Sans"/>
                <a:ea typeface="Open Sans"/>
                <a:cs typeface="Open Sans"/>
                <a:sym typeface="Open Sans"/>
              </a:defRPr>
            </a:lvl1pPr>
            <a:lvl2pPr marL="914400" lvl="1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2pPr>
            <a:lvl3pPr marL="1371600" lvl="2" indent="-342900" algn="l">
              <a:spcBef>
                <a:spcPts val="360"/>
              </a:spcBef>
              <a:spcAft>
                <a:spcPts val="0"/>
              </a:spcAft>
              <a:buSzPts val="1800"/>
              <a:buChar char="–"/>
              <a:defRPr/>
            </a:lvl3pPr>
            <a:lvl4pPr marL="1828800" lvl="3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4pPr>
            <a:lvl5pPr marL="2286000" lvl="4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5pPr>
            <a:lvl6pPr marL="2743200" lvl="5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6pPr>
            <a:lvl7pPr marL="3200400" lvl="6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7pPr>
            <a:lvl8pPr marL="3657600" lvl="7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8pPr>
            <a:lvl9pPr marL="4114800" lvl="8" indent="-342900" algn="l">
              <a:spcBef>
                <a:spcPts val="360"/>
              </a:spcBef>
              <a:spcAft>
                <a:spcPts val="0"/>
              </a:spcAft>
              <a:buSzPts val="1800"/>
              <a:buChar char="●"/>
              <a:defRPr/>
            </a:lvl9pPr>
          </a:lstStyle>
          <a:p>
            <a:pPr marL="457200" marR="0" lvl="0" indent="-228600" algn="r" defTabSz="914400" rtl="0" eaLnBrk="1" fontAlgn="auto" latinLnBrk="0" hangingPunct="1">
              <a:lnSpc>
                <a:spcPct val="100000"/>
              </a:lnSpc>
              <a:spcBef>
                <a:spcPts val="42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  <a:tabLst/>
              <a:defRPr/>
            </a:pPr>
            <a:endParaRPr lang="en-GB" sz="2400" dirty="0">
              <a:latin typeface="Myriad Pro" panose="020B0503030403020204" charset="0"/>
            </a:endParaRPr>
          </a:p>
        </p:txBody>
      </p:sp>
      <p:sp>
        <p:nvSpPr>
          <p:cNvPr id="7" name="Title 6">
            <a:extLst>
              <a:ext uri="{FF2B5EF4-FFF2-40B4-BE49-F238E27FC236}">
                <a16:creationId xmlns:a16="http://schemas.microsoft.com/office/drawing/2014/main" id="{FE49692A-9FF6-4A6A-A1BB-2F13EA8B8397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1152433" y="54406"/>
            <a:ext cx="7886700" cy="582526"/>
          </a:xfrm>
        </p:spPr>
        <p:txBody>
          <a:bodyPr>
            <a:normAutofit/>
          </a:bodyPr>
          <a:lstStyle>
            <a:lvl1pPr algn="r">
              <a:defRPr sz="2400" b="0">
                <a:solidFill>
                  <a:schemeClr val="tx1"/>
                </a:solidFill>
                <a:latin typeface="Myriad Pro" panose="020B0503030403020204" pitchFamily="34" charset="0"/>
              </a:defRPr>
            </a:lvl1pPr>
          </a:lstStyle>
          <a:p>
            <a:r>
              <a:rPr lang="en-US" dirty="0"/>
              <a:t>[Insert title here]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191094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>
            <a:extLst>
              <a:ext uri="{FF2B5EF4-FFF2-40B4-BE49-F238E27FC236}">
                <a16:creationId xmlns:a16="http://schemas.microsoft.com/office/drawing/2014/main" id="{E87F3B16-21C0-4F4C-A604-A71D44B1F516}"/>
              </a:ext>
            </a:extLst>
          </p:cNvPr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-5292" y="0"/>
            <a:ext cx="9171517" cy="6878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9A1D5FAB-92D0-4B75-9849-67CDAA9DC3B8}"/>
              </a:ext>
            </a:extLst>
          </p:cNvPr>
          <p:cNvSpPr txBox="1"/>
          <p:nvPr userDrawn="1"/>
        </p:nvSpPr>
        <p:spPr>
          <a:xfrm>
            <a:off x="465514" y="2191818"/>
            <a:ext cx="4213018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r>
              <a:rPr kumimoji="0" lang="en-GB" sz="2000" b="0" i="0" u="none" strike="noStrike" kern="0" cap="none" spc="0" normalizeH="0" baseline="0" noProof="0" dirty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t>The video lesson and teacher guide linked to this presentation are at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FF959467-41A6-455E-929A-E40D1059C340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80EA04C3-E93E-45FB-8B42-78A38976AF52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>
          <a:xfrm>
            <a:off x="2627313" y="6248400"/>
            <a:ext cx="6408737" cy="457200"/>
          </a:xfrm>
        </p:spPr>
        <p:txBody>
          <a:bodyPr/>
          <a:lstStyle>
            <a:lvl1pPr>
              <a:defRPr>
                <a:solidFill>
                  <a:schemeClr val="accent2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srgbClr val="99CCCC"/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10" name="Text Placeholder 9">
            <a:extLst>
              <a:ext uri="{FF2B5EF4-FFF2-40B4-BE49-F238E27FC236}">
                <a16:creationId xmlns:a16="http://schemas.microsoft.com/office/drawing/2014/main" id="{FD0175FE-A09C-40EE-B580-1CFB0E1E8F1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465139" y="2860236"/>
            <a:ext cx="4106862" cy="457200"/>
          </a:xfrm>
        </p:spPr>
        <p:txBody>
          <a:bodyPr>
            <a:normAutofit/>
          </a:bodyPr>
          <a:lstStyle>
            <a:lvl1pPr marL="0" indent="0">
              <a:buNone/>
              <a:defRPr sz="2000">
                <a:solidFill>
                  <a:schemeClr val="bg1"/>
                </a:solidFill>
              </a:defRPr>
            </a:lvl1pPr>
          </a:lstStyle>
          <a:p>
            <a:pPr lvl="0"/>
            <a:r>
              <a:rPr lang="en-GB" dirty="0"/>
              <a:t>[Comms to insert URL here]</a:t>
            </a:r>
          </a:p>
        </p:txBody>
      </p:sp>
    </p:spTree>
    <p:extLst>
      <p:ext uri="{BB962C8B-B14F-4D97-AF65-F5344CB8AC3E}">
        <p14:creationId xmlns:p14="http://schemas.microsoft.com/office/powerpoint/2010/main" val="799463126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27DB16D-6641-4EB0-A001-D3414ADF6C1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582526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8922F2A-0641-4D3B-A3ED-EF93432FBC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628650" y="1180407"/>
            <a:ext cx="7886700" cy="4996556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61815A7-A59A-4954-B9FA-C4294D584BB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2C95C026-08C9-4B34-900E-A796AD91033C}" type="datetimeFigureOut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26/08/2020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3F2A56B-3936-4F67-83F4-DA8D8C5ACA3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DD98230-5C29-4173-8FB8-EF447AC2824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Tx/>
              <a:buFont typeface="Arial"/>
              <a:buNone/>
              <a:tabLst/>
              <a:defRPr/>
            </a:pPr>
            <a:fld id="{0C456067-5DCC-4FA4-963E-25DDD588CAA1}" type="slidenum">
              <a:rPr kumimoji="0" lang="en-GB" sz="1200" b="0" i="0" u="none" strike="noStrike" kern="0" cap="none" spc="0" normalizeH="0" baseline="0" noProof="0" smtClean="0">
                <a:ln>
                  <a:noFill/>
                </a:ln>
                <a:solidFill>
                  <a:prstClr val="black">
                    <a:tint val="75000"/>
                  </a:prstClr>
                </a:solidFill>
                <a:effectLst/>
                <a:uLnTx/>
                <a:uFillTx/>
                <a:latin typeface="Arial"/>
                <a:cs typeface="Arial"/>
                <a:sym typeface="Arial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000000"/>
                </a:buClr>
                <a:buSzTx/>
                <a:buFont typeface="Arial"/>
                <a:buNone/>
                <a:tabLst/>
                <a:defRPr/>
              </a:pPr>
              <a:t>‹#›</a:t>
            </a:fld>
            <a:endParaRPr kumimoji="0" lang="en-GB" sz="1200" b="0" i="0" u="none" strike="noStrike" kern="0" cap="none" spc="0" normalizeH="0" baseline="0" noProof="0">
              <a:ln>
                <a:noFill/>
              </a:ln>
              <a:solidFill>
                <a:prstClr val="black">
                  <a:tint val="75000"/>
                </a:prstClr>
              </a:solidFill>
              <a:effectLst/>
              <a:uLnTx/>
              <a:uFillTx/>
              <a:latin typeface="Arial"/>
              <a:cs typeface="Arial"/>
              <a:sym typeface="Arial"/>
            </a:endParaRPr>
          </a:p>
        </p:txBody>
      </p:sp>
    </p:spTree>
    <p:extLst>
      <p:ext uri="{BB962C8B-B14F-4D97-AF65-F5344CB8AC3E}">
        <p14:creationId xmlns:p14="http://schemas.microsoft.com/office/powerpoint/2010/main" val="103095748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64" r:id="rId1"/>
    <p:sldLayoutId id="2147483965" r:id="rId2"/>
    <p:sldLayoutId id="2147483966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2700" b="1" kern="1200">
          <a:solidFill>
            <a:srgbClr val="585858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Clr>
          <a:srgbClr val="585858"/>
        </a:buClr>
        <a:buFont typeface="Arial" panose="020B0604020202020204" pitchFamily="34" charset="0"/>
        <a:buChar char="•"/>
        <a:defRPr sz="24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20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8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Clr>
          <a:srgbClr val="585858"/>
        </a:buClr>
        <a:buFont typeface="Arial" panose="020B0604020202020204" pitchFamily="34" charset="0"/>
        <a:buChar char="•"/>
        <a:defRPr sz="1600" kern="1200">
          <a:solidFill>
            <a:srgbClr val="585858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49.wmf"/><Relationship Id="rId13" Type="http://schemas.openxmlformats.org/officeDocument/2006/relationships/image" Target="../media/image54.wmf"/><Relationship Id="rId3" Type="http://schemas.openxmlformats.org/officeDocument/2006/relationships/notesSlide" Target="../notesSlides/notesSlide9.xml"/><Relationship Id="rId7" Type="http://schemas.openxmlformats.org/officeDocument/2006/relationships/image" Target="../media/image48.wmf"/><Relationship Id="rId12" Type="http://schemas.openxmlformats.org/officeDocument/2006/relationships/image" Target="../media/image53.wmf"/><Relationship Id="rId17" Type="http://schemas.openxmlformats.org/officeDocument/2006/relationships/image" Target="../media/image58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57.png"/><Relationship Id="rId1" Type="http://schemas.openxmlformats.org/officeDocument/2006/relationships/tags" Target="../tags/tag8.xml"/><Relationship Id="rId6" Type="http://schemas.openxmlformats.org/officeDocument/2006/relationships/image" Target="../media/image47.wmf"/><Relationship Id="rId11" Type="http://schemas.openxmlformats.org/officeDocument/2006/relationships/image" Target="../media/image52.wmf"/><Relationship Id="rId5" Type="http://schemas.openxmlformats.org/officeDocument/2006/relationships/image" Target="../media/image46.wmf"/><Relationship Id="rId15" Type="http://schemas.openxmlformats.org/officeDocument/2006/relationships/image" Target="../media/image56.wmf"/><Relationship Id="rId10" Type="http://schemas.openxmlformats.org/officeDocument/2006/relationships/image" Target="../media/image51.wmf"/><Relationship Id="rId4" Type="http://schemas.openxmlformats.org/officeDocument/2006/relationships/image" Target="../media/image45.wmf"/><Relationship Id="rId9" Type="http://schemas.openxmlformats.org/officeDocument/2006/relationships/image" Target="../media/image50.wmf"/><Relationship Id="rId14" Type="http://schemas.openxmlformats.org/officeDocument/2006/relationships/image" Target="../media/image55.wmf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Relationship Id="rId4" Type="http://schemas.openxmlformats.org/officeDocument/2006/relationships/image" Target="../media/image59.png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5.wmf"/><Relationship Id="rId3" Type="http://schemas.openxmlformats.org/officeDocument/2006/relationships/notesSlide" Target="../notesSlides/notesSlide11.xml"/><Relationship Id="rId7" Type="http://schemas.openxmlformats.org/officeDocument/2006/relationships/image" Target="../media/image64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Relationship Id="rId6" Type="http://schemas.openxmlformats.org/officeDocument/2006/relationships/image" Target="../media/image63.wmf"/><Relationship Id="rId5" Type="http://schemas.openxmlformats.org/officeDocument/2006/relationships/image" Target="../media/image62.wmf"/><Relationship Id="rId4" Type="http://schemas.openxmlformats.org/officeDocument/2006/relationships/image" Target="../media/image6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ncetm.org.uk/classroom-resources/vl-lower-key-stage-2-fractions-3-video-lessons/" TargetMode="Externa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wmf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5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Relationship Id="rId6" Type="http://schemas.openxmlformats.org/officeDocument/2006/relationships/image" Target="../media/image4.png"/><Relationship Id="rId5" Type="http://schemas.openxmlformats.org/officeDocument/2006/relationships/image" Target="../media/image3.wmf"/><Relationship Id="rId10" Type="http://schemas.openxmlformats.org/officeDocument/2006/relationships/image" Target="../media/image8.png"/><Relationship Id="rId4" Type="http://schemas.openxmlformats.org/officeDocument/2006/relationships/image" Target="../media/image2.png"/><Relationship Id="rId9" Type="http://schemas.openxmlformats.org/officeDocument/2006/relationships/image" Target="../media/image7.wmf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notesSlide" Target="../notesSlides/notesSlide2.xml"/><Relationship Id="rId7" Type="http://schemas.openxmlformats.org/officeDocument/2006/relationships/image" Target="../media/image12.w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.xml"/><Relationship Id="rId6" Type="http://schemas.openxmlformats.org/officeDocument/2006/relationships/image" Target="../media/image11.wmf"/><Relationship Id="rId5" Type="http://schemas.openxmlformats.org/officeDocument/2006/relationships/image" Target="../media/image10.png"/><Relationship Id="rId10" Type="http://schemas.openxmlformats.org/officeDocument/2006/relationships/image" Target="../media/image15.png"/><Relationship Id="rId4" Type="http://schemas.openxmlformats.org/officeDocument/2006/relationships/image" Target="../media/image9.png"/><Relationship Id="rId9" Type="http://schemas.openxmlformats.org/officeDocument/2006/relationships/image" Target="../media/image14.wmf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notesSlide" Target="../notesSlides/notesSlide3.xml"/><Relationship Id="rId7" Type="http://schemas.openxmlformats.org/officeDocument/2006/relationships/image" Target="../media/image19.png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6" Type="http://schemas.openxmlformats.org/officeDocument/2006/relationships/image" Target="../media/image18.png"/><Relationship Id="rId5" Type="http://schemas.openxmlformats.org/officeDocument/2006/relationships/image" Target="../media/image17.wmf"/><Relationship Id="rId10" Type="http://schemas.openxmlformats.org/officeDocument/2006/relationships/image" Target="../media/image21.wmf"/><Relationship Id="rId4" Type="http://schemas.openxmlformats.org/officeDocument/2006/relationships/image" Target="../media/image16.wmf"/><Relationship Id="rId9" Type="http://schemas.openxmlformats.org/officeDocument/2006/relationships/image" Target="../media/image11.wmf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Relationship Id="rId4" Type="http://schemas.openxmlformats.org/officeDocument/2006/relationships/image" Target="../media/image2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90.png"/><Relationship Id="rId7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0.png"/><Relationship Id="rId11" Type="http://schemas.openxmlformats.org/officeDocument/2006/relationships/image" Target="../media/image24.png"/><Relationship Id="rId5" Type="http://schemas.openxmlformats.org/officeDocument/2006/relationships/image" Target="../media/image60.png"/><Relationship Id="rId10" Type="http://schemas.openxmlformats.org/officeDocument/2006/relationships/image" Target="../media/image110.png"/><Relationship Id="rId9" Type="http://schemas.openxmlformats.org/officeDocument/2006/relationships/image" Target="../media/image10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25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13" Type="http://schemas.openxmlformats.org/officeDocument/2006/relationships/image" Target="../media/image35.png"/><Relationship Id="rId18" Type="http://schemas.openxmlformats.org/officeDocument/2006/relationships/image" Target="../media/image40.png"/><Relationship Id="rId3" Type="http://schemas.openxmlformats.org/officeDocument/2006/relationships/notesSlide" Target="../notesSlides/notesSlide8.xml"/><Relationship Id="rId21" Type="http://schemas.openxmlformats.org/officeDocument/2006/relationships/image" Target="../media/image43.png"/><Relationship Id="rId7" Type="http://schemas.openxmlformats.org/officeDocument/2006/relationships/image" Target="../media/image29.wmf"/><Relationship Id="rId12" Type="http://schemas.openxmlformats.org/officeDocument/2006/relationships/image" Target="../media/image34.wmf"/><Relationship Id="rId17" Type="http://schemas.openxmlformats.org/officeDocument/2006/relationships/image" Target="../media/image39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38.png"/><Relationship Id="rId20" Type="http://schemas.openxmlformats.org/officeDocument/2006/relationships/image" Target="../media/image42.png"/><Relationship Id="rId1" Type="http://schemas.openxmlformats.org/officeDocument/2006/relationships/tags" Target="../tags/tag7.xml"/><Relationship Id="rId6" Type="http://schemas.openxmlformats.org/officeDocument/2006/relationships/image" Target="../media/image28.wmf"/><Relationship Id="rId11" Type="http://schemas.openxmlformats.org/officeDocument/2006/relationships/image" Target="../media/image33.wmf"/><Relationship Id="rId5" Type="http://schemas.openxmlformats.org/officeDocument/2006/relationships/image" Target="../media/image27.wmf"/><Relationship Id="rId15" Type="http://schemas.openxmlformats.org/officeDocument/2006/relationships/image" Target="../media/image37.png"/><Relationship Id="rId10" Type="http://schemas.openxmlformats.org/officeDocument/2006/relationships/image" Target="../media/image32.wmf"/><Relationship Id="rId19" Type="http://schemas.openxmlformats.org/officeDocument/2006/relationships/image" Target="../media/image41.png"/><Relationship Id="rId4" Type="http://schemas.openxmlformats.org/officeDocument/2006/relationships/image" Target="../media/image26.wmf"/><Relationship Id="rId9" Type="http://schemas.openxmlformats.org/officeDocument/2006/relationships/image" Target="../media/image31.wmf"/><Relationship Id="rId14" Type="http://schemas.openxmlformats.org/officeDocument/2006/relationships/image" Target="../media/image36.png"/><Relationship Id="rId22" Type="http://schemas.openxmlformats.org/officeDocument/2006/relationships/image" Target="../media/image4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ubtitle 3">
            <a:extLst>
              <a:ext uri="{FF2B5EF4-FFF2-40B4-BE49-F238E27FC236}">
                <a16:creationId xmlns:a16="http://schemas.microsoft.com/office/drawing/2014/main" id="{B3443B05-63A4-42A2-B3C9-43FEB307308A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dirty="0"/>
              <a:t>LKS2 Fractions 3 Lesson 8</a:t>
            </a:r>
          </a:p>
        </p:txBody>
      </p:sp>
    </p:spTree>
    <p:extLst>
      <p:ext uri="{BB962C8B-B14F-4D97-AF65-F5344CB8AC3E}">
        <p14:creationId xmlns:p14="http://schemas.microsoft.com/office/powerpoint/2010/main" val="11924922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Image 7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957059" y="5034061"/>
            <a:ext cx="2247900" cy="55880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963409" y="5048348"/>
            <a:ext cx="2374900" cy="55880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963409" y="5034061"/>
            <a:ext cx="2374900" cy="558800"/>
          </a:xfrm>
          <a:prstGeom prst="rect">
            <a:avLst/>
          </a:prstGeom>
        </p:spPr>
      </p:pic>
      <p:pic>
        <p:nvPicPr>
          <p:cNvPr id="15" name="Image 1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963409" y="5034061"/>
            <a:ext cx="2374900" cy="558800"/>
          </a:xfrm>
          <a:prstGeom prst="rect">
            <a:avLst/>
          </a:prstGeom>
        </p:spPr>
      </p:pic>
      <p:pic>
        <p:nvPicPr>
          <p:cNvPr id="17" name="Image 1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963409" y="5034061"/>
            <a:ext cx="2374900" cy="558800"/>
          </a:xfrm>
          <a:prstGeom prst="rect">
            <a:avLst/>
          </a:prstGeom>
        </p:spPr>
      </p:pic>
      <p:pic>
        <p:nvPicPr>
          <p:cNvPr id="19" name="Image 18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63409" y="5048348"/>
            <a:ext cx="2374900" cy="558800"/>
          </a:xfrm>
          <a:prstGeom prst="rect">
            <a:avLst/>
          </a:prstGeom>
        </p:spPr>
      </p:pic>
      <p:pic>
        <p:nvPicPr>
          <p:cNvPr id="21" name="Image 2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963409" y="5037236"/>
            <a:ext cx="2374900" cy="558800"/>
          </a:xfrm>
          <a:prstGeom prst="rect">
            <a:avLst/>
          </a:prstGeom>
        </p:spPr>
      </p:pic>
      <p:pic>
        <p:nvPicPr>
          <p:cNvPr id="23" name="Image 22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977697" y="5040411"/>
            <a:ext cx="2374900" cy="558800"/>
          </a:xfrm>
          <a:prstGeom prst="rect">
            <a:avLst/>
          </a:prstGeom>
        </p:spPr>
      </p:pic>
      <p:pic>
        <p:nvPicPr>
          <p:cNvPr id="26" name="Image 25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976109" y="5040411"/>
            <a:ext cx="2374900" cy="558800"/>
          </a:xfrm>
          <a:prstGeom prst="rect">
            <a:avLst/>
          </a:prstGeom>
        </p:spPr>
      </p:pic>
      <p:pic>
        <p:nvPicPr>
          <p:cNvPr id="35" name="Image 34"/>
          <p:cNvPicPr>
            <a:picLocks noChangeAspect="1"/>
          </p:cNvPicPr>
          <p:nvPr/>
        </p:nvPicPr>
        <p:blipFill>
          <a:blip r:embed="rId13" cstate="print"/>
          <a:stretch>
            <a:fillRect/>
          </a:stretch>
        </p:blipFill>
        <p:spPr>
          <a:xfrm>
            <a:off x="880859" y="5053111"/>
            <a:ext cx="2540000" cy="558800"/>
          </a:xfrm>
          <a:prstGeom prst="rect">
            <a:avLst/>
          </a:prstGeom>
        </p:spPr>
      </p:pic>
      <p:pic>
        <p:nvPicPr>
          <p:cNvPr id="50" name="Image 49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880859" y="5053111"/>
            <a:ext cx="2540000" cy="558800"/>
          </a:xfrm>
          <a:prstGeom prst="rect">
            <a:avLst/>
          </a:prstGeom>
        </p:spPr>
      </p:pic>
      <p:pic>
        <p:nvPicPr>
          <p:cNvPr id="72" name="Image 71"/>
          <p:cNvPicPr>
            <a:picLocks noChangeAspect="1"/>
          </p:cNvPicPr>
          <p:nvPr/>
        </p:nvPicPr>
        <p:blipFill>
          <a:blip r:embed="rId15" cstate="print"/>
          <a:stretch>
            <a:fillRect/>
          </a:stretch>
        </p:blipFill>
        <p:spPr>
          <a:xfrm>
            <a:off x="899592" y="5031835"/>
            <a:ext cx="2540000" cy="558800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70309D81-9F2B-4A86-A7B5-682AAE391BE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03A67CFE-12D0-4B72-8973-E40C98586DE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232EE7C7-F923-468F-990B-4156064F0601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1499848" y="2342386"/>
            <a:ext cx="6144305" cy="199313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CFCB117-1DEC-485A-9025-D3BB697DF8B4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8380" y="2397304"/>
            <a:ext cx="788670" cy="879296"/>
          </a:xfrm>
          <a:prstGeom prst="rect">
            <a:avLst/>
          </a:prstGeom>
        </p:spPr>
      </p:pic>
      <p:pic>
        <p:nvPicPr>
          <p:cNvPr id="31" name="Picture 30">
            <a:extLst>
              <a:ext uri="{FF2B5EF4-FFF2-40B4-BE49-F238E27FC236}">
                <a16:creationId xmlns:a16="http://schemas.microsoft.com/office/drawing/2014/main" id="{ECDAF4E1-7FEC-463E-B02D-6C9813100326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28610" y="2397304"/>
            <a:ext cx="788670" cy="879296"/>
          </a:xfrm>
          <a:prstGeom prst="rect">
            <a:avLst/>
          </a:prstGeom>
        </p:spPr>
      </p:pic>
      <p:pic>
        <p:nvPicPr>
          <p:cNvPr id="38" name="Picture 37">
            <a:extLst>
              <a:ext uri="{FF2B5EF4-FFF2-40B4-BE49-F238E27FC236}">
                <a16:creationId xmlns:a16="http://schemas.microsoft.com/office/drawing/2014/main" id="{B895FCCF-1C93-4024-A234-B8E49F1356AF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68090" y="2404405"/>
            <a:ext cx="788670" cy="879296"/>
          </a:xfrm>
          <a:prstGeom prst="rect">
            <a:avLst/>
          </a:prstGeom>
        </p:spPr>
      </p:pic>
      <p:pic>
        <p:nvPicPr>
          <p:cNvPr id="41" name="Picture 40">
            <a:extLst>
              <a:ext uri="{FF2B5EF4-FFF2-40B4-BE49-F238E27FC236}">
                <a16:creationId xmlns:a16="http://schemas.microsoft.com/office/drawing/2014/main" id="{C239C423-903A-4D95-AB30-AC67977CDA2F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27732" y="2397304"/>
            <a:ext cx="788670" cy="879296"/>
          </a:xfrm>
          <a:prstGeom prst="rect">
            <a:avLst/>
          </a:prstGeom>
        </p:spPr>
      </p:pic>
      <p:pic>
        <p:nvPicPr>
          <p:cNvPr id="44" name="Picture 43">
            <a:extLst>
              <a:ext uri="{FF2B5EF4-FFF2-40B4-BE49-F238E27FC236}">
                <a16:creationId xmlns:a16="http://schemas.microsoft.com/office/drawing/2014/main" id="{8E29CFC6-9E08-4EDB-971C-EEF5EE52F82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3520" y="2404405"/>
            <a:ext cx="788670" cy="879296"/>
          </a:xfrm>
          <a:prstGeom prst="rect">
            <a:avLst/>
          </a:prstGeom>
        </p:spPr>
      </p:pic>
      <p:pic>
        <p:nvPicPr>
          <p:cNvPr id="47" name="Picture 46">
            <a:extLst>
              <a:ext uri="{FF2B5EF4-FFF2-40B4-BE49-F238E27FC236}">
                <a16:creationId xmlns:a16="http://schemas.microsoft.com/office/drawing/2014/main" id="{34327BB0-F3F9-4499-8C36-A29F1E043661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62436" y="2397304"/>
            <a:ext cx="788670" cy="879296"/>
          </a:xfrm>
          <a:prstGeom prst="rect">
            <a:avLst/>
          </a:prstGeom>
        </p:spPr>
      </p:pic>
      <p:pic>
        <p:nvPicPr>
          <p:cNvPr id="52" name="Picture 51">
            <a:extLst>
              <a:ext uri="{FF2B5EF4-FFF2-40B4-BE49-F238E27FC236}">
                <a16:creationId xmlns:a16="http://schemas.microsoft.com/office/drawing/2014/main" id="{93E40892-22D9-48CA-94A7-4B75A765BFFA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2271123" y="3202050"/>
            <a:ext cx="788670" cy="879296"/>
          </a:xfrm>
          <a:prstGeom prst="rect">
            <a:avLst/>
          </a:prstGeom>
        </p:spPr>
      </p:pic>
      <p:pic>
        <p:nvPicPr>
          <p:cNvPr id="59" name="Picture 58">
            <a:extLst>
              <a:ext uri="{FF2B5EF4-FFF2-40B4-BE49-F238E27FC236}">
                <a16:creationId xmlns:a16="http://schemas.microsoft.com/office/drawing/2014/main" id="{5E37CD92-D733-4162-BA2F-5987C5A924A3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034552" y="3197462"/>
            <a:ext cx="788670" cy="879296"/>
          </a:xfrm>
          <a:prstGeom prst="rect">
            <a:avLst/>
          </a:prstGeom>
        </p:spPr>
      </p:pic>
      <p:pic>
        <p:nvPicPr>
          <p:cNvPr id="63" name="Picture 62">
            <a:extLst>
              <a:ext uri="{FF2B5EF4-FFF2-40B4-BE49-F238E27FC236}">
                <a16:creationId xmlns:a16="http://schemas.microsoft.com/office/drawing/2014/main" id="{177249EE-1406-4EE9-858A-A67E612985D1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781085" y="3197462"/>
            <a:ext cx="788670" cy="879296"/>
          </a:xfrm>
          <a:prstGeom prst="rect">
            <a:avLst/>
          </a:prstGeom>
        </p:spPr>
      </p:pic>
      <p:pic>
        <p:nvPicPr>
          <p:cNvPr id="67" name="Picture 66">
            <a:extLst>
              <a:ext uri="{FF2B5EF4-FFF2-40B4-BE49-F238E27FC236}">
                <a16:creationId xmlns:a16="http://schemas.microsoft.com/office/drawing/2014/main" id="{4F0DF369-6C01-4C6E-8EE2-51FAD76B43CA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544071" y="3201128"/>
            <a:ext cx="788670" cy="879296"/>
          </a:xfrm>
          <a:prstGeom prst="rect">
            <a:avLst/>
          </a:prstGeom>
        </p:spPr>
      </p:pic>
      <p:pic>
        <p:nvPicPr>
          <p:cNvPr id="70" name="Picture 69">
            <a:extLst>
              <a:ext uri="{FF2B5EF4-FFF2-40B4-BE49-F238E27FC236}">
                <a16:creationId xmlns:a16="http://schemas.microsoft.com/office/drawing/2014/main" id="{140E47D0-8C69-4A0B-9F01-8EBA2542A5AB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303883" y="3200738"/>
            <a:ext cx="788670" cy="879296"/>
          </a:xfrm>
          <a:prstGeom prst="rect">
            <a:avLst/>
          </a:prstGeom>
        </p:spPr>
      </p:pic>
      <p:pic>
        <p:nvPicPr>
          <p:cNvPr id="74" name="Picture 73">
            <a:extLst>
              <a:ext uri="{FF2B5EF4-FFF2-40B4-BE49-F238E27FC236}">
                <a16:creationId xmlns:a16="http://schemas.microsoft.com/office/drawing/2014/main" id="{12938EAF-3AAD-44F1-8BFA-EA6F7ADB368D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062436" y="3200738"/>
            <a:ext cx="788670" cy="879296"/>
          </a:xfrm>
          <a:prstGeom prst="rect">
            <a:avLst/>
          </a:prstGeom>
        </p:spPr>
      </p:pic>
      <p:sp>
        <p:nvSpPr>
          <p:cNvPr id="28" name="Rectangle 27">
            <a:extLst>
              <a:ext uri="{FF2B5EF4-FFF2-40B4-BE49-F238E27FC236}">
                <a16:creationId xmlns:a16="http://schemas.microsoft.com/office/drawing/2014/main" id="{229D4451-F747-4BA4-BA2D-66E5CC8FE8C5}"/>
              </a:ext>
            </a:extLst>
          </p:cNvPr>
          <p:cNvSpPr/>
          <p:nvPr/>
        </p:nvSpPr>
        <p:spPr>
          <a:xfrm>
            <a:off x="999340" y="756433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We have split our whole into _____equal parts, so our unit fraction is ___________.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F0A69047-2067-4F4A-92CD-E4C926AD66E0}"/>
              </a:ext>
            </a:extLst>
          </p:cNvPr>
          <p:cNvSpPr txBox="1"/>
          <p:nvPr/>
        </p:nvSpPr>
        <p:spPr>
          <a:xfrm>
            <a:off x="3528537" y="5029197"/>
            <a:ext cx="2914580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/>
              <a:t>= one whole box </a:t>
            </a:r>
          </a:p>
          <a:p>
            <a:pPr>
              <a:buNone/>
            </a:pPr>
            <a:r>
              <a:rPr lang="en-US" dirty="0"/>
              <a:t>of eggs</a:t>
            </a:r>
            <a:endParaRPr lang="en-GB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518098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500"/>
                            </p:stCondLst>
                            <p:childTnLst>
                              <p:par>
                                <p:cTn id="19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500"/>
                            </p:stCondLst>
                            <p:childTnLst>
                              <p:par>
                                <p:cTn id="4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00"/>
                            </p:stCondLst>
                            <p:childTnLst>
                              <p:par>
                                <p:cTn id="6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500"/>
                            </p:stCondLst>
                            <p:childTnLst>
                              <p:par>
                                <p:cTn id="10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0" dur="5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1" fill="hold">
                      <p:stCondLst>
                        <p:cond delay="indefinite"/>
                      </p:stCondLst>
                      <p:childTnLst>
                        <p:par>
                          <p:cTn id="112" fill="hold">
                            <p:stCondLst>
                              <p:cond delay="0"/>
                            </p:stCondLst>
                            <p:childTnLst>
                              <p:par>
                                <p:cTn id="11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500"/>
                            </p:stCondLst>
                            <p:childTnLst>
                              <p:par>
                                <p:cTn id="11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2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42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4" fill="hold">
                            <p:stCondLst>
                              <p:cond delay="500"/>
                            </p:stCondLst>
                            <p:childTnLst>
                              <p:par>
                                <p:cTn id="14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7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2" dur="500" fill="hold"/>
                                        <p:tgtEl>
                                          <p:spTgt spid="7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3" fill="hold">
                      <p:stCondLst>
                        <p:cond delay="indefinite"/>
                      </p:stCondLst>
                      <p:childTnLst>
                        <p:par>
                          <p:cTn id="154" fill="hold">
                            <p:stCondLst>
                              <p:cond delay="0"/>
                            </p:stCondLst>
                            <p:childTnLst>
                              <p:par>
                                <p:cTn id="15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5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500"/>
                            </p:stCondLst>
                            <p:childTnLst>
                              <p:par>
                                <p:cTn id="15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1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4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7" fill="hold">
                      <p:stCondLst>
                        <p:cond delay="indefinite"/>
                      </p:stCondLst>
                      <p:childTnLst>
                        <p:par>
                          <p:cTn id="168" fill="hold">
                            <p:stCondLst>
                              <p:cond delay="0"/>
                            </p:stCondLst>
                            <p:childTnLst>
                              <p:par>
                                <p:cTn id="16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909EFCEE-F1C0-4550-ACD2-887F2C35FE6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9FAA19B-38F6-4A8F-8BC0-BB9333C9F18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FE5B11D-91DD-48F0-A11E-C2E7162DCAD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540568" y="836712"/>
            <a:ext cx="7907446" cy="540985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ACB29ECC-4BAF-4587-A44C-A71B9A33FEA4}"/>
              </a:ext>
            </a:extLst>
          </p:cNvPr>
          <p:cNvSpPr/>
          <p:nvPr/>
        </p:nvSpPr>
        <p:spPr>
          <a:xfrm>
            <a:off x="3851920" y="2262527"/>
            <a:ext cx="5292080" cy="18097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600" i="1" dirty="0"/>
              <a:t>W</a:t>
            </a:r>
            <a:r>
              <a:rPr lang="en-GB" sz="2600" i="1" dirty="0"/>
              <a:t>hen the </a:t>
            </a:r>
            <a:r>
              <a:rPr lang="en-GB" sz="2600" b="1" i="1" dirty="0"/>
              <a:t>numerator</a:t>
            </a:r>
            <a:r>
              <a:rPr lang="en-GB" sz="2600" i="1" dirty="0"/>
              <a:t> and the </a:t>
            </a:r>
            <a:r>
              <a:rPr lang="en-GB" sz="2600" b="1" i="1" dirty="0"/>
              <a:t>denominator</a:t>
            </a:r>
            <a:r>
              <a:rPr lang="en-GB" sz="2600" i="1" dirty="0"/>
              <a:t> are the same, the fraction is equivalent to one whole.</a:t>
            </a:r>
          </a:p>
          <a:p>
            <a:endParaRPr lang="en-US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6462323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D799D975-74F1-4E61-AB29-EF9140249A8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1AD8BEC8-B127-42C9-8052-9BEEA698279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6E2F496E-D956-4218-9658-E7B1810334C7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56609" y="3429000"/>
            <a:ext cx="5112573" cy="554901"/>
          </a:xfrm>
          <a:prstGeom prst="rect">
            <a:avLst/>
          </a:prstGeom>
        </p:spPr>
      </p:pic>
      <p:pic>
        <p:nvPicPr>
          <p:cNvPr id="6" name="Image 5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888232" y="3009994"/>
            <a:ext cx="609120" cy="399600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877310" y="2992620"/>
            <a:ext cx="532980" cy="419040"/>
          </a:xfrm>
          <a:prstGeom prst="rect">
            <a:avLst/>
          </a:prstGeom>
        </p:spPr>
      </p:pic>
      <p:pic>
        <p:nvPicPr>
          <p:cNvPr id="10" name="Image 9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65078" y="2998970"/>
            <a:ext cx="285660" cy="419040"/>
          </a:xfrm>
          <a:prstGeom prst="rect">
            <a:avLst/>
          </a:prstGeom>
        </p:spPr>
      </p:pic>
      <p:pic>
        <p:nvPicPr>
          <p:cNvPr id="12" name="Image 11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6122035" y="2992620"/>
            <a:ext cx="285660" cy="399600"/>
          </a:xfrm>
          <a:prstGeom prst="rect">
            <a:avLst/>
          </a:prstGeom>
        </p:spPr>
      </p:pic>
      <p:sp>
        <p:nvSpPr>
          <p:cNvPr id="3" name="Rectangle 2">
            <a:extLst>
              <a:ext uri="{FF2B5EF4-FFF2-40B4-BE49-F238E27FC236}">
                <a16:creationId xmlns:a16="http://schemas.microsoft.com/office/drawing/2014/main" id="{1317847B-0EB0-4332-AB16-F995C575D67D}"/>
              </a:ext>
            </a:extLst>
          </p:cNvPr>
          <p:cNvSpPr/>
          <p:nvPr/>
        </p:nvSpPr>
        <p:spPr>
          <a:xfrm>
            <a:off x="317954" y="5105524"/>
            <a:ext cx="8508092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i="1" dirty="0"/>
              <a:t>I</a:t>
            </a:r>
            <a:r>
              <a:rPr lang="en-GB" i="1" dirty="0"/>
              <a:t>f the whole is divided into ____ equal parts, then ____ of those parts make the whole.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AD610354-C0A3-4C4B-8BBD-4D7401AE227D}"/>
              </a:ext>
            </a:extLst>
          </p:cNvPr>
          <p:cNvSpPr/>
          <p:nvPr/>
        </p:nvSpPr>
        <p:spPr>
          <a:xfrm>
            <a:off x="317954" y="897760"/>
            <a:ext cx="8508092" cy="14096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sz="2600" i="1" dirty="0"/>
              <a:t>W</a:t>
            </a:r>
            <a:r>
              <a:rPr lang="en-GB" sz="2600" i="1" dirty="0"/>
              <a:t>hen the </a:t>
            </a:r>
            <a:r>
              <a:rPr lang="en-GB" sz="2600" b="1" i="1" dirty="0"/>
              <a:t>numerator</a:t>
            </a:r>
            <a:r>
              <a:rPr lang="en-GB" sz="2600" i="1" dirty="0"/>
              <a:t> and the </a:t>
            </a:r>
            <a:r>
              <a:rPr lang="en-GB" sz="2600" b="1" i="1" dirty="0"/>
              <a:t>denominator</a:t>
            </a:r>
            <a:r>
              <a:rPr lang="en-GB" sz="2600" i="1" dirty="0"/>
              <a:t> are the same, the fraction is equivalent to one whole.</a:t>
            </a:r>
          </a:p>
          <a:p>
            <a:endParaRPr lang="en-US" i="1" dirty="0"/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0165320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711D6EB-E191-4E20-9655-71DE6D518D6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Title 2">
            <a:extLst>
              <a:ext uri="{FF2B5EF4-FFF2-40B4-BE49-F238E27FC236}">
                <a16:creationId xmlns:a16="http://schemas.microsoft.com/office/drawing/2014/main" id="{D2E93D72-428A-499F-B714-DCE8D56A40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9AED322-7C3B-42D7-8D7F-A97B3C5C7A39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04455" y="1461310"/>
            <a:ext cx="6135088" cy="4728506"/>
          </a:xfrm>
          <a:prstGeom prst="rect">
            <a:avLst/>
          </a:prstGeom>
        </p:spPr>
      </p:pic>
      <p:sp>
        <p:nvSpPr>
          <p:cNvPr id="8" name="Rectangle 7">
            <a:extLst>
              <a:ext uri="{FF2B5EF4-FFF2-40B4-BE49-F238E27FC236}">
                <a16:creationId xmlns:a16="http://schemas.microsoft.com/office/drawing/2014/main" id="{F0A392AC-96CA-45E7-A8B0-52A5E3C4BF23}"/>
              </a:ext>
            </a:extLst>
          </p:cNvPr>
          <p:cNvSpPr/>
          <p:nvPr/>
        </p:nvSpPr>
        <p:spPr>
          <a:xfrm>
            <a:off x="0" y="668184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                              </a:t>
            </a:r>
          </a:p>
        </p:txBody>
      </p:sp>
    </p:spTree>
    <p:extLst>
      <p:ext uri="{BB962C8B-B14F-4D97-AF65-F5344CB8AC3E}">
        <p14:creationId xmlns:p14="http://schemas.microsoft.com/office/powerpoint/2010/main" val="16442989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07E79E-65AB-488B-B097-1620A8800318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>
            <a:normAutofit fontScale="70000" lnSpcReduction="20000"/>
          </a:bodyPr>
          <a:lstStyle/>
          <a:p>
            <a:r>
              <a:rPr lang="en-GB" dirty="0">
                <a:hlinkClick r:id="rId2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https://www.ncetm.org.uk/classroom-resources/vl-lower-key-stage-2-fractions-3-video-lessons/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7333434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>
            <a:extLst>
              <a:ext uri="{FF2B5EF4-FFF2-40B4-BE49-F238E27FC236}">
                <a16:creationId xmlns:a16="http://schemas.microsoft.com/office/drawing/2014/main" id="{6F38A899-E567-43CB-AC94-298452496C3A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524499" y="3105479"/>
            <a:ext cx="3481355" cy="823000"/>
          </a:xfrm>
          <a:prstGeom prst="rect">
            <a:avLst/>
          </a:prstGeom>
        </p:spPr>
      </p:pic>
      <p:sp>
        <p:nvSpPr>
          <p:cNvPr id="15" name="Text Placeholder 14">
            <a:extLst>
              <a:ext uri="{FF2B5EF4-FFF2-40B4-BE49-F238E27FC236}">
                <a16:creationId xmlns:a16="http://schemas.microsoft.com/office/drawing/2014/main" id="{1432F675-5981-4E01-AB77-E82F5B9BBF3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F921855D-D353-488D-8FEB-54CBE990E5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78075" y="1085038"/>
            <a:ext cx="4864100" cy="558800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BD08F4C-B782-497E-9424-74B565E93410}"/>
              </a:ext>
            </a:extLst>
          </p:cNvPr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2554" y="3143662"/>
            <a:ext cx="6135088" cy="823000"/>
          </a:xfrm>
          <a:prstGeom prst="rect">
            <a:avLst/>
          </a:prstGeom>
        </p:spPr>
      </p:pic>
      <p:sp>
        <p:nvSpPr>
          <p:cNvPr id="3" name="Right Brace 2">
            <a:extLst>
              <a:ext uri="{FF2B5EF4-FFF2-40B4-BE49-F238E27FC236}">
                <a16:creationId xmlns:a16="http://schemas.microsoft.com/office/drawing/2014/main" id="{BC7D2E46-522B-4C48-BB31-DA6D636EDD7B}"/>
              </a:ext>
            </a:extLst>
          </p:cNvPr>
          <p:cNvSpPr/>
          <p:nvPr/>
        </p:nvSpPr>
        <p:spPr>
          <a:xfrm rot="16200000">
            <a:off x="3114769" y="625766"/>
            <a:ext cx="377513" cy="4441945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4" name="Image 3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208338" y="1834497"/>
            <a:ext cx="241300" cy="736600"/>
          </a:xfrm>
          <a:prstGeom prst="rect">
            <a:avLst/>
          </a:prstGeom>
        </p:spPr>
      </p:pic>
      <p:sp>
        <p:nvSpPr>
          <p:cNvPr id="18" name="Right Brace 17">
            <a:extLst>
              <a:ext uri="{FF2B5EF4-FFF2-40B4-BE49-F238E27FC236}">
                <a16:creationId xmlns:a16="http://schemas.microsoft.com/office/drawing/2014/main" id="{8F510531-145C-417A-83EC-A6136C96E5CE}"/>
              </a:ext>
            </a:extLst>
          </p:cNvPr>
          <p:cNvSpPr/>
          <p:nvPr/>
        </p:nvSpPr>
        <p:spPr>
          <a:xfrm rot="5400000">
            <a:off x="4500253" y="461100"/>
            <a:ext cx="377513" cy="7212916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8" name="Image 7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568825" y="4422580"/>
            <a:ext cx="241300" cy="736600"/>
          </a:xfrm>
          <a:prstGeom prst="rect">
            <a:avLst/>
          </a:prstGeom>
        </p:spPr>
      </p:pic>
      <p:sp>
        <p:nvSpPr>
          <p:cNvPr id="23" name="Right Brace 22">
            <a:extLst>
              <a:ext uri="{FF2B5EF4-FFF2-40B4-BE49-F238E27FC236}">
                <a16:creationId xmlns:a16="http://schemas.microsoft.com/office/drawing/2014/main" id="{D6077433-7023-4D47-81A1-07DF92CFC5F5}"/>
              </a:ext>
            </a:extLst>
          </p:cNvPr>
          <p:cNvSpPr/>
          <p:nvPr/>
        </p:nvSpPr>
        <p:spPr>
          <a:xfrm rot="5400000">
            <a:off x="1228819" y="5078062"/>
            <a:ext cx="377513" cy="670047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286580" y="5788744"/>
            <a:ext cx="241300" cy="736600"/>
          </a:xfrm>
          <a:prstGeom prst="rect">
            <a:avLst/>
          </a:prstGeom>
        </p:spPr>
      </p:pic>
      <p:sp>
        <p:nvSpPr>
          <p:cNvPr id="5" name="Arrow: Down 4">
            <a:extLst>
              <a:ext uri="{FF2B5EF4-FFF2-40B4-BE49-F238E27FC236}">
                <a16:creationId xmlns:a16="http://schemas.microsoft.com/office/drawing/2014/main" id="{9DF0FF13-4FF8-4DA2-B78D-929DFC2E303A}"/>
              </a:ext>
            </a:extLst>
          </p:cNvPr>
          <p:cNvSpPr/>
          <p:nvPr/>
        </p:nvSpPr>
        <p:spPr bwMode="auto">
          <a:xfrm>
            <a:off x="1273738" y="4011933"/>
            <a:ext cx="241300" cy="570205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1" name="Oval 10">
            <a:extLst>
              <a:ext uri="{FF2B5EF4-FFF2-40B4-BE49-F238E27FC236}">
                <a16:creationId xmlns:a16="http://schemas.microsoft.com/office/drawing/2014/main" id="{F3FA8BBA-375F-41E5-9F08-97EC14012E87}"/>
              </a:ext>
            </a:extLst>
          </p:cNvPr>
          <p:cNvSpPr/>
          <p:nvPr/>
        </p:nvSpPr>
        <p:spPr bwMode="auto">
          <a:xfrm>
            <a:off x="899592" y="3035495"/>
            <a:ext cx="853007" cy="773322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Oval 12">
            <a:extLst>
              <a:ext uri="{FF2B5EF4-FFF2-40B4-BE49-F238E27FC236}">
                <a16:creationId xmlns:a16="http://schemas.microsoft.com/office/drawing/2014/main" id="{3F1BF63D-409A-46A8-8309-2CB4C9B9FC02}"/>
              </a:ext>
            </a:extLst>
          </p:cNvPr>
          <p:cNvSpPr/>
          <p:nvPr/>
        </p:nvSpPr>
        <p:spPr bwMode="auto">
          <a:xfrm>
            <a:off x="899592" y="3035495"/>
            <a:ext cx="1015737" cy="931167"/>
          </a:xfrm>
          <a:prstGeom prst="ellipse">
            <a:avLst/>
          </a:prstGeom>
          <a:noFill/>
          <a:ln w="28575"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2" name="Oval 11">
            <a:extLst>
              <a:ext uri="{FF2B5EF4-FFF2-40B4-BE49-F238E27FC236}">
                <a16:creationId xmlns:a16="http://schemas.microsoft.com/office/drawing/2014/main" id="{F1994BBE-D6C3-47F7-BD69-C1559CCD3F5C}"/>
              </a:ext>
            </a:extLst>
          </p:cNvPr>
          <p:cNvSpPr/>
          <p:nvPr/>
        </p:nvSpPr>
        <p:spPr bwMode="auto">
          <a:xfrm>
            <a:off x="-2154195" y="781278"/>
            <a:ext cx="749531" cy="775514"/>
          </a:xfrm>
          <a:prstGeom prst="ellips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4" name="Oval 13">
            <a:extLst>
              <a:ext uri="{FF2B5EF4-FFF2-40B4-BE49-F238E27FC236}">
                <a16:creationId xmlns:a16="http://schemas.microsoft.com/office/drawing/2014/main" id="{740F7D28-CA87-4C88-BB21-6E9076061CDA}"/>
              </a:ext>
            </a:extLst>
          </p:cNvPr>
          <p:cNvSpPr/>
          <p:nvPr/>
        </p:nvSpPr>
        <p:spPr bwMode="auto">
          <a:xfrm>
            <a:off x="1082551" y="3136101"/>
            <a:ext cx="753145" cy="816736"/>
          </a:xfrm>
          <a:prstGeom prst="ellipse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30" name="Picture 29">
            <a:extLst>
              <a:ext uri="{FF2B5EF4-FFF2-40B4-BE49-F238E27FC236}">
                <a16:creationId xmlns:a16="http://schemas.microsoft.com/office/drawing/2014/main" id="{6B9E8599-F8DE-418E-A4A2-9C80A579ACE4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8694" r="6670" b="10499"/>
          <a:stretch/>
        </p:blipFill>
        <p:spPr>
          <a:xfrm>
            <a:off x="1015160" y="3142201"/>
            <a:ext cx="792088" cy="736600"/>
          </a:xfrm>
          <a:prstGeom prst="rect">
            <a:avLst/>
          </a:prstGeom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54498917-373E-4D0C-99AA-41D14F6656A6}"/>
              </a:ext>
            </a:extLst>
          </p:cNvPr>
          <p:cNvSpPr/>
          <p:nvPr/>
        </p:nvSpPr>
        <p:spPr>
          <a:xfrm>
            <a:off x="0" y="668184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                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9421379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33333E-6 4.44444E-6 L -0.00139 0.2199 " pathEditMode="relative" rAng="0" ptsTypes="AA">
                                      <p:cBhvr>
                                        <p:cTn id="2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9" y="10995"/>
                                    </p:animMotion>
                                  </p:childTnLst>
                                </p:cTn>
                              </p:par>
                              <p:par>
                                <p:cTn id="26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8" grpId="0" animBg="1"/>
      <p:bldP spid="23" grpId="0" animBg="1"/>
      <p:bldP spid="5" grpId="0" animBg="1"/>
      <p:bldP spid="13" grpId="0" animBg="1"/>
      <p:bldP spid="1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8">
            <a:extLst>
              <a:ext uri="{FF2B5EF4-FFF2-40B4-BE49-F238E27FC236}">
                <a16:creationId xmlns:a16="http://schemas.microsoft.com/office/drawing/2014/main" id="{CF4FFF92-BD70-4944-BBAB-E6BF660C9E1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15A7A67-F1E4-49E3-9FFE-E4FB4DF440B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C9A3D3-6EB9-4F12-BE77-12765A4DF8A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91009" y="3034297"/>
            <a:ext cx="3374298" cy="925875"/>
          </a:xfrm>
          <a:prstGeom prst="rect">
            <a:avLst/>
          </a:prstGeom>
        </p:spPr>
      </p:pic>
      <p:pic>
        <p:nvPicPr>
          <p:cNvPr id="17" name="Picture 16">
            <a:extLst>
              <a:ext uri="{FF2B5EF4-FFF2-40B4-BE49-F238E27FC236}">
                <a16:creationId xmlns:a16="http://schemas.microsoft.com/office/drawing/2014/main" id="{715138B0-FBDD-4A46-95A1-84D62983CD56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915697" y="3024747"/>
            <a:ext cx="478939" cy="929819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361820" y="1772816"/>
            <a:ext cx="228600" cy="736560"/>
          </a:xfrm>
          <a:prstGeom prst="rect">
            <a:avLst/>
          </a:prstGeom>
        </p:spPr>
      </p:pic>
      <p:sp>
        <p:nvSpPr>
          <p:cNvPr id="10" name="Right Brace 9">
            <a:extLst>
              <a:ext uri="{FF2B5EF4-FFF2-40B4-BE49-F238E27FC236}">
                <a16:creationId xmlns:a16="http://schemas.microsoft.com/office/drawing/2014/main" id="{DE9CD818-5C17-457C-8DA1-7D2B90483970}"/>
              </a:ext>
            </a:extLst>
          </p:cNvPr>
          <p:cNvSpPr>
            <a:spLocks noChangeAspect="1"/>
          </p:cNvSpPr>
          <p:nvPr/>
        </p:nvSpPr>
        <p:spPr>
          <a:xfrm rot="16200000">
            <a:off x="4314548" y="2362752"/>
            <a:ext cx="317241" cy="814205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8" name="Image 17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65242" y="4269277"/>
            <a:ext cx="228600" cy="736560"/>
          </a:xfrm>
          <a:prstGeom prst="rect">
            <a:avLst/>
          </a:prstGeom>
        </p:spPr>
      </p:pic>
      <p:sp>
        <p:nvSpPr>
          <p:cNvPr id="19" name="Right Brace 18">
            <a:extLst>
              <a:ext uri="{FF2B5EF4-FFF2-40B4-BE49-F238E27FC236}">
                <a16:creationId xmlns:a16="http://schemas.microsoft.com/office/drawing/2014/main" id="{AAA15E74-8DE1-4584-BD7A-3B1BED0C7304}"/>
              </a:ext>
            </a:extLst>
          </p:cNvPr>
          <p:cNvSpPr>
            <a:spLocks noChangeAspect="1"/>
          </p:cNvSpPr>
          <p:nvPr/>
        </p:nvSpPr>
        <p:spPr>
          <a:xfrm rot="5400000">
            <a:off x="4520921" y="3342470"/>
            <a:ext cx="317241" cy="1285048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26" name="Right Brace 25">
            <a:extLst>
              <a:ext uri="{FF2B5EF4-FFF2-40B4-BE49-F238E27FC236}">
                <a16:creationId xmlns:a16="http://schemas.microsoft.com/office/drawing/2014/main" id="{30B58147-30CE-457C-A484-756E08EFE1DC}"/>
              </a:ext>
            </a:extLst>
          </p:cNvPr>
          <p:cNvSpPr>
            <a:spLocks noChangeAspect="1"/>
          </p:cNvSpPr>
          <p:nvPr/>
        </p:nvSpPr>
        <p:spPr>
          <a:xfrm rot="5400000">
            <a:off x="4102856" y="5524681"/>
            <a:ext cx="317241" cy="380545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27" name="Image 26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4043389" y="5938998"/>
            <a:ext cx="228600" cy="736600"/>
          </a:xfrm>
          <a:prstGeom prst="rect">
            <a:avLst/>
          </a:prstGeom>
        </p:spPr>
      </p:pic>
      <p:pic>
        <p:nvPicPr>
          <p:cNvPr id="7" name="Image 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1959330" y="1149259"/>
            <a:ext cx="5108884" cy="588458"/>
          </a:xfrm>
          <a:prstGeom prst="rect">
            <a:avLst/>
          </a:prstGeom>
        </p:spPr>
      </p:pic>
      <p:sp>
        <p:nvSpPr>
          <p:cNvPr id="14" name="Arrow: Down 13">
            <a:extLst>
              <a:ext uri="{FF2B5EF4-FFF2-40B4-BE49-F238E27FC236}">
                <a16:creationId xmlns:a16="http://schemas.microsoft.com/office/drawing/2014/main" id="{F2E4C885-AFE6-4F56-9946-94AABCF988A7}"/>
              </a:ext>
            </a:extLst>
          </p:cNvPr>
          <p:cNvSpPr/>
          <p:nvPr/>
        </p:nvSpPr>
        <p:spPr bwMode="auto">
          <a:xfrm>
            <a:off x="4077556" y="4317576"/>
            <a:ext cx="160266" cy="274863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" name="Oval 2">
            <a:extLst>
              <a:ext uri="{FF2B5EF4-FFF2-40B4-BE49-F238E27FC236}">
                <a16:creationId xmlns:a16="http://schemas.microsoft.com/office/drawing/2014/main" id="{F1EC91C2-0A75-4E89-A8B8-BEDAC805217F}"/>
              </a:ext>
            </a:extLst>
          </p:cNvPr>
          <p:cNvSpPr/>
          <p:nvPr/>
        </p:nvSpPr>
        <p:spPr bwMode="auto">
          <a:xfrm>
            <a:off x="3980645" y="2860336"/>
            <a:ext cx="584597" cy="1078267"/>
          </a:xfrm>
          <a:prstGeom prst="ellipse">
            <a:avLst/>
          </a:prstGeom>
          <a:noFill/>
          <a:ln w="95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Oval 4">
            <a:extLst>
              <a:ext uri="{FF2B5EF4-FFF2-40B4-BE49-F238E27FC236}">
                <a16:creationId xmlns:a16="http://schemas.microsoft.com/office/drawing/2014/main" id="{5B0E0144-7DE7-4109-A1BC-1CFC62E078DF}"/>
              </a:ext>
            </a:extLst>
          </p:cNvPr>
          <p:cNvSpPr/>
          <p:nvPr/>
        </p:nvSpPr>
        <p:spPr bwMode="auto">
          <a:xfrm>
            <a:off x="4020986" y="2909931"/>
            <a:ext cx="492786" cy="98873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4" name="Picture 23">
            <a:extLst>
              <a:ext uri="{FF2B5EF4-FFF2-40B4-BE49-F238E27FC236}">
                <a16:creationId xmlns:a16="http://schemas.microsoft.com/office/drawing/2014/main" id="{68B01F1F-8BFE-44FD-A48A-5EA5BC541C71}"/>
              </a:ext>
            </a:extLst>
          </p:cNvPr>
          <p:cNvPicPr>
            <a:picLocks noChangeAspect="1"/>
          </p:cNvPicPr>
          <p:nvPr/>
        </p:nvPicPr>
        <p:blipFill rotWithShape="1"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3964447" y="3052841"/>
            <a:ext cx="549325" cy="876898"/>
          </a:xfrm>
          <a:prstGeom prst="rect">
            <a:avLst/>
          </a:prstGeom>
        </p:spPr>
      </p:pic>
      <p:sp>
        <p:nvSpPr>
          <p:cNvPr id="12" name="Rectangle 11">
            <a:extLst>
              <a:ext uri="{FF2B5EF4-FFF2-40B4-BE49-F238E27FC236}">
                <a16:creationId xmlns:a16="http://schemas.microsoft.com/office/drawing/2014/main" id="{E2F8C8E3-D8E1-44EB-8975-02F32890C7D8}"/>
              </a:ext>
            </a:extLst>
          </p:cNvPr>
          <p:cNvSpPr/>
          <p:nvPr/>
        </p:nvSpPr>
        <p:spPr>
          <a:xfrm>
            <a:off x="18420" y="644292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                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789247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2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66667E-6 2.22222E-6 L -0.00226 0.24884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22" y="12431"/>
                                    </p:animMotion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9" grpId="0" animBg="1"/>
      <p:bldP spid="26" grpId="0" animBg="1"/>
      <p:bldP spid="14" grpId="0" animBg="1"/>
      <p:bldP spid="3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indent="0" algn="l"/>
            <a:endParaRPr lang="en-US" dirty="0"/>
          </a:p>
          <a:p>
            <a:pPr marL="0" indent="0">
              <a:buNone/>
            </a:pPr>
            <a:endParaRPr lang="en-US" dirty="0">
              <a:solidFill>
                <a:srgbClr val="3875A1"/>
              </a:solidFill>
            </a:endParaRPr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86B89DBE-612E-40E4-B2FB-DB9E1E6370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9" name="Image 8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851755" y="1221973"/>
            <a:ext cx="5803900" cy="558800"/>
          </a:xfrm>
          <a:prstGeom prst="rect">
            <a:avLst/>
          </a:prstGeom>
        </p:spPr>
      </p:pic>
      <p:sp>
        <p:nvSpPr>
          <p:cNvPr id="11" name="Right Brace 10">
            <a:extLst>
              <a:ext uri="{FF2B5EF4-FFF2-40B4-BE49-F238E27FC236}">
                <a16:creationId xmlns:a16="http://schemas.microsoft.com/office/drawing/2014/main" id="{2EC75B38-9CD9-448A-B5AB-C8A56D454B28}"/>
              </a:ext>
            </a:extLst>
          </p:cNvPr>
          <p:cNvSpPr/>
          <p:nvPr/>
        </p:nvSpPr>
        <p:spPr>
          <a:xfrm rot="16200000">
            <a:off x="3344690" y="624553"/>
            <a:ext cx="377513" cy="4363105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30" name="Image 29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333660" y="5932760"/>
            <a:ext cx="228600" cy="736600"/>
          </a:xfrm>
          <a:prstGeom prst="rect">
            <a:avLst/>
          </a:prstGeom>
        </p:spPr>
      </p:pic>
      <p:sp>
        <p:nvSpPr>
          <p:cNvPr id="31" name="Right Brace 30">
            <a:extLst>
              <a:ext uri="{FF2B5EF4-FFF2-40B4-BE49-F238E27FC236}">
                <a16:creationId xmlns:a16="http://schemas.microsoft.com/office/drawing/2014/main" id="{5AA364A4-F91E-4D5D-822C-3852FDBC404F}"/>
              </a:ext>
            </a:extLst>
          </p:cNvPr>
          <p:cNvSpPr/>
          <p:nvPr/>
        </p:nvSpPr>
        <p:spPr>
          <a:xfrm rot="5400000">
            <a:off x="2259204" y="4488082"/>
            <a:ext cx="377513" cy="2192137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1B9488B8-920C-4BC5-BFDE-FFBDAB09CC20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duotone>
              <a:schemeClr val="bg2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5715000" y="3169333"/>
            <a:ext cx="2790255" cy="6372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52257800-6FCC-428E-A493-07A3B502B2FD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464457" y="3170079"/>
            <a:ext cx="7101146" cy="627283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5B71FA6-A949-4233-96B6-4D589735CAFE}"/>
              </a:ext>
            </a:extLst>
          </p:cNvPr>
          <p:cNvPicPr>
            <a:picLocks noChangeAspect="1"/>
          </p:cNvPicPr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 rot="16200000">
            <a:off x="3228498" y="3233538"/>
            <a:ext cx="719136" cy="416545"/>
          </a:xfrm>
          <a:prstGeom prst="rect">
            <a:avLst/>
          </a:prstGeom>
        </p:spPr>
      </p:pic>
      <p:pic>
        <p:nvPicPr>
          <p:cNvPr id="8" name="Image 7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425194" y="1810162"/>
            <a:ext cx="228600" cy="736600"/>
          </a:xfrm>
          <a:prstGeom prst="rect">
            <a:avLst/>
          </a:prstGeom>
        </p:spPr>
      </p:pic>
      <p:pic>
        <p:nvPicPr>
          <p:cNvPr id="16" name="Image 15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4525105" y="4455778"/>
            <a:ext cx="228600" cy="736600"/>
          </a:xfrm>
          <a:prstGeom prst="rect">
            <a:avLst/>
          </a:prstGeom>
        </p:spPr>
      </p:pic>
      <p:sp>
        <p:nvSpPr>
          <p:cNvPr id="17" name="Right Brace 16">
            <a:extLst>
              <a:ext uri="{FF2B5EF4-FFF2-40B4-BE49-F238E27FC236}">
                <a16:creationId xmlns:a16="http://schemas.microsoft.com/office/drawing/2014/main" id="{C4D7A124-9610-494B-BCA1-DEB51963D133}"/>
              </a:ext>
            </a:extLst>
          </p:cNvPr>
          <p:cNvSpPr/>
          <p:nvPr/>
        </p:nvSpPr>
        <p:spPr>
          <a:xfrm rot="5400000">
            <a:off x="4454352" y="810674"/>
            <a:ext cx="377513" cy="6582431"/>
          </a:xfrm>
          <a:prstGeom prst="rightBrace">
            <a:avLst/>
          </a:prstGeom>
          <a:ln w="19050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sp>
        <p:nvSpPr>
          <p:cNvPr id="18" name="Arrow: Down 17">
            <a:extLst>
              <a:ext uri="{FF2B5EF4-FFF2-40B4-BE49-F238E27FC236}">
                <a16:creationId xmlns:a16="http://schemas.microsoft.com/office/drawing/2014/main" id="{18F23580-AA14-4A1A-84F8-94A7FFCADE93}"/>
              </a:ext>
            </a:extLst>
          </p:cNvPr>
          <p:cNvSpPr/>
          <p:nvPr/>
        </p:nvSpPr>
        <p:spPr bwMode="auto">
          <a:xfrm>
            <a:off x="2303001" y="4182965"/>
            <a:ext cx="228600" cy="291016"/>
          </a:xfrm>
          <a:prstGeom prst="downArrow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6" name="Rectangle: Rounded Corners 5">
            <a:extLst>
              <a:ext uri="{FF2B5EF4-FFF2-40B4-BE49-F238E27FC236}">
                <a16:creationId xmlns:a16="http://schemas.microsoft.com/office/drawing/2014/main" id="{9185890D-1604-4A4D-AB93-BD28C93395D5}"/>
              </a:ext>
            </a:extLst>
          </p:cNvPr>
          <p:cNvSpPr/>
          <p:nvPr/>
        </p:nvSpPr>
        <p:spPr bwMode="auto">
          <a:xfrm>
            <a:off x="1259632" y="3082242"/>
            <a:ext cx="2394162" cy="826874"/>
          </a:xfrm>
          <a:prstGeom prst="round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5AF13A5-4A2F-442C-BA20-B26D4DA2871B}"/>
              </a:ext>
            </a:extLst>
          </p:cNvPr>
          <p:cNvSpPr/>
          <p:nvPr/>
        </p:nvSpPr>
        <p:spPr bwMode="auto">
          <a:xfrm>
            <a:off x="1331640" y="3169333"/>
            <a:ext cx="2192137" cy="600191"/>
          </a:xfrm>
          <a:prstGeom prst="rect">
            <a:avLst/>
          </a:prstGeom>
          <a:ln/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pic>
        <p:nvPicPr>
          <p:cNvPr id="22" name="Picture 21">
            <a:extLst>
              <a:ext uri="{FF2B5EF4-FFF2-40B4-BE49-F238E27FC236}">
                <a16:creationId xmlns:a16="http://schemas.microsoft.com/office/drawing/2014/main" id="{4397EA05-B8BD-447B-A26C-78A281626E58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899592" y="3165316"/>
            <a:ext cx="3567107" cy="627283"/>
          </a:xfrm>
          <a:prstGeom prst="rect">
            <a:avLst/>
          </a:prstGeom>
        </p:spPr>
      </p:pic>
      <p:sp>
        <p:nvSpPr>
          <p:cNvPr id="13" name="Rectangle 12">
            <a:extLst>
              <a:ext uri="{FF2B5EF4-FFF2-40B4-BE49-F238E27FC236}">
                <a16:creationId xmlns:a16="http://schemas.microsoft.com/office/drawing/2014/main" id="{B7D0643B-B389-4553-A014-3D1EFD4ADFF9}"/>
              </a:ext>
            </a:extLst>
          </p:cNvPr>
          <p:cNvSpPr/>
          <p:nvPr/>
        </p:nvSpPr>
        <p:spPr>
          <a:xfrm>
            <a:off x="0" y="668184"/>
            <a:ext cx="9143999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buNone/>
            </a:pPr>
            <a:r>
              <a:rPr lang="en-GB" sz="2400" b="1" dirty="0"/>
              <a:t>Practice activity                              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746406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0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6 4.07407E-6 L 0.00139 0.23379 " pathEditMode="relative" rAng="0" ptsTypes="AA">
                                      <p:cBhvr>
                                        <p:cTn id="41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69" y="1169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31" grpId="0" animBg="1"/>
      <p:bldP spid="17" grpId="0" animBg="1"/>
      <p:bldP spid="18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Rectangle 32">
            <a:extLst>
              <a:ext uri="{FF2B5EF4-FFF2-40B4-BE49-F238E27FC236}">
                <a16:creationId xmlns:a16="http://schemas.microsoft.com/office/drawing/2014/main" id="{BC3BB0A2-5DDA-425C-8634-B4B727A7EB8C}"/>
              </a:ext>
            </a:extLst>
          </p:cNvPr>
          <p:cNvSpPr/>
          <p:nvPr/>
        </p:nvSpPr>
        <p:spPr bwMode="auto">
          <a:xfrm>
            <a:off x="7277842" y="1486680"/>
            <a:ext cx="1302120" cy="1434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E03ADD1F-05B3-4DA6-9472-5192D5AE41FF}"/>
              </a:ext>
            </a:extLst>
          </p:cNvPr>
          <p:cNvSpPr/>
          <p:nvPr/>
        </p:nvSpPr>
        <p:spPr bwMode="auto">
          <a:xfrm>
            <a:off x="5899315" y="1486680"/>
            <a:ext cx="1302120" cy="1434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184522CC-CE4C-4E8F-948F-DEC911B30743}"/>
              </a:ext>
            </a:extLst>
          </p:cNvPr>
          <p:cNvSpPr/>
          <p:nvPr/>
        </p:nvSpPr>
        <p:spPr bwMode="auto">
          <a:xfrm>
            <a:off x="4520788" y="1488605"/>
            <a:ext cx="1302120" cy="1434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4AFC1C2-DC1F-42DD-BDBF-9BB34A23DFC6}"/>
              </a:ext>
            </a:extLst>
          </p:cNvPr>
          <p:cNvSpPr/>
          <p:nvPr/>
        </p:nvSpPr>
        <p:spPr bwMode="auto">
          <a:xfrm>
            <a:off x="3142261" y="1490530"/>
            <a:ext cx="1302120" cy="1434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2C90592C-9D88-4145-BB70-8840BADD1DBC}"/>
              </a:ext>
            </a:extLst>
          </p:cNvPr>
          <p:cNvSpPr/>
          <p:nvPr/>
        </p:nvSpPr>
        <p:spPr bwMode="auto">
          <a:xfrm>
            <a:off x="1775156" y="1488605"/>
            <a:ext cx="1302120" cy="1434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EF9BA243-BBFF-4788-BB5F-37919AE930DB}"/>
              </a:ext>
            </a:extLst>
          </p:cNvPr>
          <p:cNvSpPr/>
          <p:nvPr/>
        </p:nvSpPr>
        <p:spPr bwMode="auto">
          <a:xfrm>
            <a:off x="392327" y="1490530"/>
            <a:ext cx="1302120" cy="1434414"/>
          </a:xfrm>
          <a:prstGeom prst="rect">
            <a:avLst/>
          </a:prstGeom>
          <a:solidFill>
            <a:schemeClr val="accent2"/>
          </a:solidFill>
          <a:ln>
            <a:solidFill>
              <a:schemeClr val="accent2">
                <a:lumMod val="90000"/>
              </a:schemeClr>
            </a:solidFill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solidFill>
                  <a:schemeClr val="tx2"/>
                </a:solidFill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7" name="Oval 6">
            <a:extLst>
              <a:ext uri="{FF2B5EF4-FFF2-40B4-BE49-F238E27FC236}">
                <a16:creationId xmlns:a16="http://schemas.microsoft.com/office/drawing/2014/main" id="{1E7A49AB-1233-4022-8E31-824E0BFF3B88}"/>
              </a:ext>
            </a:extLst>
          </p:cNvPr>
          <p:cNvSpPr/>
          <p:nvPr/>
        </p:nvSpPr>
        <p:spPr bwMode="auto">
          <a:xfrm>
            <a:off x="179512" y="806398"/>
            <a:ext cx="8784976" cy="2834152"/>
          </a:xfrm>
          <a:prstGeom prst="ellipse">
            <a:avLst/>
          </a:prstGeom>
          <a:noFill/>
          <a:ln/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  <p:sp>
        <p:nvSpPr>
          <p:cNvPr id="13" name="Text Placeholder 12">
            <a:extLst>
              <a:ext uri="{FF2B5EF4-FFF2-40B4-BE49-F238E27FC236}">
                <a16:creationId xmlns:a16="http://schemas.microsoft.com/office/drawing/2014/main" id="{910325A5-3611-4129-9A26-765D6C7511F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F602D34-57D1-481F-AF38-451BF12E4A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7FC403FC-E3CC-45FD-A724-0C34B75A964A}"/>
              </a:ext>
            </a:extLst>
          </p:cNvPr>
          <p:cNvSpPr/>
          <p:nvPr/>
        </p:nvSpPr>
        <p:spPr>
          <a:xfrm>
            <a:off x="2483768" y="3941566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We have split our whole into         equal parts, so our unit fraction is _________.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D5433A18-BE7E-4340-934E-2226DE68FCD7}"/>
              </a:ext>
            </a:extLst>
          </p:cNvPr>
          <p:cNvSpPr txBox="1"/>
          <p:nvPr/>
        </p:nvSpPr>
        <p:spPr>
          <a:xfrm>
            <a:off x="7033844" y="3894573"/>
            <a:ext cx="77602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dirty="0">
                <a:solidFill>
                  <a:srgbClr val="FF0000"/>
                </a:solidFill>
              </a:rPr>
              <a:t>6</a:t>
            </a:r>
            <a:endParaRPr lang="en-GB" dirty="0">
              <a:solidFill>
                <a:srgbClr val="FF0000"/>
              </a:solidFill>
            </a:endParaRP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C5B154A-1761-4FA3-BD2F-0542D5916D06}"/>
              </a:ext>
            </a:extLst>
          </p:cNvPr>
          <p:cNvSpPr txBox="1"/>
          <p:nvPr/>
        </p:nvSpPr>
        <p:spPr>
          <a:xfrm>
            <a:off x="6992298" y="4337940"/>
            <a:ext cx="1645002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i="1" dirty="0">
                <a:solidFill>
                  <a:srgbClr val="FF0000"/>
                </a:solidFill>
              </a:rPr>
              <a:t>one-sixth</a:t>
            </a:r>
            <a:endParaRPr lang="en-GB" i="1" dirty="0">
              <a:solidFill>
                <a:srgbClr val="FF0000"/>
              </a:solidFill>
            </a:endParaRPr>
          </a:p>
        </p:txBody>
      </p:sp>
      <p:pic>
        <p:nvPicPr>
          <p:cNvPr id="14338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1E65644F-8E87-4A65-8EB4-3F9F93156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301" y="1631535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D75A5C05-17DD-4FF3-91B7-B99D18C1FC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9433" y="1562538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84A9CFBA-4BCA-4E84-9056-DE9F6D041F5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17257" y="1647410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FCC35444-382F-4DEC-9BFF-A57922A7BFA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14614" y="1647410"/>
            <a:ext cx="1284683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1243063C-A486-4E92-80A2-8321A0B2236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84301" y="1631535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1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434C079B-B066-43B9-B2A8-B9DED85A8B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60016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9D2830B-A0FD-4972-AD40-5F45382D4DA1}"/>
              </a:ext>
            </a:extLst>
          </p:cNvPr>
          <p:cNvSpPr txBox="1"/>
          <p:nvPr/>
        </p:nvSpPr>
        <p:spPr>
          <a:xfrm>
            <a:off x="1379200" y="3817798"/>
            <a:ext cx="1903945" cy="10402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US" dirty="0"/>
              <a:t>=    1</a:t>
            </a:r>
          </a:p>
          <a:p>
            <a:pPr>
              <a:buNone/>
            </a:pPr>
            <a:r>
              <a:rPr lang="en-US" dirty="0"/>
              <a:t>      6</a:t>
            </a:r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A178CD1C-F892-4074-AE09-26BD30760C37}"/>
              </a:ext>
            </a:extLst>
          </p:cNvPr>
          <p:cNvCxnSpPr/>
          <p:nvPr/>
        </p:nvCxnSpPr>
        <p:spPr bwMode="auto">
          <a:xfrm>
            <a:off x="2671818" y="4365104"/>
            <a:ext cx="846525" cy="0"/>
          </a:xfrm>
          <a:prstGeom prst="line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cxnSp>
      <p:cxnSp>
        <p:nvCxnSpPr>
          <p:cNvPr id="24" name="Straight Connector 23">
            <a:extLst>
              <a:ext uri="{FF2B5EF4-FFF2-40B4-BE49-F238E27FC236}">
                <a16:creationId xmlns:a16="http://schemas.microsoft.com/office/drawing/2014/main" id="{BEDF7BBB-A16D-4AFF-B57A-13832A16E7E9}"/>
              </a:ext>
            </a:extLst>
          </p:cNvPr>
          <p:cNvCxnSpPr>
            <a:cxnSpLocks/>
          </p:cNvCxnSpPr>
          <p:nvPr/>
        </p:nvCxnSpPr>
        <p:spPr bwMode="auto">
          <a:xfrm>
            <a:off x="1971132" y="4337940"/>
            <a:ext cx="360040" cy="0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pic>
        <p:nvPicPr>
          <p:cNvPr id="31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F1FD9F77-BAA8-496A-AFDC-BD4001B152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352838" y="1606708"/>
            <a:ext cx="1152128" cy="1152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35882657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1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6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8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2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4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6" presetID="10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4" fill="hold">
                      <p:stCondLst>
                        <p:cond delay="indefinite"/>
                      </p:stCondLst>
                      <p:childTnLst>
                        <p:par>
                          <p:cTn id="95" fill="hold">
                            <p:stCondLst>
                              <p:cond delay="0"/>
                            </p:stCondLst>
                            <p:childTnLst>
                              <p:par>
                                <p:cTn id="9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9" fill="hold">
                      <p:stCondLst>
                        <p:cond delay="indefinite"/>
                      </p:stCondLst>
                      <p:childTnLst>
                        <p:par>
                          <p:cTn id="100" fill="hold">
                            <p:stCondLst>
                              <p:cond delay="0"/>
                            </p:stCondLst>
                            <p:childTnLst>
                              <p:par>
                                <p:cTn id="10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" grpId="0" animBg="1"/>
      <p:bldP spid="30" grpId="0" animBg="1"/>
      <p:bldP spid="29" grpId="0" animBg="1"/>
      <p:bldP spid="28" grpId="0" animBg="1"/>
      <p:bldP spid="26" grpId="0" animBg="1"/>
      <p:bldP spid="5" grpId="0" animBg="1"/>
      <p:bldP spid="7" grpId="0" animBg="1"/>
      <p:bldP spid="7" grpId="1" animBg="1"/>
      <p:bldP spid="3" grpId="0"/>
      <p:bldP spid="4" grpId="0"/>
      <p:bldP spid="6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1F85B64-C23A-48F4-9920-8C8F297FBE3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5D0D1545-77FF-4C87-8887-1F127083365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FFD71BA7-E17A-4891-8396-D1E952CA0441}"/>
              </a:ext>
            </a:extLst>
          </p:cNvPr>
          <p:cNvSpPr/>
          <p:nvPr/>
        </p:nvSpPr>
        <p:spPr>
          <a:xfrm>
            <a:off x="7330014" y="775034"/>
            <a:ext cx="1310438" cy="104028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US" dirty="0"/>
              <a:t>      </a:t>
            </a:r>
          </a:p>
          <a:p>
            <a:pPr>
              <a:buNone/>
            </a:pPr>
            <a:r>
              <a:rPr lang="en-US" dirty="0"/>
              <a:t>      </a:t>
            </a:r>
            <a:endParaRPr lang="en-GB" dirty="0"/>
          </a:p>
        </p:txBody>
      </p:sp>
      <p:cxnSp>
        <p:nvCxnSpPr>
          <p:cNvPr id="22" name="Straight Connector 21">
            <a:extLst>
              <a:ext uri="{FF2B5EF4-FFF2-40B4-BE49-F238E27FC236}">
                <a16:creationId xmlns:a16="http://schemas.microsoft.com/office/drawing/2014/main" id="{DB32769B-48CC-4EB8-9AC8-B38531F6D59F}"/>
              </a:ext>
            </a:extLst>
          </p:cNvPr>
          <p:cNvCxnSpPr>
            <a:cxnSpLocks/>
          </p:cNvCxnSpPr>
          <p:nvPr/>
        </p:nvCxnSpPr>
        <p:spPr bwMode="auto">
          <a:xfrm>
            <a:off x="8367370" y="1537684"/>
            <a:ext cx="360040" cy="0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8" name="Straight Connector 27">
            <a:extLst>
              <a:ext uri="{FF2B5EF4-FFF2-40B4-BE49-F238E27FC236}">
                <a16:creationId xmlns:a16="http://schemas.microsoft.com/office/drawing/2014/main" id="{84933161-A7E6-44A8-930F-B1863AAAC267}"/>
              </a:ext>
            </a:extLst>
          </p:cNvPr>
          <p:cNvCxnSpPr>
            <a:cxnSpLocks/>
          </p:cNvCxnSpPr>
          <p:nvPr/>
        </p:nvCxnSpPr>
        <p:spPr bwMode="auto">
          <a:xfrm>
            <a:off x="8382910" y="2992077"/>
            <a:ext cx="360040" cy="0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30" name="Straight Connector 29">
            <a:extLst>
              <a:ext uri="{FF2B5EF4-FFF2-40B4-BE49-F238E27FC236}">
                <a16:creationId xmlns:a16="http://schemas.microsoft.com/office/drawing/2014/main" id="{194CB321-0CB2-4D09-BF31-4005B5E23094}"/>
              </a:ext>
            </a:extLst>
          </p:cNvPr>
          <p:cNvCxnSpPr>
            <a:cxnSpLocks/>
          </p:cNvCxnSpPr>
          <p:nvPr/>
        </p:nvCxnSpPr>
        <p:spPr bwMode="auto">
          <a:xfrm>
            <a:off x="8321519" y="4659805"/>
            <a:ext cx="360040" cy="0"/>
          </a:xfrm>
          <a:prstGeom prst="line">
            <a:avLst/>
          </a:prstGeom>
          <a:ln w="2857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31" name="Table 30">
            <a:extLst>
              <a:ext uri="{FF2B5EF4-FFF2-40B4-BE49-F238E27FC236}">
                <a16:creationId xmlns:a16="http://schemas.microsoft.com/office/drawing/2014/main" id="{DA15E011-F5FA-4CEC-96FA-EC051C1AD62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9483223"/>
              </p:ext>
            </p:extLst>
          </p:nvPr>
        </p:nvGraphicFramePr>
        <p:xfrm>
          <a:off x="212131" y="881307"/>
          <a:ext cx="7688286" cy="1159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381">
                  <a:extLst>
                    <a:ext uri="{9D8B030D-6E8A-4147-A177-3AD203B41FA5}">
                      <a16:colId xmlns:a16="http://schemas.microsoft.com/office/drawing/2014/main" val="1388316174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649797877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2790665514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3580971516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638576402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4044707474"/>
                    </a:ext>
                  </a:extLst>
                </a:gridCol>
              </a:tblGrid>
              <a:tr h="11596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862510"/>
                  </a:ext>
                </a:extLst>
              </a:tr>
            </a:tbl>
          </a:graphicData>
        </a:graphic>
      </p:graphicFrame>
      <p:graphicFrame>
        <p:nvGraphicFramePr>
          <p:cNvPr id="32" name="Table 31">
            <a:extLst>
              <a:ext uri="{FF2B5EF4-FFF2-40B4-BE49-F238E27FC236}">
                <a16:creationId xmlns:a16="http://schemas.microsoft.com/office/drawing/2014/main" id="{E50E47A9-4EDD-4085-BA46-1EC6FF084C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9727869"/>
              </p:ext>
            </p:extLst>
          </p:nvPr>
        </p:nvGraphicFramePr>
        <p:xfrm>
          <a:off x="181698" y="2418233"/>
          <a:ext cx="7688286" cy="1159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381">
                  <a:extLst>
                    <a:ext uri="{9D8B030D-6E8A-4147-A177-3AD203B41FA5}">
                      <a16:colId xmlns:a16="http://schemas.microsoft.com/office/drawing/2014/main" val="1388316174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649797877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2790665514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3580971516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638576402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4044707474"/>
                    </a:ext>
                  </a:extLst>
                </a:gridCol>
              </a:tblGrid>
              <a:tr h="11596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862510"/>
                  </a:ext>
                </a:extLst>
              </a:tr>
            </a:tbl>
          </a:graphicData>
        </a:graphic>
      </p:graphicFrame>
      <p:graphicFrame>
        <p:nvGraphicFramePr>
          <p:cNvPr id="33" name="Table 32">
            <a:extLst>
              <a:ext uri="{FF2B5EF4-FFF2-40B4-BE49-F238E27FC236}">
                <a16:creationId xmlns:a16="http://schemas.microsoft.com/office/drawing/2014/main" id="{D31FAE46-0A29-440D-9264-0B588D3CBD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9533497"/>
              </p:ext>
            </p:extLst>
          </p:nvPr>
        </p:nvGraphicFramePr>
        <p:xfrm>
          <a:off x="193990" y="4017351"/>
          <a:ext cx="7688286" cy="11596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281381">
                  <a:extLst>
                    <a:ext uri="{9D8B030D-6E8A-4147-A177-3AD203B41FA5}">
                      <a16:colId xmlns:a16="http://schemas.microsoft.com/office/drawing/2014/main" val="1388316174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649797877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2790665514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3580971516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638576402"/>
                    </a:ext>
                  </a:extLst>
                </a:gridCol>
                <a:gridCol w="1281381">
                  <a:extLst>
                    <a:ext uri="{9D8B030D-6E8A-4147-A177-3AD203B41FA5}">
                      <a16:colId xmlns:a16="http://schemas.microsoft.com/office/drawing/2014/main" val="4044707474"/>
                    </a:ext>
                  </a:extLst>
                </a:gridCol>
              </a:tblGrid>
              <a:tr h="1159699"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543862510"/>
                  </a:ext>
                </a:extLst>
              </a:tr>
            </a:tbl>
          </a:graphicData>
        </a:graphic>
      </p:graphicFrame>
      <p:pic>
        <p:nvPicPr>
          <p:cNvPr id="15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6B15FA03-76F8-4126-9421-C9A4AB0C05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530" y="1046129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4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B020778C-B225-4928-BC42-8FB64A1EEBC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99838" y="1025440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5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EBEA318A-13FD-4AB4-BBD8-7BB95825BA0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35737" y="1025440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6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D93C0C3C-F500-4FB7-9532-44DDE7DA62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7043" y="2622489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7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DE77DF85-57A4-4CD2-ABA1-CC3395636D5A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3012" y="2526753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8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0C574494-10FA-4852-A395-277FCF3BF0E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93409" y="2473575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9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3F18EE34-925B-4B03-8904-E0E8A2CA8C8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18540" y="2491252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DC8994BD-D3AF-41B7-A63A-F03B4614EC3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1805" y="4107536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29D3FFC1-4450-4E21-8D60-1599F3533EB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60072" y="4087968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2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06D15798-7AC1-4487-9A8C-0B9F6DD996C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71746" y="4122904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3" name="Picture 42">
            <a:extLst>
              <a:ext uri="{FF2B5EF4-FFF2-40B4-BE49-F238E27FC236}">
                <a16:creationId xmlns:a16="http://schemas.microsoft.com/office/drawing/2014/main" id="{FC4C2060-2419-422A-8C83-BA6B5D3E20A8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51863" y="4118379"/>
            <a:ext cx="920576" cy="920576"/>
          </a:xfrm>
          <a:prstGeom prst="rect">
            <a:avLst/>
          </a:prstGeom>
        </p:spPr>
      </p:pic>
      <p:pic>
        <p:nvPicPr>
          <p:cNvPr id="44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0939C5CA-FD9C-40DA-9340-ED521AAA979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4087968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5" name="Picture 2" descr="Clipart candy cartoon, Clipart candy cartoon Transparent FREE for ...">
            <a:extLst>
              <a:ext uri="{FF2B5EF4-FFF2-40B4-BE49-F238E27FC236}">
                <a16:creationId xmlns:a16="http://schemas.microsoft.com/office/drawing/2014/main" id="{1A1E3846-3524-474E-98BF-F1EEDC2C074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3477" y="4107536"/>
            <a:ext cx="922426" cy="9224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6" name="TextBox 45">
            <a:extLst>
              <a:ext uri="{FF2B5EF4-FFF2-40B4-BE49-F238E27FC236}">
                <a16:creationId xmlns:a16="http://schemas.microsoft.com/office/drawing/2014/main" id="{5B4131BB-3218-4CEB-A0FB-9F0EE9E544E2}"/>
              </a:ext>
            </a:extLst>
          </p:cNvPr>
          <p:cNvSpPr txBox="1"/>
          <p:nvPr/>
        </p:nvSpPr>
        <p:spPr>
          <a:xfrm>
            <a:off x="8363117" y="1046129"/>
            <a:ext cx="385042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/>
              <a:t>3</a:t>
            </a:r>
          </a:p>
          <a:p>
            <a:pPr>
              <a:buNone/>
            </a:pPr>
            <a:r>
              <a:rPr lang="en-US" dirty="0"/>
              <a:t>6</a:t>
            </a:r>
            <a:endParaRPr lang="en-GB" dirty="0"/>
          </a:p>
        </p:txBody>
      </p:sp>
      <p:sp>
        <p:nvSpPr>
          <p:cNvPr id="47" name="TextBox 46">
            <a:extLst>
              <a:ext uri="{FF2B5EF4-FFF2-40B4-BE49-F238E27FC236}">
                <a16:creationId xmlns:a16="http://schemas.microsoft.com/office/drawing/2014/main" id="{9F9942CA-60A6-41AF-87CA-543E26575305}"/>
              </a:ext>
            </a:extLst>
          </p:cNvPr>
          <p:cNvSpPr txBox="1"/>
          <p:nvPr/>
        </p:nvSpPr>
        <p:spPr>
          <a:xfrm>
            <a:off x="8371915" y="2482041"/>
            <a:ext cx="385042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/>
              <a:t>4</a:t>
            </a:r>
          </a:p>
          <a:p>
            <a:pPr>
              <a:buNone/>
            </a:pPr>
            <a:r>
              <a:rPr lang="en-US" dirty="0"/>
              <a:t>6</a:t>
            </a:r>
            <a:endParaRPr lang="en-GB" dirty="0"/>
          </a:p>
        </p:txBody>
      </p:sp>
      <p:sp>
        <p:nvSpPr>
          <p:cNvPr id="48" name="TextBox 47">
            <a:extLst>
              <a:ext uri="{FF2B5EF4-FFF2-40B4-BE49-F238E27FC236}">
                <a16:creationId xmlns:a16="http://schemas.microsoft.com/office/drawing/2014/main" id="{4F9934A6-F14C-41F5-8E46-55096354634F}"/>
              </a:ext>
            </a:extLst>
          </p:cNvPr>
          <p:cNvSpPr txBox="1"/>
          <p:nvPr/>
        </p:nvSpPr>
        <p:spPr>
          <a:xfrm>
            <a:off x="8315264" y="4156978"/>
            <a:ext cx="385042" cy="104028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/>
              <a:t>6</a:t>
            </a:r>
          </a:p>
          <a:p>
            <a:pPr>
              <a:buNone/>
            </a:pPr>
            <a:r>
              <a:rPr lang="en-US" dirty="0"/>
              <a:t>6</a:t>
            </a:r>
            <a:endParaRPr lang="en-GB" dirty="0"/>
          </a:p>
        </p:txBody>
      </p:sp>
      <p:sp>
        <p:nvSpPr>
          <p:cNvPr id="49" name="Oval 48">
            <a:extLst>
              <a:ext uri="{FF2B5EF4-FFF2-40B4-BE49-F238E27FC236}">
                <a16:creationId xmlns:a16="http://schemas.microsoft.com/office/drawing/2014/main" id="{040BB272-76B8-4B58-AD32-8F5B77B0990B}"/>
              </a:ext>
            </a:extLst>
          </p:cNvPr>
          <p:cNvSpPr/>
          <p:nvPr/>
        </p:nvSpPr>
        <p:spPr bwMode="auto">
          <a:xfrm>
            <a:off x="-102957" y="3339528"/>
            <a:ext cx="9118154" cy="2478988"/>
          </a:xfrm>
          <a:prstGeom prst="ellipse">
            <a:avLst/>
          </a:prstGeom>
          <a:noFill/>
          <a:ln w="3810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34982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4" fill="hold">
                      <p:stCondLst>
                        <p:cond delay="indefinite"/>
                      </p:stCondLst>
                      <p:childTnLst>
                        <p:par>
                          <p:cTn id="65" fill="hold">
                            <p:stCondLst>
                              <p:cond delay="0"/>
                            </p:stCondLst>
                            <p:childTnLst>
                              <p:par>
                                <p:cTn id="6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6" dur="2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" grpId="0"/>
      <p:bldP spid="47" grpId="0"/>
      <p:bldP spid="48" grpId="0"/>
      <p:bldP spid="4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Oval 82">
            <a:extLst>
              <a:ext uri="{FF2B5EF4-FFF2-40B4-BE49-F238E27FC236}">
                <a16:creationId xmlns:a16="http://schemas.microsoft.com/office/drawing/2014/main" id="{C269304D-E1F4-40E9-96CC-EC5E87136125}"/>
              </a:ext>
            </a:extLst>
          </p:cNvPr>
          <p:cNvSpPr/>
          <p:nvPr/>
        </p:nvSpPr>
        <p:spPr>
          <a:xfrm>
            <a:off x="7454335" y="3291455"/>
            <a:ext cx="894392" cy="1152125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solidFill>
            <a:srgbClr val="FFFFFF"/>
          </a:solidFill>
          <a:ln w="38103" cap="flat">
            <a:solidFill>
              <a:srgbClr val="FF0000"/>
            </a:solidFill>
            <a:prstDash val="solid"/>
            <a:round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742950" marR="0" lvl="0" indent="-28575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800" b="0" i="0" u="none" strike="noStrike" kern="1200" cap="none" spc="0" baseline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3" name="Text Placeholder 1">
            <a:extLst>
              <a:ext uri="{FF2B5EF4-FFF2-40B4-BE49-F238E27FC236}">
                <a16:creationId xmlns:a16="http://schemas.microsoft.com/office/drawing/2014/main" id="{041951FC-8829-419E-8521-9568D46E6854}"/>
              </a:ext>
            </a:extLst>
          </p:cNvPr>
          <p:cNvSpPr txBox="1">
            <a:spLocks noGrp="1"/>
          </p:cNvSpPr>
          <p:nvPr>
            <p:ph type="body" idx="1"/>
          </p:nvPr>
        </p:nvSpPr>
        <p:spPr>
          <a:solidFill>
            <a:srgbClr val="82CBDD"/>
          </a:solidFill>
        </p:spPr>
        <p:txBody>
          <a:bodyPr lIns="179999" rIns="179999" anchor="ctr"/>
          <a:lstStyle/>
          <a:p>
            <a:pPr marL="0" lvl="0" indent="0" algn="r">
              <a:spcBef>
                <a:spcPts val="500"/>
              </a:spcBef>
            </a:pPr>
            <a:r>
              <a:rPr lang="en-US" sz="2100">
                <a:solidFill>
                  <a:srgbClr val="3875A1"/>
                </a:solidFill>
                <a:latin typeface="Myriad Pro"/>
              </a:rPr>
              <a:t> </a:t>
            </a:r>
          </a:p>
        </p:txBody>
      </p:sp>
      <p:sp>
        <p:nvSpPr>
          <p:cNvPr id="26" name="Title 25">
            <a:extLst>
              <a:ext uri="{FF2B5EF4-FFF2-40B4-BE49-F238E27FC236}">
                <a16:creationId xmlns:a16="http://schemas.microsoft.com/office/drawing/2014/main" id="{8CA48A95-319F-4BD6-85E6-60C6E7A575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TextBox 4">
            <a:extLst>
              <a:ext uri="{FF2B5EF4-FFF2-40B4-BE49-F238E27FC236}">
                <a16:creationId xmlns:a16="http://schemas.microsoft.com/office/drawing/2014/main" id="{4D8AFDB2-15D3-46AB-B45B-7DF8F3920B8A}"/>
              </a:ext>
            </a:extLst>
          </p:cNvPr>
          <p:cNvSpPr txBox="1"/>
          <p:nvPr/>
        </p:nvSpPr>
        <p:spPr>
          <a:xfrm>
            <a:off x="519022" y="4641448"/>
            <a:ext cx="2492992" cy="707882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0" i="1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</a:rPr>
              <a:t>six sixths </a:t>
            </a:r>
            <a:endParaRPr lang="en-GB" sz="4000" b="0" i="1" u="none" strike="noStrike" kern="1200" cap="none" spc="0" baseline="0" dirty="0">
              <a:solidFill>
                <a:srgbClr val="FF0000"/>
              </a:solidFill>
              <a:uFillTx/>
              <a:latin typeface="Arial" pitchFamily="34"/>
            </a:endParaRPr>
          </a:p>
        </p:txBody>
      </p:sp>
      <p:cxnSp>
        <p:nvCxnSpPr>
          <p:cNvPr id="5" name="Straight Connector 7">
            <a:extLst>
              <a:ext uri="{FF2B5EF4-FFF2-40B4-BE49-F238E27FC236}">
                <a16:creationId xmlns:a16="http://schemas.microsoft.com/office/drawing/2014/main" id="{23D54EF8-D3B7-46F0-9647-82B4002C91A0}"/>
              </a:ext>
            </a:extLst>
          </p:cNvPr>
          <p:cNvCxnSpPr/>
          <p:nvPr/>
        </p:nvCxnSpPr>
        <p:spPr>
          <a:xfrm>
            <a:off x="8217767" y="2597499"/>
            <a:ext cx="602005" cy="0"/>
          </a:xfrm>
          <a:prstGeom prst="straightConnector1">
            <a:avLst/>
          </a:prstGeom>
          <a:noFill/>
          <a:ln cap="flat">
            <a:noFill/>
            <a:prstDash val="solid"/>
          </a:ln>
        </p:spPr>
      </p:cxnSp>
      <p:cxnSp>
        <p:nvCxnSpPr>
          <p:cNvPr id="6" name="Straight Connector 9">
            <a:extLst>
              <a:ext uri="{FF2B5EF4-FFF2-40B4-BE49-F238E27FC236}">
                <a16:creationId xmlns:a16="http://schemas.microsoft.com/office/drawing/2014/main" id="{B801600E-C140-4112-9ECD-0A2B846A98C7}"/>
              </a:ext>
            </a:extLst>
          </p:cNvPr>
          <p:cNvCxnSpPr/>
          <p:nvPr/>
        </p:nvCxnSpPr>
        <p:spPr>
          <a:xfrm>
            <a:off x="10768651" y="3633112"/>
            <a:ext cx="914400" cy="914400"/>
          </a:xfrm>
          <a:prstGeom prst="straightConnector1">
            <a:avLst/>
          </a:prstGeom>
          <a:noFill/>
          <a:ln cap="flat">
            <a:noFill/>
            <a:prstDash val="solid"/>
          </a:ln>
        </p:spPr>
      </p:cxnSp>
      <p:sp>
        <p:nvSpPr>
          <p:cNvPr id="7" name="TextBox 47">
            <a:extLst>
              <a:ext uri="{FF2B5EF4-FFF2-40B4-BE49-F238E27FC236}">
                <a16:creationId xmlns:a16="http://schemas.microsoft.com/office/drawing/2014/main" id="{9D6543C8-F09C-408F-B35D-09BD7486C8E3}"/>
              </a:ext>
            </a:extLst>
          </p:cNvPr>
          <p:cNvSpPr txBox="1"/>
          <p:nvPr/>
        </p:nvSpPr>
        <p:spPr>
          <a:xfrm>
            <a:off x="2858743" y="4684672"/>
            <a:ext cx="2395206" cy="707882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10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4000" b="0" i="1" u="none" strike="noStrike" kern="1200" cap="none" spc="0" baseline="0" dirty="0">
                <a:solidFill>
                  <a:srgbClr val="FF0000"/>
                </a:solidFill>
                <a:uFillTx/>
                <a:latin typeface="Arial" pitchFamily="34"/>
              </a:rPr>
              <a:t>= 1 whole</a:t>
            </a:r>
            <a:endParaRPr lang="en-GB" sz="2800" b="0" i="1" u="none" strike="noStrike" kern="1200" cap="none" spc="0" baseline="0" dirty="0">
              <a:solidFill>
                <a:srgbClr val="FF0000"/>
              </a:solidFill>
              <a:uFillTx/>
              <a:latin typeface="Arial" pitchFamily="34"/>
            </a:endParaRPr>
          </a:p>
        </p:txBody>
      </p:sp>
      <p:sp>
        <p:nvSpPr>
          <p:cNvPr id="8" name="TextBox 50">
            <a:extLst>
              <a:ext uri="{FF2B5EF4-FFF2-40B4-BE49-F238E27FC236}">
                <a16:creationId xmlns:a16="http://schemas.microsoft.com/office/drawing/2014/main" id="{D123F734-458F-42B7-9802-5D31593C40F1}"/>
              </a:ext>
            </a:extLst>
          </p:cNvPr>
          <p:cNvSpPr txBox="1"/>
          <p:nvPr/>
        </p:nvSpPr>
        <p:spPr>
          <a:xfrm>
            <a:off x="2072697" y="4475247"/>
            <a:ext cx="184727" cy="1040285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US" sz="28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</a:endParaRP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8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</a:endParaRPr>
          </a:p>
        </p:txBody>
      </p:sp>
      <p:sp>
        <p:nvSpPr>
          <p:cNvPr id="9" name="Rectangle 63">
            <a:extLst>
              <a:ext uri="{FF2B5EF4-FFF2-40B4-BE49-F238E27FC236}">
                <a16:creationId xmlns:a16="http://schemas.microsoft.com/office/drawing/2014/main" id="{5FC52321-EABC-4677-8A93-303AE5B85689}"/>
              </a:ext>
            </a:extLst>
          </p:cNvPr>
          <p:cNvSpPr/>
          <p:nvPr/>
        </p:nvSpPr>
        <p:spPr>
          <a:xfrm>
            <a:off x="5098136" y="3748226"/>
            <a:ext cx="311618" cy="238594"/>
          </a:xfrm>
          <a:prstGeom prst="rect">
            <a:avLst/>
          </a:prstGeom>
          <a:solidFill>
            <a:srgbClr val="FFFFFF"/>
          </a:solidFill>
          <a:ln cap="flat">
            <a:noFill/>
            <a:prstDash val="solid"/>
          </a:ln>
        </p:spPr>
        <p:txBody>
          <a:bodyPr vert="horz" wrap="square" lIns="91440" tIns="45720" rIns="91440" bIns="45720" anchor="ctr" anchorCtr="1" compatLnSpc="1">
            <a:noAutofit/>
          </a:bodyPr>
          <a:lstStyle/>
          <a:p>
            <a:pPr marL="0" marR="0" lvl="0" indent="0" algn="ctr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 pitchFamily="34"/>
              <a:buChar char="●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800" b="0" i="0" u="none" strike="noStrike" kern="1200" cap="none" spc="0" baseline="0">
              <a:solidFill>
                <a:srgbClr val="FFFFFF"/>
              </a:solidFill>
              <a:uFillTx/>
              <a:latin typeface="Arial"/>
            </a:endParaRPr>
          </a:p>
        </p:txBody>
      </p:sp>
      <p:cxnSp>
        <p:nvCxnSpPr>
          <p:cNvPr id="10" name="Straight Connector 64">
            <a:extLst>
              <a:ext uri="{FF2B5EF4-FFF2-40B4-BE49-F238E27FC236}">
                <a16:creationId xmlns:a16="http://schemas.microsoft.com/office/drawing/2014/main" id="{2CD0BD16-4348-4A79-B354-F8B00D14050F}"/>
              </a:ext>
            </a:extLst>
          </p:cNvPr>
          <p:cNvCxnSpPr/>
          <p:nvPr/>
        </p:nvCxnSpPr>
        <p:spPr>
          <a:xfrm>
            <a:off x="687381" y="3196852"/>
            <a:ext cx="1079697" cy="0"/>
          </a:xfrm>
          <a:prstGeom prst="straightConnector1">
            <a:avLst/>
          </a:prstGeom>
          <a:noFill/>
          <a:ln cap="flat">
            <a:noFill/>
            <a:prstDash val="solid"/>
          </a:ln>
        </p:spPr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65">
                <a:extLst>
                  <a:ext uri="{FF2B5EF4-FFF2-40B4-BE49-F238E27FC236}">
                    <a16:creationId xmlns:a16="http://schemas.microsoft.com/office/drawing/2014/main" id="{2621E059-D427-4980-8173-751684EC9698}"/>
                  </a:ext>
                </a:extLst>
              </p:cNvPr>
              <p:cNvSpPr txBox="1"/>
              <p:nvPr/>
            </p:nvSpPr>
            <p:spPr>
              <a:xfrm>
                <a:off x="683568" y="3365293"/>
                <a:ext cx="599279" cy="1935912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squar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Arial" pitchFamily="34"/>
                </a:endParaRPr>
              </a:p>
            </p:txBody>
          </p:sp>
        </mc:Choice>
        <mc:Fallback xmlns="">
          <p:sp>
            <p:nvSpPr>
              <p:cNvPr id="11" name="TextBox 65">
                <a:extLst>
                  <a:ext uri="{FF2B5EF4-FFF2-40B4-BE49-F238E27FC236}">
                    <a16:creationId xmlns:a16="http://schemas.microsoft.com/office/drawing/2014/main" id="{2621E059-D427-4980-8173-751684EC969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3365293"/>
                <a:ext cx="599279" cy="193591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TextBox 67">
                <a:extLst>
                  <a:ext uri="{FF2B5EF4-FFF2-40B4-BE49-F238E27FC236}">
                    <a16:creationId xmlns:a16="http://schemas.microsoft.com/office/drawing/2014/main" id="{F7906353-FE15-4746-9C55-2023B10C3915}"/>
                  </a:ext>
                </a:extLst>
              </p:cNvPr>
              <p:cNvSpPr txBox="1"/>
              <p:nvPr/>
            </p:nvSpPr>
            <p:spPr>
              <a:xfrm>
                <a:off x="2051721" y="3378305"/>
                <a:ext cx="724040" cy="141884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2</m:t>
                          </m:r>
                        </m:num>
                        <m:den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 dirty="0">
                  <a:solidFill>
                    <a:srgbClr val="000000"/>
                  </a:solidFill>
                  <a:uFillTx/>
                  <a:latin typeface="Arial" pitchFamily="34"/>
                </a:endParaRPr>
              </a:p>
            </p:txBody>
          </p:sp>
        </mc:Choice>
        <mc:Fallback xmlns="">
          <p:sp>
            <p:nvSpPr>
              <p:cNvPr id="12" name="TextBox 67">
                <a:extLst>
                  <a:ext uri="{FF2B5EF4-FFF2-40B4-BE49-F238E27FC236}">
                    <a16:creationId xmlns:a16="http://schemas.microsoft.com/office/drawing/2014/main" id="{F7906353-FE15-4746-9C55-2023B10C391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051721" y="3378305"/>
                <a:ext cx="724040" cy="1418847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Box 69">
                <a:extLst>
                  <a:ext uri="{FF2B5EF4-FFF2-40B4-BE49-F238E27FC236}">
                    <a16:creationId xmlns:a16="http://schemas.microsoft.com/office/drawing/2014/main" id="{7C8CEF3A-D47D-4D0D-94D0-CDF6711B98B6}"/>
                  </a:ext>
                </a:extLst>
              </p:cNvPr>
              <p:cNvSpPr txBox="1"/>
              <p:nvPr/>
            </p:nvSpPr>
            <p:spPr>
              <a:xfrm>
                <a:off x="3491883" y="3378305"/>
                <a:ext cx="724040" cy="141884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3</m:t>
                          </m:r>
                        </m:num>
                        <m:den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</p:txBody>
          </p:sp>
        </mc:Choice>
        <mc:Fallback xmlns="">
          <p:sp>
            <p:nvSpPr>
              <p:cNvPr id="13" name="TextBox 69">
                <a:extLst>
                  <a:ext uri="{FF2B5EF4-FFF2-40B4-BE49-F238E27FC236}">
                    <a16:creationId xmlns:a16="http://schemas.microsoft.com/office/drawing/2014/main" id="{7C8CEF3A-D47D-4D0D-94D0-CDF6711B98B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91883" y="3378305"/>
                <a:ext cx="724040" cy="1418847"/>
              </a:xfrm>
              <a:prstGeom prst="rect">
                <a:avLst/>
              </a:prstGeom>
              <a:blipFill>
                <a:blip r:embed="rId7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TextBox 72">
                <a:extLst>
                  <a:ext uri="{FF2B5EF4-FFF2-40B4-BE49-F238E27FC236}">
                    <a16:creationId xmlns:a16="http://schemas.microsoft.com/office/drawing/2014/main" id="{CF97F92E-B627-472E-A71C-98291778E8C2}"/>
                  </a:ext>
                </a:extLst>
              </p:cNvPr>
              <p:cNvSpPr txBox="1"/>
              <p:nvPr/>
            </p:nvSpPr>
            <p:spPr>
              <a:xfrm>
                <a:off x="6223461" y="3373907"/>
                <a:ext cx="724040" cy="1427634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</p:txBody>
          </p:sp>
        </mc:Choice>
        <mc:Fallback xmlns="">
          <p:sp>
            <p:nvSpPr>
              <p:cNvPr id="14" name="TextBox 72">
                <a:extLst>
                  <a:ext uri="{FF2B5EF4-FFF2-40B4-BE49-F238E27FC236}">
                    <a16:creationId xmlns:a16="http://schemas.microsoft.com/office/drawing/2014/main" id="{CF97F92E-B627-472E-A71C-98291778E8C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23461" y="3373907"/>
                <a:ext cx="724040" cy="1427634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5" name="TextBox 77">
            <a:extLst>
              <a:ext uri="{FF2B5EF4-FFF2-40B4-BE49-F238E27FC236}">
                <a16:creationId xmlns:a16="http://schemas.microsoft.com/office/drawing/2014/main" id="{9538CDC0-76B6-4F99-9DD1-F3EEA024CD2B}"/>
              </a:ext>
            </a:extLst>
          </p:cNvPr>
          <p:cNvSpPr txBox="1"/>
          <p:nvPr/>
        </p:nvSpPr>
        <p:spPr>
          <a:xfrm>
            <a:off x="327245" y="882706"/>
            <a:ext cx="1841217" cy="9048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1 one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sixth</a:t>
            </a:r>
            <a:endParaRPr lang="en-GB" sz="24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</a:endParaRPr>
          </a:p>
        </p:txBody>
      </p:sp>
      <p:sp>
        <p:nvSpPr>
          <p:cNvPr id="16" name="TextBox 78">
            <a:extLst>
              <a:ext uri="{FF2B5EF4-FFF2-40B4-BE49-F238E27FC236}">
                <a16:creationId xmlns:a16="http://schemas.microsoft.com/office/drawing/2014/main" id="{1E709286-C0E2-4045-942A-C75638374AB7}"/>
              </a:ext>
            </a:extLst>
          </p:cNvPr>
          <p:cNvSpPr txBox="1"/>
          <p:nvPr/>
        </p:nvSpPr>
        <p:spPr>
          <a:xfrm>
            <a:off x="1798423" y="900281"/>
            <a:ext cx="1841217" cy="9048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</a:rPr>
              <a:t>2 one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</a:rPr>
              <a:t>sixths</a:t>
            </a:r>
            <a:endParaRPr lang="en-GB" sz="24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</a:endParaRPr>
          </a:p>
        </p:txBody>
      </p:sp>
      <p:sp>
        <p:nvSpPr>
          <p:cNvPr id="17" name="TextBox 79">
            <a:extLst>
              <a:ext uri="{FF2B5EF4-FFF2-40B4-BE49-F238E27FC236}">
                <a16:creationId xmlns:a16="http://schemas.microsoft.com/office/drawing/2014/main" id="{1BC17B40-D2F2-4E16-B922-D044761749B5}"/>
              </a:ext>
            </a:extLst>
          </p:cNvPr>
          <p:cNvSpPr txBox="1"/>
          <p:nvPr/>
        </p:nvSpPr>
        <p:spPr>
          <a:xfrm>
            <a:off x="3277566" y="935358"/>
            <a:ext cx="1841217" cy="9048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3 one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sixths</a:t>
            </a:r>
            <a:endParaRPr lang="en-GB" sz="24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</a:endParaRPr>
          </a:p>
        </p:txBody>
      </p:sp>
      <p:sp>
        <p:nvSpPr>
          <p:cNvPr id="18" name="TextBox 80">
            <a:extLst>
              <a:ext uri="{FF2B5EF4-FFF2-40B4-BE49-F238E27FC236}">
                <a16:creationId xmlns:a16="http://schemas.microsoft.com/office/drawing/2014/main" id="{C5B82FC6-14EA-494C-8D75-F0854DD701EC}"/>
              </a:ext>
            </a:extLst>
          </p:cNvPr>
          <p:cNvSpPr txBox="1"/>
          <p:nvPr/>
        </p:nvSpPr>
        <p:spPr>
          <a:xfrm>
            <a:off x="4572000" y="943971"/>
            <a:ext cx="1841217" cy="9048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 4 one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 sixths</a:t>
            </a:r>
            <a:endParaRPr lang="en-GB" sz="24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</a:endParaRPr>
          </a:p>
        </p:txBody>
      </p:sp>
      <p:sp>
        <p:nvSpPr>
          <p:cNvPr id="19" name="TextBox 81">
            <a:extLst>
              <a:ext uri="{FF2B5EF4-FFF2-40B4-BE49-F238E27FC236}">
                <a16:creationId xmlns:a16="http://schemas.microsoft.com/office/drawing/2014/main" id="{A1944000-4ECB-4E9D-8F0D-F7D2C73F89C4}"/>
              </a:ext>
            </a:extLst>
          </p:cNvPr>
          <p:cNvSpPr txBox="1"/>
          <p:nvPr/>
        </p:nvSpPr>
        <p:spPr>
          <a:xfrm>
            <a:off x="6051142" y="937826"/>
            <a:ext cx="1841217" cy="904862"/>
          </a:xfrm>
          <a:prstGeom prst="rect">
            <a:avLst/>
          </a:prstGeom>
          <a:noFill/>
          <a:ln cap="flat">
            <a:noFill/>
          </a:ln>
        </p:spPr>
        <p:txBody>
          <a:bodyPr vert="horz" wrap="squar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5 one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 dirty="0">
                <a:solidFill>
                  <a:srgbClr val="000000"/>
                </a:solidFill>
                <a:uFillTx/>
                <a:latin typeface="Arial" pitchFamily="34"/>
              </a:rPr>
              <a:t>sixths</a:t>
            </a:r>
            <a:endParaRPr lang="en-GB" sz="2400" b="0" i="0" u="none" strike="noStrike" kern="1200" cap="none" spc="0" baseline="0" dirty="0">
              <a:solidFill>
                <a:srgbClr val="000000"/>
              </a:solidFill>
              <a:uFillTx/>
              <a:latin typeface="Arial" pitchFamily="34"/>
            </a:endParaRPr>
          </a:p>
        </p:txBody>
      </p:sp>
      <p:graphicFrame>
        <p:nvGraphicFramePr>
          <p:cNvPr id="20" name="Table 83">
            <a:extLst>
              <a:ext uri="{FF2B5EF4-FFF2-40B4-BE49-F238E27FC236}">
                <a16:creationId xmlns:a16="http://schemas.microsoft.com/office/drawing/2014/main" id="{1D968738-215E-437C-ADD5-18EE38AF34CB}"/>
              </a:ext>
            </a:extLst>
          </p:cNvPr>
          <p:cNvGraphicFramePr>
            <a:graphicFrameLocks noGrp="1"/>
          </p:cNvGraphicFramePr>
          <p:nvPr/>
        </p:nvGraphicFramePr>
        <p:xfrm>
          <a:off x="291062" y="1973869"/>
          <a:ext cx="8388426" cy="1205764"/>
        </p:xfrm>
        <a:graphic>
          <a:graphicData uri="http://schemas.openxmlformats.org/drawingml/2006/table">
            <a:tbl>
              <a:tblPr firstRow="1" bandRow="1">
                <a:effectLst/>
                <a:tableStyleId>{5C22544A-7EE6-4342-B048-85BDC9FD1C3A}</a:tableStyleId>
              </a:tblPr>
              <a:tblGrid>
                <a:gridCol w="1398071">
                  <a:extLst>
                    <a:ext uri="{9D8B030D-6E8A-4147-A177-3AD203B41FA5}">
                      <a16:colId xmlns:a16="http://schemas.microsoft.com/office/drawing/2014/main" val="3456756931"/>
                    </a:ext>
                  </a:extLst>
                </a:gridCol>
                <a:gridCol w="1398071">
                  <a:extLst>
                    <a:ext uri="{9D8B030D-6E8A-4147-A177-3AD203B41FA5}">
                      <a16:colId xmlns:a16="http://schemas.microsoft.com/office/drawing/2014/main" val="962199041"/>
                    </a:ext>
                  </a:extLst>
                </a:gridCol>
                <a:gridCol w="1398071">
                  <a:extLst>
                    <a:ext uri="{9D8B030D-6E8A-4147-A177-3AD203B41FA5}">
                      <a16:colId xmlns:a16="http://schemas.microsoft.com/office/drawing/2014/main" val="2018110898"/>
                    </a:ext>
                  </a:extLst>
                </a:gridCol>
                <a:gridCol w="1398071">
                  <a:extLst>
                    <a:ext uri="{9D8B030D-6E8A-4147-A177-3AD203B41FA5}">
                      <a16:colId xmlns:a16="http://schemas.microsoft.com/office/drawing/2014/main" val="3847733248"/>
                    </a:ext>
                  </a:extLst>
                </a:gridCol>
                <a:gridCol w="1398071">
                  <a:extLst>
                    <a:ext uri="{9D8B030D-6E8A-4147-A177-3AD203B41FA5}">
                      <a16:colId xmlns:a16="http://schemas.microsoft.com/office/drawing/2014/main" val="2560598400"/>
                    </a:ext>
                  </a:extLst>
                </a:gridCol>
                <a:gridCol w="1398071">
                  <a:extLst>
                    <a:ext uri="{9D8B030D-6E8A-4147-A177-3AD203B41FA5}">
                      <a16:colId xmlns:a16="http://schemas.microsoft.com/office/drawing/2014/main" val="922217893"/>
                    </a:ext>
                  </a:extLst>
                </a:gridCol>
              </a:tblGrid>
              <a:tr h="1205764">
                <a:tc>
                  <a:txBody>
                    <a:bodyPr/>
                    <a:lstStyle/>
                    <a:p>
                      <a:pPr lvl="0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lvl="0"/>
                      <a:endParaRPr lang="en-GB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26950823"/>
                  </a:ext>
                </a:extLst>
              </a:tr>
            </a:tbl>
          </a:graphicData>
        </a:graphic>
      </p:graphicFrame>
      <mc:AlternateContent xmlns:mc="http://schemas.openxmlformats.org/markup-compatibility/2006" xmlns:a14="http://schemas.microsoft.com/office/drawing/2010/main">
        <mc:Choice Requires="a14">
          <p:sp>
            <p:nvSpPr>
              <p:cNvPr id="21" name="TextBox 89">
                <a:extLst>
                  <a:ext uri="{FF2B5EF4-FFF2-40B4-BE49-F238E27FC236}">
                    <a16:creationId xmlns:a16="http://schemas.microsoft.com/office/drawing/2014/main" id="{28DD098F-6612-488C-ACA6-2D4DE0D8B829}"/>
                  </a:ext>
                </a:extLst>
              </p:cNvPr>
              <p:cNvSpPr txBox="1"/>
              <p:nvPr/>
            </p:nvSpPr>
            <p:spPr>
              <a:xfrm>
                <a:off x="4830546" y="3354293"/>
                <a:ext cx="681593" cy="1417310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</p:txBody>
          </p:sp>
        </mc:Choice>
        <mc:Fallback xmlns="">
          <p:sp>
            <p:nvSpPr>
              <p:cNvPr id="21" name="TextBox 89">
                <a:extLst>
                  <a:ext uri="{FF2B5EF4-FFF2-40B4-BE49-F238E27FC236}">
                    <a16:creationId xmlns:a16="http://schemas.microsoft.com/office/drawing/2014/main" id="{28DD098F-6612-488C-ACA6-2D4DE0D8B829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30546" y="3354293"/>
                <a:ext cx="681593" cy="1417310"/>
              </a:xfrm>
              <a:prstGeom prst="rect">
                <a:avLst/>
              </a:prstGeom>
              <a:blipFill>
                <a:blip r:embed="rId9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TextBox 90">
                <a:extLst>
                  <a:ext uri="{FF2B5EF4-FFF2-40B4-BE49-F238E27FC236}">
                    <a16:creationId xmlns:a16="http://schemas.microsoft.com/office/drawing/2014/main" id="{F2BD7623-AAE9-4870-B22C-FACF74A50584}"/>
                  </a:ext>
                </a:extLst>
              </p:cNvPr>
              <p:cNvSpPr txBox="1"/>
              <p:nvPr/>
            </p:nvSpPr>
            <p:spPr>
              <a:xfrm>
                <a:off x="7574820" y="3373907"/>
                <a:ext cx="724040" cy="1418847"/>
              </a:xfrm>
              <a:prstGeom prst="rect">
                <a:avLst/>
              </a:prstGeom>
              <a:noFill/>
              <a:ln cap="flat">
                <a:noFill/>
              </a:ln>
            </p:spPr>
            <p:txBody>
              <a:bodyPr vert="horz" wrap="none" lIns="91440" tIns="45720" rIns="91440" bIns="45720" anchor="t" anchorCtr="0" compatLnSpc="1">
                <a:spAutoFit/>
              </a:bodyPr>
              <a:lstStyle/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en-GB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GB">
                              <a:latin typeface="Cambria Math" panose="02040503050406030204" pitchFamily="18" charset="0"/>
                            </a:rPr>
                            <m:t>6</m:t>
                          </m:r>
                        </m:num>
                        <m:den>
                          <m:r>
                            <a:rPr lang="en-GB" i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  <a:p>
                <a:pPr marL="0" marR="0" lvl="0" indent="0" algn="l" defTabSz="914400" rtl="0" fontAlgn="auto" hangingPunct="1">
                  <a:lnSpc>
                    <a:spcPct val="100000"/>
                  </a:lnSpc>
                  <a:spcBef>
                    <a:spcPts val="700"/>
                  </a:spcBef>
                  <a:spcAft>
                    <a:spcPts val="0"/>
                  </a:spcAft>
                  <a:buNone/>
                  <a:tabLst/>
                  <a:defRPr sz="1800" b="0" i="0" u="none" strike="noStrike" kern="0" cap="none" spc="0" baseline="0">
                    <a:solidFill>
                      <a:srgbClr val="000000"/>
                    </a:solidFill>
                    <a:uFillTx/>
                  </a:defRPr>
                </a:pPr>
                <a:endParaRPr lang="en-GB" sz="2800" b="0" i="0" u="none" strike="noStrike" kern="1200" cap="none" spc="0" baseline="0">
                  <a:solidFill>
                    <a:srgbClr val="000000"/>
                  </a:solidFill>
                  <a:uFillTx/>
                  <a:latin typeface="Arial" pitchFamily="34"/>
                </a:endParaRPr>
              </a:p>
            </p:txBody>
          </p:sp>
        </mc:Choice>
        <mc:Fallback xmlns="">
          <p:sp>
            <p:nvSpPr>
              <p:cNvPr id="22" name="TextBox 90">
                <a:extLst>
                  <a:ext uri="{FF2B5EF4-FFF2-40B4-BE49-F238E27FC236}">
                    <a16:creationId xmlns:a16="http://schemas.microsoft.com/office/drawing/2014/main" id="{F2BD7623-AAE9-4870-B22C-FACF74A5058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574820" y="3373907"/>
                <a:ext cx="724040" cy="1418847"/>
              </a:xfrm>
              <a:prstGeom prst="rect">
                <a:avLst/>
              </a:prstGeom>
              <a:blipFill>
                <a:blip r:embed="rId10"/>
                <a:stretch>
                  <a:fillRect/>
                </a:stretch>
              </a:blipFill>
              <a:ln cap="flat">
                <a:noFill/>
              </a:ln>
            </p:spPr>
            <p:txBody>
              <a:bodyPr/>
              <a:lstStyle/>
              <a:p>
                <a:r>
                  <a:rPr lang="en-GB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3" name="TextBox 92">
            <a:extLst>
              <a:ext uri="{FF2B5EF4-FFF2-40B4-BE49-F238E27FC236}">
                <a16:creationId xmlns:a16="http://schemas.microsoft.com/office/drawing/2014/main" id="{35600242-9A91-4506-9646-420D999EB552}"/>
              </a:ext>
            </a:extLst>
          </p:cNvPr>
          <p:cNvSpPr txBox="1"/>
          <p:nvPr/>
        </p:nvSpPr>
        <p:spPr>
          <a:xfrm>
            <a:off x="7522805" y="969392"/>
            <a:ext cx="1040669" cy="904862"/>
          </a:xfrm>
          <a:prstGeom prst="rect">
            <a:avLst/>
          </a:prstGeom>
          <a:noFill/>
          <a:ln cap="flat">
            <a:noFill/>
          </a:ln>
        </p:spPr>
        <p:txBody>
          <a:bodyPr vert="horz" wrap="none" lIns="91440" tIns="45720" rIns="91440" bIns="45720" anchor="t" anchorCtr="0" compatLnSpc="1">
            <a:spAutoFit/>
          </a:bodyPr>
          <a:lstStyle/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</a:rPr>
              <a:t>6 one </a:t>
            </a:r>
          </a:p>
          <a:p>
            <a:pPr marL="0" marR="0" lvl="0" indent="0" algn="l" defTabSz="914400" rtl="0" fontAlgn="auto" hangingPunct="1">
              <a:lnSpc>
                <a:spcPct val="100000"/>
              </a:lnSpc>
              <a:spcBef>
                <a:spcPts val="600"/>
              </a:spcBef>
              <a:spcAft>
                <a:spcPts val="0"/>
              </a:spcAft>
              <a:buNone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r>
              <a:rPr lang="en-US" sz="2400" b="0" i="0" u="none" strike="noStrike" kern="1200" cap="none" spc="0" baseline="0">
                <a:solidFill>
                  <a:srgbClr val="000000"/>
                </a:solidFill>
                <a:uFillTx/>
                <a:latin typeface="Arial" pitchFamily="34"/>
              </a:rPr>
              <a:t>sixths</a:t>
            </a:r>
            <a:endParaRPr lang="en-GB" sz="2400" b="0" i="0" u="none" strike="noStrike" kern="1200" cap="none" spc="0" baseline="0">
              <a:solidFill>
                <a:srgbClr val="000000"/>
              </a:solidFill>
              <a:uFillTx/>
              <a:latin typeface="Arial" pitchFamily="34"/>
            </a:endParaRPr>
          </a:p>
        </p:txBody>
      </p:sp>
      <p:sp>
        <p:nvSpPr>
          <p:cNvPr id="24" name="Oval 93">
            <a:extLst>
              <a:ext uri="{FF2B5EF4-FFF2-40B4-BE49-F238E27FC236}">
                <a16:creationId xmlns:a16="http://schemas.microsoft.com/office/drawing/2014/main" id="{FC1FCDD7-BBF7-46B4-A062-82B69ED36909}"/>
              </a:ext>
            </a:extLst>
          </p:cNvPr>
          <p:cNvSpPr/>
          <p:nvPr/>
        </p:nvSpPr>
        <p:spPr>
          <a:xfrm>
            <a:off x="-180529" y="2154198"/>
            <a:ext cx="8860014" cy="1042653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cap="flat">
            <a:noFill/>
            <a:prstDash val="solid"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742950" marR="0" lvl="0" indent="-28575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800" b="0" i="0" u="none" strike="noStrike" kern="1200" cap="none" spc="0" baseline="0">
              <a:solidFill>
                <a:srgbClr val="000000"/>
              </a:solidFill>
              <a:uFillTx/>
              <a:latin typeface="Arial"/>
            </a:endParaRPr>
          </a:p>
        </p:txBody>
      </p:sp>
      <p:sp>
        <p:nvSpPr>
          <p:cNvPr id="25" name="Oval 2">
            <a:extLst>
              <a:ext uri="{FF2B5EF4-FFF2-40B4-BE49-F238E27FC236}">
                <a16:creationId xmlns:a16="http://schemas.microsoft.com/office/drawing/2014/main" id="{39F56110-C828-47B9-821D-2FC57113C3A8}"/>
              </a:ext>
            </a:extLst>
          </p:cNvPr>
          <p:cNvSpPr/>
          <p:nvPr/>
        </p:nvSpPr>
        <p:spPr>
          <a:xfrm>
            <a:off x="179515" y="1645855"/>
            <a:ext cx="8673431" cy="1808052"/>
          </a:xfrm>
          <a:custGeom>
            <a:avLst/>
            <a:gdLst>
              <a:gd name="f0" fmla="val 21600000"/>
              <a:gd name="f1" fmla="val 10800000"/>
              <a:gd name="f2" fmla="val 5400000"/>
              <a:gd name="f3" fmla="val 180"/>
              <a:gd name="f4" fmla="val w"/>
              <a:gd name="f5" fmla="val h"/>
              <a:gd name="f6" fmla="val ss"/>
              <a:gd name="f7" fmla="val 0"/>
              <a:gd name="f8" fmla="*/ 5419351 1 1725033"/>
              <a:gd name="f9" fmla="+- 0 0 -360"/>
              <a:gd name="f10" fmla="+- 0 0 -180"/>
              <a:gd name="f11" fmla="abs f4"/>
              <a:gd name="f12" fmla="abs f5"/>
              <a:gd name="f13" fmla="abs f6"/>
              <a:gd name="f14" fmla="+- 2700000 f2 0"/>
              <a:gd name="f15" fmla="*/ f9 f1 1"/>
              <a:gd name="f16" fmla="*/ f10 f1 1"/>
              <a:gd name="f17" fmla="?: f11 f4 1"/>
              <a:gd name="f18" fmla="?: f12 f5 1"/>
              <a:gd name="f19" fmla="?: f13 f6 1"/>
              <a:gd name="f20" fmla="+- f14 0 f2"/>
              <a:gd name="f21" fmla="*/ f15 1 f3"/>
              <a:gd name="f22" fmla="*/ f16 1 f3"/>
              <a:gd name="f23" fmla="*/ f17 1 21600"/>
              <a:gd name="f24" fmla="*/ f18 1 21600"/>
              <a:gd name="f25" fmla="*/ 21600 f17 1"/>
              <a:gd name="f26" fmla="*/ 21600 f18 1"/>
              <a:gd name="f27" fmla="+- f20 f2 0"/>
              <a:gd name="f28" fmla="+- f21 0 f2"/>
              <a:gd name="f29" fmla="+- f22 0 f2"/>
              <a:gd name="f30" fmla="min f24 f23"/>
              <a:gd name="f31" fmla="*/ f25 1 f19"/>
              <a:gd name="f32" fmla="*/ f26 1 f19"/>
              <a:gd name="f33" fmla="*/ f27 f8 1"/>
              <a:gd name="f34" fmla="val f31"/>
              <a:gd name="f35" fmla="val f32"/>
              <a:gd name="f36" fmla="*/ f33 1 f1"/>
              <a:gd name="f37" fmla="*/ f7 f30 1"/>
              <a:gd name="f38" fmla="+- f35 0 f7"/>
              <a:gd name="f39" fmla="+- f34 0 f7"/>
              <a:gd name="f40" fmla="+- 0 0 f36"/>
              <a:gd name="f41" fmla="*/ f38 1 2"/>
              <a:gd name="f42" fmla="*/ f39 1 2"/>
              <a:gd name="f43" fmla="+- 0 0 f40"/>
              <a:gd name="f44" fmla="+- f7 f41 0"/>
              <a:gd name="f45" fmla="+- f7 f42 0"/>
              <a:gd name="f46" fmla="*/ f43 f1 1"/>
              <a:gd name="f47" fmla="*/ f42 f30 1"/>
              <a:gd name="f48" fmla="*/ f41 f30 1"/>
              <a:gd name="f49" fmla="*/ f46 1 f8"/>
              <a:gd name="f50" fmla="*/ f44 f30 1"/>
              <a:gd name="f51" fmla="+- f49 0 f2"/>
              <a:gd name="f52" fmla="cos 1 f51"/>
              <a:gd name="f53" fmla="sin 1 f51"/>
              <a:gd name="f54" fmla="+- 0 0 f52"/>
              <a:gd name="f55" fmla="+- 0 0 f53"/>
              <a:gd name="f56" fmla="+- 0 0 f54"/>
              <a:gd name="f57" fmla="+- 0 0 f55"/>
              <a:gd name="f58" fmla="val f56"/>
              <a:gd name="f59" fmla="val f57"/>
              <a:gd name="f60" fmla="*/ f58 f42 1"/>
              <a:gd name="f61" fmla="*/ f59 f41 1"/>
              <a:gd name="f62" fmla="+- f45 0 f60"/>
              <a:gd name="f63" fmla="+- f45 f60 0"/>
              <a:gd name="f64" fmla="+- f44 0 f61"/>
              <a:gd name="f65" fmla="+- f44 f61 0"/>
              <a:gd name="f66" fmla="*/ f62 f30 1"/>
              <a:gd name="f67" fmla="*/ f64 f30 1"/>
              <a:gd name="f68" fmla="*/ f63 f30 1"/>
              <a:gd name="f69" fmla="*/ f65 f30 1"/>
            </a:gdLst>
            <a:ahLst/>
            <a:cxnLst>
              <a:cxn ang="3cd4">
                <a:pos x="hc" y="t"/>
              </a:cxn>
              <a:cxn ang="0">
                <a:pos x="r" y="vc"/>
              </a:cxn>
              <a:cxn ang="cd4">
                <a:pos x="hc" y="b"/>
              </a:cxn>
              <a:cxn ang="cd2">
                <a:pos x="l" y="vc"/>
              </a:cxn>
              <a:cxn ang="f28">
                <a:pos x="f66" y="f67"/>
              </a:cxn>
              <a:cxn ang="f29">
                <a:pos x="f66" y="f69"/>
              </a:cxn>
              <a:cxn ang="f29">
                <a:pos x="f68" y="f69"/>
              </a:cxn>
              <a:cxn ang="f28">
                <a:pos x="f68" y="f67"/>
              </a:cxn>
            </a:cxnLst>
            <a:rect l="f66" t="f67" r="f68" b="f69"/>
            <a:pathLst>
              <a:path>
                <a:moveTo>
                  <a:pt x="f37" y="f50"/>
                </a:moveTo>
                <a:arcTo wR="f47" hR="f48" stAng="f1" swAng="f0"/>
                <a:close/>
              </a:path>
            </a:pathLst>
          </a:custGeom>
          <a:noFill/>
          <a:ln w="38103" cap="flat">
            <a:solidFill>
              <a:srgbClr val="FF0000"/>
            </a:solidFill>
            <a:prstDash val="solid"/>
            <a:miter/>
          </a:ln>
        </p:spPr>
        <p:txBody>
          <a:bodyPr vert="horz" wrap="square" lIns="91440" tIns="45720" rIns="91440" bIns="45720" anchor="t" anchorCtr="0" compatLnSpc="1">
            <a:noAutofit/>
          </a:bodyPr>
          <a:lstStyle/>
          <a:p>
            <a:pPr marL="742950" marR="0" lvl="0" indent="-285750" algn="l" defTabSz="914400" rtl="0" fontAlgn="auto" hangingPunct="1">
              <a:lnSpc>
                <a:spcPct val="100000"/>
              </a:lnSpc>
              <a:spcBef>
                <a:spcPts val="700"/>
              </a:spcBef>
              <a:spcAft>
                <a:spcPts val="0"/>
              </a:spcAft>
              <a:buClr>
                <a:srgbClr val="00628C"/>
              </a:buClr>
              <a:buSzPct val="100000"/>
              <a:buFont typeface="Arial"/>
              <a:buChar char="●"/>
              <a:tabLst/>
              <a:defRPr sz="1800" b="0" i="0" u="none" strike="noStrike" kern="0" cap="none" spc="0" baseline="0">
                <a:solidFill>
                  <a:srgbClr val="000000"/>
                </a:solidFill>
                <a:uFillTx/>
              </a:defRPr>
            </a:pPr>
            <a:endParaRPr lang="en-GB" sz="2800" b="0" i="0" u="none" strike="noStrike" kern="1200" cap="none" spc="0" baseline="0">
              <a:solidFill>
                <a:srgbClr val="000000"/>
              </a:solidFill>
              <a:uFillTx/>
              <a:latin typeface="Arial"/>
            </a:endParaRPr>
          </a:p>
        </p:txBody>
      </p:sp>
      <p:pic>
        <p:nvPicPr>
          <p:cNvPr id="27" name="Picture 5">
            <a:extLst>
              <a:ext uri="{FF2B5EF4-FFF2-40B4-BE49-F238E27FC236}">
                <a16:creationId xmlns:a16="http://schemas.microsoft.com/office/drawing/2014/main" id="{C2259DCF-A8B7-495A-BB04-4BB94290FFE8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3399190" y="2133158"/>
            <a:ext cx="926671" cy="92667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8" name="Picture 6">
            <a:extLst>
              <a:ext uri="{FF2B5EF4-FFF2-40B4-BE49-F238E27FC236}">
                <a16:creationId xmlns:a16="http://schemas.microsoft.com/office/drawing/2014/main" id="{6448193D-309A-472A-BA6E-435F0560B63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31219" y="2072515"/>
            <a:ext cx="926671" cy="92667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29" name="Picture 8">
            <a:extLst>
              <a:ext uri="{FF2B5EF4-FFF2-40B4-BE49-F238E27FC236}">
                <a16:creationId xmlns:a16="http://schemas.microsoft.com/office/drawing/2014/main" id="{4DF7ED61-9DB3-4E4D-88CE-5DCA664788CB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2007336" y="2022524"/>
            <a:ext cx="926671" cy="92667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0" name="Picture 10">
            <a:extLst>
              <a:ext uri="{FF2B5EF4-FFF2-40B4-BE49-F238E27FC236}">
                <a16:creationId xmlns:a16="http://schemas.microsoft.com/office/drawing/2014/main" id="{65908344-65FA-4033-9AE3-26367218D92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4818147" y="2078769"/>
            <a:ext cx="926671" cy="92667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1" name="Picture 11">
            <a:extLst>
              <a:ext uri="{FF2B5EF4-FFF2-40B4-BE49-F238E27FC236}">
                <a16:creationId xmlns:a16="http://schemas.microsoft.com/office/drawing/2014/main" id="{CA3878B6-D3EB-4AF0-AA6E-5874CB8AB0FA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6116138" y="1984851"/>
            <a:ext cx="926671" cy="926671"/>
          </a:xfrm>
          <a:prstGeom prst="rect">
            <a:avLst/>
          </a:prstGeom>
          <a:noFill/>
          <a:ln cap="flat">
            <a:noFill/>
          </a:ln>
        </p:spPr>
      </p:pic>
      <p:pic>
        <p:nvPicPr>
          <p:cNvPr id="32" name="Picture 12">
            <a:extLst>
              <a:ext uri="{FF2B5EF4-FFF2-40B4-BE49-F238E27FC236}">
                <a16:creationId xmlns:a16="http://schemas.microsoft.com/office/drawing/2014/main" id="{39BF850E-9B64-4D9F-A25F-6D851406A3E3}"/>
              </a:ext>
            </a:extLst>
          </p:cNvPr>
          <p:cNvPicPr>
            <a:picLocks noChangeAspect="1"/>
          </p:cNvPicPr>
          <p:nvPr/>
        </p:nvPicPr>
        <p:blipFill>
          <a:blip r:embed="rId11"/>
          <a:stretch>
            <a:fillRect/>
          </a:stretch>
        </p:blipFill>
        <p:spPr>
          <a:xfrm>
            <a:off x="7656838" y="2069771"/>
            <a:ext cx="855220" cy="926671"/>
          </a:xfrm>
          <a:prstGeom prst="rect">
            <a:avLst/>
          </a:prstGeom>
          <a:noFill/>
          <a:ln cap="flat">
            <a:noFill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600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8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110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1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15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17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2000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grpId="0" nodeType="withEffect">
                                  <p:stCondLst>
                                    <p:cond delay="25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grpId="0" nodeType="withEffect">
                                  <p:stCondLst>
                                    <p:cond delay="3600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42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4" grpId="0"/>
      <p:bldP spid="7" grpId="0"/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1" grpId="0"/>
      <p:bldP spid="22" grpId="0"/>
      <p:bldP spid="23" grpId="0"/>
      <p:bldP spid="2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>
            <a:extLst>
              <a:ext uri="{FF2B5EF4-FFF2-40B4-BE49-F238E27FC236}">
                <a16:creationId xmlns:a16="http://schemas.microsoft.com/office/drawing/2014/main" id="{96B0D923-3927-45A8-9B73-CFF6A9E3345A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4590" y="814137"/>
            <a:ext cx="6135088" cy="4548944"/>
          </a:xfrm>
          <a:prstGeom prst="rect">
            <a:avLst/>
          </a:prstGeom>
        </p:spPr>
      </p:pic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3E500B59-7CA0-4F85-BC7A-5117347B41D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D1A9AB13-4AD8-44CF-ADF0-8C888EC5507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F12B25FA-0BAC-4579-B59B-9F698F3F81C8}"/>
              </a:ext>
            </a:extLst>
          </p:cNvPr>
          <p:cNvGrpSpPr/>
          <p:nvPr/>
        </p:nvGrpSpPr>
        <p:grpSpPr>
          <a:xfrm>
            <a:off x="546248" y="814137"/>
            <a:ext cx="6582229" cy="964556"/>
            <a:chOff x="1386114" y="1154528"/>
            <a:chExt cx="6582229" cy="964556"/>
          </a:xfrm>
        </p:grpSpPr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41268C49-E69D-42CD-B44C-38FB4DAE09AA}"/>
                </a:ext>
              </a:extLst>
            </p:cNvPr>
            <p:cNvSpPr/>
            <p:nvPr/>
          </p:nvSpPr>
          <p:spPr>
            <a:xfrm>
              <a:off x="6778171" y="1154528"/>
              <a:ext cx="1190172" cy="732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6D0CC832-076E-4C99-A90F-5AFCF81EB557}"/>
                </a:ext>
              </a:extLst>
            </p:cNvPr>
            <p:cNvSpPr/>
            <p:nvPr/>
          </p:nvSpPr>
          <p:spPr>
            <a:xfrm>
              <a:off x="1386114" y="1724619"/>
              <a:ext cx="4927600" cy="394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17" name="Rectangle 16">
            <a:extLst>
              <a:ext uri="{FF2B5EF4-FFF2-40B4-BE49-F238E27FC236}">
                <a16:creationId xmlns:a16="http://schemas.microsoft.com/office/drawing/2014/main" id="{C0845A56-C3DE-4910-A00E-74C218149A20}"/>
              </a:ext>
            </a:extLst>
          </p:cNvPr>
          <p:cNvSpPr/>
          <p:nvPr/>
        </p:nvSpPr>
        <p:spPr>
          <a:xfrm>
            <a:off x="546248" y="1778693"/>
            <a:ext cx="4608286" cy="394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19" name="Group 18">
            <a:extLst>
              <a:ext uri="{FF2B5EF4-FFF2-40B4-BE49-F238E27FC236}">
                <a16:creationId xmlns:a16="http://schemas.microsoft.com/office/drawing/2014/main" id="{BC65DFFC-00DB-4D9C-8247-FADEA3D2C71F}"/>
              </a:ext>
            </a:extLst>
          </p:cNvPr>
          <p:cNvGrpSpPr/>
          <p:nvPr/>
        </p:nvGrpSpPr>
        <p:grpSpPr>
          <a:xfrm>
            <a:off x="664590" y="1662655"/>
            <a:ext cx="6582229" cy="964556"/>
            <a:chOff x="1386114" y="1154528"/>
            <a:chExt cx="6582229" cy="964556"/>
          </a:xfrm>
        </p:grpSpPr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FD429877-0A33-4EA3-9858-C55DA40F40D4}"/>
                </a:ext>
              </a:extLst>
            </p:cNvPr>
            <p:cNvSpPr/>
            <p:nvPr/>
          </p:nvSpPr>
          <p:spPr>
            <a:xfrm>
              <a:off x="6778171" y="1154528"/>
              <a:ext cx="1190172" cy="732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82E0A4D5-3E31-41EE-B0F9-85AF700CDF6E}"/>
                </a:ext>
              </a:extLst>
            </p:cNvPr>
            <p:cNvSpPr/>
            <p:nvPr/>
          </p:nvSpPr>
          <p:spPr>
            <a:xfrm>
              <a:off x="1386114" y="1724619"/>
              <a:ext cx="4927600" cy="394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25" name="Rectangle 24">
            <a:extLst>
              <a:ext uri="{FF2B5EF4-FFF2-40B4-BE49-F238E27FC236}">
                <a16:creationId xmlns:a16="http://schemas.microsoft.com/office/drawing/2014/main" id="{4BAD21AB-AFBD-4E11-B300-22701BFB4EDE}"/>
              </a:ext>
            </a:extLst>
          </p:cNvPr>
          <p:cNvSpPr/>
          <p:nvPr/>
        </p:nvSpPr>
        <p:spPr>
          <a:xfrm>
            <a:off x="395536" y="2722279"/>
            <a:ext cx="4608286" cy="394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26" name="Group 25">
            <a:extLst>
              <a:ext uri="{FF2B5EF4-FFF2-40B4-BE49-F238E27FC236}">
                <a16:creationId xmlns:a16="http://schemas.microsoft.com/office/drawing/2014/main" id="{C1BE0FA4-D623-450E-B75D-3F867DE530A8}"/>
              </a:ext>
            </a:extLst>
          </p:cNvPr>
          <p:cNvGrpSpPr/>
          <p:nvPr/>
        </p:nvGrpSpPr>
        <p:grpSpPr>
          <a:xfrm>
            <a:off x="513878" y="2606241"/>
            <a:ext cx="6582229" cy="964556"/>
            <a:chOff x="1386114" y="1154528"/>
            <a:chExt cx="6582229" cy="964556"/>
          </a:xfrm>
        </p:grpSpPr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2C72CD0E-98C0-48D7-A4D9-5FB270384990}"/>
                </a:ext>
              </a:extLst>
            </p:cNvPr>
            <p:cNvSpPr/>
            <p:nvPr/>
          </p:nvSpPr>
          <p:spPr>
            <a:xfrm>
              <a:off x="6778171" y="1154528"/>
              <a:ext cx="1190172" cy="732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BBF35F6-5DD2-463D-8CEB-723AC9E89CA7}"/>
                </a:ext>
              </a:extLst>
            </p:cNvPr>
            <p:cNvSpPr/>
            <p:nvPr/>
          </p:nvSpPr>
          <p:spPr>
            <a:xfrm>
              <a:off x="1386114" y="1724619"/>
              <a:ext cx="4927600" cy="394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1" name="Rectangle 40">
            <a:extLst>
              <a:ext uri="{FF2B5EF4-FFF2-40B4-BE49-F238E27FC236}">
                <a16:creationId xmlns:a16="http://schemas.microsoft.com/office/drawing/2014/main" id="{97110B1C-7ED2-4BE9-AEC5-0A3B96613F9A}"/>
              </a:ext>
            </a:extLst>
          </p:cNvPr>
          <p:cNvSpPr/>
          <p:nvPr/>
        </p:nvSpPr>
        <p:spPr>
          <a:xfrm>
            <a:off x="368161" y="3616360"/>
            <a:ext cx="4608286" cy="394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42" name="Group 41">
            <a:extLst>
              <a:ext uri="{FF2B5EF4-FFF2-40B4-BE49-F238E27FC236}">
                <a16:creationId xmlns:a16="http://schemas.microsoft.com/office/drawing/2014/main" id="{49C02BD7-7DF9-4D5A-9E86-440A40A932CA}"/>
              </a:ext>
            </a:extLst>
          </p:cNvPr>
          <p:cNvGrpSpPr/>
          <p:nvPr/>
        </p:nvGrpSpPr>
        <p:grpSpPr>
          <a:xfrm>
            <a:off x="486503" y="3500322"/>
            <a:ext cx="6582229" cy="964556"/>
            <a:chOff x="1386114" y="1154528"/>
            <a:chExt cx="6582229" cy="964556"/>
          </a:xfrm>
        </p:grpSpPr>
        <p:sp>
          <p:nvSpPr>
            <p:cNvPr id="43" name="Rectangle 42">
              <a:extLst>
                <a:ext uri="{FF2B5EF4-FFF2-40B4-BE49-F238E27FC236}">
                  <a16:creationId xmlns:a16="http://schemas.microsoft.com/office/drawing/2014/main" id="{B9E98232-8BA9-481C-8527-83F5449DE500}"/>
                </a:ext>
              </a:extLst>
            </p:cNvPr>
            <p:cNvSpPr/>
            <p:nvPr/>
          </p:nvSpPr>
          <p:spPr>
            <a:xfrm>
              <a:off x="6778171" y="1154528"/>
              <a:ext cx="1190172" cy="732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44" name="Rectangle 43">
              <a:extLst>
                <a:ext uri="{FF2B5EF4-FFF2-40B4-BE49-F238E27FC236}">
                  <a16:creationId xmlns:a16="http://schemas.microsoft.com/office/drawing/2014/main" id="{C83C883D-C2C4-4091-B60D-E22BE8473DC5}"/>
                </a:ext>
              </a:extLst>
            </p:cNvPr>
            <p:cNvSpPr/>
            <p:nvPr/>
          </p:nvSpPr>
          <p:spPr>
            <a:xfrm>
              <a:off x="1386114" y="1724619"/>
              <a:ext cx="4927600" cy="394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49" name="Rectangle 48">
            <a:extLst>
              <a:ext uri="{FF2B5EF4-FFF2-40B4-BE49-F238E27FC236}">
                <a16:creationId xmlns:a16="http://schemas.microsoft.com/office/drawing/2014/main" id="{1102C711-4D3F-4A99-9C44-464CB2E2B299}"/>
              </a:ext>
            </a:extLst>
          </p:cNvPr>
          <p:cNvSpPr/>
          <p:nvPr/>
        </p:nvSpPr>
        <p:spPr>
          <a:xfrm>
            <a:off x="395536" y="4509120"/>
            <a:ext cx="4608286" cy="394465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GB" dirty="0"/>
          </a:p>
        </p:txBody>
      </p:sp>
      <p:grpSp>
        <p:nvGrpSpPr>
          <p:cNvPr id="50" name="Group 49">
            <a:extLst>
              <a:ext uri="{FF2B5EF4-FFF2-40B4-BE49-F238E27FC236}">
                <a16:creationId xmlns:a16="http://schemas.microsoft.com/office/drawing/2014/main" id="{AD4FD505-F955-44B3-A3C6-2F4F8F1F18EB}"/>
              </a:ext>
            </a:extLst>
          </p:cNvPr>
          <p:cNvGrpSpPr/>
          <p:nvPr/>
        </p:nvGrpSpPr>
        <p:grpSpPr>
          <a:xfrm>
            <a:off x="513878" y="4393082"/>
            <a:ext cx="6582229" cy="964556"/>
            <a:chOff x="1386114" y="1154528"/>
            <a:chExt cx="6582229" cy="964556"/>
          </a:xfrm>
        </p:grpSpPr>
        <p:sp>
          <p:nvSpPr>
            <p:cNvPr id="51" name="Rectangle 50">
              <a:extLst>
                <a:ext uri="{FF2B5EF4-FFF2-40B4-BE49-F238E27FC236}">
                  <a16:creationId xmlns:a16="http://schemas.microsoft.com/office/drawing/2014/main" id="{4EE6509C-2953-470F-937B-B6AAC77EF142}"/>
                </a:ext>
              </a:extLst>
            </p:cNvPr>
            <p:cNvSpPr/>
            <p:nvPr/>
          </p:nvSpPr>
          <p:spPr>
            <a:xfrm>
              <a:off x="6778171" y="1154528"/>
              <a:ext cx="1190172" cy="73232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  <p:sp>
          <p:nvSpPr>
            <p:cNvPr id="52" name="Rectangle 51">
              <a:extLst>
                <a:ext uri="{FF2B5EF4-FFF2-40B4-BE49-F238E27FC236}">
                  <a16:creationId xmlns:a16="http://schemas.microsoft.com/office/drawing/2014/main" id="{9E3C7EEC-310E-4939-A1F5-170D86888018}"/>
                </a:ext>
              </a:extLst>
            </p:cNvPr>
            <p:cNvSpPr/>
            <p:nvPr/>
          </p:nvSpPr>
          <p:spPr>
            <a:xfrm>
              <a:off x="1386114" y="1724619"/>
              <a:ext cx="4927600" cy="394465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GB" dirty="0"/>
            </a:p>
          </p:txBody>
        </p:sp>
      </p:grpSp>
      <p:sp>
        <p:nvSpPr>
          <p:cNvPr id="3" name="Oval 2">
            <a:extLst>
              <a:ext uri="{FF2B5EF4-FFF2-40B4-BE49-F238E27FC236}">
                <a16:creationId xmlns:a16="http://schemas.microsoft.com/office/drawing/2014/main" id="{8EAF6229-9DF8-4A6F-862B-DC162F9A297A}"/>
              </a:ext>
            </a:extLst>
          </p:cNvPr>
          <p:cNvSpPr/>
          <p:nvPr/>
        </p:nvSpPr>
        <p:spPr bwMode="auto">
          <a:xfrm>
            <a:off x="6294802" y="4312745"/>
            <a:ext cx="605684" cy="932128"/>
          </a:xfrm>
          <a:prstGeom prst="ellipse">
            <a:avLst/>
          </a:prstGeom>
          <a:noFill/>
          <a:ln w="571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742950" marR="0" indent="-28575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28C"/>
              </a:buClr>
              <a:buSzTx/>
              <a:buFont typeface="Arial" charset="0"/>
              <a:buChar char="●"/>
              <a:tabLst/>
            </a:pPr>
            <a:endParaRPr kumimoji="0" lang="en-GB" sz="2800" b="0" i="0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Arial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4854136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6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1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1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6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25" grpId="0" animBg="1"/>
      <p:bldP spid="41" grpId="0" animBg="1"/>
      <p:bldP spid="49" grpId="0" animBg="1"/>
      <p:bldP spid="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" name="Image 13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606800" y="5051425"/>
            <a:ext cx="2057400" cy="558800"/>
          </a:xfrm>
          <a:prstGeom prst="rect">
            <a:avLst/>
          </a:prstGeom>
        </p:spPr>
      </p:pic>
      <p:pic>
        <p:nvPicPr>
          <p:cNvPr id="33" name="Image 32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606800" y="5051425"/>
            <a:ext cx="2057400" cy="558800"/>
          </a:xfrm>
          <a:prstGeom prst="rect">
            <a:avLst/>
          </a:prstGeom>
        </p:spPr>
      </p:pic>
      <p:pic>
        <p:nvPicPr>
          <p:cNvPr id="37" name="Image 36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608388" y="5051425"/>
            <a:ext cx="2070100" cy="558800"/>
          </a:xfrm>
          <a:prstGeom prst="rect">
            <a:avLst/>
          </a:prstGeom>
        </p:spPr>
      </p:pic>
      <p:pic>
        <p:nvPicPr>
          <p:cNvPr id="45" name="Image 44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3606800" y="5051425"/>
            <a:ext cx="2057400" cy="558800"/>
          </a:xfrm>
          <a:prstGeom prst="rect">
            <a:avLst/>
          </a:prstGeom>
        </p:spPr>
      </p:pic>
      <p:pic>
        <p:nvPicPr>
          <p:cNvPr id="53" name="Image 52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3614738" y="5051425"/>
            <a:ext cx="2057400" cy="558800"/>
          </a:xfrm>
          <a:prstGeom prst="rect">
            <a:avLst/>
          </a:prstGeom>
        </p:spPr>
      </p:pic>
      <p:pic>
        <p:nvPicPr>
          <p:cNvPr id="57" name="Image 56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3598863" y="5051425"/>
            <a:ext cx="2057400" cy="558800"/>
          </a:xfrm>
          <a:prstGeom prst="rect">
            <a:avLst/>
          </a:prstGeom>
        </p:spPr>
      </p:pic>
      <p:pic>
        <p:nvPicPr>
          <p:cNvPr id="61" name="Image 60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3624263" y="5051425"/>
            <a:ext cx="2006600" cy="558800"/>
          </a:xfrm>
          <a:prstGeom prst="rect">
            <a:avLst/>
          </a:prstGeom>
        </p:spPr>
      </p:pic>
      <p:pic>
        <p:nvPicPr>
          <p:cNvPr id="65" name="Image 64"/>
          <p:cNvPicPr>
            <a:picLocks noChangeAspect="1"/>
          </p:cNvPicPr>
          <p:nvPr/>
        </p:nvPicPr>
        <p:blipFill>
          <a:blip r:embed="rId11" cstate="print"/>
          <a:stretch>
            <a:fillRect/>
          </a:stretch>
        </p:blipFill>
        <p:spPr>
          <a:xfrm>
            <a:off x="3624263" y="5051425"/>
            <a:ext cx="2006600" cy="558800"/>
          </a:xfrm>
          <a:prstGeom prst="rect">
            <a:avLst/>
          </a:prstGeom>
        </p:spPr>
      </p:pic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BFCCDF1-0EF7-44BE-8418-3609A55AB68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3E7E750-A250-48DE-B753-421CDFE02A6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GB"/>
          </a:p>
        </p:txBody>
      </p:sp>
      <p:pic>
        <p:nvPicPr>
          <p:cNvPr id="7" name="Image 6"/>
          <p:cNvPicPr>
            <a:picLocks noChangeAspect="1"/>
          </p:cNvPicPr>
          <p:nvPr/>
        </p:nvPicPr>
        <p:blipFill>
          <a:blip r:embed="rId12" cstate="print"/>
          <a:stretch>
            <a:fillRect/>
          </a:stretch>
        </p:blipFill>
        <p:spPr>
          <a:xfrm>
            <a:off x="3613150" y="5051425"/>
            <a:ext cx="1917700" cy="558800"/>
          </a:xfrm>
          <a:prstGeom prst="rect">
            <a:avLst/>
          </a:prstGeom>
        </p:spPr>
      </p:pic>
      <p:pic>
        <p:nvPicPr>
          <p:cNvPr id="24" name="Picture 23">
            <a:extLst>
              <a:ext uri="{FF2B5EF4-FFF2-40B4-BE49-F238E27FC236}">
                <a16:creationId xmlns:a16="http://schemas.microsoft.com/office/drawing/2014/main" id="{27C1B942-682E-4C87-8B86-3CF3896706B3}"/>
              </a:ext>
            </a:extLst>
          </p:cNvPr>
          <p:cNvPicPr>
            <a:picLocks noChangeAspect="1"/>
          </p:cNvPicPr>
          <p:nvPr/>
        </p:nvPicPr>
        <p:blipFill rotWithShape="1"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258643"/>
          </a:xfrm>
          <a:prstGeom prst="rect">
            <a:avLst/>
          </a:prstGeom>
        </p:spPr>
      </p:pic>
      <p:pic>
        <p:nvPicPr>
          <p:cNvPr id="30" name="Picture 29">
            <a:extLst>
              <a:ext uri="{FF2B5EF4-FFF2-40B4-BE49-F238E27FC236}">
                <a16:creationId xmlns:a16="http://schemas.microsoft.com/office/drawing/2014/main" id="{CA2AD86F-E1C8-4822-B77D-862CAF9A3E23}"/>
              </a:ext>
            </a:extLst>
          </p:cNvPr>
          <p:cNvPicPr>
            <a:picLocks noChangeAspect="1"/>
          </p:cNvPicPr>
          <p:nvPr/>
        </p:nvPicPr>
        <p:blipFill rotWithShape="1"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258643"/>
          </a:xfrm>
          <a:prstGeom prst="rect">
            <a:avLst/>
          </a:prstGeom>
        </p:spPr>
      </p:pic>
      <p:pic>
        <p:nvPicPr>
          <p:cNvPr id="32" name="Picture 31">
            <a:extLst>
              <a:ext uri="{FF2B5EF4-FFF2-40B4-BE49-F238E27FC236}">
                <a16:creationId xmlns:a16="http://schemas.microsoft.com/office/drawing/2014/main" id="{C2CE9877-190D-47D5-B4A1-B5476527BC71}"/>
              </a:ext>
            </a:extLst>
          </p:cNvPr>
          <p:cNvPicPr>
            <a:picLocks noChangeAspect="1"/>
          </p:cNvPicPr>
          <p:nvPr/>
        </p:nvPicPr>
        <p:blipFill rotWithShape="1"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258643"/>
          </a:xfrm>
          <a:prstGeom prst="rect">
            <a:avLst/>
          </a:prstGeom>
        </p:spPr>
      </p:pic>
      <p:pic>
        <p:nvPicPr>
          <p:cNvPr id="36" name="Picture 35">
            <a:extLst>
              <a:ext uri="{FF2B5EF4-FFF2-40B4-BE49-F238E27FC236}">
                <a16:creationId xmlns:a16="http://schemas.microsoft.com/office/drawing/2014/main" id="{9734E15B-FAE9-4B40-8B3B-42F6125E014F}"/>
              </a:ext>
            </a:extLst>
          </p:cNvPr>
          <p:cNvPicPr>
            <a:picLocks noChangeAspect="1"/>
          </p:cNvPicPr>
          <p:nvPr/>
        </p:nvPicPr>
        <p:blipFill rotWithShape="1"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258643"/>
          </a:xfrm>
          <a:prstGeom prst="rect">
            <a:avLst/>
          </a:prstGeom>
        </p:spPr>
      </p:pic>
      <p:pic>
        <p:nvPicPr>
          <p:cNvPr id="40" name="Picture 39">
            <a:extLst>
              <a:ext uri="{FF2B5EF4-FFF2-40B4-BE49-F238E27FC236}">
                <a16:creationId xmlns:a16="http://schemas.microsoft.com/office/drawing/2014/main" id="{2BB188A7-8C0A-49DF-8E9D-730FDDC65118}"/>
              </a:ext>
            </a:extLst>
          </p:cNvPr>
          <p:cNvPicPr>
            <a:picLocks noChangeAspect="1"/>
          </p:cNvPicPr>
          <p:nvPr/>
        </p:nvPicPr>
        <p:blipFill rotWithShape="1"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157043"/>
          </a:xfrm>
          <a:prstGeom prst="rect">
            <a:avLst/>
          </a:prstGeom>
        </p:spPr>
      </p:pic>
      <p:pic>
        <p:nvPicPr>
          <p:cNvPr id="48" name="Picture 47">
            <a:extLst>
              <a:ext uri="{FF2B5EF4-FFF2-40B4-BE49-F238E27FC236}">
                <a16:creationId xmlns:a16="http://schemas.microsoft.com/office/drawing/2014/main" id="{B7F3110D-084D-40FB-86EC-87060B2E1D28}"/>
              </a:ext>
            </a:extLst>
          </p:cNvPr>
          <p:cNvPicPr>
            <a:picLocks noChangeAspect="1"/>
          </p:cNvPicPr>
          <p:nvPr/>
        </p:nvPicPr>
        <p:blipFill rotWithShape="1"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258643"/>
          </a:xfrm>
          <a:prstGeom prst="rect">
            <a:avLst/>
          </a:prstGeom>
        </p:spPr>
      </p:pic>
      <p:pic>
        <p:nvPicPr>
          <p:cNvPr id="56" name="Picture 55">
            <a:extLst>
              <a:ext uri="{FF2B5EF4-FFF2-40B4-BE49-F238E27FC236}">
                <a16:creationId xmlns:a16="http://schemas.microsoft.com/office/drawing/2014/main" id="{FA5A2FE9-9E75-46F1-BC5C-58CB67C4969A}"/>
              </a:ext>
            </a:extLst>
          </p:cNvPr>
          <p:cNvPicPr>
            <a:picLocks noChangeAspect="1"/>
          </p:cNvPicPr>
          <p:nvPr/>
        </p:nvPicPr>
        <p:blipFill rotWithShape="1">
          <a:blip r:embed="rId1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4"/>
            <a:ext cx="7905797" cy="2157043"/>
          </a:xfrm>
          <a:prstGeom prst="rect">
            <a:avLst/>
          </a:prstGeom>
        </p:spPr>
      </p:pic>
      <p:pic>
        <p:nvPicPr>
          <p:cNvPr id="60" name="Picture 59">
            <a:extLst>
              <a:ext uri="{FF2B5EF4-FFF2-40B4-BE49-F238E27FC236}">
                <a16:creationId xmlns:a16="http://schemas.microsoft.com/office/drawing/2014/main" id="{E41CF668-A41C-4F9D-B344-E6F4ADF9634E}"/>
              </a:ext>
            </a:extLst>
          </p:cNvPr>
          <p:cNvPicPr>
            <a:picLocks noChangeAspect="1"/>
          </p:cNvPicPr>
          <p:nvPr/>
        </p:nvPicPr>
        <p:blipFill rotWithShape="1">
          <a:blip r:embed="rId2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5"/>
            <a:ext cx="7905797" cy="2447102"/>
          </a:xfrm>
          <a:prstGeom prst="rect">
            <a:avLst/>
          </a:prstGeom>
        </p:spPr>
      </p:pic>
      <p:pic>
        <p:nvPicPr>
          <p:cNvPr id="64" name="Picture 63">
            <a:extLst>
              <a:ext uri="{FF2B5EF4-FFF2-40B4-BE49-F238E27FC236}">
                <a16:creationId xmlns:a16="http://schemas.microsoft.com/office/drawing/2014/main" id="{DFA3E4B7-0CFF-43CF-91AB-1F7F07CA4371}"/>
              </a:ext>
            </a:extLst>
          </p:cNvPr>
          <p:cNvPicPr>
            <a:picLocks noChangeAspect="1"/>
          </p:cNvPicPr>
          <p:nvPr/>
        </p:nvPicPr>
        <p:blipFill rotWithShape="1">
          <a:blip r:embed="rId2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5"/>
            <a:ext cx="7905797" cy="2258642"/>
          </a:xfrm>
          <a:prstGeom prst="rect">
            <a:avLst/>
          </a:prstGeom>
        </p:spPr>
      </p:pic>
      <p:pic>
        <p:nvPicPr>
          <p:cNvPr id="68" name="Picture 67">
            <a:extLst>
              <a:ext uri="{FF2B5EF4-FFF2-40B4-BE49-F238E27FC236}">
                <a16:creationId xmlns:a16="http://schemas.microsoft.com/office/drawing/2014/main" id="{B23D9E9F-E196-4C62-8422-4B9837534E29}"/>
              </a:ext>
            </a:extLst>
          </p:cNvPr>
          <p:cNvPicPr>
            <a:picLocks noChangeAspect="1"/>
          </p:cNvPicPr>
          <p:nvPr/>
        </p:nvPicPr>
        <p:blipFill rotWithShape="1">
          <a:blip r:embed="rId2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619102" y="2255305"/>
            <a:ext cx="7905797" cy="2258642"/>
          </a:xfrm>
          <a:prstGeom prst="rect">
            <a:avLst/>
          </a:prstGeom>
        </p:spPr>
      </p:pic>
      <p:sp>
        <p:nvSpPr>
          <p:cNvPr id="22" name="Rectangle 21">
            <a:extLst>
              <a:ext uri="{FF2B5EF4-FFF2-40B4-BE49-F238E27FC236}">
                <a16:creationId xmlns:a16="http://schemas.microsoft.com/office/drawing/2014/main" id="{BCF87AAE-4DFC-4160-9C59-2B242060594D}"/>
              </a:ext>
            </a:extLst>
          </p:cNvPr>
          <p:cNvSpPr/>
          <p:nvPr/>
        </p:nvSpPr>
        <p:spPr>
          <a:xfrm>
            <a:off x="1099171" y="770721"/>
            <a:ext cx="7056784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None/>
            </a:pPr>
            <a:r>
              <a:rPr lang="en-GB" i="1" dirty="0"/>
              <a:t>We have split our whole into _____equal parts, so our unit fraction is ___________.</a:t>
            </a: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05FE2FCF-EEF9-4A74-8313-985FD40771E6}"/>
              </a:ext>
            </a:extLst>
          </p:cNvPr>
          <p:cNvSpPr txBox="1"/>
          <p:nvPr/>
        </p:nvSpPr>
        <p:spPr>
          <a:xfrm>
            <a:off x="5868144" y="5069215"/>
            <a:ext cx="281519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buNone/>
            </a:pPr>
            <a:r>
              <a:rPr lang="en-US" dirty="0"/>
              <a:t>= 1 whole shape</a:t>
            </a:r>
            <a:endParaRPr lang="en-GB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76D64CD2-1C5B-4349-86B3-BFC3E4718ADD}"/>
              </a:ext>
            </a:extLst>
          </p:cNvPr>
          <p:cNvSpPr txBox="1"/>
          <p:nvPr/>
        </p:nvSpPr>
        <p:spPr>
          <a:xfrm>
            <a:off x="5885343" y="652243"/>
            <a:ext cx="99166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200" b="1" dirty="0">
                <a:solidFill>
                  <a:srgbClr val="FF0000"/>
                </a:solidFill>
              </a:rPr>
              <a:t>9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32914703-BA02-4841-A82F-484020ADB3D5}"/>
              </a:ext>
            </a:extLst>
          </p:cNvPr>
          <p:cNvSpPr txBox="1"/>
          <p:nvPr/>
        </p:nvSpPr>
        <p:spPr>
          <a:xfrm>
            <a:off x="5630863" y="1113863"/>
            <a:ext cx="219505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None/>
            </a:pPr>
            <a:r>
              <a:rPr lang="en-GB" sz="3200" b="1" dirty="0">
                <a:solidFill>
                  <a:srgbClr val="FF0000"/>
                </a:solidFill>
              </a:rPr>
              <a:t>one-ninth</a:t>
            </a: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2198555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500"/>
                            </p:stCondLst>
                            <p:childTnLst>
                              <p:par>
                                <p:cTn id="3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"/>
                            </p:stCondLst>
                            <p:childTnLst>
                              <p:par>
                                <p:cTn id="6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2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500"/>
                            </p:stCondLst>
                            <p:childTnLst>
                              <p:par>
                                <p:cTn id="7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4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96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9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500"/>
                            </p:stCondLst>
                            <p:childTnLst>
                              <p:par>
                                <p:cTn id="9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4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8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6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2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3.7|6.6|12.6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36.3|8.7|7.9|5.1|33.9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7.7|8.2|16.7|5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1|1.3|4.7|4.2|2.1|1.1|1.7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2.9|6.3|1|0.9|1.2|0.8|0.9|15.4|1.2|1.2|2.1|5.7|16.8|2.3|1.9|2.1|2.2|1.8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2.4|1.1|0.9|0.9|11.5|0.8|0.9|1|0.9|5.3|1.1|1.1|1|0.8|1|19.9|2.6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6.6|2.3|0.6|1.6|0.5|1.9|1.4|1.1|0.6|9.4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19.6|4.9|11.2|2.1|0.9|2.4|1.5|1.8|1.6|1.9|1.7|2.3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7.3|2.3|2.7|2.3|2.2|2|2.1|2.3|2.4|2|2.1|2.2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25.5"/>
</p:tagLst>
</file>

<file path=ppt/theme/theme1.xml><?xml version="1.0" encoding="utf-8"?>
<a:theme xmlns:a="http://schemas.openxmlformats.org/drawingml/2006/main" name="Custom Design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ppt/theme/themeOverride2.xml><?xml version="1.0" encoding="utf-8"?>
<a:themeOverride xmlns:a="http://schemas.openxmlformats.org/drawingml/2006/main">
  <a:clrScheme name="nctem1 1">
    <a:dk1>
      <a:srgbClr val="000000"/>
    </a:dk1>
    <a:lt1>
      <a:srgbClr val="FFFFFF"/>
    </a:lt1>
    <a:dk2>
      <a:srgbClr val="006666"/>
    </a:dk2>
    <a:lt2>
      <a:srgbClr val="5F5F5F"/>
    </a:lt2>
    <a:accent1>
      <a:srgbClr val="33CCCC"/>
    </a:accent1>
    <a:accent2>
      <a:srgbClr val="99CCCC"/>
    </a:accent2>
    <a:accent3>
      <a:srgbClr val="FFFFFF"/>
    </a:accent3>
    <a:accent4>
      <a:srgbClr val="000000"/>
    </a:accent4>
    <a:accent5>
      <a:srgbClr val="ADE2E2"/>
    </a:accent5>
    <a:accent6>
      <a:srgbClr val="8AB9B9"/>
    </a:accent6>
    <a:hlink>
      <a:srgbClr val="006666"/>
    </a:hlink>
    <a:folHlink>
      <a:srgbClr val="B2B2B2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6C4E9411A2B847AB3A2FDDFBD5392E" ma:contentTypeVersion="12" ma:contentTypeDescription="Create a new document." ma:contentTypeScope="" ma:versionID="434d7b626fa96a0718c1193846830b32">
  <xsd:schema xmlns:xsd="http://www.w3.org/2001/XMLSchema" xmlns:xs="http://www.w3.org/2001/XMLSchema" xmlns:p="http://schemas.microsoft.com/office/2006/metadata/properties" xmlns:ns2="dc9bd944-225f-43f1-96dc-d5ee43d55d1c" xmlns:ns3="6e8f39c4-649a-4727-b531-9584b06a2d5b" targetNamespace="http://schemas.microsoft.com/office/2006/metadata/properties" ma:root="true" ma:fieldsID="3b76194d8edd212a55ab64e907a72791" ns2:_="" ns3:_="">
    <xsd:import namespace="dc9bd944-225f-43f1-96dc-d5ee43d55d1c"/>
    <xsd:import namespace="6e8f39c4-649a-4727-b531-9584b06a2d5b"/>
    <xsd:element name="properties">
      <xsd:complexType>
        <xsd:sequence>
          <xsd:element name="documentManagement">
            <xsd:complexType>
              <xsd:all>
                <xsd:element ref="ns2:SharedWithUsers" minOccurs="0"/>
                <xsd:element ref="ns2:SharedWithDetails" minOccurs="0"/>
                <xsd:element ref="ns3:MediaServiceMetadata" minOccurs="0"/>
                <xsd:element ref="ns3:MediaServiceFastMetadata" minOccurs="0"/>
                <xsd:element ref="ns3:MediaServiceAutoTags" minOccurs="0"/>
                <xsd:element ref="ns3:MediaServiceOCR" minOccurs="0"/>
                <xsd:element ref="ns3:MediaServiceDateTaken" minOccurs="0"/>
                <xsd:element ref="ns3:MediaServiceLocation" minOccurs="0"/>
                <xsd:element ref="ns3:MediaServiceGenerationTime" minOccurs="0"/>
                <xsd:element ref="ns3:MediaServiceEventHashCode" minOccurs="0"/>
                <xsd:element ref="ns3:MediaServiceAutoKeyPoints" minOccurs="0"/>
                <xsd:element ref="ns3:MediaServiceKeyPoint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c9bd944-225f-43f1-96dc-d5ee43d55d1c" elementFormDefault="qualified">
    <xsd:import namespace="http://schemas.microsoft.com/office/2006/documentManagement/types"/>
    <xsd:import namespace="http://schemas.microsoft.com/office/infopath/2007/PartnerControls"/>
    <xsd:element name="SharedWithUsers" ma:index="8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9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e8f39c4-649a-4727-b531-9584b06a2d5b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10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11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AutoTags" ma:index="12" nillable="true" ma:displayName="Tags" ma:internalName="MediaServiceAutoTags" ma:readOnly="true">
      <xsd:simpleType>
        <xsd:restriction base="dms:Text"/>
      </xsd:simpleType>
    </xsd:element>
    <xsd:element name="MediaServiceOCR" ma:index="13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DateTaken" ma:index="14" nillable="true" ma:displayName="MediaServiceDateTaken" ma:hidden="true" ma:internalName="MediaServiceDateTaken" ma:readOnly="true">
      <xsd:simpleType>
        <xsd:restriction base="dms:Text"/>
      </xsd:simpleType>
    </xsd:element>
    <xsd:element name="MediaServiceLocation" ma:index="15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LongProperties xmlns="http://schemas.microsoft.com/office/2006/metadata/longProperties"/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A57C6A0-7BA2-44F0-A79A-E55D7D1302CB}"/>
</file>

<file path=customXml/itemProps2.xml><?xml version="1.0" encoding="utf-8"?>
<ds:datastoreItem xmlns:ds="http://schemas.openxmlformats.org/officeDocument/2006/customXml" ds:itemID="{85CA48D5-CF87-4E62-9CFA-B8134F07C6D3}">
  <ds:schemaRefs>
    <ds:schemaRef ds:uri="http://schemas.microsoft.com/office/2006/metadata/longProperties"/>
  </ds:schemaRefs>
</ds:datastoreItem>
</file>

<file path=customXml/itemProps3.xml><?xml version="1.0" encoding="utf-8"?>
<ds:datastoreItem xmlns:ds="http://schemas.openxmlformats.org/officeDocument/2006/customXml" ds:itemID="{4614D725-2C21-4C66-9CD4-8D38560013A8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B1B18B3D-5C68-4030-BEF3-6F927E24DA37}">
  <ds:schemaRefs>
    <ds:schemaRef ds:uri="http://purl.org/dc/elements/1.1/"/>
    <ds:schemaRef ds:uri="http://schemas.microsoft.com/office/2006/metadata/properties"/>
    <ds:schemaRef ds:uri="http://purl.org/dc/terms/"/>
    <ds:schemaRef ds:uri="http://schemas.openxmlformats.org/package/2006/metadata/core-properties"/>
    <ds:schemaRef ds:uri="http://schemas.microsoft.com/office/2006/documentManagement/types"/>
    <ds:schemaRef ds:uri="http://schemas.microsoft.com/office/infopath/2007/PartnerControls"/>
    <ds:schemaRef ds:uri="f004d93e-66bb-47c0-8e11-8928414d89ba"/>
    <ds:schemaRef ds:uri="http://www.w3.org/XML/1998/namespace"/>
    <ds:schemaRef ds:uri="http://purl.org/dc/dcmitype/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4193</TotalTime>
  <Words>202</Words>
  <Application>Microsoft Office PowerPoint</Application>
  <PresentationFormat>On-screen Show (4:3)</PresentationFormat>
  <Paragraphs>62</Paragraphs>
  <Slides>14</Slides>
  <Notes>12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14</vt:i4>
      </vt:variant>
    </vt:vector>
  </HeadingPairs>
  <TitlesOfParts>
    <vt:vector size="20" baseType="lpstr">
      <vt:lpstr>Arial</vt:lpstr>
      <vt:lpstr>Calibri</vt:lpstr>
      <vt:lpstr>Cambria Math</vt:lpstr>
      <vt:lpstr>Myriad Pro</vt:lpstr>
      <vt:lpstr>Open Sans</vt:lpstr>
      <vt:lpstr>Custom Design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Stephen Peto</dc:creator>
  <cp:lastModifiedBy>Andrew Young</cp:lastModifiedBy>
  <cp:revision>189</cp:revision>
  <dcterms:created xsi:type="dcterms:W3CDTF">2008-01-11T09:41:35Z</dcterms:created>
  <dcterms:modified xsi:type="dcterms:W3CDTF">2020-08-26T15:30:16Z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isplay_urn:schemas-microsoft-com:office:office#Editor">
    <vt:lpwstr>Natasha Chippendale</vt:lpwstr>
  </property>
  <property fmtid="{D5CDD505-2E9C-101B-9397-08002B2CF9AE}" pid="3" name="display_urn:schemas-microsoft-com:office:office#Author">
    <vt:lpwstr>Natasha Chippendale</vt:lpwstr>
  </property>
  <property fmtid="{D5CDD505-2E9C-101B-9397-08002B2CF9AE}" pid="4" name="Order">
    <vt:lpwstr>148500.000000000</vt:lpwstr>
  </property>
  <property fmtid="{D5CDD505-2E9C-101B-9397-08002B2CF9AE}" pid="5" name="ContentTypeId">
    <vt:lpwstr>0x010100E66C4E9411A2B847AB3A2FDDFBD5392E</vt:lpwstr>
  </property>
</Properties>
</file>