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tags/tag6.xml" ContentType="application/vnd.openxmlformats-officedocument.presentationml.tags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75" r:id="rId5"/>
  </p:sldMasterIdLst>
  <p:notesMasterIdLst>
    <p:notesMasterId r:id="rId16"/>
  </p:notesMasterIdLst>
  <p:sldIdLst>
    <p:sldId id="303" r:id="rId6"/>
    <p:sldId id="293" r:id="rId7"/>
    <p:sldId id="286" r:id="rId8"/>
    <p:sldId id="298" r:id="rId9"/>
    <p:sldId id="300" r:id="rId10"/>
    <p:sldId id="301" r:id="rId11"/>
    <p:sldId id="291" r:id="rId12"/>
    <p:sldId id="299" r:id="rId13"/>
    <p:sldId id="302" r:id="rId14"/>
    <p:sldId id="304" r:id="rId15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8E2E8"/>
    <a:srgbClr val="82CBDD"/>
    <a:srgbClr val="0062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D7458E44-F28D-4879-ABA8-3171B9A4A036}" v="3" dt="2020-08-26T15:25:28.844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74" autoAdjust="0"/>
    <p:restoredTop sz="73742" autoAdjust="0"/>
  </p:normalViewPr>
  <p:slideViewPr>
    <p:cSldViewPr>
      <p:cViewPr varScale="1">
        <p:scale>
          <a:sx n="53" d="100"/>
          <a:sy n="53" d="100"/>
        </p:scale>
        <p:origin x="1860" y="66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viewProps" Target="viewProps.xml"/><Relationship Id="rId3" Type="http://schemas.openxmlformats.org/officeDocument/2006/relationships/customXml" Target="../customXml/item3.xml"/><Relationship Id="rId21" Type="http://schemas.microsoft.com/office/2016/11/relationships/changesInfo" Target="changesInfos/changesInfo1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presProps" Target="presProps.xml"/><Relationship Id="rId2" Type="http://schemas.openxmlformats.org/officeDocument/2006/relationships/customXml" Target="../customXml/item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10" Type="http://schemas.openxmlformats.org/officeDocument/2006/relationships/slide" Target="slides/slide5.xml"/><Relationship Id="rId19" Type="http://schemas.openxmlformats.org/officeDocument/2006/relationships/theme" Target="theme/theme1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D7458E44-F28D-4879-ABA8-3171B9A4A036}"/>
    <pc:docChg chg="undo custSel modSld">
      <pc:chgData name="Andrew Young" userId="3d7dab09-352b-4858-b937-4a4f8b94e613" providerId="ADAL" clId="{D7458E44-F28D-4879-ABA8-3171B9A4A036}" dt="2020-08-26T15:25:28.843" v="8" actId="207"/>
      <pc:docMkLst>
        <pc:docMk/>
      </pc:docMkLst>
      <pc:sldChg chg="addSp delSp modSp mod modAnim">
        <pc:chgData name="Andrew Young" userId="3d7dab09-352b-4858-b937-4a4f8b94e613" providerId="ADAL" clId="{D7458E44-F28D-4879-ABA8-3171B9A4A036}" dt="2020-08-26T15:24:55.271" v="5" actId="338"/>
        <pc:sldMkLst>
          <pc:docMk/>
          <pc:sldMk cId="3443195559" sldId="293"/>
        </pc:sldMkLst>
        <pc:spChg chg="mod">
          <ac:chgData name="Andrew Young" userId="3d7dab09-352b-4858-b937-4a4f8b94e613" providerId="ADAL" clId="{D7458E44-F28D-4879-ABA8-3171B9A4A036}" dt="2020-08-26T15:24:01.348" v="2" actId="338"/>
          <ac:spMkLst>
            <pc:docMk/>
            <pc:sldMk cId="3443195559" sldId="293"/>
            <ac:spMk id="2" creationId="{00000000-0000-0000-0000-000000000000}"/>
          </ac:spMkLst>
        </pc:spChg>
        <pc:spChg chg="mod">
          <ac:chgData name="Andrew Young" userId="3d7dab09-352b-4858-b937-4a4f8b94e613" providerId="ADAL" clId="{D7458E44-F28D-4879-ABA8-3171B9A4A036}" dt="2020-08-26T15:24:01.348" v="2" actId="338"/>
          <ac:spMkLst>
            <pc:docMk/>
            <pc:sldMk cId="3443195559" sldId="293"/>
            <ac:spMk id="4" creationId="{EA0BE365-36AB-4C60-9798-2CCE2AF3E286}"/>
          </ac:spMkLst>
        </pc:spChg>
        <pc:spChg chg="mod">
          <ac:chgData name="Andrew Young" userId="3d7dab09-352b-4858-b937-4a4f8b94e613" providerId="ADAL" clId="{D7458E44-F28D-4879-ABA8-3171B9A4A036}" dt="2020-08-26T15:24:01.348" v="2" actId="338"/>
          <ac:spMkLst>
            <pc:docMk/>
            <pc:sldMk cId="3443195559" sldId="293"/>
            <ac:spMk id="9" creationId="{10BA909E-A44F-4EB1-BCF1-A393B2726BCF}"/>
          </ac:spMkLst>
        </pc:spChg>
        <pc:spChg chg="mod">
          <ac:chgData name="Andrew Young" userId="3d7dab09-352b-4858-b937-4a4f8b94e613" providerId="ADAL" clId="{D7458E44-F28D-4879-ABA8-3171B9A4A036}" dt="2020-08-26T15:24:01.348" v="2" actId="338"/>
          <ac:spMkLst>
            <pc:docMk/>
            <pc:sldMk cId="3443195559" sldId="293"/>
            <ac:spMk id="11" creationId="{8736D551-A386-4A05-B1DE-FD2FF3454365}"/>
          </ac:spMkLst>
        </pc:spChg>
        <pc:spChg chg="mod">
          <ac:chgData name="Andrew Young" userId="3d7dab09-352b-4858-b937-4a4f8b94e613" providerId="ADAL" clId="{D7458E44-F28D-4879-ABA8-3171B9A4A036}" dt="2020-08-26T15:24:01.348" v="2" actId="338"/>
          <ac:spMkLst>
            <pc:docMk/>
            <pc:sldMk cId="3443195559" sldId="293"/>
            <ac:spMk id="12" creationId="{07C919F7-EFB3-4A66-959A-16CC3917D832}"/>
          </ac:spMkLst>
        </pc:spChg>
        <pc:spChg chg="mod">
          <ac:chgData name="Andrew Young" userId="3d7dab09-352b-4858-b937-4a4f8b94e613" providerId="ADAL" clId="{D7458E44-F28D-4879-ABA8-3171B9A4A036}" dt="2020-08-26T15:24:01.348" v="2" actId="338"/>
          <ac:spMkLst>
            <pc:docMk/>
            <pc:sldMk cId="3443195559" sldId="293"/>
            <ac:spMk id="13" creationId="{9E6AC344-BD14-4B3C-9739-5E7C61E01C96}"/>
          </ac:spMkLst>
        </pc:spChg>
        <pc:spChg chg="mod">
          <ac:chgData name="Andrew Young" userId="3d7dab09-352b-4858-b937-4a4f8b94e613" providerId="ADAL" clId="{D7458E44-F28D-4879-ABA8-3171B9A4A036}" dt="2020-08-26T15:24:54.257" v="4" actId="20577"/>
          <ac:spMkLst>
            <pc:docMk/>
            <pc:sldMk cId="3443195559" sldId="293"/>
            <ac:spMk id="15" creationId="{C98BF7A0-6730-41CA-AE39-0739ECDE8679}"/>
          </ac:spMkLst>
        </pc:spChg>
        <pc:spChg chg="mod">
          <ac:chgData name="Andrew Young" userId="3d7dab09-352b-4858-b937-4a4f8b94e613" providerId="ADAL" clId="{D7458E44-F28D-4879-ABA8-3171B9A4A036}" dt="2020-08-26T15:24:01.348" v="2" actId="338"/>
          <ac:spMkLst>
            <pc:docMk/>
            <pc:sldMk cId="3443195559" sldId="293"/>
            <ac:spMk id="17" creationId="{5EA65661-3472-4C27-957D-86AB8E96A05B}"/>
          </ac:spMkLst>
        </pc:spChg>
        <pc:spChg chg="mod">
          <ac:chgData name="Andrew Young" userId="3d7dab09-352b-4858-b937-4a4f8b94e613" providerId="ADAL" clId="{D7458E44-F28D-4879-ABA8-3171B9A4A036}" dt="2020-08-26T15:24:01.348" v="2" actId="338"/>
          <ac:spMkLst>
            <pc:docMk/>
            <pc:sldMk cId="3443195559" sldId="293"/>
            <ac:spMk id="18" creationId="{6ECAA251-EEF6-43E7-A9D6-B89AF63CDEC9}"/>
          </ac:spMkLst>
        </pc:spChg>
        <pc:spChg chg="mod">
          <ac:chgData name="Andrew Young" userId="3d7dab09-352b-4858-b937-4a4f8b94e613" providerId="ADAL" clId="{D7458E44-F28D-4879-ABA8-3171B9A4A036}" dt="2020-08-26T15:24:01.348" v="2" actId="338"/>
          <ac:spMkLst>
            <pc:docMk/>
            <pc:sldMk cId="3443195559" sldId="293"/>
            <ac:spMk id="20" creationId="{8C6573E7-A6C7-44B5-B1DC-9AF7B04E1688}"/>
          </ac:spMkLst>
        </pc:spChg>
        <pc:spChg chg="mod">
          <ac:chgData name="Andrew Young" userId="3d7dab09-352b-4858-b937-4a4f8b94e613" providerId="ADAL" clId="{D7458E44-F28D-4879-ABA8-3171B9A4A036}" dt="2020-08-26T15:24:01.348" v="2" actId="338"/>
          <ac:spMkLst>
            <pc:docMk/>
            <pc:sldMk cId="3443195559" sldId="293"/>
            <ac:spMk id="25" creationId="{9B0636F1-83F0-476B-969E-AFF125046243}"/>
          </ac:spMkLst>
        </pc:spChg>
        <pc:spChg chg="mod">
          <ac:chgData name="Andrew Young" userId="3d7dab09-352b-4858-b937-4a4f8b94e613" providerId="ADAL" clId="{D7458E44-F28D-4879-ABA8-3171B9A4A036}" dt="2020-08-26T15:24:01.348" v="2" actId="338"/>
          <ac:spMkLst>
            <pc:docMk/>
            <pc:sldMk cId="3443195559" sldId="293"/>
            <ac:spMk id="28" creationId="{05C617A6-A77D-4263-822C-7066D47F79B8}"/>
          </ac:spMkLst>
        </pc:spChg>
        <pc:spChg chg="mod">
          <ac:chgData name="Andrew Young" userId="3d7dab09-352b-4858-b937-4a4f8b94e613" providerId="ADAL" clId="{D7458E44-F28D-4879-ABA8-3171B9A4A036}" dt="2020-08-26T15:24:01.348" v="2" actId="338"/>
          <ac:spMkLst>
            <pc:docMk/>
            <pc:sldMk cId="3443195559" sldId="293"/>
            <ac:spMk id="30" creationId="{520D60D7-3C2A-40C2-9F71-A4FE2A1DFECA}"/>
          </ac:spMkLst>
        </pc:spChg>
        <pc:spChg chg="mod">
          <ac:chgData name="Andrew Young" userId="3d7dab09-352b-4858-b937-4a4f8b94e613" providerId="ADAL" clId="{D7458E44-F28D-4879-ABA8-3171B9A4A036}" dt="2020-08-26T15:24:01.348" v="2" actId="338"/>
          <ac:spMkLst>
            <pc:docMk/>
            <pc:sldMk cId="3443195559" sldId="293"/>
            <ac:spMk id="47" creationId="{054C56F5-0A3B-4973-BBF5-B590BDA195B2}"/>
          </ac:spMkLst>
        </pc:spChg>
        <pc:spChg chg="mod">
          <ac:chgData name="Andrew Young" userId="3d7dab09-352b-4858-b937-4a4f8b94e613" providerId="ADAL" clId="{D7458E44-F28D-4879-ABA8-3171B9A4A036}" dt="2020-08-26T15:24:01.348" v="2" actId="338"/>
          <ac:spMkLst>
            <pc:docMk/>
            <pc:sldMk cId="3443195559" sldId="293"/>
            <ac:spMk id="48" creationId="{CF043844-672A-4348-96AC-0C8BC6548641}"/>
          </ac:spMkLst>
        </pc:spChg>
        <pc:grpChg chg="mod">
          <ac:chgData name="Andrew Young" userId="3d7dab09-352b-4858-b937-4a4f8b94e613" providerId="ADAL" clId="{D7458E44-F28D-4879-ABA8-3171B9A4A036}" dt="2020-08-26T15:24:01.348" v="2" actId="338"/>
          <ac:grpSpMkLst>
            <pc:docMk/>
            <pc:sldMk cId="3443195559" sldId="293"/>
            <ac:grpSpMk id="1" creationId="{00000000-0000-0000-0000-000000000000}"/>
          </ac:grpSpMkLst>
        </pc:grpChg>
        <pc:grpChg chg="mod">
          <ac:chgData name="Andrew Young" userId="3d7dab09-352b-4858-b937-4a4f8b94e613" providerId="ADAL" clId="{D7458E44-F28D-4879-ABA8-3171B9A4A036}" dt="2020-08-26T15:24:01.348" v="2" actId="338"/>
          <ac:grpSpMkLst>
            <pc:docMk/>
            <pc:sldMk cId="3443195559" sldId="293"/>
            <ac:grpSpMk id="6" creationId="{C9ED822F-EC84-4E57-9056-C0CE113F3DD0}"/>
          </ac:grpSpMkLst>
        </pc:grpChg>
        <pc:picChg chg="mod">
          <ac:chgData name="Andrew Young" userId="3d7dab09-352b-4858-b937-4a4f8b94e613" providerId="ADAL" clId="{D7458E44-F28D-4879-ABA8-3171B9A4A036}" dt="2020-08-26T15:24:01.348" v="2" actId="338"/>
          <ac:picMkLst>
            <pc:docMk/>
            <pc:sldMk cId="3443195559" sldId="293"/>
            <ac:picMk id="3" creationId="{00000000-0000-0000-0000-000000000000}"/>
          </ac:picMkLst>
        </pc:picChg>
        <pc:picChg chg="mod">
          <ac:chgData name="Andrew Young" userId="3d7dab09-352b-4858-b937-4a4f8b94e613" providerId="ADAL" clId="{D7458E44-F28D-4879-ABA8-3171B9A4A036}" dt="2020-08-26T15:24:01.348" v="2" actId="338"/>
          <ac:picMkLst>
            <pc:docMk/>
            <pc:sldMk cId="3443195559" sldId="293"/>
            <ac:picMk id="5" creationId="{B0E491F2-6078-4B8F-8D4F-CCF6BF330CA0}"/>
          </ac:picMkLst>
        </pc:picChg>
        <pc:picChg chg="mod">
          <ac:chgData name="Andrew Young" userId="3d7dab09-352b-4858-b937-4a4f8b94e613" providerId="ADAL" clId="{D7458E44-F28D-4879-ABA8-3171B9A4A036}" dt="2020-08-26T15:24:01.348" v="2" actId="338"/>
          <ac:picMkLst>
            <pc:docMk/>
            <pc:sldMk cId="3443195559" sldId="293"/>
            <ac:picMk id="7" creationId="{00000000-0000-0000-0000-000000000000}"/>
          </ac:picMkLst>
        </pc:picChg>
        <pc:picChg chg="mod">
          <ac:chgData name="Andrew Young" userId="3d7dab09-352b-4858-b937-4a4f8b94e613" providerId="ADAL" clId="{D7458E44-F28D-4879-ABA8-3171B9A4A036}" dt="2020-08-26T15:24:01.348" v="2" actId="338"/>
          <ac:picMkLst>
            <pc:docMk/>
            <pc:sldMk cId="3443195559" sldId="293"/>
            <ac:picMk id="8" creationId="{00000000-0000-0000-0000-000000000000}"/>
          </ac:picMkLst>
        </pc:picChg>
        <pc:picChg chg="mod">
          <ac:chgData name="Andrew Young" userId="3d7dab09-352b-4858-b937-4a4f8b94e613" providerId="ADAL" clId="{D7458E44-F28D-4879-ABA8-3171B9A4A036}" dt="2020-08-26T15:24:01.348" v="2" actId="338"/>
          <ac:picMkLst>
            <pc:docMk/>
            <pc:sldMk cId="3443195559" sldId="293"/>
            <ac:picMk id="10" creationId="{00000000-0000-0000-0000-000000000000}"/>
          </ac:picMkLst>
        </pc:picChg>
        <pc:picChg chg="add del mod ord">
          <ac:chgData name="Andrew Young" userId="3d7dab09-352b-4858-b937-4a4f8b94e613" providerId="ADAL" clId="{D7458E44-F28D-4879-ABA8-3171B9A4A036}" dt="2020-08-26T15:24:55.271" v="5" actId="338"/>
          <ac:picMkLst>
            <pc:docMk/>
            <pc:sldMk cId="3443195559" sldId="293"/>
            <ac:picMk id="16" creationId="{00000000-0000-0000-0000-000000000000}"/>
          </ac:picMkLst>
        </pc:picChg>
        <pc:picChg chg="mod">
          <ac:chgData name="Andrew Young" userId="3d7dab09-352b-4858-b937-4a4f8b94e613" providerId="ADAL" clId="{D7458E44-F28D-4879-ABA8-3171B9A4A036}" dt="2020-08-26T15:24:01.348" v="2" actId="338"/>
          <ac:picMkLst>
            <pc:docMk/>
            <pc:sldMk cId="3443195559" sldId="293"/>
            <ac:picMk id="38" creationId="{00000000-0000-0000-0000-000000000000}"/>
          </ac:picMkLst>
        </pc:picChg>
        <pc:picChg chg="mod">
          <ac:chgData name="Andrew Young" userId="3d7dab09-352b-4858-b937-4a4f8b94e613" providerId="ADAL" clId="{D7458E44-F28D-4879-ABA8-3171B9A4A036}" dt="2020-08-26T15:24:01.348" v="2" actId="338"/>
          <ac:picMkLst>
            <pc:docMk/>
            <pc:sldMk cId="3443195559" sldId="293"/>
            <ac:picMk id="40" creationId="{00000000-0000-0000-0000-000000000000}"/>
          </ac:picMkLst>
        </pc:picChg>
        <pc:cxnChg chg="mod">
          <ac:chgData name="Andrew Young" userId="3d7dab09-352b-4858-b937-4a4f8b94e613" providerId="ADAL" clId="{D7458E44-F28D-4879-ABA8-3171B9A4A036}" dt="2020-08-26T15:24:01.348" v="2" actId="338"/>
          <ac:cxnSpMkLst>
            <pc:docMk/>
            <pc:sldMk cId="3443195559" sldId="293"/>
            <ac:cxnSpMk id="14" creationId="{B2679C57-CDF0-44EA-8772-3955DC95AD16}"/>
          </ac:cxnSpMkLst>
        </pc:cxnChg>
        <pc:cxnChg chg="mod">
          <ac:chgData name="Andrew Young" userId="3d7dab09-352b-4858-b937-4a4f8b94e613" providerId="ADAL" clId="{D7458E44-F28D-4879-ABA8-3171B9A4A036}" dt="2020-08-26T15:24:01.348" v="2" actId="338"/>
          <ac:cxnSpMkLst>
            <pc:docMk/>
            <pc:sldMk cId="3443195559" sldId="293"/>
            <ac:cxnSpMk id="19" creationId="{031C2078-89DF-4244-A656-5999620829D6}"/>
          </ac:cxnSpMkLst>
        </pc:cxnChg>
        <pc:cxnChg chg="mod">
          <ac:chgData name="Andrew Young" userId="3d7dab09-352b-4858-b937-4a4f8b94e613" providerId="ADAL" clId="{D7458E44-F28D-4879-ABA8-3171B9A4A036}" dt="2020-08-26T15:24:01.348" v="2" actId="338"/>
          <ac:cxnSpMkLst>
            <pc:docMk/>
            <pc:sldMk cId="3443195559" sldId="293"/>
            <ac:cxnSpMk id="23" creationId="{4C5EB15E-8BD7-42C0-B507-CF26744E934D}"/>
          </ac:cxnSpMkLst>
        </pc:cxnChg>
      </pc:sldChg>
      <pc:sldChg chg="modSp mod">
        <pc:chgData name="Andrew Young" userId="3d7dab09-352b-4858-b937-4a4f8b94e613" providerId="ADAL" clId="{D7458E44-F28D-4879-ABA8-3171B9A4A036}" dt="2020-08-26T15:25:28.843" v="8" actId="207"/>
        <pc:sldMkLst>
          <pc:docMk/>
          <pc:sldMk cId="1318566132" sldId="304"/>
        </pc:sldMkLst>
        <pc:spChg chg="mod">
          <ac:chgData name="Andrew Young" userId="3d7dab09-352b-4858-b937-4a4f8b94e613" providerId="ADAL" clId="{D7458E44-F28D-4879-ABA8-3171B9A4A036}" dt="2020-08-26T15:25:28.843" v="8" actId="207"/>
          <ac:spMkLst>
            <pc:docMk/>
            <pc:sldMk cId="1318566132" sldId="304"/>
            <ac:spMk id="3" creationId="{53CC03E7-27A1-4631-8F67-78E5B3387D1E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811720-7B0E-4C12-AC48-46850018C435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A667AB-D8A1-4129-B41D-103281AD30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8098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sz="1200" i="1" kern="1200" dirty="0">
              <a:solidFill>
                <a:schemeClr val="tx1"/>
              </a:solidFill>
              <a:effectLst/>
              <a:latin typeface="+mn-lt"/>
              <a:ea typeface="+mn-ea"/>
              <a:cs typeface="+mn-cs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1094257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3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434155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4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466996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885196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582882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69072859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8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261299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baseline="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9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1611932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293054696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633041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56118496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32533351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76" r:id="rId1"/>
    <p:sldLayoutId id="2147483977" r:id="rId2"/>
    <p:sldLayoutId id="2147483978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lower-key-stage-2-fractions-3-video-lessons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4.wmf"/><Relationship Id="rId11" Type="http://schemas.openxmlformats.org/officeDocument/2006/relationships/image" Target="../media/image9.wmf"/><Relationship Id="rId5" Type="http://schemas.openxmlformats.org/officeDocument/2006/relationships/image" Target="../media/image3.wmf"/><Relationship Id="rId10" Type="http://schemas.openxmlformats.org/officeDocument/2006/relationships/image" Target="../media/image8.wmf"/><Relationship Id="rId4" Type="http://schemas.openxmlformats.org/officeDocument/2006/relationships/image" Target="../media/image2.wmf"/><Relationship Id="rId9" Type="http://schemas.openxmlformats.org/officeDocument/2006/relationships/image" Target="../media/image7.w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6" Type="http://schemas.openxmlformats.org/officeDocument/2006/relationships/image" Target="../media/image16.png"/><Relationship Id="rId5" Type="http://schemas.openxmlformats.org/officeDocument/2006/relationships/image" Target="../media/image15.png"/><Relationship Id="rId4" Type="http://schemas.openxmlformats.org/officeDocument/2006/relationships/image" Target="../media/image1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6" Type="http://schemas.openxmlformats.org/officeDocument/2006/relationships/image" Target="../media/image18.png"/><Relationship Id="rId5" Type="http://schemas.openxmlformats.org/officeDocument/2006/relationships/image" Target="../media/image17.png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wmf"/><Relationship Id="rId13" Type="http://schemas.openxmlformats.org/officeDocument/2006/relationships/image" Target="../media/image280.png"/><Relationship Id="rId3" Type="http://schemas.openxmlformats.org/officeDocument/2006/relationships/notesSlide" Target="../notesSlides/notesSlide6.xml"/><Relationship Id="rId7" Type="http://schemas.openxmlformats.org/officeDocument/2006/relationships/image" Target="../media/image22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Relationship Id="rId14" Type="http://schemas.openxmlformats.org/officeDocument/2006/relationships/image" Target="../media/image29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7" Type="http://schemas.openxmlformats.org/officeDocument/2006/relationships/image" Target="../media/image29.jp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Relationship Id="rId6" Type="http://schemas.openxmlformats.org/officeDocument/2006/relationships/image" Target="../media/image28.jpg"/><Relationship Id="rId5" Type="http://schemas.openxmlformats.org/officeDocument/2006/relationships/image" Target="../media/image27.jpg"/><Relationship Id="rId4" Type="http://schemas.openxmlformats.org/officeDocument/2006/relationships/image" Target="../media/image2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1F3BF04B-51C6-4BEB-9094-F96EAEB155A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LKS2 Fractions 3 Lesson 5</a:t>
            </a:r>
          </a:p>
        </p:txBody>
      </p:sp>
    </p:spTree>
    <p:extLst>
      <p:ext uri="{BB962C8B-B14F-4D97-AF65-F5344CB8AC3E}">
        <p14:creationId xmlns:p14="http://schemas.microsoft.com/office/powerpoint/2010/main" val="35399740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3CC03E7-27A1-4631-8F67-78E5B3387D1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https://www.ncetm.org.uk/classroom-resources/vl-lower-key-stage-2-fractions-3-video-lessons/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3185661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" name="Image 39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63688" y="3798556"/>
            <a:ext cx="5384800" cy="558800"/>
          </a:xfrm>
          <a:prstGeom prst="rect">
            <a:avLst/>
          </a:prstGeom>
        </p:spPr>
      </p:pic>
      <p:pic>
        <p:nvPicPr>
          <p:cNvPr id="38" name="Image 37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1795463" y="3268663"/>
            <a:ext cx="5321300" cy="342900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dirty="0">
                <a:solidFill>
                  <a:srgbClr val="3875A1"/>
                </a:solidFill>
              </a:rPr>
              <a:t>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EA0BE365-36AB-4C60-9798-2CCE2AF3E28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3" name="Image 2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762500" y="1802407"/>
            <a:ext cx="177800" cy="292100"/>
          </a:xfrm>
          <a:prstGeom prst="rect">
            <a:avLst/>
          </a:prstGeom>
        </p:spPr>
      </p:pic>
      <p:sp>
        <p:nvSpPr>
          <p:cNvPr id="47" name="Rectangle 46">
            <a:extLst>
              <a:ext uri="{FF2B5EF4-FFF2-40B4-BE49-F238E27FC236}">
                <a16:creationId xmlns:a16="http://schemas.microsoft.com/office/drawing/2014/main" id="{054C56F5-0A3B-4973-BBF5-B590BDA195B2}"/>
              </a:ext>
            </a:extLst>
          </p:cNvPr>
          <p:cNvSpPr/>
          <p:nvPr/>
        </p:nvSpPr>
        <p:spPr>
          <a:xfrm>
            <a:off x="5179978" y="3757126"/>
            <a:ext cx="197757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CF043844-672A-4348-96AC-0C8BC6548641}"/>
              </a:ext>
            </a:extLst>
          </p:cNvPr>
          <p:cNvSpPr/>
          <p:nvPr/>
        </p:nvSpPr>
        <p:spPr>
          <a:xfrm>
            <a:off x="5154106" y="4160196"/>
            <a:ext cx="311622" cy="238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275238" y="3279444"/>
            <a:ext cx="190500" cy="279400"/>
          </a:xfrm>
          <a:prstGeom prst="rect">
            <a:avLst/>
          </a:prstGeom>
        </p:spPr>
      </p:pic>
      <p:cxnSp>
        <p:nvCxnSpPr>
          <p:cNvPr id="23" name="Straight Connector 22">
            <a:extLst>
              <a:ext uri="{FF2B5EF4-FFF2-40B4-BE49-F238E27FC236}">
                <a16:creationId xmlns:a16="http://schemas.microsoft.com/office/drawing/2014/main" id="{4C5EB15E-8BD7-42C0-B507-CF26744E934D}"/>
              </a:ext>
            </a:extLst>
          </p:cNvPr>
          <p:cNvCxnSpPr/>
          <p:nvPr/>
        </p:nvCxnSpPr>
        <p:spPr>
          <a:xfrm>
            <a:off x="5202214" y="3569162"/>
            <a:ext cx="355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Rectangle 24">
            <a:extLst>
              <a:ext uri="{FF2B5EF4-FFF2-40B4-BE49-F238E27FC236}">
                <a16:creationId xmlns:a16="http://schemas.microsoft.com/office/drawing/2014/main" id="{9B0636F1-83F0-476B-969E-AFF125046243}"/>
              </a:ext>
            </a:extLst>
          </p:cNvPr>
          <p:cNvSpPr/>
          <p:nvPr/>
        </p:nvSpPr>
        <p:spPr>
          <a:xfrm>
            <a:off x="5227376" y="3217852"/>
            <a:ext cx="343580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0E491F2-6078-4B8F-8D4F-CCF6BF330CA0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8277" y="908720"/>
            <a:ext cx="7907446" cy="1996149"/>
          </a:xfrm>
          <a:prstGeom prst="rect">
            <a:avLst/>
          </a:prstGeom>
        </p:spPr>
      </p:pic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B2679C57-CDF0-44EA-8772-3955DC95AD16}"/>
              </a:ext>
            </a:extLst>
          </p:cNvPr>
          <p:cNvCxnSpPr/>
          <p:nvPr/>
        </p:nvCxnSpPr>
        <p:spPr>
          <a:xfrm>
            <a:off x="3074964" y="4214963"/>
            <a:ext cx="355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Image 15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503338" y="4392509"/>
            <a:ext cx="5905500" cy="558800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5EA65661-3472-4C27-957D-86AB8E96A05B}"/>
              </a:ext>
            </a:extLst>
          </p:cNvPr>
          <p:cNvSpPr/>
          <p:nvPr/>
        </p:nvSpPr>
        <p:spPr>
          <a:xfrm>
            <a:off x="5472078" y="4351503"/>
            <a:ext cx="197757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6ECAA251-EEF6-43E7-A9D6-B89AF63CDEC9}"/>
              </a:ext>
            </a:extLst>
          </p:cNvPr>
          <p:cNvSpPr/>
          <p:nvPr/>
        </p:nvSpPr>
        <p:spPr>
          <a:xfrm>
            <a:off x="5446206" y="4754573"/>
            <a:ext cx="311622" cy="238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cxnSp>
        <p:nvCxnSpPr>
          <p:cNvPr id="19" name="Straight Connector 18">
            <a:extLst>
              <a:ext uri="{FF2B5EF4-FFF2-40B4-BE49-F238E27FC236}">
                <a16:creationId xmlns:a16="http://schemas.microsoft.com/office/drawing/2014/main" id="{031C2078-89DF-4244-A656-5999620829D6}"/>
              </a:ext>
            </a:extLst>
          </p:cNvPr>
          <p:cNvCxnSpPr/>
          <p:nvPr/>
        </p:nvCxnSpPr>
        <p:spPr>
          <a:xfrm>
            <a:off x="3227364" y="4806959"/>
            <a:ext cx="355600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8" name="Image 7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171801" y="3941431"/>
            <a:ext cx="177800" cy="266700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327376" y="4524045"/>
            <a:ext cx="177800" cy="279400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05C617A6-A77D-4263-822C-7066D47F79B8}"/>
              </a:ext>
            </a:extLst>
          </p:cNvPr>
          <p:cNvSpPr/>
          <p:nvPr/>
        </p:nvSpPr>
        <p:spPr>
          <a:xfrm>
            <a:off x="3115317" y="3867365"/>
            <a:ext cx="343580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20D60D7-3C2A-40C2-9F71-A4FE2A1DFECA}"/>
              </a:ext>
            </a:extLst>
          </p:cNvPr>
          <p:cNvSpPr/>
          <p:nvPr/>
        </p:nvSpPr>
        <p:spPr>
          <a:xfrm>
            <a:off x="3227364" y="4457538"/>
            <a:ext cx="343580" cy="33020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3443195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8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9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1" presetID="10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7" grpId="0" animBg="1"/>
      <p:bldP spid="48" grpId="0" animBg="1"/>
      <p:bldP spid="25" grpId="0" animBg="1"/>
      <p:bldP spid="17" grpId="0" animBg="1"/>
      <p:bldP spid="18" grpId="0" animBg="1"/>
      <p:bldP spid="28" grpId="0" animBg="1"/>
      <p:bldP spid="3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F2EDB034-D6EC-4D07-B35C-E304475CAC0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FC280F3-96AC-438F-9C84-A8394B267E74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649802" y="1097954"/>
            <a:ext cx="7907446" cy="2700104"/>
          </a:xfrm>
          <a:prstGeom prst="rect">
            <a:avLst/>
          </a:prstGeom>
        </p:spPr>
      </p:pic>
      <p:grpSp>
        <p:nvGrpSpPr>
          <p:cNvPr id="11" name="Group 10">
            <a:extLst>
              <a:ext uri="{FF2B5EF4-FFF2-40B4-BE49-F238E27FC236}">
                <a16:creationId xmlns:a16="http://schemas.microsoft.com/office/drawing/2014/main" id="{765BDF72-6733-445A-8E47-453581CB70DE}"/>
              </a:ext>
            </a:extLst>
          </p:cNvPr>
          <p:cNvGrpSpPr/>
          <p:nvPr/>
        </p:nvGrpSpPr>
        <p:grpSpPr>
          <a:xfrm>
            <a:off x="618277" y="4293096"/>
            <a:ext cx="6399001" cy="747018"/>
            <a:chOff x="618277" y="4293096"/>
            <a:chExt cx="6399001" cy="747018"/>
          </a:xfrm>
        </p:grpSpPr>
        <p:sp>
          <p:nvSpPr>
            <p:cNvPr id="3" name="TextBox 2">
              <a:extLst>
                <a:ext uri="{FF2B5EF4-FFF2-40B4-BE49-F238E27FC236}">
                  <a16:creationId xmlns:a16="http://schemas.microsoft.com/office/drawing/2014/main" id="{E7B45077-682F-4AB5-AFA7-2911990FEFAE}"/>
                </a:ext>
              </a:extLst>
            </p:cNvPr>
            <p:cNvSpPr txBox="1"/>
            <p:nvPr/>
          </p:nvSpPr>
          <p:spPr>
            <a:xfrm>
              <a:off x="618277" y="4293096"/>
              <a:ext cx="6113963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dirty="0"/>
                <a:t>The whole has been divided…</a:t>
              </a:r>
            </a:p>
          </p:txBody>
        </p:sp>
        <p:pic>
          <p:nvPicPr>
            <p:cNvPr id="7" name="Picture 6">
              <a:extLst>
                <a:ext uri="{FF2B5EF4-FFF2-40B4-BE49-F238E27FC236}">
                  <a16:creationId xmlns:a16="http://schemas.microsoft.com/office/drawing/2014/main" id="{5F34986B-45E7-4CFC-82D7-F2DA3B521B6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6538566" y="4932958"/>
              <a:ext cx="478712" cy="107156"/>
            </a:xfrm>
            <a:prstGeom prst="rect">
              <a:avLst/>
            </a:prstGeom>
          </p:spPr>
        </p:pic>
      </p:grpSp>
      <p:sp>
        <p:nvSpPr>
          <p:cNvPr id="4" name="Rectangle 3">
            <a:extLst>
              <a:ext uri="{FF2B5EF4-FFF2-40B4-BE49-F238E27FC236}">
                <a16:creationId xmlns:a16="http://schemas.microsoft.com/office/drawing/2014/main" id="{4D564DE4-BA03-45AF-A1E1-5BBBD1269255}"/>
              </a:ext>
            </a:extLst>
          </p:cNvPr>
          <p:cNvSpPr/>
          <p:nvPr/>
        </p:nvSpPr>
        <p:spPr>
          <a:xfrm>
            <a:off x="632630" y="4913908"/>
            <a:ext cx="559555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dirty="0"/>
              <a:t>… into six equal parts. 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244BB16-CFEE-45CF-B9DF-B2A1B33EB1C4}"/>
              </a:ext>
            </a:extLst>
          </p:cNvPr>
          <p:cNvSpPr txBox="1"/>
          <p:nvPr/>
        </p:nvSpPr>
        <p:spPr>
          <a:xfrm>
            <a:off x="6441728" y="4955006"/>
            <a:ext cx="769738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6000" dirty="0"/>
              <a:t>6</a:t>
            </a:r>
          </a:p>
        </p:txBody>
      </p:sp>
      <p:grpSp>
        <p:nvGrpSpPr>
          <p:cNvPr id="18" name="Group 17">
            <a:extLst>
              <a:ext uri="{FF2B5EF4-FFF2-40B4-BE49-F238E27FC236}">
                <a16:creationId xmlns:a16="http://schemas.microsoft.com/office/drawing/2014/main" id="{82200949-6448-4D64-80D1-99C2EDD4420C}"/>
              </a:ext>
            </a:extLst>
          </p:cNvPr>
          <p:cNvGrpSpPr/>
          <p:nvPr/>
        </p:nvGrpSpPr>
        <p:grpSpPr>
          <a:xfrm>
            <a:off x="667690" y="4063102"/>
            <a:ext cx="6556192" cy="2002405"/>
            <a:chOff x="667690" y="4063102"/>
            <a:chExt cx="6556192" cy="2002405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BB57E35A-94D8-47BE-A647-AE885F2B4228}"/>
                </a:ext>
              </a:extLst>
            </p:cNvPr>
            <p:cNvSpPr/>
            <p:nvPr/>
          </p:nvSpPr>
          <p:spPr>
            <a:xfrm>
              <a:off x="667690" y="5542287"/>
              <a:ext cx="5272462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buNone/>
              </a:pPr>
              <a:r>
                <a:rPr lang="en-GB" dirty="0"/>
                <a:t>Five of the parts are shaded. </a:t>
              </a: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90C29442-E333-465C-AFA8-42D24C18338C}"/>
                </a:ext>
              </a:extLst>
            </p:cNvPr>
            <p:cNvSpPr txBox="1"/>
            <p:nvPr/>
          </p:nvSpPr>
          <p:spPr>
            <a:xfrm>
              <a:off x="6454144" y="4063102"/>
              <a:ext cx="769738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buNone/>
              </a:pPr>
              <a:r>
                <a:rPr lang="en-GB" sz="6000" dirty="0"/>
                <a:t>5</a:t>
              </a:r>
            </a:p>
          </p:txBody>
        </p:sp>
      </p:grpSp>
    </p:spTree>
    <p:custDataLst>
      <p:tags r:id="rId1"/>
    </p:custDataLst>
    <p:extLst>
      <p:ext uri="{BB962C8B-B14F-4D97-AF65-F5344CB8AC3E}">
        <p14:creationId xmlns:p14="http://schemas.microsoft.com/office/powerpoint/2010/main" val="5559723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13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>
            <a:extLst>
              <a:ext uri="{FF2B5EF4-FFF2-40B4-BE49-F238E27FC236}">
                <a16:creationId xmlns:a16="http://schemas.microsoft.com/office/drawing/2014/main" id="{4EDD1B48-6AC0-4749-BB2C-8F2FDD37B8FD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746" b="60799"/>
          <a:stretch/>
        </p:blipFill>
        <p:spPr>
          <a:xfrm>
            <a:off x="408163" y="1660710"/>
            <a:ext cx="4307853" cy="2718789"/>
          </a:xfrm>
          <a:prstGeom prst="rect">
            <a:avLst/>
          </a:prstGeom>
        </p:spPr>
      </p:pic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33BF9ACF-6F95-42FD-A709-1C6FA72E7DB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85BCFE-0F1C-4B13-9A5B-6F2F52D6366F}"/>
              </a:ext>
            </a:extLst>
          </p:cNvPr>
          <p:cNvSpPr txBox="1"/>
          <p:nvPr/>
        </p:nvSpPr>
        <p:spPr>
          <a:xfrm>
            <a:off x="-1116632" y="837294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Shade this fraction on the diagram.</a:t>
            </a:r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80B92FD3-4E4E-416D-A87E-14A2BD23D50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08163" y="1660710"/>
            <a:ext cx="4246557" cy="1367384"/>
          </a:xfrm>
          <a:prstGeom prst="rect">
            <a:avLst/>
          </a:prstGeom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E53FFEE1-6494-44B7-8AAC-B7663FDF707F}"/>
              </a:ext>
            </a:extLst>
          </p:cNvPr>
          <p:cNvSpPr/>
          <p:nvPr/>
        </p:nvSpPr>
        <p:spPr>
          <a:xfrm>
            <a:off x="554707" y="6129463"/>
            <a:ext cx="4482317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that is _____ of the whole.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33739F5-A7F8-49FA-8606-095BE10BB928}"/>
              </a:ext>
            </a:extLst>
          </p:cNvPr>
          <p:cNvSpPr/>
          <p:nvPr/>
        </p:nvSpPr>
        <p:spPr>
          <a:xfrm>
            <a:off x="494595" y="3958504"/>
            <a:ext cx="8565594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dirty="0">
                <a:cs typeface="Arial" panose="020B0604020202020204" pitchFamily="34" charset="0"/>
              </a:rPr>
              <a:t> </a:t>
            </a:r>
            <a:r>
              <a:rPr lang="en-GB" sz="2400" dirty="0">
                <a:cs typeface="Arial" panose="020B0604020202020204" pitchFamily="34" charset="0"/>
              </a:rPr>
              <a:t> </a:t>
            </a:r>
            <a:endParaRPr lang="en-GB" dirty="0">
              <a:cs typeface="Arial" panose="020B0604020202020204" pitchFamily="34" charset="0"/>
            </a:endParaRPr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57EE09E0-6D16-467D-9476-7F0A42369F89}"/>
              </a:ext>
            </a:extLst>
          </p:cNvPr>
          <p:cNvSpPr/>
          <p:nvPr/>
        </p:nvSpPr>
        <p:spPr>
          <a:xfrm>
            <a:off x="434597" y="4176727"/>
            <a:ext cx="8562838" cy="954107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dirty="0">
                <a:cs typeface="Arial" panose="020B0604020202020204" pitchFamily="34" charset="0"/>
              </a:rPr>
              <a:t>The whole has been divided into ____ equal parts (denominator).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F8238ED-EC14-44D3-8692-E362082D7D58}"/>
              </a:ext>
            </a:extLst>
          </p:cNvPr>
          <p:cNvSpPr/>
          <p:nvPr/>
        </p:nvSpPr>
        <p:spPr>
          <a:xfrm>
            <a:off x="328957" y="5278549"/>
            <a:ext cx="776423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______ of the parts are shaded (numerator); 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226101E-28D6-478D-91E7-E21096683677}"/>
              </a:ext>
            </a:extLst>
          </p:cNvPr>
          <p:cNvSpPr txBox="1"/>
          <p:nvPr/>
        </p:nvSpPr>
        <p:spPr>
          <a:xfrm>
            <a:off x="5741992" y="4129916"/>
            <a:ext cx="89526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dirty="0">
                <a:cs typeface="Arial" panose="020B0604020202020204" pitchFamily="34" charset="0"/>
              </a:rPr>
              <a:t>five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B0FF910-3CE5-45AA-A4B8-8B89EF6D76D2}"/>
              </a:ext>
            </a:extLst>
          </p:cNvPr>
          <p:cNvSpPr txBox="1"/>
          <p:nvPr/>
        </p:nvSpPr>
        <p:spPr>
          <a:xfrm>
            <a:off x="537292" y="5238167"/>
            <a:ext cx="111323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None/>
            </a:pPr>
            <a:r>
              <a:rPr lang="en-GB" dirty="0">
                <a:cs typeface="Arial" panose="020B0604020202020204" pitchFamily="34" charset="0"/>
              </a:rPr>
              <a:t> Four</a:t>
            </a:r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29E40B5E-5FF8-4C66-871D-675B78F29E74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l="33978" t="6261" r="32859" b="11682"/>
          <a:stretch/>
        </p:blipFill>
        <p:spPr>
          <a:xfrm>
            <a:off x="2086545" y="5838521"/>
            <a:ext cx="397223" cy="686823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203250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6" name="Title 5">
            <a:extLst>
              <a:ext uri="{FF2B5EF4-FFF2-40B4-BE49-F238E27FC236}">
                <a16:creationId xmlns:a16="http://schemas.microsoft.com/office/drawing/2014/main" id="{56990AD7-EC79-4E2B-A775-14D2BF063C6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85BCFE-0F1C-4B13-9A5B-6F2F52D6366F}"/>
              </a:ext>
            </a:extLst>
          </p:cNvPr>
          <p:cNvSpPr txBox="1"/>
          <p:nvPr/>
        </p:nvSpPr>
        <p:spPr>
          <a:xfrm>
            <a:off x="-1156783" y="911374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Shade this fraction on the diagram.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53FFEE1-6494-44B7-8AAC-B7663FDF707F}"/>
              </a:ext>
            </a:extLst>
          </p:cNvPr>
          <p:cNvSpPr/>
          <p:nvPr/>
        </p:nvSpPr>
        <p:spPr>
          <a:xfrm>
            <a:off x="451328" y="6021288"/>
            <a:ext cx="43829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None/>
            </a:pPr>
            <a:r>
              <a:rPr lang="en-GB" dirty="0">
                <a:cs typeface="Arial" panose="020B0604020202020204" pitchFamily="34" charset="0"/>
              </a:rPr>
              <a:t>that is ____</a:t>
            </a:r>
            <a:r>
              <a:rPr lang="en-GB" dirty="0">
                <a:solidFill>
                  <a:schemeClr val="bg1"/>
                </a:solidFill>
                <a:cs typeface="Arial" panose="020B0604020202020204" pitchFamily="34" charset="0"/>
              </a:rPr>
              <a:t>_</a:t>
            </a:r>
            <a:r>
              <a:rPr lang="en-GB" dirty="0">
                <a:cs typeface="Arial" panose="020B0604020202020204" pitchFamily="34" charset="0"/>
              </a:rPr>
              <a:t>of the whole.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33739F5-A7F8-49FA-8606-095BE10BB928}"/>
              </a:ext>
            </a:extLst>
          </p:cNvPr>
          <p:cNvSpPr/>
          <p:nvPr/>
        </p:nvSpPr>
        <p:spPr>
          <a:xfrm>
            <a:off x="451328" y="4293096"/>
            <a:ext cx="8801191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dirty="0">
                <a:cs typeface="Arial" panose="020B0604020202020204" pitchFamily="34" charset="0"/>
              </a:rPr>
              <a:t>The whole has been divided into ______ equal parts.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F8238ED-EC14-44D3-8692-E362082D7D58}"/>
              </a:ext>
            </a:extLst>
          </p:cNvPr>
          <p:cNvSpPr/>
          <p:nvPr/>
        </p:nvSpPr>
        <p:spPr>
          <a:xfrm>
            <a:off x="523862" y="5026376"/>
            <a:ext cx="55088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dirty="0">
                <a:cs typeface="Arial" panose="020B0604020202020204" pitchFamily="34" charset="0"/>
              </a:rPr>
              <a:t>_______ of the parts are shaded;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226101E-28D6-478D-91E7-E21096683677}"/>
              </a:ext>
            </a:extLst>
          </p:cNvPr>
          <p:cNvSpPr txBox="1"/>
          <p:nvPr/>
        </p:nvSpPr>
        <p:spPr>
          <a:xfrm>
            <a:off x="5796136" y="4293096"/>
            <a:ext cx="122413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dirty="0">
                <a:cs typeface="Arial" panose="020B0604020202020204" pitchFamily="34" charset="0"/>
              </a:rPr>
              <a:t>fifteen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B0FF910-3CE5-45AA-A4B8-8B89EF6D76D2}"/>
              </a:ext>
            </a:extLst>
          </p:cNvPr>
          <p:cNvSpPr txBox="1"/>
          <p:nvPr/>
        </p:nvSpPr>
        <p:spPr>
          <a:xfrm>
            <a:off x="523862" y="4983809"/>
            <a:ext cx="138384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dirty="0">
                <a:cs typeface="Arial" panose="020B0604020202020204" pitchFamily="34" charset="0"/>
              </a:rPr>
              <a:t>Eleven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B579E87C-90B0-4B61-AA9D-B38E39F29945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948" b="52509"/>
          <a:stretch/>
        </p:blipFill>
        <p:spPr>
          <a:xfrm>
            <a:off x="683568" y="1708656"/>
            <a:ext cx="4361243" cy="2406113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E7E07F37-3CF1-44EE-8D48-03AE2FD5EA33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r="-2593" b="579"/>
          <a:stretch/>
        </p:blipFill>
        <p:spPr>
          <a:xfrm>
            <a:off x="1637419" y="5641821"/>
            <a:ext cx="702333" cy="811515"/>
          </a:xfrm>
          <a:prstGeom prst="rect">
            <a:avLst/>
          </a:prstGeom>
        </p:spPr>
      </p:pic>
      <p:grpSp>
        <p:nvGrpSpPr>
          <p:cNvPr id="3" name="Group 2">
            <a:extLst>
              <a:ext uri="{FF2B5EF4-FFF2-40B4-BE49-F238E27FC236}">
                <a16:creationId xmlns:a16="http://schemas.microsoft.com/office/drawing/2014/main" id="{277A19D5-0EC2-4BB6-97A5-1151C5C9197A}"/>
              </a:ext>
            </a:extLst>
          </p:cNvPr>
          <p:cNvGrpSpPr/>
          <p:nvPr/>
        </p:nvGrpSpPr>
        <p:grpSpPr>
          <a:xfrm>
            <a:off x="1075252" y="1691705"/>
            <a:ext cx="3640764" cy="1736795"/>
            <a:chOff x="1075252" y="1667796"/>
            <a:chExt cx="3658874" cy="1736795"/>
          </a:xfrm>
        </p:grpSpPr>
        <p:pic>
          <p:nvPicPr>
            <p:cNvPr id="14" name="Picture 13">
              <a:extLst>
                <a:ext uri="{FF2B5EF4-FFF2-40B4-BE49-F238E27FC236}">
                  <a16:creationId xmlns:a16="http://schemas.microsoft.com/office/drawing/2014/main" id="{AC8F9451-00AA-4F07-9556-7C91F9B87C9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/>
          </p:blipFill>
          <p:spPr>
            <a:xfrm>
              <a:off x="1075252" y="1667796"/>
              <a:ext cx="3658874" cy="1157863"/>
            </a:xfrm>
            <a:prstGeom prst="rect">
              <a:avLst/>
            </a:prstGeom>
          </p:spPr>
        </p:pic>
        <p:pic>
          <p:nvPicPr>
            <p:cNvPr id="12" name="Picture 11">
              <a:extLst>
                <a:ext uri="{FF2B5EF4-FFF2-40B4-BE49-F238E27FC236}">
                  <a16:creationId xmlns:a16="http://schemas.microsoft.com/office/drawing/2014/main" id="{A02D7C19-DD92-46F0-91A2-FB09E37105BF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r="79128" b="50000"/>
            <a:stretch/>
          </p:blipFill>
          <p:spPr>
            <a:xfrm>
              <a:off x="1075252" y="2825659"/>
              <a:ext cx="763698" cy="578932"/>
            </a:xfrm>
            <a:prstGeom prst="rect">
              <a:avLst/>
            </a:prstGeom>
          </p:spPr>
        </p:pic>
      </p:grpSp>
    </p:spTree>
    <p:custDataLst>
      <p:tags r:id="rId1"/>
    </p:custDataLst>
    <p:extLst>
      <p:ext uri="{BB962C8B-B14F-4D97-AF65-F5344CB8AC3E}">
        <p14:creationId xmlns:p14="http://schemas.microsoft.com/office/powerpoint/2010/main" val="1121516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928B35CF-9D63-42A8-807D-0FC0C209EA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B85BCFE-0F1C-4B13-9A5B-6F2F52D6366F}"/>
              </a:ext>
            </a:extLst>
          </p:cNvPr>
          <p:cNvSpPr txBox="1"/>
          <p:nvPr/>
        </p:nvSpPr>
        <p:spPr>
          <a:xfrm>
            <a:off x="-1070201" y="864407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dirty="0">
                <a:latin typeface="+mj-lt"/>
              </a:rPr>
              <a:t>Shade this fraction on the diagram.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E53FFEE1-6494-44B7-8AAC-B7663FDF707F}"/>
              </a:ext>
            </a:extLst>
          </p:cNvPr>
          <p:cNvSpPr/>
          <p:nvPr/>
        </p:nvSpPr>
        <p:spPr>
          <a:xfrm>
            <a:off x="362421" y="6018190"/>
            <a:ext cx="4382931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that is ____</a:t>
            </a:r>
            <a:r>
              <a:rPr lang="en-GB" dirty="0">
                <a:solidFill>
                  <a:schemeClr val="bg1"/>
                </a:solidFill>
                <a:cs typeface="Arial" panose="020B0604020202020204" pitchFamily="34" charset="0"/>
              </a:rPr>
              <a:t>_</a:t>
            </a:r>
            <a:r>
              <a:rPr lang="en-GB" dirty="0">
                <a:cs typeface="Arial" panose="020B0604020202020204" pitchFamily="34" charset="0"/>
              </a:rPr>
              <a:t>of the whole. </a:t>
            </a:r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133739F5-A7F8-49FA-8606-095BE10BB928}"/>
              </a:ext>
            </a:extLst>
          </p:cNvPr>
          <p:cNvSpPr/>
          <p:nvPr/>
        </p:nvSpPr>
        <p:spPr>
          <a:xfrm>
            <a:off x="323528" y="4367084"/>
            <a:ext cx="8693395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dirty="0">
                <a:cs typeface="Arial" panose="020B0604020202020204" pitchFamily="34" charset="0"/>
              </a:rPr>
              <a:t>The whole has been divided into _______equal parts.</a:t>
            </a:r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AF8238ED-EC14-44D3-8692-E362082D7D58}"/>
              </a:ext>
            </a:extLst>
          </p:cNvPr>
          <p:cNvSpPr/>
          <p:nvPr/>
        </p:nvSpPr>
        <p:spPr>
          <a:xfrm>
            <a:off x="223055" y="5095436"/>
            <a:ext cx="550883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______ of the parts are shaded; </a:t>
            </a:r>
          </a:p>
        </p:txBody>
      </p:sp>
      <p:sp>
        <p:nvSpPr>
          <p:cNvPr id="22" name="TextBox 21">
            <a:extLst>
              <a:ext uri="{FF2B5EF4-FFF2-40B4-BE49-F238E27FC236}">
                <a16:creationId xmlns:a16="http://schemas.microsoft.com/office/drawing/2014/main" id="{E226101E-28D6-478D-91E7-E21096683677}"/>
              </a:ext>
            </a:extLst>
          </p:cNvPr>
          <p:cNvSpPr txBox="1"/>
          <p:nvPr/>
        </p:nvSpPr>
        <p:spPr>
          <a:xfrm>
            <a:off x="5652120" y="4293096"/>
            <a:ext cx="12572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dirty="0">
                <a:cs typeface="Arial" panose="020B0604020202020204" pitchFamily="34" charset="0"/>
              </a:rPr>
              <a:t>eleven</a:t>
            </a:r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0B0FF910-3CE5-45AA-A4B8-8B89EF6D76D2}"/>
              </a:ext>
            </a:extLst>
          </p:cNvPr>
          <p:cNvSpPr txBox="1"/>
          <p:nvPr/>
        </p:nvSpPr>
        <p:spPr>
          <a:xfrm>
            <a:off x="362421" y="5066020"/>
            <a:ext cx="125725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>
              <a:buNone/>
            </a:pPr>
            <a:r>
              <a:rPr lang="en-GB" dirty="0">
                <a:cs typeface="Arial" panose="020B0604020202020204" pitchFamily="34" charset="0"/>
              </a:rPr>
              <a:t>Seven</a:t>
            </a:r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B633831-603C-4AD8-A6D5-288DB4492CE3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6651" t="42022" r="34076"/>
          <a:stretch/>
        </p:blipFill>
        <p:spPr>
          <a:xfrm>
            <a:off x="1382944" y="1411379"/>
            <a:ext cx="3189056" cy="3175051"/>
          </a:xfrm>
          <a:prstGeom prst="rect">
            <a:avLst/>
          </a:prstGeom>
        </p:spPr>
      </p:pic>
      <p:pic>
        <p:nvPicPr>
          <p:cNvPr id="15" name="Picture 14">
            <a:extLst>
              <a:ext uri="{FF2B5EF4-FFF2-40B4-BE49-F238E27FC236}">
                <a16:creationId xmlns:a16="http://schemas.microsoft.com/office/drawing/2014/main" id="{CC7206E5-4DC6-4448-9D0C-D8290E351AAF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979712" y="1638676"/>
            <a:ext cx="2215587" cy="194702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360F5BF-79E3-4887-84D3-AE4CFC182320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1547664" y="5663700"/>
            <a:ext cx="741779" cy="789636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2378372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4AD75A22-27E3-4EEC-AB24-A35FF15582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2138F897-BD7C-448F-9B28-F737C9D5C87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680" r="-5423"/>
          <a:stretch/>
        </p:blipFill>
        <p:spPr>
          <a:xfrm>
            <a:off x="473975" y="2697568"/>
            <a:ext cx="2179310" cy="2052488"/>
          </a:xfrm>
          <a:prstGeom prst="rect">
            <a:avLst/>
          </a:prstGeom>
        </p:spPr>
      </p:pic>
      <p:pic>
        <p:nvPicPr>
          <p:cNvPr id="9" name="Picture 8">
            <a:extLst>
              <a:ext uri="{FF2B5EF4-FFF2-40B4-BE49-F238E27FC236}">
                <a16:creationId xmlns:a16="http://schemas.microsoft.com/office/drawing/2014/main" id="{E4859308-E178-40C2-A72B-184C6EA79228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818199" y="2940565"/>
            <a:ext cx="5851826" cy="1219199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BDDBC82F-62A4-4059-B351-C19B0995883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482296" y="1836025"/>
            <a:ext cx="381000" cy="39290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2E58D41C-2325-4098-B324-9CE6EBA10A7E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7452320" y="3232547"/>
            <a:ext cx="381000" cy="392906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FD2D5AA9-3FFE-4B20-9532-B46F82360538}"/>
              </a:ext>
            </a:extLst>
          </p:cNvPr>
          <p:cNvSpPr/>
          <p:nvPr/>
        </p:nvSpPr>
        <p:spPr>
          <a:xfrm>
            <a:off x="2430830" y="3126651"/>
            <a:ext cx="444911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sz="4400" dirty="0">
                <a:solidFill>
                  <a:srgbClr val="008000"/>
                </a:solidFill>
                <a:latin typeface="Calibri" panose="020F0502020204030204" pitchFamily="34" charset="0"/>
                <a:ea typeface="Times New Roman" panose="02020603050405020304" pitchFamily="18" charset="0"/>
                <a:cs typeface="Calibri" panose="020F0502020204030204" pitchFamily="34" charset="0"/>
                <a:sym typeface="Wingdings" panose="05000000000000000000" pitchFamily="2" charset="2"/>
              </a:rPr>
              <a:t></a:t>
            </a:r>
            <a:endParaRPr lang="en-GB" sz="4400" dirty="0"/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F23ED070-2882-4610-9404-30364E02B66F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51985" y="1921014"/>
            <a:ext cx="5728980" cy="338137"/>
          </a:xfrm>
          <a:prstGeom prst="rect">
            <a:avLst/>
          </a:prstGeom>
        </p:spPr>
      </p:pic>
      <p:pic>
        <p:nvPicPr>
          <p:cNvPr id="14" name="Image 13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1778540" y="876755"/>
            <a:ext cx="4524545" cy="630000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1A6E4EE7-D8D2-44EE-B8EE-BBB6AD8FF0E6}"/>
                  </a:ext>
                </a:extLst>
              </p:cNvPr>
              <p:cNvSpPr/>
              <p:nvPr/>
            </p:nvSpPr>
            <p:spPr>
              <a:xfrm>
                <a:off x="6548529" y="1498505"/>
                <a:ext cx="1284791" cy="9077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12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4" name="Rectangle 3">
                <a:extLst>
                  <a:ext uri="{FF2B5EF4-FFF2-40B4-BE49-F238E27FC236}">
                    <a16:creationId xmlns:a16="http://schemas.microsoft.com/office/drawing/2014/main" id="{1A6E4EE7-D8D2-44EE-B8EE-BBB6AD8FF0E6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548529" y="1498505"/>
                <a:ext cx="1284791" cy="907749"/>
              </a:xfrm>
              <a:prstGeom prst="rect">
                <a:avLst/>
              </a:prstGeom>
              <a:blipFill>
                <a:blip r:embed="rId1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D8F2E2D7-29E7-49BD-9C86-E79E1D211A5F}"/>
                  </a:ext>
                </a:extLst>
              </p:cNvPr>
              <p:cNvSpPr/>
              <p:nvPr/>
            </p:nvSpPr>
            <p:spPr>
              <a:xfrm>
                <a:off x="7473483" y="2940565"/>
                <a:ext cx="1284791" cy="907749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7</m:t>
                          </m:r>
                        </m:den>
                      </m:f>
                    </m:oMath>
                  </m:oMathPara>
                </a14:m>
                <a:endParaRPr lang="en-GB" dirty="0"/>
              </a:p>
            </p:txBody>
          </p:sp>
        </mc:Choice>
        <mc:Fallback xmlns="">
          <p:sp>
            <p:nvSpPr>
              <p:cNvPr id="15" name="Rectangle 14">
                <a:extLst>
                  <a:ext uri="{FF2B5EF4-FFF2-40B4-BE49-F238E27FC236}">
                    <a16:creationId xmlns:a16="http://schemas.microsoft.com/office/drawing/2014/main" id="{D8F2E2D7-29E7-49BD-9C86-E79E1D211A5F}"/>
                  </a:ext>
                </a:extLst>
              </p:cNvPr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473483" y="2940565"/>
                <a:ext cx="1284791" cy="907749"/>
              </a:xfrm>
              <a:prstGeom prst="rect">
                <a:avLst/>
              </a:prstGeom>
              <a:blipFill>
                <a:blip r:embed="rId1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</p:spTree>
    <p:custDataLst>
      <p:tags r:id="rId1"/>
    </p:custDataLst>
    <p:extLst>
      <p:ext uri="{BB962C8B-B14F-4D97-AF65-F5344CB8AC3E}">
        <p14:creationId xmlns:p14="http://schemas.microsoft.com/office/powerpoint/2010/main" val="15137964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4" grpId="0"/>
      <p:bldP spid="15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C3411760-D06B-4DB4-B339-20745B1748B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25" name="Picture 24">
            <a:extLst>
              <a:ext uri="{FF2B5EF4-FFF2-40B4-BE49-F238E27FC236}">
                <a16:creationId xmlns:a16="http://schemas.microsoft.com/office/drawing/2014/main" id="{B403D34C-1EFE-4B7C-B613-DE724DFE6C44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75673" y="2348880"/>
            <a:ext cx="1901372" cy="1986505"/>
          </a:xfrm>
          <a:prstGeom prst="rect">
            <a:avLst/>
          </a:prstGeom>
        </p:spPr>
      </p:pic>
      <p:pic>
        <p:nvPicPr>
          <p:cNvPr id="26" name="Picture 25">
            <a:extLst>
              <a:ext uri="{FF2B5EF4-FFF2-40B4-BE49-F238E27FC236}">
                <a16:creationId xmlns:a16="http://schemas.microsoft.com/office/drawing/2014/main" id="{30EB8064-6EEF-4D2E-A3DE-35E4DD026F46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295278" y="2348879"/>
            <a:ext cx="2133600" cy="1986505"/>
          </a:xfrm>
          <a:prstGeom prst="rect">
            <a:avLst/>
          </a:prstGeom>
        </p:spPr>
      </p:pic>
      <p:pic>
        <p:nvPicPr>
          <p:cNvPr id="27" name="Picture 26">
            <a:extLst>
              <a:ext uri="{FF2B5EF4-FFF2-40B4-BE49-F238E27FC236}">
                <a16:creationId xmlns:a16="http://schemas.microsoft.com/office/drawing/2014/main" id="{F60AC8E8-569E-4A00-AC86-2F100634EE6E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371025" y="2366976"/>
            <a:ext cx="2315028" cy="1986505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28" name="Object 27">
                <a:extLst>
                  <a:ext uri="{FF2B5EF4-FFF2-40B4-BE49-F238E27FC236}">
                    <a16:creationId xmlns:a16="http://schemas.microsoft.com/office/drawing/2014/main" id="{FC70B76F-8DBE-4A3F-8B07-F0B7267F6A34}"/>
                  </a:ext>
                </a:extLst>
              </p:cNvPr>
              <p:cNvSpPr txBox="1"/>
              <p:nvPr/>
            </p:nvSpPr>
            <p:spPr>
              <a:xfrm>
                <a:off x="1473550" y="1069469"/>
                <a:ext cx="6196899" cy="936104"/>
              </a:xfrm>
              <a:prstGeom prst="rect">
                <a:avLst/>
              </a:prstGeom>
            </p:spPr>
            <p:txBody>
              <a:bodyPr>
                <a:norm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2400" i="0" smtClean="0">
                          <a:solidFill>
                            <a:srgbClr val="000000"/>
                          </a:solidFill>
                          <a:cs typeface="Arial" panose="020B0604020202020204" pitchFamily="34" charset="0"/>
                        </a:rPr>
                        <m:t>Which</m:t>
                      </m:r>
                      <m:r>
                        <m:rPr>
                          <m:nor/>
                        </m:rPr>
                        <a:rPr lang="en-GB" sz="2400" i="0" smtClean="0">
                          <a:solidFill>
                            <a:srgbClr val="000000"/>
                          </a:solidFill>
                          <a:cs typeface="Arial" panose="020B060402020202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400" i="0" smtClean="0">
                          <a:solidFill>
                            <a:srgbClr val="000000"/>
                          </a:solidFill>
                          <a:cs typeface="Arial" panose="020B0604020202020204" pitchFamily="34" charset="0"/>
                        </a:rPr>
                        <m:t>model</m:t>
                      </m:r>
                      <m:r>
                        <m:rPr>
                          <m:nor/>
                        </m:rPr>
                        <a:rPr lang="en-GB" sz="2400" i="0" smtClean="0">
                          <a:solidFill>
                            <a:srgbClr val="000000"/>
                          </a:solidFill>
                          <a:cs typeface="Arial" panose="020B060402020202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400" i="0" smtClean="0">
                          <a:solidFill>
                            <a:srgbClr val="000000"/>
                          </a:solidFill>
                          <a:cs typeface="Arial" panose="020B0604020202020204" pitchFamily="34" charset="0"/>
                        </a:rPr>
                        <m:t>shows</m:t>
                      </m:r>
                      <m:r>
                        <m:rPr>
                          <m:nor/>
                        </m:rPr>
                        <a:rPr lang="en-GB" sz="2400" i="0" smtClean="0">
                          <a:solidFill>
                            <a:srgbClr val="000000"/>
                          </a:solidFill>
                          <a:cs typeface="Arial" panose="020B0604020202020204" pitchFamily="34" charset="0"/>
                        </a:rPr>
                        <m:t> </m:t>
                      </m:r>
                      <m:f>
                        <m:fPr>
                          <m:ctrlPr>
                            <a:rPr lang="en-GB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  <m:r>
                        <m:rPr>
                          <m:nor/>
                        </m:rPr>
                        <a:rPr lang="en-GB" sz="2400" i="0">
                          <a:solidFill>
                            <a:srgbClr val="000000"/>
                          </a:solidFill>
                          <a:cs typeface="Arial" panose="020B060402020202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400" i="0">
                          <a:solidFill>
                            <a:srgbClr val="000000"/>
                          </a:solidFill>
                          <a:cs typeface="Arial" panose="020B0604020202020204" pitchFamily="34" charset="0"/>
                        </a:rPr>
                        <m:t>shaded</m:t>
                      </m:r>
                      <m:r>
                        <m:rPr>
                          <m:nor/>
                        </m:rPr>
                        <a:rPr lang="en-GB" sz="2400" i="0">
                          <a:solidFill>
                            <a:srgbClr val="000000"/>
                          </a:solidFill>
                          <a:cs typeface="Arial" panose="020B0604020202020204" pitchFamily="34" charset="0"/>
                        </a:rPr>
                        <m:t>?</m:t>
                      </m:r>
                    </m:oMath>
                  </m:oMathPara>
                </a14:m>
                <a:endParaRPr lang="en-GB" sz="2400" dirty="0"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28" name="Object 27">
                <a:extLst>
                  <a:ext uri="{FF2B5EF4-FFF2-40B4-BE49-F238E27FC236}">
                    <a16:creationId xmlns:a16="http://schemas.microsoft.com/office/drawing/2014/main" id="{FC70B76F-8DBE-4A3F-8B07-F0B7267F6A3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73550" y="1069469"/>
                <a:ext cx="6196899" cy="936104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9" name="TextBox 28">
            <a:extLst>
              <a:ext uri="{FF2B5EF4-FFF2-40B4-BE49-F238E27FC236}">
                <a16:creationId xmlns:a16="http://schemas.microsoft.com/office/drawing/2014/main" id="{016FD042-2684-47A2-823B-D3038810A656}"/>
              </a:ext>
            </a:extLst>
          </p:cNvPr>
          <p:cNvSpPr txBox="1"/>
          <p:nvPr/>
        </p:nvSpPr>
        <p:spPr>
          <a:xfrm>
            <a:off x="152934" y="5230017"/>
            <a:ext cx="914399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dirty="0">
                <a:cs typeface="Arial" panose="020B0604020202020204" pitchFamily="34" charset="0"/>
              </a:rPr>
              <a:t>Explain your thinking 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id="{329818C8-02AA-4F8D-B6EF-EBCE386887DE}"/>
              </a:ext>
            </a:extLst>
          </p:cNvPr>
          <p:cNvSpPr txBox="1"/>
          <p:nvPr/>
        </p:nvSpPr>
        <p:spPr>
          <a:xfrm>
            <a:off x="2564694" y="666983"/>
            <a:ext cx="432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b="1" dirty="0">
                <a:cs typeface="Arial" panose="020B0604020202020204" pitchFamily="34" charset="0"/>
              </a:rPr>
              <a:t>Practice activity</a:t>
            </a:r>
          </a:p>
        </p:txBody>
      </p:sp>
    </p:spTree>
    <p:extLst>
      <p:ext uri="{BB962C8B-B14F-4D97-AF65-F5344CB8AC3E}">
        <p14:creationId xmlns:p14="http://schemas.microsoft.com/office/powerpoint/2010/main" val="142184792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solidFill>
                  <a:srgbClr val="00628C"/>
                </a:solidFill>
              </a:rPr>
              <a:t> </a:t>
            </a:r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93717A66-A913-4DEA-B9E0-1E8413B8617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026B60DA-B402-4086-A6BD-24E067256501}"/>
              </a:ext>
            </a:extLst>
          </p:cNvPr>
          <p:cNvSpPr/>
          <p:nvPr/>
        </p:nvSpPr>
        <p:spPr>
          <a:xfrm>
            <a:off x="365794" y="5468008"/>
            <a:ext cx="1296299" cy="75927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1A81549D-D151-482B-AA93-8482FFD1F751}"/>
              </a:ext>
            </a:extLst>
          </p:cNvPr>
          <p:cNvSpPr/>
          <p:nvPr/>
        </p:nvSpPr>
        <p:spPr>
          <a:xfrm>
            <a:off x="5523433" y="5941776"/>
            <a:ext cx="311622" cy="23859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8" name="Object 27">
                <a:extLst>
                  <a:ext uri="{FF2B5EF4-FFF2-40B4-BE49-F238E27FC236}">
                    <a16:creationId xmlns:a16="http://schemas.microsoft.com/office/drawing/2014/main" id="{60E4A1E3-EFCF-4088-9020-B90409CE84D3}"/>
                  </a:ext>
                </a:extLst>
              </p:cNvPr>
              <p:cNvSpPr txBox="1"/>
              <p:nvPr/>
            </p:nvSpPr>
            <p:spPr>
              <a:xfrm>
                <a:off x="686291" y="962138"/>
                <a:ext cx="7416823" cy="1630825"/>
              </a:xfrm>
              <a:prstGeom prst="rect">
                <a:avLst/>
              </a:prstGeom>
            </p:spPr>
            <p:txBody>
              <a:bodyPr>
                <a:normAutofit/>
              </a:bodyPr>
              <a:lstStyle/>
              <a:p>
                <a:pPr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m:rPr>
                          <m:nor/>
                        </m:rPr>
                        <a:rPr lang="en-GB" sz="2400" b="0" i="0" smtClean="0">
                          <a:solidFill>
                            <a:srgbClr val="000000"/>
                          </a:solidFill>
                          <a:cs typeface="Arial" panose="020B0604020202020204" pitchFamily="34" charset="0"/>
                        </a:rPr>
                        <m:t>Use</m:t>
                      </m:r>
                      <m:r>
                        <m:rPr>
                          <m:nor/>
                        </m:rPr>
                        <a:rPr lang="en-GB" sz="2400" b="0" i="0" smtClean="0">
                          <a:solidFill>
                            <a:srgbClr val="000000"/>
                          </a:solidFill>
                          <a:cs typeface="Arial" panose="020B060402020202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400" b="0" i="0" smtClean="0">
                          <a:solidFill>
                            <a:srgbClr val="000000"/>
                          </a:solidFill>
                          <a:cs typeface="Arial" panose="020B0604020202020204" pitchFamily="34" charset="0"/>
                        </a:rPr>
                        <m:t>objects</m:t>
                      </m:r>
                      <m:r>
                        <m:rPr>
                          <m:nor/>
                        </m:rPr>
                        <a:rPr lang="en-GB" sz="2400" b="0" i="0" smtClean="0">
                          <a:solidFill>
                            <a:srgbClr val="000000"/>
                          </a:solidFill>
                          <a:cs typeface="Arial" panose="020B060402020202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400" b="0" i="0" smtClean="0">
                          <a:solidFill>
                            <a:srgbClr val="000000"/>
                          </a:solidFill>
                          <a:cs typeface="Arial" panose="020B0604020202020204" pitchFamily="34" charset="0"/>
                        </a:rPr>
                        <m:t>around</m:t>
                      </m:r>
                      <m:r>
                        <m:rPr>
                          <m:nor/>
                        </m:rPr>
                        <a:rPr lang="en-GB" sz="2400" b="0" i="0" smtClean="0">
                          <a:solidFill>
                            <a:srgbClr val="000000"/>
                          </a:solidFill>
                          <a:cs typeface="Arial" panose="020B060402020202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400" b="0" i="0" smtClean="0">
                          <a:solidFill>
                            <a:srgbClr val="000000"/>
                          </a:solidFill>
                          <a:cs typeface="Arial" panose="020B0604020202020204" pitchFamily="34" charset="0"/>
                        </a:rPr>
                        <m:t>your</m:t>
                      </m:r>
                      <m:r>
                        <m:rPr>
                          <m:nor/>
                        </m:rPr>
                        <a:rPr lang="en-GB" sz="2400" b="0" i="0" smtClean="0">
                          <a:solidFill>
                            <a:srgbClr val="000000"/>
                          </a:solidFill>
                          <a:cs typeface="Arial" panose="020B060402020202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400" b="0" i="0" smtClean="0">
                          <a:solidFill>
                            <a:srgbClr val="000000"/>
                          </a:solidFill>
                          <a:cs typeface="Arial" panose="020B0604020202020204" pitchFamily="34" charset="0"/>
                        </a:rPr>
                        <m:t>house</m:t>
                      </m:r>
                      <m:r>
                        <m:rPr>
                          <m:nor/>
                        </m:rPr>
                        <a:rPr lang="en-GB" sz="2400" b="0" i="0" smtClean="0">
                          <a:solidFill>
                            <a:srgbClr val="000000"/>
                          </a:solidFill>
                          <a:cs typeface="Arial" panose="020B060402020202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400" b="0" i="0" smtClean="0">
                          <a:solidFill>
                            <a:srgbClr val="000000"/>
                          </a:solidFill>
                          <a:cs typeface="Arial" panose="020B0604020202020204" pitchFamily="34" charset="0"/>
                        </a:rPr>
                        <m:t>to</m:t>
                      </m:r>
                      <m:r>
                        <m:rPr>
                          <m:nor/>
                        </m:rPr>
                        <a:rPr lang="en-GB" sz="2400" b="0" i="0" smtClean="0">
                          <a:solidFill>
                            <a:srgbClr val="000000"/>
                          </a:solidFill>
                          <a:cs typeface="Arial" panose="020B0604020202020204" pitchFamily="34" charset="0"/>
                        </a:rPr>
                        <m:t> </m:t>
                      </m:r>
                      <m:r>
                        <m:rPr>
                          <m:nor/>
                        </m:rPr>
                        <a:rPr lang="en-GB" sz="2400" b="0" i="0" smtClean="0">
                          <a:solidFill>
                            <a:srgbClr val="000000"/>
                          </a:solidFill>
                          <a:cs typeface="Arial" panose="020B0604020202020204" pitchFamily="34" charset="0"/>
                        </a:rPr>
                        <m:t>represent</m:t>
                      </m:r>
                      <m:f>
                        <m:fPr>
                          <m:ctrlPr>
                            <a:rPr lang="en-GB" sz="2400" i="1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 sz="2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sz="2400" b="0" i="1" smtClean="0">
                              <a:solidFill>
                                <a:srgbClr val="000000"/>
                              </a:solidFill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m:rPr>
                          <m:nor/>
                        </m:rPr>
                        <a:rPr lang="en-GB" sz="2400" b="0" i="0" smtClean="0">
                          <a:solidFill>
                            <a:srgbClr val="000000"/>
                          </a:solidFill>
                          <a:cs typeface="Arial" panose="020B0604020202020204" pitchFamily="34" charset="0"/>
                        </a:rPr>
                        <m:t>.</m:t>
                      </m:r>
                    </m:oMath>
                  </m:oMathPara>
                </a14:m>
                <a:endParaRPr lang="en-GB" sz="2400" dirty="0">
                  <a:cs typeface="Arial" panose="020B0604020202020204" pitchFamily="34" charset="0"/>
                </a:endParaRPr>
              </a:p>
            </p:txBody>
          </p:sp>
        </mc:Choice>
        <mc:Fallback xmlns="">
          <p:sp>
            <p:nvSpPr>
              <p:cNvPr id="18" name="Object 27">
                <a:extLst>
                  <a:ext uri="{FF2B5EF4-FFF2-40B4-BE49-F238E27FC236}">
                    <a16:creationId xmlns:a16="http://schemas.microsoft.com/office/drawing/2014/main" id="{60E4A1E3-EFCF-4088-9020-B90409CE84D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6291" y="962138"/>
                <a:ext cx="7416823" cy="1630825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9" name="Picture 8">
            <a:extLst>
              <a:ext uri="{FF2B5EF4-FFF2-40B4-BE49-F238E27FC236}">
                <a16:creationId xmlns:a16="http://schemas.microsoft.com/office/drawing/2014/main" id="{B37BD600-A1AB-44BF-B8C1-B7051AD8057C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34" t="29137" r="2367" b="1723"/>
          <a:stretch/>
        </p:blipFill>
        <p:spPr>
          <a:xfrm>
            <a:off x="686291" y="4265038"/>
            <a:ext cx="4973996" cy="2068938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9D6C6495-0804-434C-9EBC-09D77B7B62B1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1414" t="9847" r="12988" b="5513"/>
          <a:stretch/>
        </p:blipFill>
        <p:spPr>
          <a:xfrm>
            <a:off x="674550" y="1812191"/>
            <a:ext cx="3387764" cy="214058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:a16="http://schemas.microsoft.com/office/drawing/2014/main" id="{F67461E1-F0BF-4E54-8558-978EBB3BBDF3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989" r="10104"/>
          <a:stretch/>
        </p:blipFill>
        <p:spPr>
          <a:xfrm>
            <a:off x="4594644" y="1812191"/>
            <a:ext cx="3024337" cy="2102659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A729431F-62DE-4B15-B916-977661EFA25C}"/>
              </a:ext>
            </a:extLst>
          </p:cNvPr>
          <p:cNvSpPr txBox="1"/>
          <p:nvPr/>
        </p:nvSpPr>
        <p:spPr>
          <a:xfrm>
            <a:off x="2564694" y="666983"/>
            <a:ext cx="43204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GB" sz="2400" b="1" dirty="0"/>
              <a:t>Practice activity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87599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7.8|7.2|14.1|3.4|15.3|2.5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|3.8|4.2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8.5|15|2.5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6.2|14.8|4.9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67.1|12.9|17.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0.8|23.1|11.8|16.6|30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8.3|14.5|16.8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LongProperties xmlns="http://schemas.microsoft.com/office/2006/metadata/longProperties"/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4614D725-2C21-4C66-9CD4-8D38560013A8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85CA48D5-CF87-4E62-9CFA-B8134F07C6D3}">
  <ds:schemaRefs>
    <ds:schemaRef ds:uri="http://schemas.microsoft.com/office/2006/metadata/longProperties"/>
  </ds:schemaRefs>
</ds:datastoreItem>
</file>

<file path=customXml/itemProps3.xml><?xml version="1.0" encoding="utf-8"?>
<ds:datastoreItem xmlns:ds="http://schemas.openxmlformats.org/officeDocument/2006/customXml" ds:itemID="{6155C214-5A28-4C5C-8C23-199BD46CA2C9}"/>
</file>

<file path=customXml/itemProps4.xml><?xml version="1.0" encoding="utf-8"?>
<ds:datastoreItem xmlns:ds="http://schemas.openxmlformats.org/officeDocument/2006/customXml" ds:itemID="{B1B18B3D-5C68-4030-BEF3-6F927E24DA37}">
  <ds:schemaRefs>
    <ds:schemaRef ds:uri="http://purl.org/dc/terms/"/>
    <ds:schemaRef ds:uri="http://schemas.openxmlformats.org/package/2006/metadata/core-properties"/>
    <ds:schemaRef ds:uri="http://purl.org/dc/dcmitype/"/>
    <ds:schemaRef ds:uri="http://schemas.microsoft.com/office/infopath/2007/PartnerControls"/>
    <ds:schemaRef ds:uri="http://purl.org/dc/elements/1.1/"/>
    <ds:schemaRef ds:uri="http://schemas.microsoft.com/office/2006/metadata/properties"/>
    <ds:schemaRef ds:uri="http://schemas.microsoft.com/office/2006/documentManagement/types"/>
    <ds:schemaRef ds:uri="f004d93e-66bb-47c0-8e11-8928414d89ba"/>
    <ds:schemaRef ds:uri="http://www.w3.org/XML/1998/namespace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3005</TotalTime>
  <Words>186</Words>
  <Application>Microsoft Office PowerPoint</Application>
  <PresentationFormat>On-screen Show (4:3)</PresentationFormat>
  <Paragraphs>50</Paragraphs>
  <Slides>10</Slides>
  <Notes>8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7" baseType="lpstr">
      <vt:lpstr>Arial</vt:lpstr>
      <vt:lpstr>Calibri</vt:lpstr>
      <vt:lpstr>Calibri Light</vt:lpstr>
      <vt:lpstr>Cambria Math</vt:lpstr>
      <vt:lpstr>Myriad Pro</vt:lpstr>
      <vt:lpstr>Open Sans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Stephen Peto</dc:creator>
  <cp:lastModifiedBy>Andrew Young</cp:lastModifiedBy>
  <cp:revision>136</cp:revision>
  <dcterms:created xsi:type="dcterms:W3CDTF">2008-01-11T09:41:35Z</dcterms:created>
  <dcterms:modified xsi:type="dcterms:W3CDTF">2020-08-26T15:25:35Z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Editor">
    <vt:lpwstr>Natasha Chippendale</vt:lpwstr>
  </property>
  <property fmtid="{D5CDD505-2E9C-101B-9397-08002B2CF9AE}" pid="3" name="display_urn:schemas-microsoft-com:office:office#Author">
    <vt:lpwstr>Natasha Chippendale</vt:lpwstr>
  </property>
  <property fmtid="{D5CDD505-2E9C-101B-9397-08002B2CF9AE}" pid="4" name="Order">
    <vt:lpwstr>148500.000000000</vt:lpwstr>
  </property>
  <property fmtid="{D5CDD505-2E9C-101B-9397-08002B2CF9AE}" pid="5" name="ContentTypeId">
    <vt:lpwstr>0x010100E66C4E9411A2B847AB3A2FDDFBD5392E</vt:lpwstr>
  </property>
</Properties>
</file>