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93" r:id="rId2"/>
  </p:sldMasterIdLst>
  <p:notesMasterIdLst>
    <p:notesMasterId r:id="rId19"/>
  </p:notesMasterIdLst>
  <p:sldIdLst>
    <p:sldId id="257" r:id="rId3"/>
    <p:sldId id="373" r:id="rId4"/>
    <p:sldId id="334" r:id="rId5"/>
    <p:sldId id="336" r:id="rId6"/>
    <p:sldId id="361" r:id="rId7"/>
    <p:sldId id="359" r:id="rId8"/>
    <p:sldId id="364" r:id="rId9"/>
    <p:sldId id="369" r:id="rId10"/>
    <p:sldId id="365" r:id="rId11"/>
    <p:sldId id="337" r:id="rId12"/>
    <p:sldId id="362" r:id="rId13"/>
    <p:sldId id="367" r:id="rId14"/>
    <p:sldId id="338" r:id="rId15"/>
    <p:sldId id="339" r:id="rId16"/>
    <p:sldId id="370" r:id="rId17"/>
    <p:sldId id="3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B86EB5-F05A-4440-BC98-FDBD00EC0B80}" v="5" dt="2020-08-26T14:59:25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1378" autoAdjust="0"/>
  </p:normalViewPr>
  <p:slideViewPr>
    <p:cSldViewPr snapToGrid="0">
      <p:cViewPr varScale="1">
        <p:scale>
          <a:sx n="59" d="100"/>
          <a:sy n="59" d="100"/>
        </p:scale>
        <p:origin x="11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Tyas" userId="e7a465ee-311c-4652-9cf7-4dcda1209825" providerId="ADAL" clId="{332CA9CD-2B01-49DB-ADA1-387742752ECA}"/>
    <pc:docChg chg="custSel addSld delSld modSld modMainMaster">
      <pc:chgData name="Stephanie Tyas" userId="e7a465ee-311c-4652-9cf7-4dcda1209825" providerId="ADAL" clId="{332CA9CD-2B01-49DB-ADA1-387742752ECA}" dt="2020-08-10T15:54:33.609" v="102"/>
      <pc:docMkLst>
        <pc:docMk/>
      </pc:docMkLst>
      <pc:sldChg chg="delSp modSp mod modTransition modClrScheme chgLayout modNotesTx">
        <pc:chgData name="Stephanie Tyas" userId="e7a465ee-311c-4652-9cf7-4dcda1209825" providerId="ADAL" clId="{332CA9CD-2B01-49DB-ADA1-387742752ECA}" dt="2020-08-10T15:54:33.609" v="102"/>
        <pc:sldMkLst>
          <pc:docMk/>
          <pc:sldMk cId="0" sldId="257"/>
        </pc:sldMkLst>
        <pc:spChg chg="del mod ord">
          <ac:chgData name="Stephanie Tyas" userId="e7a465ee-311c-4652-9cf7-4dcda1209825" providerId="ADAL" clId="{332CA9CD-2B01-49DB-ADA1-387742752ECA}" dt="2020-08-10T15:46:21.456" v="5" actId="478"/>
          <ac:spMkLst>
            <pc:docMk/>
            <pc:sldMk cId="0" sldId="257"/>
            <ac:spMk id="12290" creationId="{7CB2007B-5C79-4E64-B90D-0A5AD23791AC}"/>
          </ac:spMkLst>
        </pc:spChg>
        <pc:spChg chg="mod ord">
          <ac:chgData name="Stephanie Tyas" userId="e7a465ee-311c-4652-9cf7-4dcda1209825" providerId="ADAL" clId="{332CA9CD-2B01-49DB-ADA1-387742752ECA}" dt="2020-08-10T15:46:37.090" v="28" actId="255"/>
          <ac:spMkLst>
            <pc:docMk/>
            <pc:sldMk cId="0" sldId="257"/>
            <ac:spMk id="12291" creationId="{868050C9-2513-4A87-8959-BA8B2A86C217}"/>
          </ac:spMkLst>
        </pc:spChg>
      </pc:sldChg>
      <pc:sldChg chg="modSp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2070335884" sldId="334"/>
        </pc:sldMkLst>
        <pc:spChg chg="mod">
          <ac:chgData name="Stephanie Tyas" userId="e7a465ee-311c-4652-9cf7-4dcda1209825" providerId="ADAL" clId="{332CA9CD-2B01-49DB-ADA1-387742752ECA}" dt="2020-08-10T15:48:45.350" v="43" actId="255"/>
          <ac:spMkLst>
            <pc:docMk/>
            <pc:sldMk cId="2070335884" sldId="334"/>
            <ac:spMk id="3" creationId="{6DD19ADF-EBDE-4BAF-9BFD-32B63A407794}"/>
          </ac:spMkLst>
        </pc:spChg>
      </pc:sldChg>
      <pc:sldChg chg="del modNotesTx">
        <pc:chgData name="Stephanie Tyas" userId="e7a465ee-311c-4652-9cf7-4dcda1209825" providerId="ADAL" clId="{332CA9CD-2B01-49DB-ADA1-387742752ECA}" dt="2020-08-10T15:48:15.981" v="37" actId="47"/>
        <pc:sldMkLst>
          <pc:docMk/>
          <pc:sldMk cId="3929844594" sldId="335"/>
        </pc:sldMkLst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3645960848" sldId="336"/>
        </pc:sldMkLst>
        <pc:spChg chg="mod">
          <ac:chgData name="Stephanie Tyas" userId="e7a465ee-311c-4652-9cf7-4dcda1209825" providerId="ADAL" clId="{332CA9CD-2B01-49DB-ADA1-387742752ECA}" dt="2020-08-10T15:49:16.495" v="54" actId="1076"/>
          <ac:spMkLst>
            <pc:docMk/>
            <pc:sldMk cId="3645960848" sldId="336"/>
            <ac:spMk id="11" creationId="{60FA1B4C-B733-4F25-8E1A-D5235806AD0B}"/>
          </ac:spMkLst>
        </pc:spChg>
      </pc:sldChg>
      <pc:sldChg chg="modSp modTransition">
        <pc:chgData name="Stephanie Tyas" userId="e7a465ee-311c-4652-9cf7-4dcda1209825" providerId="ADAL" clId="{332CA9CD-2B01-49DB-ADA1-387742752ECA}" dt="2020-08-10T15:54:33.609" v="102"/>
        <pc:sldMkLst>
          <pc:docMk/>
          <pc:sldMk cId="609623568" sldId="337"/>
        </pc:sldMkLst>
        <pc:spChg chg="mod">
          <ac:chgData name="Stephanie Tyas" userId="e7a465ee-311c-4652-9cf7-4dcda1209825" providerId="ADAL" clId="{332CA9CD-2B01-49DB-ADA1-387742752ECA}" dt="2020-08-10T15:51:18.275" v="84" actId="403"/>
          <ac:spMkLst>
            <pc:docMk/>
            <pc:sldMk cId="609623568" sldId="337"/>
            <ac:spMk id="3" creationId="{FC381B90-4DE3-467F-BBA6-EDA4E8CF8818}"/>
          </ac:spMkLst>
        </pc:spChg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524234546" sldId="338"/>
        </pc:sldMkLst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209147295" sldId="339"/>
        </pc:sldMkLst>
        <pc:spChg chg="mod">
          <ac:chgData name="Stephanie Tyas" userId="e7a465ee-311c-4652-9cf7-4dcda1209825" providerId="ADAL" clId="{332CA9CD-2B01-49DB-ADA1-387742752ECA}" dt="2020-08-10T15:51:47.066" v="90" actId="2711"/>
          <ac:spMkLst>
            <pc:docMk/>
            <pc:sldMk cId="209147295" sldId="339"/>
            <ac:spMk id="17" creationId="{5160498D-6EB8-4E99-B824-2DF4DCAB549F}"/>
          </ac:spMkLst>
        </pc:spChg>
      </pc:sldChg>
      <pc:sldChg chg="del modNotesTx">
        <pc:chgData name="Stephanie Tyas" userId="e7a465ee-311c-4652-9cf7-4dcda1209825" providerId="ADAL" clId="{332CA9CD-2B01-49DB-ADA1-387742752ECA}" dt="2020-08-10T15:48:23.915" v="39" actId="47"/>
        <pc:sldMkLst>
          <pc:docMk/>
          <pc:sldMk cId="3159776383" sldId="357"/>
        </pc:sldMkLst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3198082440" sldId="359"/>
        </pc:sldMkLst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2525022740" sldId="361"/>
        </pc:sldMkLst>
        <pc:spChg chg="mod">
          <ac:chgData name="Stephanie Tyas" userId="e7a465ee-311c-4652-9cf7-4dcda1209825" providerId="ADAL" clId="{332CA9CD-2B01-49DB-ADA1-387742752ECA}" dt="2020-08-10T15:49:37.822" v="62" actId="14100"/>
          <ac:spMkLst>
            <pc:docMk/>
            <pc:sldMk cId="2525022740" sldId="361"/>
            <ac:spMk id="11" creationId="{62A6DB99-0E64-40C4-B81D-221987956889}"/>
          </ac:spMkLst>
        </pc:spChg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3570800275" sldId="362"/>
        </pc:sldMkLst>
      </pc:sldChg>
      <pc:sldChg chg="del modNotesTx">
        <pc:chgData name="Stephanie Tyas" userId="e7a465ee-311c-4652-9cf7-4dcda1209825" providerId="ADAL" clId="{332CA9CD-2B01-49DB-ADA1-387742752ECA}" dt="2020-08-10T15:50:03.509" v="65" actId="47"/>
        <pc:sldMkLst>
          <pc:docMk/>
          <pc:sldMk cId="957605140" sldId="363"/>
        </pc:sldMkLst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583543711" sldId="364"/>
        </pc:sldMkLst>
        <pc:spChg chg="mod">
          <ac:chgData name="Stephanie Tyas" userId="e7a465ee-311c-4652-9cf7-4dcda1209825" providerId="ADAL" clId="{332CA9CD-2B01-49DB-ADA1-387742752ECA}" dt="2020-08-10T15:50:34.553" v="73" actId="1076"/>
          <ac:spMkLst>
            <pc:docMk/>
            <pc:sldMk cId="583543711" sldId="364"/>
            <ac:spMk id="11" creationId="{62A6DB99-0E64-40C4-B81D-221987956889}"/>
          </ac:spMkLst>
        </pc:spChg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3820292421" sldId="365"/>
        </pc:sldMkLst>
        <pc:spChg chg="mod">
          <ac:chgData name="Stephanie Tyas" userId="e7a465ee-311c-4652-9cf7-4dcda1209825" providerId="ADAL" clId="{332CA9CD-2B01-49DB-ADA1-387742752ECA}" dt="2020-08-10T15:51:09.002" v="79" actId="14100"/>
          <ac:spMkLst>
            <pc:docMk/>
            <pc:sldMk cId="3820292421" sldId="365"/>
            <ac:spMk id="3" creationId="{3F62DAC2-FEBD-4099-B441-443CB6FA5409}"/>
          </ac:spMkLst>
        </pc:spChg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1466018703" sldId="367"/>
        </pc:sldMkLst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792253993" sldId="369"/>
        </pc:sldMkLst>
      </pc:sldChg>
      <pc:sldChg chg="modSp mod 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1460401903" sldId="370"/>
        </pc:sldMkLst>
        <pc:spChg chg="mod">
          <ac:chgData name="Stephanie Tyas" userId="e7a465ee-311c-4652-9cf7-4dcda1209825" providerId="ADAL" clId="{332CA9CD-2B01-49DB-ADA1-387742752ECA}" dt="2020-08-10T15:52:32.251" v="100" actId="1076"/>
          <ac:spMkLst>
            <pc:docMk/>
            <pc:sldMk cId="1460401903" sldId="370"/>
            <ac:spMk id="5" creationId="{EDE68D78-A913-4978-9FC9-ED8CAFEF16EF}"/>
          </ac:spMkLst>
        </pc:spChg>
      </pc:sldChg>
      <pc:sldChg chg="modTransition modNotesTx">
        <pc:chgData name="Stephanie Tyas" userId="e7a465ee-311c-4652-9cf7-4dcda1209825" providerId="ADAL" clId="{332CA9CD-2B01-49DB-ADA1-387742752ECA}" dt="2020-08-10T15:54:33.609" v="102"/>
        <pc:sldMkLst>
          <pc:docMk/>
          <pc:sldMk cId="1991387170" sldId="373"/>
        </pc:sldMkLst>
      </pc:sldChg>
      <pc:sldChg chg="del">
        <pc:chgData name="Stephanie Tyas" userId="e7a465ee-311c-4652-9cf7-4dcda1209825" providerId="ADAL" clId="{332CA9CD-2B01-49DB-ADA1-387742752ECA}" dt="2020-08-10T15:51:26.307" v="85" actId="47"/>
        <pc:sldMkLst>
          <pc:docMk/>
          <pc:sldMk cId="3321496471" sldId="374"/>
        </pc:sldMkLst>
      </pc:sldChg>
      <pc:sldChg chg="addSp delSp modSp new mod modTransition modClrScheme chgLayout">
        <pc:chgData name="Stephanie Tyas" userId="e7a465ee-311c-4652-9cf7-4dcda1209825" providerId="ADAL" clId="{332CA9CD-2B01-49DB-ADA1-387742752ECA}" dt="2020-08-10T15:54:33.609" v="102"/>
        <pc:sldMkLst>
          <pc:docMk/>
          <pc:sldMk cId="1099454017" sldId="375"/>
        </pc:sldMkLst>
        <pc:spChg chg="del mod ord">
          <ac:chgData name="Stephanie Tyas" userId="e7a465ee-311c-4652-9cf7-4dcda1209825" providerId="ADAL" clId="{332CA9CD-2B01-49DB-ADA1-387742752ECA}" dt="2020-08-10T15:46:47.767" v="30" actId="700"/>
          <ac:spMkLst>
            <pc:docMk/>
            <pc:sldMk cId="1099454017" sldId="375"/>
            <ac:spMk id="2" creationId="{0E4EEBC2-6CC8-43C9-BA01-94E127776A65}"/>
          </ac:spMkLst>
        </pc:spChg>
        <pc:spChg chg="add mod ord">
          <ac:chgData name="Stephanie Tyas" userId="e7a465ee-311c-4652-9cf7-4dcda1209825" providerId="ADAL" clId="{332CA9CD-2B01-49DB-ADA1-387742752ECA}" dt="2020-08-10T15:46:47.767" v="30" actId="700"/>
          <ac:spMkLst>
            <pc:docMk/>
            <pc:sldMk cId="1099454017" sldId="375"/>
            <ac:spMk id="3" creationId="{78797C87-259E-4548-9DFD-573CD89E372C}"/>
          </ac:spMkLst>
        </pc:spChg>
      </pc:sldChg>
      <pc:sldMasterChg chg="modSldLayout">
        <pc:chgData name="Stephanie Tyas" userId="e7a465ee-311c-4652-9cf7-4dcda1209825" providerId="ADAL" clId="{332CA9CD-2B01-49DB-ADA1-387742752ECA}" dt="2020-08-10T15:46:59.916" v="31" actId="20577"/>
        <pc:sldMasterMkLst>
          <pc:docMk/>
          <pc:sldMasterMk cId="3456200521" sldId="2147483675"/>
        </pc:sldMasterMkLst>
        <pc:sldLayoutChg chg="modSp mod">
          <pc:chgData name="Stephanie Tyas" userId="e7a465ee-311c-4652-9cf7-4dcda1209825" providerId="ADAL" clId="{332CA9CD-2B01-49DB-ADA1-387742752ECA}" dt="2020-08-10T15:46:59.916" v="31" actId="20577"/>
          <pc:sldLayoutMkLst>
            <pc:docMk/>
            <pc:sldMasterMk cId="3456200521" sldId="2147483675"/>
            <pc:sldLayoutMk cId="1565913588" sldId="2147483686"/>
          </pc:sldLayoutMkLst>
          <pc:spChg chg="mod">
            <ac:chgData name="Stephanie Tyas" userId="e7a465ee-311c-4652-9cf7-4dcda1209825" providerId="ADAL" clId="{332CA9CD-2B01-49DB-ADA1-387742752ECA}" dt="2020-08-10T15:46:59.916" v="31" actId="20577"/>
            <ac:spMkLst>
              <pc:docMk/>
              <pc:sldMasterMk cId="3456200521" sldId="2147483675"/>
              <pc:sldLayoutMk cId="1565913588" sldId="2147483686"/>
              <ac:spMk id="5" creationId="{00000000-0000-0000-0000-000000000000}"/>
            </ac:spMkLst>
          </pc:spChg>
        </pc:sldLayoutChg>
      </pc:sldMasterChg>
      <pc:sldMasterChg chg="modSldLayout">
        <pc:chgData name="Stephanie Tyas" userId="e7a465ee-311c-4652-9cf7-4dcda1209825" providerId="ADAL" clId="{332CA9CD-2B01-49DB-ADA1-387742752ECA}" dt="2020-08-10T15:46:05.464" v="2" actId="20577"/>
        <pc:sldMasterMkLst>
          <pc:docMk/>
          <pc:sldMasterMk cId="3632854891" sldId="2147483687"/>
        </pc:sldMasterMkLst>
        <pc:sldLayoutChg chg="modSp mod">
          <pc:chgData name="Stephanie Tyas" userId="e7a465ee-311c-4652-9cf7-4dcda1209825" providerId="ADAL" clId="{332CA9CD-2B01-49DB-ADA1-387742752ECA}" dt="2020-08-10T15:46:05.464" v="2" actId="20577"/>
          <pc:sldLayoutMkLst>
            <pc:docMk/>
            <pc:sldMasterMk cId="3632854891" sldId="2147483687"/>
            <pc:sldLayoutMk cId="990502289" sldId="2147483688"/>
          </pc:sldLayoutMkLst>
          <pc:spChg chg="mod">
            <ac:chgData name="Stephanie Tyas" userId="e7a465ee-311c-4652-9cf7-4dcda1209825" providerId="ADAL" clId="{332CA9CD-2B01-49DB-ADA1-387742752ECA}" dt="2020-08-10T15:46:05.464" v="2" actId="20577"/>
            <ac:spMkLst>
              <pc:docMk/>
              <pc:sldMasterMk cId="3632854891" sldId="2147483687"/>
              <pc:sldLayoutMk cId="990502289" sldId="2147483688"/>
              <ac:spMk id="44037" creationId="{00000000-0000-0000-0000-000000000000}"/>
            </ac:spMkLst>
          </pc:spChg>
        </pc:sldLayoutChg>
        <pc:sldLayoutChg chg="modSp mod">
          <pc:chgData name="Stephanie Tyas" userId="e7a465ee-311c-4652-9cf7-4dcda1209825" providerId="ADAL" clId="{332CA9CD-2B01-49DB-ADA1-387742752ECA}" dt="2020-08-10T15:45:54.606" v="1" actId="2711"/>
          <pc:sldLayoutMkLst>
            <pc:docMk/>
            <pc:sldMasterMk cId="3632854891" sldId="2147483687"/>
            <pc:sldLayoutMk cId="3327274323" sldId="2147483690"/>
          </pc:sldLayoutMkLst>
          <pc:spChg chg="mod">
            <ac:chgData name="Stephanie Tyas" userId="e7a465ee-311c-4652-9cf7-4dcda1209825" providerId="ADAL" clId="{332CA9CD-2B01-49DB-ADA1-387742752ECA}" dt="2020-08-10T15:45:54.606" v="1" actId="2711"/>
            <ac:spMkLst>
              <pc:docMk/>
              <pc:sldMasterMk cId="3632854891" sldId="2147483687"/>
              <pc:sldLayoutMk cId="3327274323" sldId="2147483690"/>
              <ac:spMk id="5" creationId="{9A1D5FAB-92D0-4B75-9849-67CDAA9DC3B8}"/>
            </ac:spMkLst>
          </pc:spChg>
        </pc:sldLayoutChg>
      </pc:sldMasterChg>
    </pc:docChg>
  </pc:docChgLst>
  <pc:docChgLst>
    <pc:chgData name="Andrew Young" userId="3d7dab09-352b-4858-b937-4a4f8b94e613" providerId="ADAL" clId="{18B86EB5-F05A-4440-BC98-FDBD00EC0B80}"/>
    <pc:docChg chg="custSel modSld">
      <pc:chgData name="Andrew Young" userId="3d7dab09-352b-4858-b937-4a4f8b94e613" providerId="ADAL" clId="{18B86EB5-F05A-4440-BC98-FDBD00EC0B80}" dt="2020-08-26T14:59:25.232" v="7" actId="207"/>
      <pc:docMkLst>
        <pc:docMk/>
      </pc:docMkLst>
      <pc:sldChg chg="modSp">
        <pc:chgData name="Andrew Young" userId="3d7dab09-352b-4858-b937-4a4f8b94e613" providerId="ADAL" clId="{18B86EB5-F05A-4440-BC98-FDBD00EC0B80}" dt="2020-08-26T14:58:05.344" v="2" actId="20577"/>
        <pc:sldMkLst>
          <pc:docMk/>
          <pc:sldMk cId="2070335884" sldId="334"/>
        </pc:sldMkLst>
        <pc:spChg chg="mod">
          <ac:chgData name="Andrew Young" userId="3d7dab09-352b-4858-b937-4a4f8b94e613" providerId="ADAL" clId="{18B86EB5-F05A-4440-BC98-FDBD00EC0B80}" dt="2020-08-26T14:58:05.344" v="2" actId="20577"/>
          <ac:spMkLst>
            <pc:docMk/>
            <pc:sldMk cId="2070335884" sldId="334"/>
            <ac:spMk id="3" creationId="{6DD19ADF-EBDE-4BAF-9BFD-32B63A407794}"/>
          </ac:spMkLst>
        </pc:spChg>
      </pc:sldChg>
      <pc:sldChg chg="modSp">
        <pc:chgData name="Andrew Young" userId="3d7dab09-352b-4858-b937-4a4f8b94e613" providerId="ADAL" clId="{18B86EB5-F05A-4440-BC98-FDBD00EC0B80}" dt="2020-08-26T14:58:23.650" v="3" actId="20577"/>
        <pc:sldMkLst>
          <pc:docMk/>
          <pc:sldMk cId="3198082440" sldId="359"/>
        </pc:sldMkLst>
        <pc:spChg chg="mod">
          <ac:chgData name="Andrew Young" userId="3d7dab09-352b-4858-b937-4a4f8b94e613" providerId="ADAL" clId="{18B86EB5-F05A-4440-BC98-FDBD00EC0B80}" dt="2020-08-26T14:58:23.650" v="3" actId="20577"/>
          <ac:spMkLst>
            <pc:docMk/>
            <pc:sldMk cId="3198082440" sldId="359"/>
            <ac:spMk id="3" creationId="{1C9E2675-837D-4416-8ECB-9E85982BEC22}"/>
          </ac:spMkLst>
        </pc:spChg>
      </pc:sldChg>
      <pc:sldChg chg="modSp mod">
        <pc:chgData name="Andrew Young" userId="3d7dab09-352b-4858-b937-4a4f8b94e613" providerId="ADAL" clId="{18B86EB5-F05A-4440-BC98-FDBD00EC0B80}" dt="2020-08-26T14:58:48.570" v="4" actId="20577"/>
        <pc:sldMkLst>
          <pc:docMk/>
          <pc:sldMk cId="3820292421" sldId="365"/>
        </pc:sldMkLst>
        <pc:spChg chg="mod">
          <ac:chgData name="Andrew Young" userId="3d7dab09-352b-4858-b937-4a4f8b94e613" providerId="ADAL" clId="{18B86EB5-F05A-4440-BC98-FDBD00EC0B80}" dt="2020-08-26T14:58:48.570" v="4" actId="20577"/>
          <ac:spMkLst>
            <pc:docMk/>
            <pc:sldMk cId="3820292421" sldId="365"/>
            <ac:spMk id="3" creationId="{3F62DAC2-FEBD-4099-B441-443CB6FA5409}"/>
          </ac:spMkLst>
        </pc:spChg>
      </pc:sldChg>
      <pc:sldChg chg="modSp mod">
        <pc:chgData name="Andrew Young" userId="3d7dab09-352b-4858-b937-4a4f8b94e613" providerId="ADAL" clId="{18B86EB5-F05A-4440-BC98-FDBD00EC0B80}" dt="2020-08-26T14:59:25.232" v="7" actId="207"/>
        <pc:sldMkLst>
          <pc:docMk/>
          <pc:sldMk cId="1099454017" sldId="375"/>
        </pc:sldMkLst>
        <pc:spChg chg="mod">
          <ac:chgData name="Andrew Young" userId="3d7dab09-352b-4858-b937-4a4f8b94e613" providerId="ADAL" clId="{18B86EB5-F05A-4440-BC98-FDBD00EC0B80}" dt="2020-08-26T14:59:25.232" v="7" actId="207"/>
          <ac:spMkLst>
            <pc:docMk/>
            <pc:sldMk cId="1099454017" sldId="375"/>
            <ac:spMk id="2" creationId="{6E6D235C-A550-4E85-9605-7FB0D92C6E0F}"/>
          </ac:spMkLst>
        </pc:spChg>
      </pc:sldChg>
    </pc:docChg>
  </pc:docChgLst>
  <pc:docChgLst>
    <pc:chgData name="Stephanie Tyas" userId="e7a465ee-311c-4652-9cf7-4dcda1209825" providerId="ADAL" clId="{FDE6ADBE-A41F-4E90-BA32-02EFBA61A4FC}"/>
    <pc:docChg chg="undo custSel modSld modMainMaster">
      <pc:chgData name="Stephanie Tyas" userId="e7a465ee-311c-4652-9cf7-4dcda1209825" providerId="ADAL" clId="{FDE6ADBE-A41F-4E90-BA32-02EFBA61A4FC}" dt="2020-08-11T11:24:49.847" v="151" actId="20577"/>
      <pc:docMkLst>
        <pc:docMk/>
      </pc:docMkLst>
      <pc:sldChg chg="modSp mod modClrScheme chgLayout">
        <pc:chgData name="Stephanie Tyas" userId="e7a465ee-311c-4652-9cf7-4dcda1209825" providerId="ADAL" clId="{FDE6ADBE-A41F-4E90-BA32-02EFBA61A4FC}" dt="2020-08-11T11:05:46.818" v="150" actId="700"/>
        <pc:sldMkLst>
          <pc:docMk/>
          <pc:sldMk cId="0" sldId="257"/>
        </pc:sldMkLst>
        <pc:spChg chg="mod ord">
          <ac:chgData name="Stephanie Tyas" userId="e7a465ee-311c-4652-9cf7-4dcda1209825" providerId="ADAL" clId="{FDE6ADBE-A41F-4E90-BA32-02EFBA61A4FC}" dt="2020-08-11T11:05:46.818" v="150" actId="700"/>
          <ac:spMkLst>
            <pc:docMk/>
            <pc:sldMk cId="0" sldId="257"/>
            <ac:spMk id="12291" creationId="{868050C9-2513-4A87-8959-BA8B2A86C217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7:56.724" v="82" actId="255"/>
        <pc:sldMkLst>
          <pc:docMk/>
          <pc:sldMk cId="2070335884" sldId="334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70335884" sldId="334"/>
            <ac:spMk id="2" creationId="{4AA749DF-1E0C-4009-9A93-0A39780E27F1}"/>
          </ac:spMkLst>
        </pc:spChg>
        <pc:spChg chg="mod">
          <ac:chgData name="Stephanie Tyas" userId="e7a465ee-311c-4652-9cf7-4dcda1209825" providerId="ADAL" clId="{FDE6ADBE-A41F-4E90-BA32-02EFBA61A4FC}" dt="2020-08-11T10:57:56.724" v="82" actId="255"/>
          <ac:spMkLst>
            <pc:docMk/>
            <pc:sldMk cId="2070335884" sldId="334"/>
            <ac:spMk id="3" creationId="{6DD19ADF-EBDE-4BAF-9BFD-32B63A407794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70335884" sldId="334"/>
            <ac:spMk id="6" creationId="{45CE86A4-B7E5-4AAF-B361-255D27E3A8C9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70335884" sldId="334"/>
            <ac:spMk id="7" creationId="{9BFFB52C-9567-4C3C-99AB-640890F21A89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7:18.869" v="76" actId="2711"/>
        <pc:sldMkLst>
          <pc:docMk/>
          <pc:sldMk cId="3645960848" sldId="336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645960848" sldId="336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645960848" sldId="336"/>
            <ac:spMk id="3" creationId="{BF7C74C4-A2D6-496D-A34A-A14AAEA147A5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645960848" sldId="336"/>
            <ac:spMk id="4" creationId="{E0BA0696-EED4-4571-9D2E-9CE3661F950E}"/>
          </ac:spMkLst>
        </pc:spChg>
        <pc:spChg chg="mod">
          <ac:chgData name="Stephanie Tyas" userId="e7a465ee-311c-4652-9cf7-4dcda1209825" providerId="ADAL" clId="{FDE6ADBE-A41F-4E90-BA32-02EFBA61A4FC}" dt="2020-08-11T10:57:18.869" v="76" actId="2711"/>
          <ac:spMkLst>
            <pc:docMk/>
            <pc:sldMk cId="3645960848" sldId="336"/>
            <ac:spMk id="11" creationId="{60FA1B4C-B733-4F25-8E1A-D5235806AD0B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1:01:32.683" v="90" actId="20577"/>
        <pc:sldMkLst>
          <pc:docMk/>
          <pc:sldMk cId="609623568" sldId="337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609623568" sldId="337"/>
            <ac:spMk id="2" creationId="{00000000-0000-0000-0000-000000000000}"/>
          </ac:spMkLst>
        </pc:spChg>
        <pc:spChg chg="mod">
          <ac:chgData name="Stephanie Tyas" userId="e7a465ee-311c-4652-9cf7-4dcda1209825" providerId="ADAL" clId="{FDE6ADBE-A41F-4E90-BA32-02EFBA61A4FC}" dt="2020-08-11T11:01:32.683" v="90" actId="20577"/>
          <ac:spMkLst>
            <pc:docMk/>
            <pc:sldMk cId="609623568" sldId="337"/>
            <ac:spMk id="3" creationId="{FC381B90-4DE3-467F-BBA6-EDA4E8CF8818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609623568" sldId="337"/>
            <ac:spMk id="4" creationId="{682C771A-1B07-4CBD-80C9-1650BB3FC58C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609623568" sldId="337"/>
            <ac:spMk id="5" creationId="{185F1C6A-9AE2-4899-9F39-C3C3588E1B0E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6:21.583" v="57" actId="700"/>
        <pc:sldMkLst>
          <pc:docMk/>
          <pc:sldMk cId="524234546" sldId="338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24234546" sldId="338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24234546" sldId="338"/>
            <ac:spMk id="3" creationId="{96FB5A9F-1D75-408E-959C-4BE2F86A37B5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24234546" sldId="338"/>
            <ac:spMk id="5" creationId="{DB7C2512-950A-40AF-BAD5-BB530F66C9BF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1:04:37.793" v="149" actId="1076"/>
        <pc:sldMkLst>
          <pc:docMk/>
          <pc:sldMk cId="209147295" sldId="339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9147295" sldId="339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9147295" sldId="339"/>
            <ac:spMk id="3" creationId="{C3CFDFDB-E939-439B-8885-808A727BEFD9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09147295" sldId="339"/>
            <ac:spMk id="5" creationId="{580CF36A-0AF8-4FD5-9B87-5A823147B9F4}"/>
          </ac:spMkLst>
        </pc:spChg>
        <pc:spChg chg="mod">
          <ac:chgData name="Stephanie Tyas" userId="e7a465ee-311c-4652-9cf7-4dcda1209825" providerId="ADAL" clId="{FDE6ADBE-A41F-4E90-BA32-02EFBA61A4FC}" dt="2020-08-11T11:04:37.793" v="149" actId="1076"/>
          <ac:spMkLst>
            <pc:docMk/>
            <pc:sldMk cId="209147295" sldId="339"/>
            <ac:spMk id="9" creationId="{5DE192BD-4C10-4DE8-B12F-406EAF15BF5C}"/>
          </ac:spMkLst>
        </pc:spChg>
        <pc:spChg chg="mod">
          <ac:chgData name="Stephanie Tyas" userId="e7a465ee-311c-4652-9cf7-4dcda1209825" providerId="ADAL" clId="{FDE6ADBE-A41F-4E90-BA32-02EFBA61A4FC}" dt="2020-08-11T11:04:30.536" v="147" actId="1076"/>
          <ac:spMkLst>
            <pc:docMk/>
            <pc:sldMk cId="209147295" sldId="339"/>
            <ac:spMk id="17" creationId="{5160498D-6EB8-4E99-B824-2DF4DCAB549F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7:45.987" v="81" actId="2711"/>
        <pc:sldMkLst>
          <pc:docMk/>
          <pc:sldMk cId="3198082440" sldId="359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198082440" sldId="359"/>
            <ac:spMk id="2" creationId="{4AA749DF-1E0C-4009-9A93-0A39780E27F1}"/>
          </ac:spMkLst>
        </pc:spChg>
        <pc:spChg chg="mod">
          <ac:chgData name="Stephanie Tyas" userId="e7a465ee-311c-4652-9cf7-4dcda1209825" providerId="ADAL" clId="{FDE6ADBE-A41F-4E90-BA32-02EFBA61A4FC}" dt="2020-08-11T10:57:45.987" v="81" actId="2711"/>
          <ac:spMkLst>
            <pc:docMk/>
            <pc:sldMk cId="3198082440" sldId="359"/>
            <ac:spMk id="3" creationId="{1C9E2675-837D-4416-8ECB-9E85982BEC22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198082440" sldId="359"/>
            <ac:spMk id="4" creationId="{26A24432-B18A-4E62-A68C-624E2B5F7024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198082440" sldId="359"/>
            <ac:spMk id="5" creationId="{C8743F33-8F65-4746-B2CC-22C04E72660B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7:39.116" v="80" actId="2711"/>
        <pc:sldMkLst>
          <pc:docMk/>
          <pc:sldMk cId="2525022740" sldId="361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525022740" sldId="361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525022740" sldId="361"/>
            <ac:spMk id="3" creationId="{91D19AAA-BC0B-47F1-8809-A0193BE38D33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2525022740" sldId="361"/>
            <ac:spMk id="4" creationId="{44FBB28B-103E-42E0-9245-3B601D14C3CB}"/>
          </ac:spMkLst>
        </pc:spChg>
        <pc:spChg chg="mod">
          <ac:chgData name="Stephanie Tyas" userId="e7a465ee-311c-4652-9cf7-4dcda1209825" providerId="ADAL" clId="{FDE6ADBE-A41F-4E90-BA32-02EFBA61A4FC}" dt="2020-08-11T10:57:39.116" v="80" actId="2711"/>
          <ac:spMkLst>
            <pc:docMk/>
            <pc:sldMk cId="2525022740" sldId="361"/>
            <ac:spMk id="11" creationId="{62A6DB99-0E64-40C4-B81D-221987956889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6:21.583" v="57" actId="700"/>
        <pc:sldMkLst>
          <pc:docMk/>
          <pc:sldMk cId="3570800275" sldId="362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570800275" sldId="362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570800275" sldId="362"/>
            <ac:spMk id="8" creationId="{242624BD-8286-42F4-AB5B-C85E22837AC6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570800275" sldId="362"/>
            <ac:spMk id="9" creationId="{2F1B7291-EEB6-4661-BA54-AEFEA7230588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8:10.972" v="83" actId="2711"/>
        <pc:sldMkLst>
          <pc:docMk/>
          <pc:sldMk cId="583543711" sldId="364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83543711" sldId="364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83543711" sldId="364"/>
            <ac:spMk id="3" creationId="{B3120128-04E4-4602-B30B-F2415E7F923E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583543711" sldId="364"/>
            <ac:spMk id="4" creationId="{1DF37907-FE0B-4475-8AB7-9EBB555DF1BE}"/>
          </ac:spMkLst>
        </pc:spChg>
        <pc:spChg chg="mod">
          <ac:chgData name="Stephanie Tyas" userId="e7a465ee-311c-4652-9cf7-4dcda1209825" providerId="ADAL" clId="{FDE6ADBE-A41F-4E90-BA32-02EFBA61A4FC}" dt="2020-08-11T10:58:10.972" v="83" actId="2711"/>
          <ac:spMkLst>
            <pc:docMk/>
            <pc:sldMk cId="583543711" sldId="364"/>
            <ac:spMk id="11" creationId="{62A6DB99-0E64-40C4-B81D-221987956889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8:37.131" v="88" actId="6549"/>
        <pc:sldMkLst>
          <pc:docMk/>
          <pc:sldMk cId="3820292421" sldId="365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820292421" sldId="365"/>
            <ac:spMk id="2" creationId="{4AA749DF-1E0C-4009-9A93-0A39780E27F1}"/>
          </ac:spMkLst>
        </pc:spChg>
        <pc:spChg chg="mod">
          <ac:chgData name="Stephanie Tyas" userId="e7a465ee-311c-4652-9cf7-4dcda1209825" providerId="ADAL" clId="{FDE6ADBE-A41F-4E90-BA32-02EFBA61A4FC}" dt="2020-08-11T10:58:37.131" v="88" actId="6549"/>
          <ac:spMkLst>
            <pc:docMk/>
            <pc:sldMk cId="3820292421" sldId="365"/>
            <ac:spMk id="3" creationId="{3F62DAC2-FEBD-4099-B441-443CB6FA5409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820292421" sldId="365"/>
            <ac:spMk id="4" creationId="{B4D714A4-927E-42F5-8450-7865A1252BA4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3820292421" sldId="365"/>
            <ac:spMk id="5" creationId="{0F2F5C41-B413-4535-8069-9E000121FC30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6:21.583" v="57" actId="700"/>
        <pc:sldMkLst>
          <pc:docMk/>
          <pc:sldMk cId="1466018703" sldId="367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6018703" sldId="367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6018703" sldId="367"/>
            <ac:spMk id="12" creationId="{9B51071F-A141-4BEE-B55D-914222A552F6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6018703" sldId="367"/>
            <ac:spMk id="13" creationId="{9B70FF99-7CAE-4303-975F-96EB7C8A2EAF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1:04:04.304" v="142" actId="1076"/>
        <pc:sldMkLst>
          <pc:docMk/>
          <pc:sldMk cId="792253993" sldId="369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792253993" sldId="369"/>
            <ac:spMk id="2" creationId="{4AA749DF-1E0C-4009-9A93-0A39780E27F1}"/>
          </ac:spMkLst>
        </pc:spChg>
        <pc:spChg chg="mod">
          <ac:chgData name="Stephanie Tyas" userId="e7a465ee-311c-4652-9cf7-4dcda1209825" providerId="ADAL" clId="{FDE6ADBE-A41F-4E90-BA32-02EFBA61A4FC}" dt="2020-08-11T11:04:04.304" v="142" actId="1076"/>
          <ac:spMkLst>
            <pc:docMk/>
            <pc:sldMk cId="792253993" sldId="369"/>
            <ac:spMk id="3" creationId="{253E6A8E-C296-45D7-B5B7-1E0CA9FD4A22}"/>
          </ac:spMkLst>
        </pc:spChg>
        <pc:spChg chg="mod">
          <ac:chgData name="Stephanie Tyas" userId="e7a465ee-311c-4652-9cf7-4dcda1209825" providerId="ADAL" clId="{FDE6ADBE-A41F-4E90-BA32-02EFBA61A4FC}" dt="2020-08-11T11:03:58.705" v="141" actId="14100"/>
          <ac:spMkLst>
            <pc:docMk/>
            <pc:sldMk cId="792253993" sldId="369"/>
            <ac:spMk id="9" creationId="{A96CEDA2-31C7-4140-BC16-9CCD6F9CD644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792253993" sldId="369"/>
            <ac:spMk id="10" creationId="{C036B288-7860-45AD-B3D1-20A1C54D56E4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792253993" sldId="369"/>
            <ac:spMk id="11" creationId="{2C0136F0-0CCA-4DB9-8F3E-F0EE7A6B4FE0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1:03:23.190" v="132" actId="2711"/>
        <pc:sldMkLst>
          <pc:docMk/>
          <pc:sldMk cId="1460401903" sldId="370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0401903" sldId="370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0401903" sldId="370"/>
            <ac:spMk id="3" creationId="{1F39FD39-D4F7-4476-BBD3-3822974B6ED3}"/>
          </ac:spMkLst>
        </pc:spChg>
        <pc:spChg chg="mod">
          <ac:chgData name="Stephanie Tyas" userId="e7a465ee-311c-4652-9cf7-4dcda1209825" providerId="ADAL" clId="{FDE6ADBE-A41F-4E90-BA32-02EFBA61A4FC}" dt="2020-08-11T11:03:23.190" v="132" actId="2711"/>
          <ac:spMkLst>
            <pc:docMk/>
            <pc:sldMk cId="1460401903" sldId="370"/>
            <ac:spMk id="4" creationId="{BC3110DA-1FC4-4991-B39A-12A60FE3AB65}"/>
          </ac:spMkLst>
        </pc:spChg>
        <pc:spChg chg="mod">
          <ac:chgData name="Stephanie Tyas" userId="e7a465ee-311c-4652-9cf7-4dcda1209825" providerId="ADAL" clId="{FDE6ADBE-A41F-4E90-BA32-02EFBA61A4FC}" dt="2020-08-11T11:03:15.810" v="131" actId="207"/>
          <ac:spMkLst>
            <pc:docMk/>
            <pc:sldMk cId="1460401903" sldId="370"/>
            <ac:spMk id="5" creationId="{EDE68D78-A913-4978-9FC9-ED8CAFEF16EF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460401903" sldId="370"/>
            <ac:spMk id="13" creationId="{77322D2B-1A19-46E7-AB13-15DC2E089621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7:04.985" v="74" actId="2085"/>
        <pc:sldMkLst>
          <pc:docMk/>
          <pc:sldMk cId="1991387170" sldId="373"/>
        </pc:sldMkLst>
        <pc:spChg chg="del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991387170" sldId="373"/>
            <ac:spMk id="2" creationId="{4AA749DF-1E0C-4009-9A93-0A39780E27F1}"/>
          </ac:spMkLst>
        </pc:spChg>
        <pc:spChg chg="mod">
          <ac:chgData name="Stephanie Tyas" userId="e7a465ee-311c-4652-9cf7-4dcda1209825" providerId="ADAL" clId="{FDE6ADBE-A41F-4E90-BA32-02EFBA61A4FC}" dt="2020-08-11T10:57:04.985" v="74" actId="2085"/>
          <ac:spMkLst>
            <pc:docMk/>
            <pc:sldMk cId="1991387170" sldId="373"/>
            <ac:spMk id="3" creationId="{3B2E0B96-EA29-4412-9A7E-4A7C7F47F6C0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991387170" sldId="373"/>
            <ac:spMk id="4" creationId="{F5B0B65B-E5E9-416D-AFBE-91B221B4AC83}"/>
          </ac:spMkLst>
        </pc:spChg>
        <pc:spChg chg="add mod ord">
          <ac:chgData name="Stephanie Tyas" userId="e7a465ee-311c-4652-9cf7-4dcda1209825" providerId="ADAL" clId="{FDE6ADBE-A41F-4E90-BA32-02EFBA61A4FC}" dt="2020-08-11T10:56:21.583" v="57" actId="700"/>
          <ac:spMkLst>
            <pc:docMk/>
            <pc:sldMk cId="1991387170" sldId="373"/>
            <ac:spMk id="5" creationId="{8A62BB49-E8F5-42AD-A8F3-AE821A2F3B26}"/>
          </ac:spMkLst>
        </pc:spChg>
      </pc:sldChg>
      <pc:sldChg chg="addSp delSp modSp mod modClrScheme chgLayout">
        <pc:chgData name="Stephanie Tyas" userId="e7a465ee-311c-4652-9cf7-4dcda1209825" providerId="ADAL" clId="{FDE6ADBE-A41F-4E90-BA32-02EFBA61A4FC}" dt="2020-08-11T10:56:24.353" v="58" actId="700"/>
        <pc:sldMkLst>
          <pc:docMk/>
          <pc:sldMk cId="1099454017" sldId="375"/>
        </pc:sldMkLst>
        <pc:spChg chg="add mod ord">
          <ac:chgData name="Stephanie Tyas" userId="e7a465ee-311c-4652-9cf7-4dcda1209825" providerId="ADAL" clId="{FDE6ADBE-A41F-4E90-BA32-02EFBA61A4FC}" dt="2020-08-11T10:56:24.353" v="58" actId="700"/>
          <ac:spMkLst>
            <pc:docMk/>
            <pc:sldMk cId="1099454017" sldId="375"/>
            <ac:spMk id="2" creationId="{6E6D235C-A550-4E85-9605-7FB0D92C6E0F}"/>
          </ac:spMkLst>
        </pc:spChg>
        <pc:spChg chg="del mod ord">
          <ac:chgData name="Stephanie Tyas" userId="e7a465ee-311c-4652-9cf7-4dcda1209825" providerId="ADAL" clId="{FDE6ADBE-A41F-4E90-BA32-02EFBA61A4FC}" dt="2020-08-11T10:56:24.353" v="58" actId="700"/>
          <ac:spMkLst>
            <pc:docMk/>
            <pc:sldMk cId="1099454017" sldId="375"/>
            <ac:spMk id="3" creationId="{78797C87-259E-4548-9DFD-573CD89E372C}"/>
          </ac:spMkLst>
        </pc:spChg>
      </pc:sldChg>
      <pc:sldMasterChg chg="addSp delSp modSp">
        <pc:chgData name="Stephanie Tyas" userId="e7a465ee-311c-4652-9cf7-4dcda1209825" providerId="ADAL" clId="{FDE6ADBE-A41F-4E90-BA32-02EFBA61A4FC}" dt="2020-08-11T10:55:51.574" v="2"/>
        <pc:sldMasterMkLst>
          <pc:docMk/>
          <pc:sldMasterMk cId="3456200521" sldId="2147483675"/>
        </pc:sldMasterMkLst>
        <pc:spChg chg="add del mod">
          <ac:chgData name="Stephanie Tyas" userId="e7a465ee-311c-4652-9cf7-4dcda1209825" providerId="ADAL" clId="{FDE6ADBE-A41F-4E90-BA32-02EFBA61A4FC}" dt="2020-08-11T10:55:51.574" v="2"/>
          <ac:spMkLst>
            <pc:docMk/>
            <pc:sldMasterMk cId="3456200521" sldId="2147483675"/>
            <ac:spMk id="7" creationId="{27D72D25-F88E-402B-89DE-FBE1F55BEAF2}"/>
          </ac:spMkLst>
        </pc:spChg>
      </pc:sldMasterChg>
      <pc:sldMasterChg chg="modSldLayout">
        <pc:chgData name="Stephanie Tyas" userId="e7a465ee-311c-4652-9cf7-4dcda1209825" providerId="ADAL" clId="{FDE6ADBE-A41F-4E90-BA32-02EFBA61A4FC}" dt="2020-08-11T11:24:49.847" v="151" actId="20577"/>
        <pc:sldMasterMkLst>
          <pc:docMk/>
          <pc:sldMasterMk cId="2112866130" sldId="2147483693"/>
        </pc:sldMasterMkLst>
        <pc:sldLayoutChg chg="modSp mod">
          <pc:chgData name="Stephanie Tyas" userId="e7a465ee-311c-4652-9cf7-4dcda1209825" providerId="ADAL" clId="{FDE6ADBE-A41F-4E90-BA32-02EFBA61A4FC}" dt="2020-08-11T11:24:49.847" v="151" actId="20577"/>
          <pc:sldLayoutMkLst>
            <pc:docMk/>
            <pc:sldMasterMk cId="2112866130" sldId="2147483693"/>
            <pc:sldLayoutMk cId="3045705930" sldId="2147483695"/>
          </pc:sldLayoutMkLst>
          <pc:spChg chg="mod">
            <ac:chgData name="Stephanie Tyas" userId="e7a465ee-311c-4652-9cf7-4dcda1209825" providerId="ADAL" clId="{FDE6ADBE-A41F-4E90-BA32-02EFBA61A4FC}" dt="2020-08-11T11:24:49.847" v="151" actId="20577"/>
            <ac:spMkLst>
              <pc:docMk/>
              <pc:sldMasterMk cId="2112866130" sldId="2147483693"/>
              <pc:sldLayoutMk cId="3045705930" sldId="2147483695"/>
              <ac:spMk id="7" creationId="{FE49692A-9FF6-4A6A-A1BB-2F13EA8B8397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5.wmf"/><Relationship Id="rId1" Type="http://schemas.openxmlformats.org/officeDocument/2006/relationships/image" Target="../media/image20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3ED94-EA01-4211-BC7A-1C71C5F5EFDA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F9ED5-0BE1-446F-82E4-50C5E0F538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797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0AE4C-E12E-4F3C-BC71-9DFC311C327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61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103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414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008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56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4003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378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039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420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535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98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8240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18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177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24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" y="20638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133" y="5564188"/>
            <a:ext cx="4978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784" y="4564063"/>
            <a:ext cx="3048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341316"/>
            <a:ext cx="9652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255713"/>
            <a:ext cx="9652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6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7664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8435" y="873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270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553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13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37880"/>
            <a:ext cx="5486399" cy="1937576"/>
          </a:xfrm>
        </p:spPr>
        <p:txBody>
          <a:bodyPr>
            <a:normAutofit/>
          </a:bodyPr>
          <a:lstStyle>
            <a:lvl1pPr marL="0" indent="0">
              <a:buNone/>
              <a:defRPr sz="3700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943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5" y="1561504"/>
            <a:ext cx="60624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336454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174674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1" y="1237880"/>
            <a:ext cx="6062463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620685" y="381099"/>
            <a:ext cx="6062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99853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12192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577" y="54406"/>
            <a:ext cx="105156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5705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9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620686" y="2191818"/>
            <a:ext cx="5617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185" y="2860236"/>
            <a:ext cx="5475816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14075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94685" y="90373"/>
            <a:ext cx="334431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587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5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967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" y="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692696"/>
            <a:ext cx="105664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2" y="1827213"/>
            <a:ext cx="5179484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8685" y="1827213"/>
            <a:ext cx="517948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3026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3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3" y="967069"/>
            <a:ext cx="11041227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392" y="1700808"/>
            <a:ext cx="5386917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20890"/>
            <a:ext cx="5386917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013" y="1700808"/>
            <a:ext cx="5389033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420890"/>
            <a:ext cx="5389033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201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84138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9526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986814"/>
            <a:ext cx="105664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923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3"/>
            <a:ext cx="255481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108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486" y="74613"/>
            <a:ext cx="37105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5" y="3"/>
            <a:ext cx="25527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4" y="902192"/>
            <a:ext cx="4011084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908050"/>
            <a:ext cx="6815667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772816"/>
            <a:ext cx="4011084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1121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535" y="188913"/>
            <a:ext cx="371051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44450"/>
            <a:ext cx="255481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41168"/>
            <a:ext cx="73152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027916"/>
            <a:ext cx="73152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9276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301625"/>
            <a:ext cx="1056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2" y="1827213"/>
            <a:ext cx="1056216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6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91" r:id="rId12"/>
    <p:sldLayoutId id="214748369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80407"/>
            <a:ext cx="105156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26/08/2020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86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4.bin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5.bin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6.bin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6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8.w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4.png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8.bin"/><Relationship Id="rId2" Type="http://schemas.openxmlformats.org/officeDocument/2006/relationships/tags" Target="../tags/tag9.xml"/><Relationship Id="rId16" Type="http://schemas.openxmlformats.org/officeDocument/2006/relationships/image" Target="../media/image27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29.png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31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0.png"/><Relationship Id="rId14" Type="http://schemas.openxmlformats.org/officeDocument/2006/relationships/image" Target="../media/image2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9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0.xml"/><Relationship Id="rId6" Type="http://schemas.openxmlformats.org/officeDocument/2006/relationships/image" Target="../media/image380.png"/><Relationship Id="rId9" Type="http://schemas.openxmlformats.org/officeDocument/2006/relationships/image" Target="../media/image41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60.png"/><Relationship Id="rId5" Type="http://schemas.openxmlformats.org/officeDocument/2006/relationships/image" Target="../media/image4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15.xml"/><Relationship Id="rId7" Type="http://schemas.openxmlformats.org/officeDocument/2006/relationships/oleObject" Target="../embeddings/oleObject2.bin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.xml"/><Relationship Id="rId6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LKS2 Fractions 2</a:t>
            </a:r>
          </a:p>
          <a:p>
            <a:pPr eaLnBrk="1" hangingPunct="1"/>
            <a:r>
              <a:rPr lang="en-US" altLang="en-US" dirty="0"/>
              <a:t>Lesson 13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6E54B23-E930-45B3-9D30-CBAA7A44A944}"/>
              </a:ext>
            </a:extLst>
          </p:cNvPr>
          <p:cNvCxnSpPr/>
          <p:nvPr/>
        </p:nvCxnSpPr>
        <p:spPr bwMode="auto">
          <a:xfrm>
            <a:off x="4002157" y="4002157"/>
            <a:ext cx="914400" cy="914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9B5CB0C-7F39-4B74-A19F-2630F64151D0}"/>
              </a:ext>
            </a:extLst>
          </p:cNvPr>
          <p:cNvSpPr txBox="1"/>
          <p:nvPr/>
        </p:nvSpPr>
        <p:spPr>
          <a:xfrm>
            <a:off x="835818" y="3602107"/>
            <a:ext cx="3129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solidFill>
                <a:schemeClr val="accent3"/>
              </a:solidFill>
            </a:endParaRPr>
          </a:p>
          <a:p>
            <a:endParaRPr lang="en-GB" dirty="0">
              <a:solidFill>
                <a:schemeClr val="accent3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5F1C6A-9AE2-4899-9F39-C3C3588E1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82C771A-1B07-4CBD-80C9-1650BB3FC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02A1890-3092-44C3-A399-4843622EA3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1868" y="1401777"/>
            <a:ext cx="1979385" cy="336548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4A8969F-0AA6-4889-A131-B8A9D54F5F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45488" y="4641056"/>
            <a:ext cx="1508400" cy="95250"/>
          </a:xfrm>
          <a:prstGeom prst="rect">
            <a:avLst/>
          </a:prstGeom>
        </p:spPr>
      </p:pic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25FDBA86-CD11-43FB-953A-FF736DF12F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45488" y="5251450"/>
          <a:ext cx="546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7" imgW="545760" imgH="558720" progId="Equation.DSMT4">
                  <p:embed/>
                </p:oleObj>
              </mc:Choice>
              <mc:Fallback>
                <p:oleObj name="Equation" r:id="rId7" imgW="545760" imgH="55872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25FDBA86-CD11-43FB-953A-FF736DF12F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45488" y="5251450"/>
                        <a:ext cx="546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5E10F04D-562C-41B3-AE77-9AB314D52C4F}"/>
              </a:ext>
            </a:extLst>
          </p:cNvPr>
          <p:cNvSpPr txBox="1"/>
          <p:nvPr/>
        </p:nvSpPr>
        <p:spPr>
          <a:xfrm>
            <a:off x="8883421" y="5293668"/>
            <a:ext cx="61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full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3802D4B5-4CF2-46A1-B031-8AA7C166BD79}"/>
              </a:ext>
            </a:extLst>
          </p:cNvPr>
          <p:cNvCxnSpPr>
            <a:cxnSpLocks/>
          </p:cNvCxnSpPr>
          <p:nvPr/>
        </p:nvCxnSpPr>
        <p:spPr>
          <a:xfrm>
            <a:off x="8528717" y="4701330"/>
            <a:ext cx="1039504" cy="0"/>
          </a:xfrm>
          <a:prstGeom prst="line">
            <a:avLst/>
          </a:prstGeom>
          <a:ln w="9525">
            <a:solidFill>
              <a:srgbClr val="2C303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7BB1F2E-5A2E-4B76-90B6-C9242D29AAED}"/>
              </a:ext>
            </a:extLst>
          </p:cNvPr>
          <p:cNvCxnSpPr>
            <a:cxnSpLocks/>
          </p:cNvCxnSpPr>
          <p:nvPr/>
        </p:nvCxnSpPr>
        <p:spPr>
          <a:xfrm>
            <a:off x="8546427" y="4736306"/>
            <a:ext cx="948411" cy="0"/>
          </a:xfrm>
          <a:prstGeom prst="line">
            <a:avLst/>
          </a:prstGeom>
          <a:ln w="9525">
            <a:solidFill>
              <a:srgbClr val="2C303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C381B90-4DE3-467F-BBA6-EDA4E8CF8818}"/>
                  </a:ext>
                </a:extLst>
              </p:cNvPr>
              <p:cNvSpPr txBox="1"/>
              <p:nvPr/>
            </p:nvSpPr>
            <p:spPr>
              <a:xfrm>
                <a:off x="1123950" y="2000250"/>
                <a:ext cx="5467350" cy="3253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Place your finger on the container where the capacity of the container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00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How accurate were you?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C381B90-4DE3-467F-BBA6-EDA4E8CF8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950" y="2000250"/>
                <a:ext cx="5467350" cy="3253006"/>
              </a:xfrm>
              <a:prstGeom prst="rect">
                <a:avLst/>
              </a:prstGeom>
              <a:blipFill>
                <a:blip r:embed="rId9"/>
                <a:stretch>
                  <a:fillRect l="-2787" t="-2434" r="-2787" b="-50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6096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1B7291-EEB6-4661-BA54-AEFEA7230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42624BD-8286-42F4-AB5B-C85E22837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94843F-6493-41CF-8AC8-A4E3965F50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543" b="-9679"/>
          <a:stretch/>
        </p:blipFill>
        <p:spPr>
          <a:xfrm>
            <a:off x="747816" y="1562218"/>
            <a:ext cx="10534005" cy="20039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C594D7-20BB-4CE6-A1D7-0D4BD810956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220" y="2172254"/>
            <a:ext cx="5288762" cy="4642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64051EB-056C-4986-97F3-3E2EC3B90C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584350"/>
              </p:ext>
            </p:extLst>
          </p:nvPr>
        </p:nvGraphicFramePr>
        <p:xfrm>
          <a:off x="3493482" y="2511468"/>
          <a:ext cx="298238" cy="7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7" imgW="228600" imgH="723600" progId="Equation.DSMT4">
                  <p:embed/>
                </p:oleObj>
              </mc:Choice>
              <mc:Fallback>
                <p:oleObj name="Equation" r:id="rId7" imgW="228600" imgH="723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64051EB-056C-4986-97F3-3E2EC3B90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3482" y="2511468"/>
                        <a:ext cx="298238" cy="73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A85008A-F4B5-4A0B-8142-00649B452E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05018" y="2172254"/>
            <a:ext cx="5182082" cy="464266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2BDD97D-9499-4B28-B481-946B8B503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75458"/>
              </p:ext>
            </p:extLst>
          </p:nvPr>
        </p:nvGraphicFramePr>
        <p:xfrm>
          <a:off x="8553932" y="2590983"/>
          <a:ext cx="298238" cy="73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7" imgW="228600" imgH="723600" progId="Equation.DSMT4">
                  <p:embed/>
                </p:oleObj>
              </mc:Choice>
              <mc:Fallback>
                <p:oleObj name="Equation" r:id="rId7" imgW="228600" imgH="723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2BDD97D-9499-4B28-B481-946B8B5038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53932" y="2590983"/>
                        <a:ext cx="298238" cy="73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5708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B70FF99-7CAE-4303-975F-96EB7C8A2E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B51071F-A141-4BEE-B55D-914222A55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28D217-0205-4DD5-82F2-1FD535CEDF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543" b="-9679"/>
          <a:stretch/>
        </p:blipFill>
        <p:spPr>
          <a:xfrm>
            <a:off x="484926" y="1108710"/>
            <a:ext cx="10534005" cy="20039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916751-FE85-4853-86BE-CAC1D00A7D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330" y="1323698"/>
            <a:ext cx="2556510" cy="3654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8E58AA-85CA-4A10-A00F-EDABD5CF4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150" y="1323698"/>
            <a:ext cx="2644140" cy="377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01F7BB-764E-4BA3-A392-A057E8E2D50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6410" y="1323698"/>
            <a:ext cx="2644140" cy="377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1B4C97-A65D-4EBF-A423-9E10455DF3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27670" y="1323698"/>
            <a:ext cx="2644140" cy="377928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2E0076D-EC70-4F54-BE86-588BF14B8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412938"/>
              </p:ext>
            </p:extLst>
          </p:nvPr>
        </p:nvGraphicFramePr>
        <p:xfrm>
          <a:off x="1886585" y="239501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2E0076D-EC70-4F54-BE86-588BF14B8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6585" y="239501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B19C002-8741-4B8B-B5DE-A09F3D6596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453723"/>
              </p:ext>
            </p:extLst>
          </p:nvPr>
        </p:nvGraphicFramePr>
        <p:xfrm>
          <a:off x="4300220" y="239501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B19C002-8741-4B8B-B5DE-A09F3D6596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00220" y="239501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276C80A-E910-48B0-AE58-3DFAAA9F80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713046"/>
              </p:ext>
            </p:extLst>
          </p:nvPr>
        </p:nvGraphicFramePr>
        <p:xfrm>
          <a:off x="7088188" y="2388752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276C80A-E910-48B0-AE58-3DFAAA9F80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8188" y="2388752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A38D510-6A84-4266-87E2-AD4C2E795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028385"/>
              </p:ext>
            </p:extLst>
          </p:nvPr>
        </p:nvGraphicFramePr>
        <p:xfrm>
          <a:off x="9222740" y="2388752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A38D510-6A84-4266-87E2-AD4C2E795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22740" y="2388752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46601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7C2512-950A-40AF-BAD5-BB530F66C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FB5A9F-1D75-408E-959C-4BE2F86A3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D2650A5-0F19-4B09-82BD-CD95EC2763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2399" y="1434913"/>
            <a:ext cx="5438776" cy="23196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46E78C5C-8F14-48AF-BDF0-F59F99183BE9}"/>
              </a:ext>
            </a:extLst>
          </p:cNvPr>
          <p:cNvSpPr/>
          <p:nvPr/>
        </p:nvSpPr>
        <p:spPr>
          <a:xfrm>
            <a:off x="3948341" y="1272105"/>
            <a:ext cx="5667147" cy="629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CD59B-EE17-4D7B-A75A-82614553AA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1916549"/>
            <a:ext cx="7907446" cy="13789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6C186F-2880-41AE-8793-3B4AA4170F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1240" y="3276600"/>
            <a:ext cx="4053840" cy="457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EB9032D-B515-4C0B-9518-E9ED4A03618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1240" y="3815438"/>
            <a:ext cx="2016760" cy="3654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B452F3-8440-4D4D-A2A3-D01CFA1021C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8670" y="4383440"/>
            <a:ext cx="1113972" cy="457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0C6CA78-3BD8-471B-9D90-A87A815C8AA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1240" y="5005613"/>
            <a:ext cx="331076" cy="288615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0AFA15-F99C-4B88-994F-73ADAD8F15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4043" y="3115585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11" imgW="228600" imgH="723600" progId="Equation.DSMT4">
                  <p:embed/>
                </p:oleObj>
              </mc:Choice>
              <mc:Fallback>
                <p:oleObj name="Equation" r:id="rId11" imgW="22860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90AFA15-F99C-4B88-994F-73ADAD8F1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14043" y="3115585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54BC6C6-07D3-4213-B29D-C931E1BF5A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59288" y="3726815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13" imgW="253800" imgH="723600" progId="Equation.DSMT4">
                  <p:embed/>
                </p:oleObj>
              </mc:Choice>
              <mc:Fallback>
                <p:oleObj name="Equation" r:id="rId13" imgW="253800" imgH="723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54BC6C6-07D3-4213-B29D-C931E1BF5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9288" y="3726815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74C2F4C-853A-4570-8983-21D791C929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4234815"/>
          <a:ext cx="381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15" imgW="380880" imgH="736560" progId="Equation.DSMT4">
                  <p:embed/>
                </p:oleObj>
              </mc:Choice>
              <mc:Fallback>
                <p:oleObj name="Equation" r:id="rId15" imgW="38088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74C2F4C-853A-4570-8983-21D791C929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76600" y="4234815"/>
                        <a:ext cx="3810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4EE5FE2-5880-4488-BD39-1A8F02E6C8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8738" y="4771073"/>
          <a:ext cx="53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7" imgW="533160" imgH="736560" progId="Equation.DSMT4">
                  <p:embed/>
                </p:oleObj>
              </mc:Choice>
              <mc:Fallback>
                <p:oleObj name="Equation" r:id="rId17" imgW="53316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F4EE5FE2-5880-4488-BD39-1A8F02E6C8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98738" y="4771073"/>
                        <a:ext cx="5334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5242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0CF36A-0AF8-4FD5-9B87-5A823147B9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CFDFDB-E939-439B-8885-808A727BE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60498D-6EB8-4E99-B824-2DF4DCAB549F}"/>
              </a:ext>
            </a:extLst>
          </p:cNvPr>
          <p:cNvSpPr txBox="1"/>
          <p:nvPr/>
        </p:nvSpPr>
        <p:spPr>
          <a:xfrm>
            <a:off x="507440" y="793072"/>
            <a:ext cx="863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Have I ordered these fractions in descending order correctly?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B852790-B104-4DF5-9F55-C62A8C82FE57}"/>
                  </a:ext>
                </a:extLst>
              </p:cNvPr>
              <p:cNvSpPr txBox="1"/>
              <p:nvPr/>
            </p:nvSpPr>
            <p:spPr>
              <a:xfrm>
                <a:off x="845127" y="2629121"/>
                <a:ext cx="1468582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B852790-B104-4DF5-9F55-C62A8C82FE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127" y="2629121"/>
                <a:ext cx="1468582" cy="88979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A135746-F114-457C-B120-177D94C8DD5B}"/>
                  </a:ext>
                </a:extLst>
              </p:cNvPr>
              <p:cNvSpPr txBox="1"/>
              <p:nvPr/>
            </p:nvSpPr>
            <p:spPr>
              <a:xfrm>
                <a:off x="3602183" y="2394581"/>
                <a:ext cx="1468582" cy="1166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A135746-F114-457C-B120-177D94C8D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183" y="2394581"/>
                <a:ext cx="1468582" cy="116673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9593B8B-E02C-4265-AB9D-672DD0417EE5}"/>
                  </a:ext>
                </a:extLst>
              </p:cNvPr>
              <p:cNvSpPr txBox="1"/>
              <p:nvPr/>
            </p:nvSpPr>
            <p:spPr>
              <a:xfrm>
                <a:off x="6573985" y="2631031"/>
                <a:ext cx="2036618" cy="889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9593B8B-E02C-4265-AB9D-672DD0417E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985" y="2631031"/>
                <a:ext cx="2036618" cy="8897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3B21396-8BA9-44AD-ADFF-B52C3B470D08}"/>
                  </a:ext>
                </a:extLst>
              </p:cNvPr>
              <p:cNvSpPr txBox="1"/>
              <p:nvPr/>
            </p:nvSpPr>
            <p:spPr>
              <a:xfrm>
                <a:off x="9656623" y="2580938"/>
                <a:ext cx="1468582" cy="8879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3B21396-8BA9-44AD-ADFF-B52C3B470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6623" y="2580938"/>
                <a:ext cx="1468582" cy="88793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5DE192BD-4C10-4DE8-B12F-406EAF15BF5C}"/>
              </a:ext>
            </a:extLst>
          </p:cNvPr>
          <p:cNvSpPr/>
          <p:nvPr/>
        </p:nvSpPr>
        <p:spPr>
          <a:xfrm>
            <a:off x="507440" y="1417809"/>
            <a:ext cx="93739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you compare unit fractions, the greater the denominator the smaller the fraction.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BDB675-DC3D-4A6B-97C1-AC121217B38C}"/>
              </a:ext>
            </a:extLst>
          </p:cNvPr>
          <p:cNvSpPr txBox="1"/>
          <p:nvPr/>
        </p:nvSpPr>
        <p:spPr>
          <a:xfrm>
            <a:off x="9448804" y="5810529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Smallest fraction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694BFC-B9BF-4D4C-8B46-8105E2AB543E}"/>
              </a:ext>
            </a:extLst>
          </p:cNvPr>
          <p:cNvSpPr txBox="1"/>
          <p:nvPr/>
        </p:nvSpPr>
        <p:spPr>
          <a:xfrm>
            <a:off x="637308" y="5798603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Largest fraction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4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00394 L 0.0013 0.3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1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22222E-6 L 0.51484 0.356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42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3 0.00208 L -0.24987 0.3354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5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22222E-6 L -0.25 0.349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7322D2B-1A19-46E7-AB13-15DC2E0896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39FD39-D4F7-4476-BBD3-3822974B6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293996" y="4555958"/>
            <a:ext cx="10095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write down five possible unit fractions so that these fractions are in descending order?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444138" y="871713"/>
            <a:ext cx="1141693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n w="12700">
                  <a:noFill/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9C6B436-E774-43DE-96F6-3A6C68E3ED95}"/>
                  </a:ext>
                </a:extLst>
              </p:cNvPr>
              <p:cNvSpPr/>
              <p:nvPr/>
            </p:nvSpPr>
            <p:spPr>
              <a:xfrm>
                <a:off x="826937" y="2968657"/>
                <a:ext cx="652258" cy="961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4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4000" dirty="0"/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9C6B436-E774-43DE-96F6-3A6C68E3ED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937" y="2968657"/>
                <a:ext cx="652258" cy="9615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53B7B4A-085C-45F8-A95A-079CA06215A5}"/>
                  </a:ext>
                </a:extLst>
              </p:cNvPr>
              <p:cNvSpPr/>
              <p:nvPr/>
            </p:nvSpPr>
            <p:spPr>
              <a:xfrm>
                <a:off x="10532410" y="3124152"/>
                <a:ext cx="1019831" cy="878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6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600" b="0" i="1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53B7B4A-085C-45F8-A95A-079CA06215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2410" y="3124152"/>
                <a:ext cx="1019831" cy="8781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0FAF3D7-33DD-4CA0-9D79-45D460098B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1402" y="2959244"/>
            <a:ext cx="536863" cy="6039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EA5F38-B93A-45C3-B8F7-E28D6FD643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8860" y="3006895"/>
            <a:ext cx="536863" cy="6039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38158C-B533-4270-A2A9-9A5A145D5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6318" y="2959243"/>
            <a:ext cx="536863" cy="6039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62E056-398F-4D22-9F6D-82A49FBA00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7046" y="3006896"/>
            <a:ext cx="536863" cy="6039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7691EF-E2FD-48A6-9A6A-ADD9778375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3776" y="2968657"/>
            <a:ext cx="536863" cy="60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01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6D235C-A550-4E85-9605-7FB0D92C6E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454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62BB49-E8F5-42AD-A8F3-AE821A2F3B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B0B65B-E5E9-416D-AFBE-91B221B4A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2E0B96-EA29-4412-9A7E-4A7C7F47F6C0}"/>
              </a:ext>
            </a:extLst>
          </p:cNvPr>
          <p:cNvSpPr/>
          <p:nvPr/>
        </p:nvSpPr>
        <p:spPr>
          <a:xfrm>
            <a:off x="2815028" y="2689385"/>
            <a:ext cx="696427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12700">
                  <a:noFill/>
                  <a:prstDash val="solid"/>
                </a:ln>
                <a:solidFill>
                  <a:srgbClr val="82CBD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Would you rather?</a:t>
            </a: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E4C45FE3-A64F-4E39-A8CF-A77CB6A0A11B}"/>
              </a:ext>
            </a:extLst>
          </p:cNvPr>
          <p:cNvSpPr/>
          <p:nvPr/>
        </p:nvSpPr>
        <p:spPr>
          <a:xfrm>
            <a:off x="2404872" y="1111547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20CD456F-CF63-489A-B6C6-06A68DD9B030}"/>
              </a:ext>
            </a:extLst>
          </p:cNvPr>
          <p:cNvSpPr/>
          <p:nvPr/>
        </p:nvSpPr>
        <p:spPr>
          <a:xfrm>
            <a:off x="5721096" y="732040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8A10BFB4-50C7-44FC-BCC4-67E3A710345C}"/>
              </a:ext>
            </a:extLst>
          </p:cNvPr>
          <p:cNvSpPr/>
          <p:nvPr/>
        </p:nvSpPr>
        <p:spPr>
          <a:xfrm>
            <a:off x="8763352" y="973067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A6C65EA9-7E8C-433B-95C0-397673C72A04}"/>
              </a:ext>
            </a:extLst>
          </p:cNvPr>
          <p:cNvSpPr/>
          <p:nvPr/>
        </p:nvSpPr>
        <p:spPr>
          <a:xfrm>
            <a:off x="10536936" y="2863416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275B57DE-BC7E-4FD8-8677-3CD508B79A60}"/>
              </a:ext>
            </a:extLst>
          </p:cNvPr>
          <p:cNvSpPr/>
          <p:nvPr/>
        </p:nvSpPr>
        <p:spPr>
          <a:xfrm>
            <a:off x="8763352" y="4472933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141B758A-2518-4E0F-8694-DA19D6EC8B9C}"/>
              </a:ext>
            </a:extLst>
          </p:cNvPr>
          <p:cNvSpPr/>
          <p:nvPr/>
        </p:nvSpPr>
        <p:spPr>
          <a:xfrm>
            <a:off x="5721096" y="4936994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497830E9-CFFA-40FE-8D65-CD65A78EB510}"/>
              </a:ext>
            </a:extLst>
          </p:cNvPr>
          <p:cNvSpPr/>
          <p:nvPr/>
        </p:nvSpPr>
        <p:spPr>
          <a:xfrm>
            <a:off x="2404872" y="4374805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12FC218B-C60D-473B-9500-368E43F61494}"/>
              </a:ext>
            </a:extLst>
          </p:cNvPr>
          <p:cNvSpPr/>
          <p:nvPr/>
        </p:nvSpPr>
        <p:spPr>
          <a:xfrm>
            <a:off x="502920" y="2863416"/>
            <a:ext cx="1243584" cy="103597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138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FFB52C-9567-4C3C-99AB-640890F21A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5CE86A4-B7E5-4AAF-B361-255D27E3A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prout Vegetable Clipart">
            <a:extLst>
              <a:ext uri="{FF2B5EF4-FFF2-40B4-BE49-F238E27FC236}">
                <a16:creationId xmlns:a16="http://schemas.microsoft.com/office/drawing/2014/main" id="{84A1AB0C-A7C3-48FD-ACE9-640D86E17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729" y="2241233"/>
            <a:ext cx="3416870" cy="3016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DD19ADF-EBDE-4BAF-9BFD-32B63A407794}"/>
                  </a:ext>
                </a:extLst>
              </p:cNvPr>
              <p:cNvSpPr txBox="1"/>
              <p:nvPr/>
            </p:nvSpPr>
            <p:spPr>
              <a:xfrm>
                <a:off x="5724698" y="1274618"/>
                <a:ext cx="6239185" cy="48528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Would you rather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 of a bag of Brussels sprouts?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When you compare unit fractions, the greater the denominator, the smaller the fraction. </a:t>
                </a:r>
              </a:p>
              <a:p>
                <a:endParaRPr lang="en-GB" sz="32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DD19ADF-EBDE-4BAF-9BFD-32B63A4077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698" y="1274618"/>
                <a:ext cx="6239185" cy="4852867"/>
              </a:xfrm>
              <a:prstGeom prst="rect">
                <a:avLst/>
              </a:prstGeom>
              <a:blipFill>
                <a:blip r:embed="rId4"/>
                <a:stretch>
                  <a:fillRect l="-2441" r="-40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A842F20-765F-47F5-8836-48C5F077BEA8}"/>
                  </a:ext>
                </a:extLst>
              </p:cNvPr>
              <p:cNvSpPr/>
              <p:nvPr/>
            </p:nvSpPr>
            <p:spPr>
              <a:xfrm>
                <a:off x="616923" y="1274618"/>
                <a:ext cx="920932" cy="10175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A842F20-765F-47F5-8836-48C5F077BE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23" y="1274618"/>
                <a:ext cx="920932" cy="101752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B44307F-DBA3-4142-8B9B-401B8D921CAD}"/>
                  </a:ext>
                </a:extLst>
              </p:cNvPr>
              <p:cNvSpPr/>
              <p:nvPr/>
            </p:nvSpPr>
            <p:spPr>
              <a:xfrm>
                <a:off x="4033793" y="1294732"/>
                <a:ext cx="505267" cy="1014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AB44307F-DBA3-4142-8B9B-401B8D921C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793" y="1294732"/>
                <a:ext cx="505267" cy="10143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0335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BA0696-EED4-4571-9D2E-9CE3661F9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7C74C4-A2D6-496D-A34A-A14AAEA14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36DEFB-12D6-4A38-82E1-6E2C9876B1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9582" y="1481773"/>
            <a:ext cx="1979385" cy="336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A3012A-29D8-47CD-B5BC-851CBA25F2B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0267" y="2495675"/>
            <a:ext cx="1508400" cy="2362591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93D2403-A7B6-409C-A793-D36F96B361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053278"/>
              </p:ext>
            </p:extLst>
          </p:nvPr>
        </p:nvGraphicFramePr>
        <p:xfrm>
          <a:off x="5242700" y="5266365"/>
          <a:ext cx="203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7" imgW="203040" imgH="558720" progId="Equation.DSMT4">
                  <p:embed/>
                </p:oleObj>
              </mc:Choice>
              <mc:Fallback>
                <p:oleObj name="Equation" r:id="rId7" imgW="203040" imgH="558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93D2403-A7B6-409C-A793-D36F96B361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2700" y="5266365"/>
                        <a:ext cx="203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73BCF29-E79E-423B-8804-5B58F4A0D112}"/>
              </a:ext>
            </a:extLst>
          </p:cNvPr>
          <p:cNvSpPr txBox="1"/>
          <p:nvPr/>
        </p:nvSpPr>
        <p:spPr>
          <a:xfrm>
            <a:off x="5444449" y="5334609"/>
            <a:ext cx="61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full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FA1B4C-B733-4F25-8E1A-D5235806AD0B}"/>
                  </a:ext>
                </a:extLst>
              </p:cNvPr>
              <p:cNvSpPr txBox="1"/>
              <p:nvPr/>
            </p:nvSpPr>
            <p:spPr>
              <a:xfrm>
                <a:off x="7029352" y="1796053"/>
                <a:ext cx="4784651" cy="3265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Place your finger on the container where the capacity of the container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32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How accurate were you?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FA1B4C-B733-4F25-8E1A-D5235806A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352" y="1796053"/>
                <a:ext cx="4784651" cy="3265894"/>
              </a:xfrm>
              <a:prstGeom prst="rect">
                <a:avLst/>
              </a:prstGeom>
              <a:blipFill>
                <a:blip r:embed="rId9"/>
                <a:stretch>
                  <a:fillRect l="-3185" t="-2430" r="-1401" b="-48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364596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BB28B-103E-42E0-9245-3B601D14C3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D19AAA-BC0B-47F1-8809-A0193BE38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DB77BD-A6A5-40FE-9875-428631B9BE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7311" y="1479794"/>
            <a:ext cx="1979385" cy="33654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86B795-03F6-41EA-82A7-3F81DD0748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7996" y="3062288"/>
            <a:ext cx="1508400" cy="1763706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D7563D2-CEE1-4BC6-B95D-47145B8576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403270"/>
              </p:ext>
            </p:extLst>
          </p:nvPr>
        </p:nvGraphicFramePr>
        <p:xfrm>
          <a:off x="4764088" y="5246688"/>
          <a:ext cx="215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7" imgW="215640" imgH="558720" progId="Equation.DSMT4">
                  <p:embed/>
                </p:oleObj>
              </mc:Choice>
              <mc:Fallback>
                <p:oleObj name="Equation" r:id="rId7" imgW="215640" imgH="558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D7563D2-CEE1-4BC6-B95D-47145B8576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4088" y="5246688"/>
                        <a:ext cx="215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C5F9015-3D11-456D-99C9-1488E2B74139}"/>
              </a:ext>
            </a:extLst>
          </p:cNvPr>
          <p:cNvSpPr txBox="1"/>
          <p:nvPr/>
        </p:nvSpPr>
        <p:spPr>
          <a:xfrm>
            <a:off x="4979448" y="5313344"/>
            <a:ext cx="61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full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2A6DB99-0E64-40C4-B81D-221987956889}"/>
                  </a:ext>
                </a:extLst>
              </p:cNvPr>
              <p:cNvSpPr txBox="1"/>
              <p:nvPr/>
            </p:nvSpPr>
            <p:spPr>
              <a:xfrm>
                <a:off x="6704466" y="1557081"/>
                <a:ext cx="4829166" cy="4248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Place your finger on the container where the capacity of the container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32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How accurate were you?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2A6DB99-0E64-40C4-B81D-221987956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466" y="1557081"/>
                <a:ext cx="4829166" cy="4248407"/>
              </a:xfrm>
              <a:prstGeom prst="rect">
                <a:avLst/>
              </a:prstGeom>
              <a:blipFill>
                <a:blip r:embed="rId9"/>
                <a:stretch>
                  <a:fillRect l="-3283" t="-1865" r="-3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25250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743F33-8F65-4746-B2CC-22C04E7266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A24432-B18A-4E62-A68C-624E2B5F7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9E2675-837D-4416-8ECB-9E85982BEC22}"/>
              </a:ext>
            </a:extLst>
          </p:cNvPr>
          <p:cNvSpPr txBox="1"/>
          <p:nvPr/>
        </p:nvSpPr>
        <p:spPr>
          <a:xfrm>
            <a:off x="489098" y="1807535"/>
            <a:ext cx="10696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The greater the denominator, the more equal parts there are, therefore each part is smaller. 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80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37907-FE0B-4475-8AB7-9EBB555DF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120128-04E4-4602-B30B-F2415E7F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2A6DB99-0E64-40C4-B81D-221987956889}"/>
                  </a:ext>
                </a:extLst>
              </p:cNvPr>
              <p:cNvSpPr txBox="1"/>
              <p:nvPr/>
            </p:nvSpPr>
            <p:spPr>
              <a:xfrm>
                <a:off x="6911730" y="1722483"/>
                <a:ext cx="4841358" cy="403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Place your finger on the container where the capacity of the container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GB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How accurate were you?</a:t>
                </a:r>
              </a:p>
              <a:p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2A6DB99-0E64-40C4-B81D-221987956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1730" y="1722483"/>
                <a:ext cx="4841358" cy="4035335"/>
              </a:xfrm>
              <a:prstGeom prst="rect">
                <a:avLst/>
              </a:prstGeom>
              <a:blipFill>
                <a:blip r:embed="rId5"/>
                <a:stretch>
                  <a:fillRect l="-3275" t="-1964" r="-1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3E3F7B18-0EFC-4C15-A5F1-A06BF18746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7940" y="1251194"/>
            <a:ext cx="1979385" cy="33654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A86AF2B-51A1-4E55-BE34-7DDB337CD72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8625" y="3740151"/>
            <a:ext cx="1508400" cy="798513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DD5A29E-6CCB-43B6-8488-C8767D1D4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767080"/>
              </p:ext>
            </p:extLst>
          </p:nvPr>
        </p:nvGraphicFramePr>
        <p:xfrm>
          <a:off x="2226310" y="5022850"/>
          <a:ext cx="29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8" imgW="291960" imgH="558720" progId="Equation.DSMT4">
                  <p:embed/>
                </p:oleObj>
              </mc:Choice>
              <mc:Fallback>
                <p:oleObj name="Equation" r:id="rId8" imgW="291960" imgH="558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DD5A29E-6CCB-43B6-8488-C8767D1D4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26310" y="5022850"/>
                        <a:ext cx="292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945250A-2042-4E2D-8BB5-A6A94EBFFA38}"/>
              </a:ext>
            </a:extLst>
          </p:cNvPr>
          <p:cNvSpPr txBox="1"/>
          <p:nvPr/>
        </p:nvSpPr>
        <p:spPr>
          <a:xfrm>
            <a:off x="2515569" y="5065068"/>
            <a:ext cx="61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full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7B851A-4C13-40AB-AFD5-C532A1B2EABF}"/>
              </a:ext>
            </a:extLst>
          </p:cNvPr>
          <p:cNvCxnSpPr>
            <a:cxnSpLocks/>
          </p:cNvCxnSpPr>
          <p:nvPr/>
        </p:nvCxnSpPr>
        <p:spPr>
          <a:xfrm>
            <a:off x="2131220" y="4132896"/>
            <a:ext cx="1039504" cy="0"/>
          </a:xfrm>
          <a:prstGeom prst="line">
            <a:avLst/>
          </a:prstGeom>
          <a:ln w="19050">
            <a:solidFill>
              <a:srgbClr val="2C303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B9579AB-637E-404A-86FD-BA46268BDAFB}"/>
              </a:ext>
            </a:extLst>
          </p:cNvPr>
          <p:cNvCxnSpPr>
            <a:cxnSpLocks/>
          </p:cNvCxnSpPr>
          <p:nvPr/>
        </p:nvCxnSpPr>
        <p:spPr>
          <a:xfrm>
            <a:off x="2140744" y="4498182"/>
            <a:ext cx="1028700" cy="0"/>
          </a:xfrm>
          <a:prstGeom prst="line">
            <a:avLst/>
          </a:prstGeom>
          <a:ln w="19050">
            <a:solidFill>
              <a:srgbClr val="2C303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58354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C0136F0-0CCA-4DB9-8F3E-F0EE7A6B4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036B288-7860-45AD-B3D1-20A1C54D5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3E6A8E-C296-45D7-B5B7-1E0CA9FD4A22}"/>
              </a:ext>
            </a:extLst>
          </p:cNvPr>
          <p:cNvSpPr txBox="1"/>
          <p:nvPr/>
        </p:nvSpPr>
        <p:spPr>
          <a:xfrm>
            <a:off x="1052078" y="1022487"/>
            <a:ext cx="9486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 have put these unit fractions in order. True or false?</a:t>
            </a:r>
            <a:endParaRPr lang="en-GB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C9F1263-2FA5-4FDF-8814-C61B039177D3}"/>
                  </a:ext>
                </a:extLst>
              </p:cNvPr>
              <p:cNvSpPr txBox="1"/>
              <p:nvPr/>
            </p:nvSpPr>
            <p:spPr>
              <a:xfrm>
                <a:off x="7653251" y="3152464"/>
                <a:ext cx="1828800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C9F1263-2FA5-4FDF-8814-C61B03917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3251" y="3152464"/>
                <a:ext cx="1828800" cy="786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3E0E26-5006-4925-AE9D-533E35F68E4F}"/>
                  </a:ext>
                </a:extLst>
              </p:cNvPr>
              <p:cNvSpPr txBox="1"/>
              <p:nvPr/>
            </p:nvSpPr>
            <p:spPr>
              <a:xfrm>
                <a:off x="5181600" y="3152464"/>
                <a:ext cx="914400" cy="1060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3E0E26-5006-4925-AE9D-533E35F68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3152464"/>
                <a:ext cx="914400" cy="10608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958AED-2BCC-47FE-A607-A9186E0E6293}"/>
                  </a:ext>
                </a:extLst>
              </p:cNvPr>
              <p:cNvSpPr txBox="1"/>
              <p:nvPr/>
            </p:nvSpPr>
            <p:spPr>
              <a:xfrm>
                <a:off x="1781867" y="3150091"/>
                <a:ext cx="1154430" cy="1063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F958AED-2BCC-47FE-A607-A9186E0E6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1867" y="3150091"/>
                <a:ext cx="1154430" cy="106317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5677249-CBEA-4C66-9F40-0F93892B21C1}"/>
              </a:ext>
            </a:extLst>
          </p:cNvPr>
          <p:cNvSpPr txBox="1"/>
          <p:nvPr/>
        </p:nvSpPr>
        <p:spPr>
          <a:xfrm>
            <a:off x="1052078" y="4448445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Smallest fraction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509AB3-1889-4958-9305-D6DBC1C583EB}"/>
              </a:ext>
            </a:extLst>
          </p:cNvPr>
          <p:cNvSpPr txBox="1"/>
          <p:nvPr/>
        </p:nvSpPr>
        <p:spPr>
          <a:xfrm>
            <a:off x="7963246" y="4633111"/>
            <a:ext cx="188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Largest fraction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6CEDA2-31C7-4140-BC16-9CCD6F9CD644}"/>
              </a:ext>
            </a:extLst>
          </p:cNvPr>
          <p:cNvSpPr/>
          <p:nvPr/>
        </p:nvSpPr>
        <p:spPr>
          <a:xfrm>
            <a:off x="895350" y="5696913"/>
            <a:ext cx="8952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you compare unit fractions, the greater the denominator the smaller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225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0.51107 0.263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47" y="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-0.53567 0.283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84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2F5C41-B413-4535-8069-9E000121F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D714A4-927E-42F5-8450-7865A1252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62DAC2-FEBD-4099-B441-443CB6FA5409}"/>
              </a:ext>
            </a:extLst>
          </p:cNvPr>
          <p:cNvSpPr txBox="1"/>
          <p:nvPr/>
        </p:nvSpPr>
        <p:spPr>
          <a:xfrm>
            <a:off x="979714" y="1714500"/>
            <a:ext cx="8388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denominator, the smaller the fraction.</a:t>
            </a:r>
          </a:p>
        </p:txBody>
      </p:sp>
    </p:spTree>
    <p:extLst>
      <p:ext uri="{BB962C8B-B14F-4D97-AF65-F5344CB8AC3E}">
        <p14:creationId xmlns:p14="http://schemas.microsoft.com/office/powerpoint/2010/main" val="38202924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5|12.3|13.7|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9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8.6|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7|4.3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8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3.7|5.1|4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6.8|8.3|12.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1C9659-7D73-4834-8A44-4C70A5CA1A0B}"/>
</file>

<file path=customXml/itemProps2.xml><?xml version="1.0" encoding="utf-8"?>
<ds:datastoreItem xmlns:ds="http://schemas.openxmlformats.org/officeDocument/2006/customXml" ds:itemID="{39A01B00-52C3-4790-AA15-4C7119AC7FAE}"/>
</file>

<file path=customXml/itemProps3.xml><?xml version="1.0" encoding="utf-8"?>
<ds:datastoreItem xmlns:ds="http://schemas.openxmlformats.org/officeDocument/2006/customXml" ds:itemID="{1A207E42-776A-4C4E-BA48-FA0049539008}"/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277</Words>
  <Application>Microsoft Office PowerPoint</Application>
  <PresentationFormat>Widescreen</PresentationFormat>
  <Paragraphs>70</Paragraphs>
  <Slides>16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Olivia Wilkin</dc:creator>
  <cp:lastModifiedBy>Andrew Young</cp:lastModifiedBy>
  <cp:revision>30</cp:revision>
  <dcterms:created xsi:type="dcterms:W3CDTF">2020-05-05T09:40:26Z</dcterms:created>
  <dcterms:modified xsi:type="dcterms:W3CDTF">2020-08-26T14:59:29Z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