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ink/ink1.xml" ContentType="application/inkml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9" r:id="rId2"/>
  </p:sldMasterIdLst>
  <p:notesMasterIdLst>
    <p:notesMasterId r:id="rId22"/>
  </p:notesMasterIdLst>
  <p:sldIdLst>
    <p:sldId id="381" r:id="rId3"/>
    <p:sldId id="265" r:id="rId4"/>
    <p:sldId id="378" r:id="rId5"/>
    <p:sldId id="377" r:id="rId6"/>
    <p:sldId id="379" r:id="rId7"/>
    <p:sldId id="263" r:id="rId8"/>
    <p:sldId id="275" r:id="rId9"/>
    <p:sldId id="267" r:id="rId10"/>
    <p:sldId id="258" r:id="rId11"/>
    <p:sldId id="268" r:id="rId12"/>
    <p:sldId id="274" r:id="rId13"/>
    <p:sldId id="259" r:id="rId14"/>
    <p:sldId id="269" r:id="rId15"/>
    <p:sldId id="260" r:id="rId16"/>
    <p:sldId id="270" r:id="rId17"/>
    <p:sldId id="261" r:id="rId18"/>
    <p:sldId id="262" r:id="rId19"/>
    <p:sldId id="271" r:id="rId20"/>
    <p:sldId id="38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F913E3-CCE3-4CD5-91E7-A6825949D600}" v="1" dt="2020-08-26T15:02:27.6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4045" autoAdjust="0"/>
  </p:normalViewPr>
  <p:slideViewPr>
    <p:cSldViewPr snapToGrid="0">
      <p:cViewPr varScale="1">
        <p:scale>
          <a:sx n="60" d="100"/>
          <a:sy n="60" d="100"/>
        </p:scale>
        <p:origin x="17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8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ustomXml" Target="../customXml/item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9EF913E3-CCE3-4CD5-91E7-A6825949D600}"/>
    <pc:docChg chg="custSel modSld">
      <pc:chgData name="Andrew Young" userId="3d7dab09-352b-4858-b937-4a4f8b94e613" providerId="ADAL" clId="{9EF913E3-CCE3-4CD5-91E7-A6825949D600}" dt="2020-08-26T15:02:27.693" v="4" actId="207"/>
      <pc:docMkLst>
        <pc:docMk/>
      </pc:docMkLst>
      <pc:sldChg chg="modSp mod">
        <pc:chgData name="Andrew Young" userId="3d7dab09-352b-4858-b937-4a4f8b94e613" providerId="ADAL" clId="{9EF913E3-CCE3-4CD5-91E7-A6825949D600}" dt="2020-08-26T15:01:57.316" v="0" actId="6549"/>
        <pc:sldMkLst>
          <pc:docMk/>
          <pc:sldMk cId="2393094339" sldId="260"/>
        </pc:sldMkLst>
        <pc:spChg chg="mod">
          <ac:chgData name="Andrew Young" userId="3d7dab09-352b-4858-b937-4a4f8b94e613" providerId="ADAL" clId="{9EF913E3-CCE3-4CD5-91E7-A6825949D600}" dt="2020-08-26T15:01:57.316" v="0" actId="6549"/>
          <ac:spMkLst>
            <pc:docMk/>
            <pc:sldMk cId="2393094339" sldId="260"/>
            <ac:spMk id="7" creationId="{EF051024-87AF-4C78-9BFE-8BF985F0830B}"/>
          </ac:spMkLst>
        </pc:spChg>
      </pc:sldChg>
      <pc:sldChg chg="modSp mod">
        <pc:chgData name="Andrew Young" userId="3d7dab09-352b-4858-b937-4a4f8b94e613" providerId="ADAL" clId="{9EF913E3-CCE3-4CD5-91E7-A6825949D600}" dt="2020-08-26T15:02:10.443" v="1" actId="6549"/>
        <pc:sldMkLst>
          <pc:docMk/>
          <pc:sldMk cId="322308678" sldId="270"/>
        </pc:sldMkLst>
        <pc:spChg chg="mod">
          <ac:chgData name="Andrew Young" userId="3d7dab09-352b-4858-b937-4a4f8b94e613" providerId="ADAL" clId="{9EF913E3-CCE3-4CD5-91E7-A6825949D600}" dt="2020-08-26T15:02:10.443" v="1" actId="6549"/>
          <ac:spMkLst>
            <pc:docMk/>
            <pc:sldMk cId="322308678" sldId="270"/>
            <ac:spMk id="10" creationId="{16F51963-9458-44DB-A08A-4346112F8BA3}"/>
          </ac:spMkLst>
        </pc:spChg>
      </pc:sldChg>
      <pc:sldChg chg="modSp mod">
        <pc:chgData name="Andrew Young" userId="3d7dab09-352b-4858-b937-4a4f8b94e613" providerId="ADAL" clId="{9EF913E3-CCE3-4CD5-91E7-A6825949D600}" dt="2020-08-26T15:02:27.693" v="4" actId="207"/>
        <pc:sldMkLst>
          <pc:docMk/>
          <pc:sldMk cId="2204338524" sldId="380"/>
        </pc:sldMkLst>
        <pc:spChg chg="mod">
          <ac:chgData name="Andrew Young" userId="3d7dab09-352b-4858-b937-4a4f8b94e613" providerId="ADAL" clId="{9EF913E3-CCE3-4CD5-91E7-A6825949D600}" dt="2020-08-26T15:02:27.693" v="4" actId="207"/>
          <ac:spMkLst>
            <pc:docMk/>
            <pc:sldMk cId="2204338524" sldId="380"/>
            <ac:spMk id="2" creationId="{19BE41C5-FAF8-46F9-A606-DF7B39900A56}"/>
          </ac:spMkLst>
        </pc:spChg>
      </pc:sldChg>
    </pc:docChg>
  </pc:docChgLst>
  <pc:docChgLst>
    <pc:chgData name="Stephanie Tyas" userId="e7a465ee-311c-4652-9cf7-4dcda1209825" providerId="ADAL" clId="{5F4F6762-817B-4071-87C0-7F256AB2BC90}"/>
    <pc:docChg chg="undo custSel addSld delSld modSld sldOrd">
      <pc:chgData name="Stephanie Tyas" userId="e7a465ee-311c-4652-9cf7-4dcda1209825" providerId="ADAL" clId="{5F4F6762-817B-4071-87C0-7F256AB2BC90}" dt="2020-08-11T11:20:33.705" v="205" actId="403"/>
      <pc:docMkLst>
        <pc:docMk/>
      </pc:docMkLst>
      <pc:sldChg chg="addSp delSp modSp mod modClrScheme chgLayout">
        <pc:chgData name="Stephanie Tyas" userId="e7a465ee-311c-4652-9cf7-4dcda1209825" providerId="ADAL" clId="{5F4F6762-817B-4071-87C0-7F256AB2BC90}" dt="2020-08-11T11:19:06.132" v="162" actId="1038"/>
        <pc:sldMkLst>
          <pc:docMk/>
          <pc:sldMk cId="3670521349" sldId="258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670521349" sldId="258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670521349" sldId="258"/>
            <ac:spMk id="3" creationId="{3EBA8D69-748E-4350-A7F0-B715637CBE0E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670521349" sldId="258"/>
            <ac:spMk id="4" creationId="{DE11F88E-26A4-48C2-BB11-81A414C5DE62}"/>
          </ac:spMkLst>
        </pc:spChg>
        <pc:spChg chg="mod">
          <ac:chgData name="Stephanie Tyas" userId="e7a465ee-311c-4652-9cf7-4dcda1209825" providerId="ADAL" clId="{5F4F6762-817B-4071-87C0-7F256AB2BC90}" dt="2020-08-11T11:19:03.171" v="154" actId="403"/>
          <ac:spMkLst>
            <pc:docMk/>
            <pc:sldMk cId="3670521349" sldId="258"/>
            <ac:spMk id="10" creationId="{4C4717FA-F5F8-4331-BD75-806D8E25AD82}"/>
          </ac:spMkLst>
        </pc:spChg>
        <pc:graphicFrameChg chg="mod">
          <ac:chgData name="Stephanie Tyas" userId="e7a465ee-311c-4652-9cf7-4dcda1209825" providerId="ADAL" clId="{5F4F6762-817B-4071-87C0-7F256AB2BC90}" dt="2020-08-11T11:19:06.132" v="162" actId="1038"/>
          <ac:graphicFrameMkLst>
            <pc:docMk/>
            <pc:sldMk cId="3670521349" sldId="258"/>
            <ac:graphicFrameMk id="11" creationId="{0164C34E-C12A-403B-BAE1-A3A54E0655D6}"/>
          </ac:graphicFrameMkLst>
        </pc:graphicFrameChg>
      </pc:sldChg>
      <pc:sldChg chg="addSp delSp modSp mod modClrScheme chgLayout">
        <pc:chgData name="Stephanie Tyas" userId="e7a465ee-311c-4652-9cf7-4dcda1209825" providerId="ADAL" clId="{5F4F6762-817B-4071-87C0-7F256AB2BC90}" dt="2020-08-11T11:20:13.776" v="200" actId="1037"/>
        <pc:sldMkLst>
          <pc:docMk/>
          <pc:sldMk cId="840050558" sldId="259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840050558" sldId="259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840050558" sldId="259"/>
            <ac:spMk id="3" creationId="{26380650-A4F4-480C-A774-3F12EFC76956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840050558" sldId="259"/>
            <ac:spMk id="4" creationId="{23E7AE52-7BD7-465D-B32B-2EE1DF87A2E1}"/>
          </ac:spMkLst>
        </pc:spChg>
        <pc:spChg chg="mod">
          <ac:chgData name="Stephanie Tyas" userId="e7a465ee-311c-4652-9cf7-4dcda1209825" providerId="ADAL" clId="{5F4F6762-817B-4071-87C0-7F256AB2BC90}" dt="2020-08-11T11:20:07.706" v="194" actId="403"/>
          <ac:spMkLst>
            <pc:docMk/>
            <pc:sldMk cId="840050558" sldId="259"/>
            <ac:spMk id="10" creationId="{4C4717FA-F5F8-4331-BD75-806D8E25AD82}"/>
          </ac:spMkLst>
        </pc:spChg>
        <pc:graphicFrameChg chg="mod">
          <ac:chgData name="Stephanie Tyas" userId="e7a465ee-311c-4652-9cf7-4dcda1209825" providerId="ADAL" clId="{5F4F6762-817B-4071-87C0-7F256AB2BC90}" dt="2020-08-11T11:20:13.776" v="200" actId="1037"/>
          <ac:graphicFrameMkLst>
            <pc:docMk/>
            <pc:sldMk cId="840050558" sldId="259"/>
            <ac:graphicFrameMk id="11" creationId="{0164C34E-C12A-403B-BAE1-A3A54E0655D6}"/>
          </ac:graphicFrameMkLst>
        </pc:graphicFrameChg>
      </pc:sldChg>
      <pc:sldChg chg="addSp delSp modSp mod modClrScheme chgLayout">
        <pc:chgData name="Stephanie Tyas" userId="e7a465ee-311c-4652-9cf7-4dcda1209825" providerId="ADAL" clId="{5F4F6762-817B-4071-87C0-7F256AB2BC90}" dt="2020-08-11T11:17:36.731" v="137" actId="1038"/>
        <pc:sldMkLst>
          <pc:docMk/>
          <pc:sldMk cId="2393094339" sldId="260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393094339" sldId="260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393094339" sldId="260"/>
            <ac:spMk id="3" creationId="{D8C6FDB0-514A-4118-A237-A5D0E63C8FD2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393094339" sldId="260"/>
            <ac:spMk id="4" creationId="{8E6A3EC3-8BE8-4375-B298-81738B6ECF94}"/>
          </ac:spMkLst>
        </pc:spChg>
        <pc:spChg chg="add del mod">
          <ac:chgData name="Stephanie Tyas" userId="e7a465ee-311c-4652-9cf7-4dcda1209825" providerId="ADAL" clId="{5F4F6762-817B-4071-87C0-7F256AB2BC90}" dt="2020-08-11T11:17:15.591" v="124" actId="22"/>
          <ac:spMkLst>
            <pc:docMk/>
            <pc:sldMk cId="2393094339" sldId="260"/>
            <ac:spMk id="5" creationId="{BBBFB8C2-7031-4C79-8F8A-F7876FBABECB}"/>
          </ac:spMkLst>
        </pc:spChg>
        <pc:spChg chg="add">
          <ac:chgData name="Stephanie Tyas" userId="e7a465ee-311c-4652-9cf7-4dcda1209825" providerId="ADAL" clId="{5F4F6762-817B-4071-87C0-7F256AB2BC90}" dt="2020-08-11T11:17:22.331" v="130" actId="22"/>
          <ac:spMkLst>
            <pc:docMk/>
            <pc:sldMk cId="2393094339" sldId="260"/>
            <ac:spMk id="7" creationId="{EF051024-87AF-4C78-9BFE-8BF985F0830B}"/>
          </ac:spMkLst>
        </pc:spChg>
        <pc:spChg chg="add del">
          <ac:chgData name="Stephanie Tyas" userId="e7a465ee-311c-4652-9cf7-4dcda1209825" providerId="ADAL" clId="{5F4F6762-817B-4071-87C0-7F256AB2BC90}" dt="2020-08-11T11:17:21.454" v="129" actId="478"/>
          <ac:spMkLst>
            <pc:docMk/>
            <pc:sldMk cId="2393094339" sldId="260"/>
            <ac:spMk id="10" creationId="{4C4717FA-F5F8-4331-BD75-806D8E25AD82}"/>
          </ac:spMkLst>
        </pc:spChg>
        <pc:graphicFrameChg chg="add del mod">
          <ac:chgData name="Stephanie Tyas" userId="e7a465ee-311c-4652-9cf7-4dcda1209825" providerId="ADAL" clId="{5F4F6762-817B-4071-87C0-7F256AB2BC90}" dt="2020-08-11T11:17:15.591" v="124" actId="22"/>
          <ac:graphicFrameMkLst>
            <pc:docMk/>
            <pc:sldMk cId="2393094339" sldId="260"/>
            <ac:graphicFrameMk id="6" creationId="{FA8379B3-614C-4657-B5FA-0241D223D4DB}"/>
          </ac:graphicFrameMkLst>
        </pc:graphicFrameChg>
        <pc:graphicFrameChg chg="add del">
          <ac:chgData name="Stephanie Tyas" userId="e7a465ee-311c-4652-9cf7-4dcda1209825" providerId="ADAL" clId="{5F4F6762-817B-4071-87C0-7F256AB2BC90}" dt="2020-08-11T11:17:26.630" v="131" actId="478"/>
          <ac:graphicFrameMkLst>
            <pc:docMk/>
            <pc:sldMk cId="2393094339" sldId="260"/>
            <ac:graphicFrameMk id="8" creationId="{C225A63E-F3AD-4564-AE08-FD28FF76D7E9}"/>
          </ac:graphicFrameMkLst>
        </pc:graphicFrameChg>
        <pc:graphicFrameChg chg="add del mod">
          <ac:chgData name="Stephanie Tyas" userId="e7a465ee-311c-4652-9cf7-4dcda1209825" providerId="ADAL" clId="{5F4F6762-817B-4071-87C0-7F256AB2BC90}" dt="2020-08-11T11:17:36.731" v="137" actId="1038"/>
          <ac:graphicFrameMkLst>
            <pc:docMk/>
            <pc:sldMk cId="2393094339" sldId="260"/>
            <ac:graphicFrameMk id="11" creationId="{0164C34E-C12A-403B-BAE1-A3A54E0655D6}"/>
          </ac:graphicFrameMkLst>
        </pc:graphicFrameChg>
      </pc:sldChg>
      <pc:sldChg chg="addSp delSp modSp mod modClrScheme chgLayout">
        <pc:chgData name="Stephanie Tyas" userId="e7a465ee-311c-4652-9cf7-4dcda1209825" providerId="ADAL" clId="{5F4F6762-817B-4071-87C0-7F256AB2BC90}" dt="2020-08-11T11:13:24.325" v="1" actId="700"/>
        <pc:sldMkLst>
          <pc:docMk/>
          <pc:sldMk cId="2250350530" sldId="261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250350530" sldId="261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250350530" sldId="261"/>
            <ac:spMk id="3" creationId="{610E82F4-8F3A-42CF-BE63-1E602C85C73D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250350530" sldId="261"/>
            <ac:spMk id="6" creationId="{33CD2BAF-0902-434F-A535-57C92A5B3E47}"/>
          </ac:spMkLst>
        </pc:spChg>
      </pc:sldChg>
      <pc:sldChg chg="addSp delSp modSp mod modClrScheme chgLayout">
        <pc:chgData name="Stephanie Tyas" userId="e7a465ee-311c-4652-9cf7-4dcda1209825" providerId="ADAL" clId="{5F4F6762-817B-4071-87C0-7F256AB2BC90}" dt="2020-08-11T11:13:24.325" v="1" actId="700"/>
        <pc:sldMkLst>
          <pc:docMk/>
          <pc:sldMk cId="1917279986" sldId="262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917279986" sldId="262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917279986" sldId="262"/>
            <ac:spMk id="3" creationId="{8197FB21-257B-462E-ADAD-6D42EB4317D7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917279986" sldId="262"/>
            <ac:spMk id="4" creationId="{705C85B1-AD94-4D86-B7F6-0738DDA607E8}"/>
          </ac:spMkLst>
        </pc:spChg>
      </pc:sldChg>
      <pc:sldChg chg="addSp delSp modSp mod modClrScheme chgLayout">
        <pc:chgData name="Stephanie Tyas" userId="e7a465ee-311c-4652-9cf7-4dcda1209825" providerId="ADAL" clId="{5F4F6762-817B-4071-87C0-7F256AB2BC90}" dt="2020-08-11T11:16:01.946" v="101" actId="1037"/>
        <pc:sldMkLst>
          <pc:docMk/>
          <pc:sldMk cId="2447334957" sldId="263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447334957" sldId="263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447334957" sldId="263"/>
            <ac:spMk id="3" creationId="{8540DF06-13D7-4021-8D83-3612EAD0E61E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447334957" sldId="263"/>
            <ac:spMk id="4" creationId="{B130BC4A-C72C-45A4-8A10-81DA10F7B5AC}"/>
          </ac:spMkLst>
        </pc:spChg>
        <pc:spChg chg="mod">
          <ac:chgData name="Stephanie Tyas" userId="e7a465ee-311c-4652-9cf7-4dcda1209825" providerId="ADAL" clId="{5F4F6762-817B-4071-87C0-7F256AB2BC90}" dt="2020-08-11T11:15:49.863" v="94" actId="255"/>
          <ac:spMkLst>
            <pc:docMk/>
            <pc:sldMk cId="2447334957" sldId="263"/>
            <ac:spMk id="10" creationId="{4C4717FA-F5F8-4331-BD75-806D8E25AD82}"/>
          </ac:spMkLst>
        </pc:spChg>
        <pc:graphicFrameChg chg="mod">
          <ac:chgData name="Stephanie Tyas" userId="e7a465ee-311c-4652-9cf7-4dcda1209825" providerId="ADAL" clId="{5F4F6762-817B-4071-87C0-7F256AB2BC90}" dt="2020-08-11T11:16:01.946" v="101" actId="1037"/>
          <ac:graphicFrameMkLst>
            <pc:docMk/>
            <pc:sldMk cId="2447334957" sldId="263"/>
            <ac:graphicFrameMk id="11" creationId="{0164C34E-C12A-403B-BAE1-A3A54E0655D6}"/>
          </ac:graphicFrameMkLst>
        </pc:graphicFrameChg>
      </pc:sldChg>
      <pc:sldChg chg="addSp delSp modSp mod modClrScheme chgLayout">
        <pc:chgData name="Stephanie Tyas" userId="e7a465ee-311c-4652-9cf7-4dcda1209825" providerId="ADAL" clId="{5F4F6762-817B-4071-87C0-7F256AB2BC90}" dt="2020-08-11T11:14:28.262" v="65" actId="2711"/>
        <pc:sldMkLst>
          <pc:docMk/>
          <pc:sldMk cId="1525549612" sldId="265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525549612" sldId="265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525549612" sldId="265"/>
            <ac:spMk id="3" creationId="{46F12965-ED25-49B5-A01C-6341D74B0A19}"/>
          </ac:spMkLst>
        </pc:spChg>
        <pc:spChg chg="mod">
          <ac:chgData name="Stephanie Tyas" userId="e7a465ee-311c-4652-9cf7-4dcda1209825" providerId="ADAL" clId="{5F4F6762-817B-4071-87C0-7F256AB2BC90}" dt="2020-08-11T11:14:28.262" v="65" actId="2711"/>
          <ac:spMkLst>
            <pc:docMk/>
            <pc:sldMk cId="1525549612" sldId="265"/>
            <ac:spMk id="4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525549612" sldId="265"/>
            <ac:spMk id="5" creationId="{19FF1A58-9B09-431F-A228-E66C61543842}"/>
          </ac:spMkLst>
        </pc:spChg>
      </pc:sldChg>
      <pc:sldChg chg="addSp delSp modSp mod modClrScheme chgLayout">
        <pc:chgData name="Stephanie Tyas" userId="e7a465ee-311c-4652-9cf7-4dcda1209825" providerId="ADAL" clId="{5F4F6762-817B-4071-87C0-7F256AB2BC90}" dt="2020-08-11T11:18:40.647" v="146" actId="1076"/>
        <pc:sldMkLst>
          <pc:docMk/>
          <pc:sldMk cId="2935182193" sldId="267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935182193" sldId="267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935182193" sldId="267"/>
            <ac:spMk id="4" creationId="{87442AA0-8A09-4F2A-9238-D2D5171284B2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935182193" sldId="267"/>
            <ac:spMk id="5" creationId="{61B05C4E-C452-4E4B-8724-EDF7219EE1AD}"/>
          </ac:spMkLst>
        </pc:spChg>
        <pc:spChg chg="add">
          <ac:chgData name="Stephanie Tyas" userId="e7a465ee-311c-4652-9cf7-4dcda1209825" providerId="ADAL" clId="{5F4F6762-817B-4071-87C0-7F256AB2BC90}" dt="2020-08-11T11:16:22.155" v="106" actId="22"/>
          <ac:spMkLst>
            <pc:docMk/>
            <pc:sldMk cId="2935182193" sldId="267"/>
            <ac:spMk id="7" creationId="{C8DB1C50-C2BB-4FDC-AD14-E57D35A1CCCF}"/>
          </ac:spMkLst>
        </pc:spChg>
        <pc:spChg chg="add mod">
          <ac:chgData name="Stephanie Tyas" userId="e7a465ee-311c-4652-9cf7-4dcda1209825" providerId="ADAL" clId="{5F4F6762-817B-4071-87C0-7F256AB2BC90}" dt="2020-08-11T11:18:40.647" v="146" actId="1076"/>
          <ac:spMkLst>
            <pc:docMk/>
            <pc:sldMk cId="2935182193" sldId="267"/>
            <ac:spMk id="11" creationId="{EA779B1A-0FC9-43D1-B28A-705CE0D257D2}"/>
          </ac:spMkLst>
        </pc:spChg>
        <pc:graphicFrameChg chg="add">
          <ac:chgData name="Stephanie Tyas" userId="e7a465ee-311c-4652-9cf7-4dcda1209825" providerId="ADAL" clId="{5F4F6762-817B-4071-87C0-7F256AB2BC90}" dt="2020-08-11T11:16:22.155" v="106" actId="22"/>
          <ac:graphicFrameMkLst>
            <pc:docMk/>
            <pc:sldMk cId="2935182193" sldId="267"/>
            <ac:graphicFrameMk id="9" creationId="{7F12761D-38D7-4809-AD46-39DDFF69CE5A}"/>
          </ac:graphicFrameMkLst>
        </pc:graphicFrameChg>
        <pc:picChg chg="mod modCrop">
          <ac:chgData name="Stephanie Tyas" userId="e7a465ee-311c-4652-9cf7-4dcda1209825" providerId="ADAL" clId="{5F4F6762-817B-4071-87C0-7F256AB2BC90}" dt="2020-08-11T11:18:38.376" v="145" actId="732"/>
          <ac:picMkLst>
            <pc:docMk/>
            <pc:sldMk cId="2935182193" sldId="267"/>
            <ac:picMk id="3" creationId="{00000000-0000-0000-0000-000000000000}"/>
          </ac:picMkLst>
        </pc:picChg>
      </pc:sldChg>
      <pc:sldChg chg="addSp delSp modSp mod modClrScheme chgLayout">
        <pc:chgData name="Stephanie Tyas" userId="e7a465ee-311c-4652-9cf7-4dcda1209825" providerId="ADAL" clId="{5F4F6762-817B-4071-87C0-7F256AB2BC90}" dt="2020-08-11T11:19:26.285" v="167" actId="22"/>
        <pc:sldMkLst>
          <pc:docMk/>
          <pc:sldMk cId="3675679629" sldId="268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675679629" sldId="268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675679629" sldId="268"/>
            <ac:spMk id="3" creationId="{F5D7044E-F0A3-4AB2-9B7A-1976B1F97F23}"/>
          </ac:spMkLst>
        </pc:spChg>
        <pc:spChg chg="mod">
          <ac:chgData name="Stephanie Tyas" userId="e7a465ee-311c-4652-9cf7-4dcda1209825" providerId="ADAL" clId="{5F4F6762-817B-4071-87C0-7F256AB2BC90}" dt="2020-08-11T11:19:15.161" v="165" actId="403"/>
          <ac:spMkLst>
            <pc:docMk/>
            <pc:sldMk cId="3675679629" sldId="268"/>
            <ac:spMk id="4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675679629" sldId="268"/>
            <ac:spMk id="6" creationId="{63C31ADB-EB89-46F9-9E56-73D9A6B1F4D7}"/>
          </ac:spMkLst>
        </pc:spChg>
        <pc:spChg chg="add">
          <ac:chgData name="Stephanie Tyas" userId="e7a465ee-311c-4652-9cf7-4dcda1209825" providerId="ADAL" clId="{5F4F6762-817B-4071-87C0-7F256AB2BC90}" dt="2020-08-11T11:19:26.285" v="167" actId="22"/>
          <ac:spMkLst>
            <pc:docMk/>
            <pc:sldMk cId="3675679629" sldId="268"/>
            <ac:spMk id="8" creationId="{773E04EF-D319-4E98-BA2E-31392769FBCF}"/>
          </ac:spMkLst>
        </pc:spChg>
        <pc:graphicFrameChg chg="add">
          <ac:chgData name="Stephanie Tyas" userId="e7a465ee-311c-4652-9cf7-4dcda1209825" providerId="ADAL" clId="{5F4F6762-817B-4071-87C0-7F256AB2BC90}" dt="2020-08-11T11:19:26.285" v="167" actId="22"/>
          <ac:graphicFrameMkLst>
            <pc:docMk/>
            <pc:sldMk cId="3675679629" sldId="268"/>
            <ac:graphicFrameMk id="10" creationId="{2345CAAE-D553-4590-B1C5-B23C503161A8}"/>
          </ac:graphicFrameMkLst>
        </pc:graphicFrameChg>
        <pc:picChg chg="mod modCrop">
          <ac:chgData name="Stephanie Tyas" userId="e7a465ee-311c-4652-9cf7-4dcda1209825" providerId="ADAL" clId="{5F4F6762-817B-4071-87C0-7F256AB2BC90}" dt="2020-08-11T11:19:22.313" v="166" actId="732"/>
          <ac:picMkLst>
            <pc:docMk/>
            <pc:sldMk cId="3675679629" sldId="268"/>
            <ac:picMk id="5" creationId="{00000000-0000-0000-0000-000000000000}"/>
          </ac:picMkLst>
        </pc:picChg>
      </pc:sldChg>
      <pc:sldChg chg="addSp delSp modSp mod modClrScheme chgLayout">
        <pc:chgData name="Stephanie Tyas" userId="e7a465ee-311c-4652-9cf7-4dcda1209825" providerId="ADAL" clId="{5F4F6762-817B-4071-87C0-7F256AB2BC90}" dt="2020-08-11T11:20:33.705" v="205" actId="403"/>
        <pc:sldMkLst>
          <pc:docMk/>
          <pc:sldMk cId="1694913858" sldId="269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694913858" sldId="269"/>
            <ac:spMk id="2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20:33.705" v="205" actId="403"/>
          <ac:spMkLst>
            <pc:docMk/>
            <pc:sldMk cId="1694913858" sldId="269"/>
            <ac:spMk id="4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694913858" sldId="269"/>
            <ac:spMk id="5" creationId="{A7082298-09AF-4BCF-BD9D-BCAF9C50DBE9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694913858" sldId="269"/>
            <ac:spMk id="6" creationId="{38D80793-BE1D-4347-8918-9592F503C98D}"/>
          </ac:spMkLst>
        </pc:spChg>
        <pc:spChg chg="add">
          <ac:chgData name="Stephanie Tyas" userId="e7a465ee-311c-4652-9cf7-4dcda1209825" providerId="ADAL" clId="{5F4F6762-817B-4071-87C0-7F256AB2BC90}" dt="2020-08-11T11:20:26.101" v="202" actId="22"/>
          <ac:spMkLst>
            <pc:docMk/>
            <pc:sldMk cId="1694913858" sldId="269"/>
            <ac:spMk id="8" creationId="{4B6FEDE3-E32A-4B9C-AE71-FDB240BCE264}"/>
          </ac:spMkLst>
        </pc:spChg>
        <pc:graphicFrameChg chg="add">
          <ac:chgData name="Stephanie Tyas" userId="e7a465ee-311c-4652-9cf7-4dcda1209825" providerId="ADAL" clId="{5F4F6762-817B-4071-87C0-7F256AB2BC90}" dt="2020-08-11T11:20:26.101" v="202" actId="22"/>
          <ac:graphicFrameMkLst>
            <pc:docMk/>
            <pc:sldMk cId="1694913858" sldId="269"/>
            <ac:graphicFrameMk id="10" creationId="{A3727597-FFBF-499C-AC4C-5F383CB0ACD0}"/>
          </ac:graphicFrameMkLst>
        </pc:graphicFrameChg>
        <pc:picChg chg="mod modCrop">
          <ac:chgData name="Stephanie Tyas" userId="e7a465ee-311c-4652-9cf7-4dcda1209825" providerId="ADAL" clId="{5F4F6762-817B-4071-87C0-7F256AB2BC90}" dt="2020-08-11T11:20:25.424" v="201" actId="732"/>
          <ac:picMkLst>
            <pc:docMk/>
            <pc:sldMk cId="1694913858" sldId="269"/>
            <ac:picMk id="3" creationId="{00000000-0000-0000-0000-000000000000}"/>
          </ac:picMkLst>
        </pc:picChg>
      </pc:sldChg>
      <pc:sldChg chg="addSp delSp modSp mod modClrScheme chgLayout">
        <pc:chgData name="Stephanie Tyas" userId="e7a465ee-311c-4652-9cf7-4dcda1209825" providerId="ADAL" clId="{5F4F6762-817B-4071-87C0-7F256AB2BC90}" dt="2020-08-11T11:17:47.737" v="139" actId="22"/>
        <pc:sldMkLst>
          <pc:docMk/>
          <pc:sldMk cId="322308678" sldId="270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22308678" sldId="270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22308678" sldId="270"/>
            <ac:spMk id="3" creationId="{E782C29C-99CE-4B4E-ABB6-D858C677CAAA}"/>
          </ac:spMkLst>
        </pc:spChg>
        <pc:spChg chg="mod">
          <ac:chgData name="Stephanie Tyas" userId="e7a465ee-311c-4652-9cf7-4dcda1209825" providerId="ADAL" clId="{5F4F6762-817B-4071-87C0-7F256AB2BC90}" dt="2020-08-11T11:16:48.777" v="112" actId="403"/>
          <ac:spMkLst>
            <pc:docMk/>
            <pc:sldMk cId="322308678" sldId="270"/>
            <ac:spMk id="4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22308678" sldId="270"/>
            <ac:spMk id="6" creationId="{F7A5C7D2-4592-4174-9966-3794D311761F}"/>
          </ac:spMkLst>
        </pc:spChg>
        <pc:spChg chg="add">
          <ac:chgData name="Stephanie Tyas" userId="e7a465ee-311c-4652-9cf7-4dcda1209825" providerId="ADAL" clId="{5F4F6762-817B-4071-87C0-7F256AB2BC90}" dt="2020-08-11T11:17:47.737" v="139" actId="22"/>
          <ac:spMkLst>
            <pc:docMk/>
            <pc:sldMk cId="322308678" sldId="270"/>
            <ac:spMk id="10" creationId="{16F51963-9458-44DB-A08A-4346112F8BA3}"/>
          </ac:spMkLst>
        </pc:spChg>
        <pc:graphicFrameChg chg="add">
          <ac:chgData name="Stephanie Tyas" userId="e7a465ee-311c-4652-9cf7-4dcda1209825" providerId="ADAL" clId="{5F4F6762-817B-4071-87C0-7F256AB2BC90}" dt="2020-08-11T11:17:47.737" v="139" actId="22"/>
          <ac:graphicFrameMkLst>
            <pc:docMk/>
            <pc:sldMk cId="322308678" sldId="270"/>
            <ac:graphicFrameMk id="8" creationId="{52C9CB95-BA6A-4F78-A796-1E27F2E5C6A3}"/>
          </ac:graphicFrameMkLst>
        </pc:graphicFrameChg>
        <pc:picChg chg="mod modCrop">
          <ac:chgData name="Stephanie Tyas" userId="e7a465ee-311c-4652-9cf7-4dcda1209825" providerId="ADAL" clId="{5F4F6762-817B-4071-87C0-7F256AB2BC90}" dt="2020-08-11T11:17:46.727" v="138" actId="732"/>
          <ac:picMkLst>
            <pc:docMk/>
            <pc:sldMk cId="322308678" sldId="270"/>
            <ac:picMk id="5" creationId="{00000000-0000-0000-0000-000000000000}"/>
          </ac:picMkLst>
        </pc:picChg>
      </pc:sldChg>
      <pc:sldChg chg="addSp delSp modSp mod modClrScheme chgLayout">
        <pc:chgData name="Stephanie Tyas" userId="e7a465ee-311c-4652-9cf7-4dcda1209825" providerId="ADAL" clId="{5F4F6762-817B-4071-87C0-7F256AB2BC90}" dt="2020-08-11T11:16:39.650" v="109" actId="403"/>
        <pc:sldMkLst>
          <pc:docMk/>
          <pc:sldMk cId="3099806478" sldId="271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099806478" sldId="271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099806478" sldId="271"/>
            <ac:spMk id="3" creationId="{67342673-B033-48CC-8022-5FE709A8AE83}"/>
          </ac:spMkLst>
        </pc:spChg>
        <pc:spChg chg="mod">
          <ac:chgData name="Stephanie Tyas" userId="e7a465ee-311c-4652-9cf7-4dcda1209825" providerId="ADAL" clId="{5F4F6762-817B-4071-87C0-7F256AB2BC90}" dt="2020-08-11T11:16:39.650" v="109" actId="403"/>
          <ac:spMkLst>
            <pc:docMk/>
            <pc:sldMk cId="3099806478" sldId="271"/>
            <ac:spMk id="4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099806478" sldId="271"/>
            <ac:spMk id="6" creationId="{2FBC4AFC-B78C-43D5-9F46-E581DA300CF8}"/>
          </ac:spMkLst>
        </pc:spChg>
      </pc:sldChg>
      <pc:sldChg chg="modSp del mod modClrScheme chgLayout">
        <pc:chgData name="Stephanie Tyas" userId="e7a465ee-311c-4652-9cf7-4dcda1209825" providerId="ADAL" clId="{5F4F6762-817B-4071-87C0-7F256AB2BC90}" dt="2020-08-11T11:13:50.888" v="5" actId="47"/>
        <pc:sldMkLst>
          <pc:docMk/>
          <pc:sldMk cId="1485824035" sldId="273"/>
        </pc:sldMkLst>
        <pc:spChg chg="mod ord">
          <ac:chgData name="Stephanie Tyas" userId="e7a465ee-311c-4652-9cf7-4dcda1209825" providerId="ADAL" clId="{5F4F6762-817B-4071-87C0-7F256AB2BC90}" dt="2020-08-11T11:13:36.194" v="4" actId="700"/>
          <ac:spMkLst>
            <pc:docMk/>
            <pc:sldMk cId="1485824035" sldId="273"/>
            <ac:spMk id="12291" creationId="{868050C9-2513-4A87-8959-BA8B2A86C217}"/>
          </ac:spMkLst>
        </pc:spChg>
      </pc:sldChg>
      <pc:sldChg chg="addSp delSp modSp mod modClrScheme chgLayout">
        <pc:chgData name="Stephanie Tyas" userId="e7a465ee-311c-4652-9cf7-4dcda1209825" providerId="ADAL" clId="{5F4F6762-817B-4071-87C0-7F256AB2BC90}" dt="2020-08-11T11:18:03.402" v="142" actId="403"/>
        <pc:sldMkLst>
          <pc:docMk/>
          <pc:sldMk cId="2877907976" sldId="274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877907976" sldId="274"/>
            <ac:spMk id="2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8:03.402" v="142" actId="403"/>
          <ac:spMkLst>
            <pc:docMk/>
            <pc:sldMk cId="2877907976" sldId="274"/>
            <ac:spMk id="4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877907976" sldId="274"/>
            <ac:spMk id="5" creationId="{2AA75813-318D-4F74-9992-C3349E262758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877907976" sldId="274"/>
            <ac:spMk id="6" creationId="{33FCA525-BB8D-4E61-BDC2-E3757DCE84B2}"/>
          </ac:spMkLst>
        </pc:spChg>
      </pc:sldChg>
      <pc:sldChg chg="addSp delSp modSp mod modClrScheme chgLayout">
        <pc:chgData name="Stephanie Tyas" userId="e7a465ee-311c-4652-9cf7-4dcda1209825" providerId="ADAL" clId="{5F4F6762-817B-4071-87C0-7F256AB2BC90}" dt="2020-08-11T11:16:15.280" v="104" actId="22"/>
        <pc:sldMkLst>
          <pc:docMk/>
          <pc:sldMk cId="2853205146" sldId="275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853205146" sldId="275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853205146" sldId="275"/>
            <ac:spMk id="3" creationId="{05E058FF-79A3-4FD7-81CB-1C19D27E1652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853205146" sldId="275"/>
            <ac:spMk id="4" creationId="{97C5FE3E-B5FA-4E67-BFB1-2A393D829313}"/>
          </ac:spMkLst>
        </pc:spChg>
        <pc:spChg chg="add">
          <ac:chgData name="Stephanie Tyas" userId="e7a465ee-311c-4652-9cf7-4dcda1209825" providerId="ADAL" clId="{5F4F6762-817B-4071-87C0-7F256AB2BC90}" dt="2020-08-11T11:16:15.280" v="104" actId="22"/>
          <ac:spMkLst>
            <pc:docMk/>
            <pc:sldMk cId="2853205146" sldId="275"/>
            <ac:spMk id="5" creationId="{D94D6E63-C9A4-48BF-9461-FAEB0D751D08}"/>
          </ac:spMkLst>
        </pc:spChg>
        <pc:spChg chg="del">
          <ac:chgData name="Stephanie Tyas" userId="e7a465ee-311c-4652-9cf7-4dcda1209825" providerId="ADAL" clId="{5F4F6762-817B-4071-87C0-7F256AB2BC90}" dt="2020-08-11T11:16:08.428" v="102" actId="478"/>
          <ac:spMkLst>
            <pc:docMk/>
            <pc:sldMk cId="2853205146" sldId="275"/>
            <ac:spMk id="10" creationId="{4C4717FA-F5F8-4331-BD75-806D8E25AD82}"/>
          </ac:spMkLst>
        </pc:spChg>
        <pc:graphicFrameChg chg="add">
          <ac:chgData name="Stephanie Tyas" userId="e7a465ee-311c-4652-9cf7-4dcda1209825" providerId="ADAL" clId="{5F4F6762-817B-4071-87C0-7F256AB2BC90}" dt="2020-08-11T11:16:15.280" v="104" actId="22"/>
          <ac:graphicFrameMkLst>
            <pc:docMk/>
            <pc:sldMk cId="2853205146" sldId="275"/>
            <ac:graphicFrameMk id="6" creationId="{B0D78B5C-6AF1-4437-800C-AB81BD6BDF96}"/>
          </ac:graphicFrameMkLst>
        </pc:graphicFrameChg>
        <pc:graphicFrameChg chg="del">
          <ac:chgData name="Stephanie Tyas" userId="e7a465ee-311c-4652-9cf7-4dcda1209825" providerId="ADAL" clId="{5F4F6762-817B-4071-87C0-7F256AB2BC90}" dt="2020-08-11T11:16:11.569" v="103" actId="478"/>
          <ac:graphicFrameMkLst>
            <pc:docMk/>
            <pc:sldMk cId="2853205146" sldId="275"/>
            <ac:graphicFrameMk id="11" creationId="{0164C34E-C12A-403B-BAE1-A3A54E0655D6}"/>
          </ac:graphicFrameMkLst>
        </pc:graphicFrameChg>
      </pc:sldChg>
      <pc:sldChg chg="addSp delSp modSp mod modClrScheme chgLayout">
        <pc:chgData name="Stephanie Tyas" userId="e7a465ee-311c-4652-9cf7-4dcda1209825" providerId="ADAL" clId="{5F4F6762-817B-4071-87C0-7F256AB2BC90}" dt="2020-08-11T11:15:28.079" v="88" actId="255"/>
        <pc:sldMkLst>
          <pc:docMk/>
          <pc:sldMk cId="2153715493" sldId="377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153715493" sldId="377"/>
            <ac:spMk id="2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28.079" v="88" actId="255"/>
          <ac:spMkLst>
            <pc:docMk/>
            <pc:sldMk cId="2153715493" sldId="377"/>
            <ac:spMk id="3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21.227" v="87" actId="2711"/>
          <ac:spMkLst>
            <pc:docMk/>
            <pc:sldMk cId="2153715493" sldId="377"/>
            <ac:spMk id="5" creationId="{00000000-0000-0000-0000-000000000000}"/>
          </ac:spMkLst>
        </pc:spChg>
        <pc:spChg chg="del">
          <ac:chgData name="Stephanie Tyas" userId="e7a465ee-311c-4652-9cf7-4dcda1209825" providerId="ADAL" clId="{5F4F6762-817B-4071-87C0-7F256AB2BC90}" dt="2020-08-11T11:15:12.574" v="85" actId="478"/>
          <ac:spMkLst>
            <pc:docMk/>
            <pc:sldMk cId="2153715493" sldId="377"/>
            <ac:spMk id="7" creationId="{4CBC1CB0-B199-4CC7-B4F6-0D786BEDD02D}"/>
          </ac:spMkLst>
        </pc:spChg>
        <pc:spChg chg="mod">
          <ac:chgData name="Stephanie Tyas" userId="e7a465ee-311c-4652-9cf7-4dcda1209825" providerId="ADAL" clId="{5F4F6762-817B-4071-87C0-7F256AB2BC90}" dt="2020-08-11T11:15:21.227" v="87" actId="2711"/>
          <ac:spMkLst>
            <pc:docMk/>
            <pc:sldMk cId="2153715493" sldId="377"/>
            <ac:spMk id="8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153715493" sldId="377"/>
            <ac:spMk id="9" creationId="{B707199A-90E7-4D41-9CBD-FA9BF011F2D6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2153715493" sldId="377"/>
            <ac:spMk id="10" creationId="{EA9269C9-0852-416D-A9FC-923664218251}"/>
          </ac:spMkLst>
        </pc:spChg>
        <pc:spChg chg="mod">
          <ac:chgData name="Stephanie Tyas" userId="e7a465ee-311c-4652-9cf7-4dcda1209825" providerId="ADAL" clId="{5F4F6762-817B-4071-87C0-7F256AB2BC90}" dt="2020-08-11T11:15:21.227" v="87" actId="2711"/>
          <ac:spMkLst>
            <pc:docMk/>
            <pc:sldMk cId="2153715493" sldId="377"/>
            <ac:spMk id="11" creationId="{00000000-0000-0000-0000-000000000000}"/>
          </ac:spMkLst>
        </pc:spChg>
        <pc:spChg chg="add">
          <ac:chgData name="Stephanie Tyas" userId="e7a465ee-311c-4652-9cf7-4dcda1209825" providerId="ADAL" clId="{5F4F6762-817B-4071-87C0-7F256AB2BC90}" dt="2020-08-11T11:15:15.789" v="86" actId="22"/>
          <ac:spMkLst>
            <pc:docMk/>
            <pc:sldMk cId="2153715493" sldId="377"/>
            <ac:spMk id="12" creationId="{B3CC285B-3D25-4192-8E2D-EA4B3A7C2B1D}"/>
          </ac:spMkLst>
        </pc:spChg>
        <pc:spChg chg="mod">
          <ac:chgData name="Stephanie Tyas" userId="e7a465ee-311c-4652-9cf7-4dcda1209825" providerId="ADAL" clId="{5F4F6762-817B-4071-87C0-7F256AB2BC90}" dt="2020-08-11T11:15:21.227" v="87" actId="2711"/>
          <ac:spMkLst>
            <pc:docMk/>
            <pc:sldMk cId="2153715493" sldId="377"/>
            <ac:spMk id="16" creationId="{00000000-0000-0000-0000-000000000000}"/>
          </ac:spMkLst>
        </pc:spChg>
        <pc:graphicFrameChg chg="mod">
          <ac:chgData name="Stephanie Tyas" userId="e7a465ee-311c-4652-9cf7-4dcda1209825" providerId="ADAL" clId="{5F4F6762-817B-4071-87C0-7F256AB2BC90}" dt="2020-08-11T11:15:21.227" v="87" actId="2711"/>
          <ac:graphicFrameMkLst>
            <pc:docMk/>
            <pc:sldMk cId="2153715493" sldId="377"/>
            <ac:graphicFrameMk id="15" creationId="{4BAFD5D7-82B2-43AB-AB17-EBC2A2C41883}"/>
          </ac:graphicFrameMkLst>
        </pc:graphicFrameChg>
        <pc:graphicFrameChg chg="mod">
          <ac:chgData name="Stephanie Tyas" userId="e7a465ee-311c-4652-9cf7-4dcda1209825" providerId="ADAL" clId="{5F4F6762-817B-4071-87C0-7F256AB2BC90}" dt="2020-08-11T11:15:21.227" v="87" actId="2711"/>
          <ac:graphicFrameMkLst>
            <pc:docMk/>
            <pc:sldMk cId="2153715493" sldId="377"/>
            <ac:graphicFrameMk id="21" creationId="{92CC3180-FDED-4A38-85FC-915DC1A0E392}"/>
          </ac:graphicFrameMkLst>
        </pc:graphicFrameChg>
        <pc:picChg chg="mod">
          <ac:chgData name="Stephanie Tyas" userId="e7a465ee-311c-4652-9cf7-4dcda1209825" providerId="ADAL" clId="{5F4F6762-817B-4071-87C0-7F256AB2BC90}" dt="2020-08-11T11:15:21.227" v="87" actId="2711"/>
          <ac:picMkLst>
            <pc:docMk/>
            <pc:sldMk cId="2153715493" sldId="377"/>
            <ac:picMk id="6" creationId="{00000000-0000-0000-0000-000000000000}"/>
          </ac:picMkLst>
        </pc:picChg>
        <pc:picChg chg="mod">
          <ac:chgData name="Stephanie Tyas" userId="e7a465ee-311c-4652-9cf7-4dcda1209825" providerId="ADAL" clId="{5F4F6762-817B-4071-87C0-7F256AB2BC90}" dt="2020-08-11T11:15:21.227" v="87" actId="2711"/>
          <ac:picMkLst>
            <pc:docMk/>
            <pc:sldMk cId="2153715493" sldId="377"/>
            <ac:picMk id="14" creationId="{00000000-0000-0000-0000-000000000000}"/>
          </ac:picMkLst>
        </pc:picChg>
        <pc:picChg chg="mod">
          <ac:chgData name="Stephanie Tyas" userId="e7a465ee-311c-4652-9cf7-4dcda1209825" providerId="ADAL" clId="{5F4F6762-817B-4071-87C0-7F256AB2BC90}" dt="2020-08-11T11:15:21.227" v="87" actId="2711"/>
          <ac:picMkLst>
            <pc:docMk/>
            <pc:sldMk cId="2153715493" sldId="377"/>
            <ac:picMk id="19" creationId="{149266EE-EA67-4B05-A97F-8848928EB970}"/>
          </ac:picMkLst>
        </pc:picChg>
      </pc:sldChg>
      <pc:sldChg chg="addSp delSp modSp mod modClrScheme chgLayout">
        <pc:chgData name="Stephanie Tyas" userId="e7a465ee-311c-4652-9cf7-4dcda1209825" providerId="ADAL" clId="{5F4F6762-817B-4071-87C0-7F256AB2BC90}" dt="2020-08-11T11:15:10.247" v="84" actId="1076"/>
        <pc:sldMkLst>
          <pc:docMk/>
          <pc:sldMk cId="1758533664" sldId="378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758533664" sldId="378"/>
            <ac:spMk id="2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10.247" v="84" actId="1076"/>
          <ac:spMkLst>
            <pc:docMk/>
            <pc:sldMk cId="1758533664" sldId="378"/>
            <ac:spMk id="5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6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7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8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9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10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11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758533664" sldId="378"/>
            <ac:spMk id="12" creationId="{181C47E8-9EC5-41B8-9328-4586607AE48C}"/>
          </ac:spMkLst>
        </pc:spChg>
        <pc:spChg chg="mod">
          <ac:chgData name="Stephanie Tyas" userId="e7a465ee-311c-4652-9cf7-4dcda1209825" providerId="ADAL" clId="{5F4F6762-817B-4071-87C0-7F256AB2BC90}" dt="2020-08-11T11:15:07.752" v="83" actId="1035"/>
          <ac:spMkLst>
            <pc:docMk/>
            <pc:sldMk cId="1758533664" sldId="378"/>
            <ac:spMk id="13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1758533664" sldId="378"/>
            <ac:spMk id="14" creationId="{83727CF8-C977-4B30-8050-DB251A58AAD2}"/>
          </ac:spMkLst>
        </pc:spChg>
        <pc:picChg chg="mod">
          <ac:chgData name="Stephanie Tyas" userId="e7a465ee-311c-4652-9cf7-4dcda1209825" providerId="ADAL" clId="{5F4F6762-817B-4071-87C0-7F256AB2BC90}" dt="2020-08-11T11:15:07.752" v="83" actId="1035"/>
          <ac:picMkLst>
            <pc:docMk/>
            <pc:sldMk cId="1758533664" sldId="378"/>
            <ac:picMk id="3" creationId="{00000000-0000-0000-0000-000000000000}"/>
          </ac:picMkLst>
        </pc:picChg>
        <pc:picChg chg="mod">
          <ac:chgData name="Stephanie Tyas" userId="e7a465ee-311c-4652-9cf7-4dcda1209825" providerId="ADAL" clId="{5F4F6762-817B-4071-87C0-7F256AB2BC90}" dt="2020-08-11T11:15:07.752" v="83" actId="1035"/>
          <ac:picMkLst>
            <pc:docMk/>
            <pc:sldMk cId="1758533664" sldId="378"/>
            <ac:picMk id="4" creationId="{00000000-0000-0000-0000-000000000000}"/>
          </ac:picMkLst>
        </pc:picChg>
      </pc:sldChg>
      <pc:sldChg chg="addSp delSp modSp mod modClrScheme chgLayout">
        <pc:chgData name="Stephanie Tyas" userId="e7a465ee-311c-4652-9cf7-4dcda1209825" providerId="ADAL" clId="{5F4F6762-817B-4071-87C0-7F256AB2BC90}" dt="2020-08-11T11:15:44.079" v="92" actId="255"/>
        <pc:sldMkLst>
          <pc:docMk/>
          <pc:sldMk cId="3372496237" sldId="379"/>
        </pc:sldMkLst>
        <pc:spChg chg="del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372496237" sldId="379"/>
            <ac:spMk id="2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44.079" v="92" actId="255"/>
          <ac:spMkLst>
            <pc:docMk/>
            <pc:sldMk cId="3372496237" sldId="379"/>
            <ac:spMk id="3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39.687" v="91" actId="2711"/>
          <ac:spMkLst>
            <pc:docMk/>
            <pc:sldMk cId="3372496237" sldId="379"/>
            <ac:spMk id="5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39.687" v="91" actId="2711"/>
          <ac:spMkLst>
            <pc:docMk/>
            <pc:sldMk cId="3372496237" sldId="379"/>
            <ac:spMk id="8" creationId="{00000000-0000-0000-0000-000000000000}"/>
          </ac:spMkLst>
        </pc:spChg>
        <pc:spChg chg="del">
          <ac:chgData name="Stephanie Tyas" userId="e7a465ee-311c-4652-9cf7-4dcda1209825" providerId="ADAL" clId="{5F4F6762-817B-4071-87C0-7F256AB2BC90}" dt="2020-08-11T11:15:31.469" v="89" actId="478"/>
          <ac:spMkLst>
            <pc:docMk/>
            <pc:sldMk cId="3372496237" sldId="379"/>
            <ac:spMk id="9" creationId="{EE1C03F9-F8E5-44D0-A0DD-37AC0E4A3E76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372496237" sldId="379"/>
            <ac:spMk id="10" creationId="{80679A52-C12C-40ED-9CC2-05F35B3A8E98}"/>
          </ac:spMkLst>
        </pc:spChg>
        <pc:spChg chg="mod">
          <ac:chgData name="Stephanie Tyas" userId="e7a465ee-311c-4652-9cf7-4dcda1209825" providerId="ADAL" clId="{5F4F6762-817B-4071-87C0-7F256AB2BC90}" dt="2020-08-11T11:15:39.687" v="91" actId="2711"/>
          <ac:spMkLst>
            <pc:docMk/>
            <pc:sldMk cId="3372496237" sldId="379"/>
            <ac:spMk id="11" creationId="{00000000-0000-0000-0000-000000000000}"/>
          </ac:spMkLst>
        </pc:spChg>
        <pc:spChg chg="add mod ord">
          <ac:chgData name="Stephanie Tyas" userId="e7a465ee-311c-4652-9cf7-4dcda1209825" providerId="ADAL" clId="{5F4F6762-817B-4071-87C0-7F256AB2BC90}" dt="2020-08-11T11:13:24.325" v="1" actId="700"/>
          <ac:spMkLst>
            <pc:docMk/>
            <pc:sldMk cId="3372496237" sldId="379"/>
            <ac:spMk id="12" creationId="{918E86B1-FA1D-4A5C-BFB3-DC2C438BE42D}"/>
          </ac:spMkLst>
        </pc:spChg>
        <pc:spChg chg="add">
          <ac:chgData name="Stephanie Tyas" userId="e7a465ee-311c-4652-9cf7-4dcda1209825" providerId="ADAL" clId="{5F4F6762-817B-4071-87C0-7F256AB2BC90}" dt="2020-08-11T11:15:32.075" v="90" actId="22"/>
          <ac:spMkLst>
            <pc:docMk/>
            <pc:sldMk cId="3372496237" sldId="379"/>
            <ac:spMk id="13" creationId="{4835940C-C825-40B1-BF4D-EA545C3422D3}"/>
          </ac:spMkLst>
        </pc:spChg>
        <pc:spChg chg="mod">
          <ac:chgData name="Stephanie Tyas" userId="e7a465ee-311c-4652-9cf7-4dcda1209825" providerId="ADAL" clId="{5F4F6762-817B-4071-87C0-7F256AB2BC90}" dt="2020-08-11T11:15:39.687" v="91" actId="2711"/>
          <ac:spMkLst>
            <pc:docMk/>
            <pc:sldMk cId="3372496237" sldId="379"/>
            <ac:spMk id="16" creationId="{00000000-0000-0000-0000-000000000000}"/>
          </ac:spMkLst>
        </pc:spChg>
        <pc:spChg chg="mod">
          <ac:chgData name="Stephanie Tyas" userId="e7a465ee-311c-4652-9cf7-4dcda1209825" providerId="ADAL" clId="{5F4F6762-817B-4071-87C0-7F256AB2BC90}" dt="2020-08-11T11:15:39.687" v="91" actId="2711"/>
          <ac:spMkLst>
            <pc:docMk/>
            <pc:sldMk cId="3372496237" sldId="379"/>
            <ac:spMk id="20" creationId="{5208FC0E-A779-4607-A50C-DEFD1609DBB4}"/>
          </ac:spMkLst>
        </pc:spChg>
        <pc:graphicFrameChg chg="mod">
          <ac:chgData name="Stephanie Tyas" userId="e7a465ee-311c-4652-9cf7-4dcda1209825" providerId="ADAL" clId="{5F4F6762-817B-4071-87C0-7F256AB2BC90}" dt="2020-08-11T11:15:39.687" v="91" actId="2711"/>
          <ac:graphicFrameMkLst>
            <pc:docMk/>
            <pc:sldMk cId="3372496237" sldId="379"/>
            <ac:graphicFrameMk id="15" creationId="{4BAFD5D7-82B2-43AB-AB17-EBC2A2C41883}"/>
          </ac:graphicFrameMkLst>
        </pc:graphicFrameChg>
        <pc:graphicFrameChg chg="mod">
          <ac:chgData name="Stephanie Tyas" userId="e7a465ee-311c-4652-9cf7-4dcda1209825" providerId="ADAL" clId="{5F4F6762-817B-4071-87C0-7F256AB2BC90}" dt="2020-08-11T11:15:39.687" v="91" actId="2711"/>
          <ac:graphicFrameMkLst>
            <pc:docMk/>
            <pc:sldMk cId="3372496237" sldId="379"/>
            <ac:graphicFrameMk id="21" creationId="{92CC3180-FDED-4A38-85FC-915DC1A0E392}"/>
          </ac:graphicFrameMkLst>
        </pc:graphicFrameChg>
        <pc:picChg chg="mod">
          <ac:chgData name="Stephanie Tyas" userId="e7a465ee-311c-4652-9cf7-4dcda1209825" providerId="ADAL" clId="{5F4F6762-817B-4071-87C0-7F256AB2BC90}" dt="2020-08-11T11:15:39.687" v="91" actId="2711"/>
          <ac:picMkLst>
            <pc:docMk/>
            <pc:sldMk cId="3372496237" sldId="379"/>
            <ac:picMk id="4" creationId="{3B65C636-13C2-4945-8158-21E3538DCCAB}"/>
          </ac:picMkLst>
        </pc:picChg>
        <pc:picChg chg="mod">
          <ac:chgData name="Stephanie Tyas" userId="e7a465ee-311c-4652-9cf7-4dcda1209825" providerId="ADAL" clId="{5F4F6762-817B-4071-87C0-7F256AB2BC90}" dt="2020-08-11T11:15:39.687" v="91" actId="2711"/>
          <ac:picMkLst>
            <pc:docMk/>
            <pc:sldMk cId="3372496237" sldId="379"/>
            <ac:picMk id="6" creationId="{00000000-0000-0000-0000-000000000000}"/>
          </ac:picMkLst>
        </pc:picChg>
        <pc:picChg chg="mod">
          <ac:chgData name="Stephanie Tyas" userId="e7a465ee-311c-4652-9cf7-4dcda1209825" providerId="ADAL" clId="{5F4F6762-817B-4071-87C0-7F256AB2BC90}" dt="2020-08-11T11:15:39.687" v="91" actId="2711"/>
          <ac:picMkLst>
            <pc:docMk/>
            <pc:sldMk cId="3372496237" sldId="379"/>
            <ac:picMk id="14" creationId="{00000000-0000-0000-0000-000000000000}"/>
          </ac:picMkLst>
        </pc:picChg>
        <pc:picChg chg="mod">
          <ac:chgData name="Stephanie Tyas" userId="e7a465ee-311c-4652-9cf7-4dcda1209825" providerId="ADAL" clId="{5F4F6762-817B-4071-87C0-7F256AB2BC90}" dt="2020-08-11T11:15:39.687" v="91" actId="2711"/>
          <ac:picMkLst>
            <pc:docMk/>
            <pc:sldMk cId="3372496237" sldId="379"/>
            <ac:picMk id="19" creationId="{149266EE-EA67-4B05-A97F-8848928EB970}"/>
          </ac:picMkLst>
        </pc:picChg>
        <pc:inkChg chg="mod">
          <ac:chgData name="Stephanie Tyas" userId="e7a465ee-311c-4652-9cf7-4dcda1209825" providerId="ADAL" clId="{5F4F6762-817B-4071-87C0-7F256AB2BC90}" dt="2020-08-11T11:15:39.687" v="91" actId="2711"/>
          <ac:inkMkLst>
            <pc:docMk/>
            <pc:sldMk cId="3372496237" sldId="379"/>
            <ac:inkMk id="7" creationId="{FA586CA2-A62E-4B47-AA49-6D058B3152FA}"/>
          </ac:inkMkLst>
        </pc:inkChg>
      </pc:sldChg>
      <pc:sldChg chg="addSp delSp modSp mod modClrScheme chgLayout">
        <pc:chgData name="Stephanie Tyas" userId="e7a465ee-311c-4652-9cf7-4dcda1209825" providerId="ADAL" clId="{5F4F6762-817B-4071-87C0-7F256AB2BC90}" dt="2020-08-11T11:13:26.639" v="2" actId="700"/>
        <pc:sldMkLst>
          <pc:docMk/>
          <pc:sldMk cId="2204338524" sldId="380"/>
        </pc:sldMkLst>
        <pc:spChg chg="add mod ord">
          <ac:chgData name="Stephanie Tyas" userId="e7a465ee-311c-4652-9cf7-4dcda1209825" providerId="ADAL" clId="{5F4F6762-817B-4071-87C0-7F256AB2BC90}" dt="2020-08-11T11:13:26.639" v="2" actId="700"/>
          <ac:spMkLst>
            <pc:docMk/>
            <pc:sldMk cId="2204338524" sldId="380"/>
            <ac:spMk id="2" creationId="{19BE41C5-FAF8-46F9-A606-DF7B39900A56}"/>
          </ac:spMkLst>
        </pc:spChg>
        <pc:spChg chg="del mod ord">
          <ac:chgData name="Stephanie Tyas" userId="e7a465ee-311c-4652-9cf7-4dcda1209825" providerId="ADAL" clId="{5F4F6762-817B-4071-87C0-7F256AB2BC90}" dt="2020-08-11T11:13:26.639" v="2" actId="700"/>
          <ac:spMkLst>
            <pc:docMk/>
            <pc:sldMk cId="2204338524" sldId="380"/>
            <ac:spMk id="3" creationId="{9A4763A2-C37C-41A0-97F8-3A20C8DE556F}"/>
          </ac:spMkLst>
        </pc:spChg>
      </pc:sldChg>
      <pc:sldChg chg="addSp delSp modSp new mod ord modClrScheme chgLayout">
        <pc:chgData name="Stephanie Tyas" userId="e7a465ee-311c-4652-9cf7-4dcda1209825" providerId="ADAL" clId="{5F4F6762-817B-4071-87C0-7F256AB2BC90}" dt="2020-08-11T11:14:17.387" v="64" actId="20577"/>
        <pc:sldMkLst>
          <pc:docMk/>
          <pc:sldMk cId="1315507840" sldId="381"/>
        </pc:sldMkLst>
        <pc:spChg chg="del mod ord">
          <ac:chgData name="Stephanie Tyas" userId="e7a465ee-311c-4652-9cf7-4dcda1209825" providerId="ADAL" clId="{5F4F6762-817B-4071-87C0-7F256AB2BC90}" dt="2020-08-11T11:13:57.872" v="9" actId="700"/>
          <ac:spMkLst>
            <pc:docMk/>
            <pc:sldMk cId="1315507840" sldId="381"/>
            <ac:spMk id="2" creationId="{6B4B0D47-87F0-4DC6-8F9C-36C3C57D9286}"/>
          </ac:spMkLst>
        </pc:spChg>
        <pc:spChg chg="del">
          <ac:chgData name="Stephanie Tyas" userId="e7a465ee-311c-4652-9cf7-4dcda1209825" providerId="ADAL" clId="{5F4F6762-817B-4071-87C0-7F256AB2BC90}" dt="2020-08-11T11:13:57.872" v="9" actId="700"/>
          <ac:spMkLst>
            <pc:docMk/>
            <pc:sldMk cId="1315507840" sldId="381"/>
            <ac:spMk id="3" creationId="{B818DD78-801C-467E-B489-0B00CDD2C9BE}"/>
          </ac:spMkLst>
        </pc:spChg>
        <pc:spChg chg="add mod ord">
          <ac:chgData name="Stephanie Tyas" userId="e7a465ee-311c-4652-9cf7-4dcda1209825" providerId="ADAL" clId="{5F4F6762-817B-4071-87C0-7F256AB2BC90}" dt="2020-08-11T11:14:17.387" v="64" actId="20577"/>
          <ac:spMkLst>
            <pc:docMk/>
            <pc:sldMk cId="1315507840" sldId="381"/>
            <ac:spMk id="4" creationId="{1D606879-A452-40E5-88AE-D29646C65997}"/>
          </ac:spMkLst>
        </pc:spChg>
      </pc:sldChg>
    </pc:docChg>
  </pc:docChgLst>
  <pc:docChgLst>
    <pc:chgData name="Stephanie Tyas" userId="e7a465ee-311c-4652-9cf7-4dcda1209825" providerId="ADAL" clId="{B6E5A10C-0BFB-4023-87FB-4A57A592A079}"/>
    <pc:docChg chg="undo custSel addSld modSld modMainMaster">
      <pc:chgData name="Stephanie Tyas" userId="e7a465ee-311c-4652-9cf7-4dcda1209825" providerId="ADAL" clId="{B6E5A10C-0BFB-4023-87FB-4A57A592A079}" dt="2020-08-10T16:40:18.880" v="182" actId="478"/>
      <pc:docMkLst>
        <pc:docMk/>
      </pc:docMkLst>
      <pc:sldChg chg="delSp modSp mod modTransition modAnim modNotesTx">
        <pc:chgData name="Stephanie Tyas" userId="e7a465ee-311c-4652-9cf7-4dcda1209825" providerId="ADAL" clId="{B6E5A10C-0BFB-4023-87FB-4A57A592A079}" dt="2020-08-10T16:35:32.568" v="131" actId="2711"/>
        <pc:sldMkLst>
          <pc:docMk/>
          <pc:sldMk cId="3670521349" sldId="258"/>
        </pc:sldMkLst>
        <pc:spChg chg="mod">
          <ac:chgData name="Stephanie Tyas" userId="e7a465ee-311c-4652-9cf7-4dcda1209825" providerId="ADAL" clId="{B6E5A10C-0BFB-4023-87FB-4A57A592A079}" dt="2020-08-10T16:35:32.568" v="131" actId="2711"/>
          <ac:spMkLst>
            <pc:docMk/>
            <pc:sldMk cId="3670521349" sldId="258"/>
            <ac:spMk id="10" creationId="{4C4717FA-F5F8-4331-BD75-806D8E25AD82}"/>
          </ac:spMkLst>
        </pc:sp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3670521349" sldId="258"/>
            <ac:inkMk id="5" creationId="{3D842E80-CEFC-46E6-8546-E7AF3AD0BD2F}"/>
          </ac:inkMkLst>
        </pc:inkChg>
      </pc:sldChg>
      <pc:sldChg chg="modSp mod modTransition modNotesTx">
        <pc:chgData name="Stephanie Tyas" userId="e7a465ee-311c-4652-9cf7-4dcda1209825" providerId="ADAL" clId="{B6E5A10C-0BFB-4023-87FB-4A57A592A079}" dt="2020-08-10T16:36:59.533" v="135" actId="2711"/>
        <pc:sldMkLst>
          <pc:docMk/>
          <pc:sldMk cId="840050558" sldId="259"/>
        </pc:sldMkLst>
        <pc:spChg chg="mod">
          <ac:chgData name="Stephanie Tyas" userId="e7a465ee-311c-4652-9cf7-4dcda1209825" providerId="ADAL" clId="{B6E5A10C-0BFB-4023-87FB-4A57A592A079}" dt="2020-08-10T16:36:59.533" v="135" actId="2711"/>
          <ac:spMkLst>
            <pc:docMk/>
            <pc:sldMk cId="840050558" sldId="259"/>
            <ac:spMk id="10" creationId="{4C4717FA-F5F8-4331-BD75-806D8E25AD82}"/>
          </ac:spMkLst>
        </pc:spChg>
      </pc:sldChg>
      <pc:sldChg chg="modSp mod modTransition modNotesTx">
        <pc:chgData name="Stephanie Tyas" userId="e7a465ee-311c-4652-9cf7-4dcda1209825" providerId="ADAL" clId="{B6E5A10C-0BFB-4023-87FB-4A57A592A079}" dt="2020-08-10T16:37:22.706" v="137" actId="2711"/>
        <pc:sldMkLst>
          <pc:docMk/>
          <pc:sldMk cId="2393094339" sldId="260"/>
        </pc:sldMkLst>
        <pc:spChg chg="mod">
          <ac:chgData name="Stephanie Tyas" userId="e7a465ee-311c-4652-9cf7-4dcda1209825" providerId="ADAL" clId="{B6E5A10C-0BFB-4023-87FB-4A57A592A079}" dt="2020-08-10T16:37:22.706" v="137" actId="2711"/>
          <ac:spMkLst>
            <pc:docMk/>
            <pc:sldMk cId="2393094339" sldId="260"/>
            <ac:spMk id="10" creationId="{4C4717FA-F5F8-4331-BD75-806D8E25AD82}"/>
          </ac:spMkLst>
        </pc:spChg>
      </pc:sldChg>
      <pc:sldChg chg="modTransition modNotesTx">
        <pc:chgData name="Stephanie Tyas" userId="e7a465ee-311c-4652-9cf7-4dcda1209825" providerId="ADAL" clId="{B6E5A10C-0BFB-4023-87FB-4A57A592A079}" dt="2020-08-10T16:30:24.210" v="23" actId="6549"/>
        <pc:sldMkLst>
          <pc:docMk/>
          <pc:sldMk cId="2250350530" sldId="261"/>
        </pc:sldMkLst>
      </pc:sldChg>
      <pc:sldChg chg="modTransition modNotesTx">
        <pc:chgData name="Stephanie Tyas" userId="e7a465ee-311c-4652-9cf7-4dcda1209825" providerId="ADAL" clId="{B6E5A10C-0BFB-4023-87FB-4A57A592A079}" dt="2020-08-10T16:30:26.791" v="24" actId="20577"/>
        <pc:sldMkLst>
          <pc:docMk/>
          <pc:sldMk cId="1917279986" sldId="262"/>
        </pc:sldMkLst>
      </pc:sldChg>
      <pc:sldChg chg="addSp delSp modSp mod modTransition modAnim modNotesTx">
        <pc:chgData name="Stephanie Tyas" userId="e7a465ee-311c-4652-9cf7-4dcda1209825" providerId="ADAL" clId="{B6E5A10C-0BFB-4023-87FB-4A57A592A079}" dt="2020-08-10T16:35:11.269" v="130" actId="403"/>
        <pc:sldMkLst>
          <pc:docMk/>
          <pc:sldMk cId="2447334957" sldId="263"/>
        </pc:sldMkLst>
        <pc:spChg chg="add del mod">
          <ac:chgData name="Stephanie Tyas" userId="e7a465ee-311c-4652-9cf7-4dcda1209825" providerId="ADAL" clId="{B6E5A10C-0BFB-4023-87FB-4A57A592A079}" dt="2020-08-10T16:35:11.269" v="130" actId="403"/>
          <ac:spMkLst>
            <pc:docMk/>
            <pc:sldMk cId="2447334957" sldId="263"/>
            <ac:spMk id="10" creationId="{4C4717FA-F5F8-4331-BD75-806D8E25AD82}"/>
          </ac:spMkLst>
        </pc:spChg>
        <pc:graphicFrameChg chg="mod">
          <ac:chgData name="Stephanie Tyas" userId="e7a465ee-311c-4652-9cf7-4dcda1209825" providerId="ADAL" clId="{B6E5A10C-0BFB-4023-87FB-4A57A592A079}" dt="2020-08-10T16:35:09.653" v="126" actId="1038"/>
          <ac:graphicFrameMkLst>
            <pc:docMk/>
            <pc:sldMk cId="2447334957" sldId="263"/>
            <ac:graphicFrameMk id="11" creationId="{0164C34E-C12A-403B-BAE1-A3A54E0655D6}"/>
          </ac:graphicFrameMkLst>
        </pc:graphicFrame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2447334957" sldId="263"/>
            <ac:inkMk id="4" creationId="{58885BD9-D1C2-4374-9BEE-9720CDE0B3FC}"/>
          </ac:inkMkLst>
        </pc:inkChg>
      </pc:sldChg>
      <pc:sldChg chg="modSp mod modTransition modNotesTx">
        <pc:chgData name="Stephanie Tyas" userId="e7a465ee-311c-4652-9cf7-4dcda1209825" providerId="ADAL" clId="{B6E5A10C-0BFB-4023-87FB-4A57A592A079}" dt="2020-08-10T16:32:04.040" v="50" actId="113"/>
        <pc:sldMkLst>
          <pc:docMk/>
          <pc:sldMk cId="1525549612" sldId="265"/>
        </pc:sldMkLst>
        <pc:spChg chg="mod">
          <ac:chgData name="Stephanie Tyas" userId="e7a465ee-311c-4652-9cf7-4dcda1209825" providerId="ADAL" clId="{B6E5A10C-0BFB-4023-87FB-4A57A592A079}" dt="2020-08-10T16:32:04.040" v="50" actId="113"/>
          <ac:spMkLst>
            <pc:docMk/>
            <pc:sldMk cId="1525549612" sldId="265"/>
            <ac:spMk id="4" creationId="{00000000-0000-0000-0000-000000000000}"/>
          </ac:spMkLst>
        </pc:spChg>
      </pc:sldChg>
      <pc:sldChg chg="delSp modTransition modAnim modNotesTx">
        <pc:chgData name="Stephanie Tyas" userId="e7a465ee-311c-4652-9cf7-4dcda1209825" providerId="ADAL" clId="{B6E5A10C-0BFB-4023-87FB-4A57A592A079}" dt="2020-08-10T16:29:49.949" v="13" actId="20577"/>
        <pc:sldMkLst>
          <pc:docMk/>
          <pc:sldMk cId="2935182193" sldId="267"/>
        </pc:sldMkLst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2935182193" sldId="267"/>
            <ac:inkMk id="12" creationId="{7A9D053D-65B9-4777-AFBE-06DE95EDF8BB}"/>
          </ac:inkMkLst>
        </pc:inkChg>
      </pc:sldChg>
      <pc:sldChg chg="delSp modSp mod modTransition modAnim modNotesTx">
        <pc:chgData name="Stephanie Tyas" userId="e7a465ee-311c-4652-9cf7-4dcda1209825" providerId="ADAL" clId="{B6E5A10C-0BFB-4023-87FB-4A57A592A079}" dt="2020-08-10T16:35:55.891" v="133" actId="2711"/>
        <pc:sldMkLst>
          <pc:docMk/>
          <pc:sldMk cId="3675679629" sldId="268"/>
        </pc:sldMkLst>
        <pc:spChg chg="mod">
          <ac:chgData name="Stephanie Tyas" userId="e7a465ee-311c-4652-9cf7-4dcda1209825" providerId="ADAL" clId="{B6E5A10C-0BFB-4023-87FB-4A57A592A079}" dt="2020-08-10T16:35:55.891" v="133" actId="2711"/>
          <ac:spMkLst>
            <pc:docMk/>
            <pc:sldMk cId="3675679629" sldId="268"/>
            <ac:spMk id="4" creationId="{00000000-0000-0000-0000-000000000000}"/>
          </ac:spMkLst>
        </pc:sp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3675679629" sldId="268"/>
            <ac:inkMk id="3" creationId="{4E5168AC-6424-4C4F-94CB-445646EC11C9}"/>
          </ac:inkMkLst>
        </pc:inkChg>
      </pc:sldChg>
      <pc:sldChg chg="delSp modSp mod modTransition modAnim modNotesTx">
        <pc:chgData name="Stephanie Tyas" userId="e7a465ee-311c-4652-9cf7-4dcda1209825" providerId="ADAL" clId="{B6E5A10C-0BFB-4023-87FB-4A57A592A079}" dt="2020-08-10T16:37:11.778" v="136" actId="2711"/>
        <pc:sldMkLst>
          <pc:docMk/>
          <pc:sldMk cId="1694913858" sldId="269"/>
        </pc:sldMkLst>
        <pc:spChg chg="mod">
          <ac:chgData name="Stephanie Tyas" userId="e7a465ee-311c-4652-9cf7-4dcda1209825" providerId="ADAL" clId="{B6E5A10C-0BFB-4023-87FB-4A57A592A079}" dt="2020-08-10T16:37:11.778" v="136" actId="2711"/>
          <ac:spMkLst>
            <pc:docMk/>
            <pc:sldMk cId="1694913858" sldId="269"/>
            <ac:spMk id="4" creationId="{00000000-0000-0000-0000-000000000000}"/>
          </ac:spMkLst>
        </pc:sp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1694913858" sldId="269"/>
            <ac:inkMk id="5" creationId="{B0554E56-2EF8-468D-B8E4-E452C521C0CC}"/>
          </ac:inkMkLst>
        </pc:inkChg>
      </pc:sldChg>
      <pc:sldChg chg="modSp mod modTransition modNotesTx">
        <pc:chgData name="Stephanie Tyas" userId="e7a465ee-311c-4652-9cf7-4dcda1209825" providerId="ADAL" clId="{B6E5A10C-0BFB-4023-87FB-4A57A592A079}" dt="2020-08-10T16:37:32.980" v="138" actId="2711"/>
        <pc:sldMkLst>
          <pc:docMk/>
          <pc:sldMk cId="322308678" sldId="270"/>
        </pc:sldMkLst>
        <pc:spChg chg="mod">
          <ac:chgData name="Stephanie Tyas" userId="e7a465ee-311c-4652-9cf7-4dcda1209825" providerId="ADAL" clId="{B6E5A10C-0BFB-4023-87FB-4A57A592A079}" dt="2020-08-10T16:37:32.980" v="138" actId="2711"/>
          <ac:spMkLst>
            <pc:docMk/>
            <pc:sldMk cId="322308678" sldId="270"/>
            <ac:spMk id="4" creationId="{00000000-0000-0000-0000-000000000000}"/>
          </ac:spMkLst>
        </pc:spChg>
      </pc:sldChg>
      <pc:sldChg chg="modSp mod modTransition modNotesTx">
        <pc:chgData name="Stephanie Tyas" userId="e7a465ee-311c-4652-9cf7-4dcda1209825" providerId="ADAL" clId="{B6E5A10C-0BFB-4023-87FB-4A57A592A079}" dt="2020-08-10T16:37:47.754" v="139" actId="2711"/>
        <pc:sldMkLst>
          <pc:docMk/>
          <pc:sldMk cId="3099806478" sldId="271"/>
        </pc:sldMkLst>
        <pc:spChg chg="mod">
          <ac:chgData name="Stephanie Tyas" userId="e7a465ee-311c-4652-9cf7-4dcda1209825" providerId="ADAL" clId="{B6E5A10C-0BFB-4023-87FB-4A57A592A079}" dt="2020-08-10T16:37:47.754" v="139" actId="2711"/>
          <ac:spMkLst>
            <pc:docMk/>
            <pc:sldMk cId="3099806478" sldId="271"/>
            <ac:spMk id="4" creationId="{00000000-0000-0000-0000-000000000000}"/>
          </ac:spMkLst>
        </pc:spChg>
      </pc:sldChg>
      <pc:sldChg chg="delSp modSp mod modTransition modClrScheme chgLayout">
        <pc:chgData name="Stephanie Tyas" userId="e7a465ee-311c-4652-9cf7-4dcda1209825" providerId="ADAL" clId="{B6E5A10C-0BFB-4023-87FB-4A57A592A079}" dt="2020-08-10T16:39:03.949" v="181" actId="255"/>
        <pc:sldMkLst>
          <pc:docMk/>
          <pc:sldMk cId="1485824035" sldId="273"/>
        </pc:sldMkLst>
        <pc:spChg chg="del mod ord">
          <ac:chgData name="Stephanie Tyas" userId="e7a465ee-311c-4652-9cf7-4dcda1209825" providerId="ADAL" clId="{B6E5A10C-0BFB-4023-87FB-4A57A592A079}" dt="2020-08-10T16:38:39.545" v="144" actId="478"/>
          <ac:spMkLst>
            <pc:docMk/>
            <pc:sldMk cId="1485824035" sldId="273"/>
            <ac:spMk id="12290" creationId="{7CB2007B-5C79-4E64-B90D-0A5AD23791AC}"/>
          </ac:spMkLst>
        </pc:spChg>
        <pc:spChg chg="mod ord">
          <ac:chgData name="Stephanie Tyas" userId="e7a465ee-311c-4652-9cf7-4dcda1209825" providerId="ADAL" clId="{B6E5A10C-0BFB-4023-87FB-4A57A592A079}" dt="2020-08-10T16:39:03.949" v="181" actId="255"/>
          <ac:spMkLst>
            <pc:docMk/>
            <pc:sldMk cId="1485824035" sldId="273"/>
            <ac:spMk id="12291" creationId="{868050C9-2513-4A87-8959-BA8B2A86C217}"/>
          </ac:spMkLst>
        </pc:spChg>
      </pc:sldChg>
      <pc:sldChg chg="modSp mod modTransition modNotesTx">
        <pc:chgData name="Stephanie Tyas" userId="e7a465ee-311c-4652-9cf7-4dcda1209825" providerId="ADAL" clId="{B6E5A10C-0BFB-4023-87FB-4A57A592A079}" dt="2020-08-10T16:36:01.754" v="134" actId="2711"/>
        <pc:sldMkLst>
          <pc:docMk/>
          <pc:sldMk cId="2877907976" sldId="274"/>
        </pc:sldMkLst>
        <pc:spChg chg="mod">
          <ac:chgData name="Stephanie Tyas" userId="e7a465ee-311c-4652-9cf7-4dcda1209825" providerId="ADAL" clId="{B6E5A10C-0BFB-4023-87FB-4A57A592A079}" dt="2020-08-10T16:36:01.754" v="134" actId="2711"/>
          <ac:spMkLst>
            <pc:docMk/>
            <pc:sldMk cId="2877907976" sldId="274"/>
            <ac:spMk id="4" creationId="{00000000-0000-0000-0000-000000000000}"/>
          </ac:spMkLst>
        </pc:spChg>
      </pc:sldChg>
      <pc:sldChg chg="delSp modSp mod modTransition modNotesTx">
        <pc:chgData name="Stephanie Tyas" userId="e7a465ee-311c-4652-9cf7-4dcda1209825" providerId="ADAL" clId="{B6E5A10C-0BFB-4023-87FB-4A57A592A079}" dt="2020-08-10T16:40:18.880" v="182" actId="478"/>
        <pc:sldMkLst>
          <pc:docMk/>
          <pc:sldMk cId="2853205146" sldId="275"/>
        </pc:sldMkLst>
        <pc:spChg chg="mod">
          <ac:chgData name="Stephanie Tyas" userId="e7a465ee-311c-4652-9cf7-4dcda1209825" providerId="ADAL" clId="{B6E5A10C-0BFB-4023-87FB-4A57A592A079}" dt="2020-08-10T16:35:41.715" v="132" actId="2711"/>
          <ac:spMkLst>
            <pc:docMk/>
            <pc:sldMk cId="2853205146" sldId="275"/>
            <ac:spMk id="10" creationId="{4C4717FA-F5F8-4331-BD75-806D8E25AD82}"/>
          </ac:spMkLst>
        </pc:spChg>
        <pc:inkChg chg="del">
          <ac:chgData name="Stephanie Tyas" userId="e7a465ee-311c-4652-9cf7-4dcda1209825" providerId="ADAL" clId="{B6E5A10C-0BFB-4023-87FB-4A57A592A079}" dt="2020-08-10T16:40:18.880" v="182" actId="478"/>
          <ac:inkMkLst>
            <pc:docMk/>
            <pc:sldMk cId="2853205146" sldId="275"/>
            <ac:inkMk id="6" creationId="{D5E6DD93-0CA3-4D13-B940-3E4CA20A9F38}"/>
          </ac:inkMkLst>
        </pc:inkChg>
      </pc:sldChg>
      <pc:sldChg chg="addSp delSp mod modTransition modAnim modNotesTx">
        <pc:chgData name="Stephanie Tyas" userId="e7a465ee-311c-4652-9cf7-4dcda1209825" providerId="ADAL" clId="{B6E5A10C-0BFB-4023-87FB-4A57A592A079}" dt="2020-08-10T16:33:34.818" v="65" actId="22"/>
        <pc:sldMkLst>
          <pc:docMk/>
          <pc:sldMk cId="2153715493" sldId="377"/>
        </pc:sldMkLst>
        <pc:spChg chg="add">
          <ac:chgData name="Stephanie Tyas" userId="e7a465ee-311c-4652-9cf7-4dcda1209825" providerId="ADAL" clId="{B6E5A10C-0BFB-4023-87FB-4A57A592A079}" dt="2020-08-10T16:33:34.818" v="65" actId="22"/>
          <ac:spMkLst>
            <pc:docMk/>
            <pc:sldMk cId="2153715493" sldId="377"/>
            <ac:spMk id="7" creationId="{4CBC1CB0-B199-4CC7-B4F6-0D786BEDD02D}"/>
          </ac:spMkLst>
        </pc:spChg>
        <pc:spChg chg="del">
          <ac:chgData name="Stephanie Tyas" userId="e7a465ee-311c-4652-9cf7-4dcda1209825" providerId="ADAL" clId="{B6E5A10C-0BFB-4023-87FB-4A57A592A079}" dt="2020-08-10T16:33:34.545" v="64" actId="478"/>
          <ac:spMkLst>
            <pc:docMk/>
            <pc:sldMk cId="2153715493" sldId="377"/>
            <ac:spMk id="10" creationId="{00000000-0000-0000-0000-000000000000}"/>
          </ac:spMkLst>
        </pc:sp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2153715493" sldId="377"/>
            <ac:inkMk id="9" creationId="{A6A15C81-853E-43CD-BCFA-4327F57D3A3E}"/>
          </ac:inkMkLst>
        </pc:inkChg>
      </pc:sldChg>
      <pc:sldChg chg="delSp modSp mod modTransition modAnim modNotesTx">
        <pc:chgData name="Stephanie Tyas" userId="e7a465ee-311c-4652-9cf7-4dcda1209825" providerId="ADAL" clId="{B6E5A10C-0BFB-4023-87FB-4A57A592A079}" dt="2020-08-10T16:33:24.873" v="63" actId="255"/>
        <pc:sldMkLst>
          <pc:docMk/>
          <pc:sldMk cId="1758533664" sldId="378"/>
        </pc:sldMkLst>
        <pc:spChg chg="mod">
          <ac:chgData name="Stephanie Tyas" userId="e7a465ee-311c-4652-9cf7-4dcda1209825" providerId="ADAL" clId="{B6E5A10C-0BFB-4023-87FB-4A57A592A079}" dt="2020-08-10T16:33:08.889" v="60" actId="1076"/>
          <ac:spMkLst>
            <pc:docMk/>
            <pc:sldMk cId="1758533664" sldId="378"/>
            <ac:spMk id="5" creationId="{00000000-0000-0000-0000-000000000000}"/>
          </ac:spMkLst>
        </pc:spChg>
        <pc:spChg chg="mod">
          <ac:chgData name="Stephanie Tyas" userId="e7a465ee-311c-4652-9cf7-4dcda1209825" providerId="ADAL" clId="{B6E5A10C-0BFB-4023-87FB-4A57A592A079}" dt="2020-08-10T16:33:24.873" v="63" actId="255"/>
          <ac:spMkLst>
            <pc:docMk/>
            <pc:sldMk cId="1758533664" sldId="378"/>
            <ac:spMk id="6" creationId="{00000000-0000-0000-0000-000000000000}"/>
          </ac:spMkLst>
        </pc:spChg>
        <pc:spChg chg="mod">
          <ac:chgData name="Stephanie Tyas" userId="e7a465ee-311c-4652-9cf7-4dcda1209825" providerId="ADAL" clId="{B6E5A10C-0BFB-4023-87FB-4A57A592A079}" dt="2020-08-10T16:33:24.873" v="63" actId="255"/>
          <ac:spMkLst>
            <pc:docMk/>
            <pc:sldMk cId="1758533664" sldId="378"/>
            <ac:spMk id="7" creationId="{00000000-0000-0000-0000-000000000000}"/>
          </ac:spMkLst>
        </pc:spChg>
        <pc:spChg chg="mod">
          <ac:chgData name="Stephanie Tyas" userId="e7a465ee-311c-4652-9cf7-4dcda1209825" providerId="ADAL" clId="{B6E5A10C-0BFB-4023-87FB-4A57A592A079}" dt="2020-08-10T16:33:24.873" v="63" actId="255"/>
          <ac:spMkLst>
            <pc:docMk/>
            <pc:sldMk cId="1758533664" sldId="378"/>
            <ac:spMk id="10" creationId="{00000000-0000-0000-0000-000000000000}"/>
          </ac:spMkLst>
        </pc:spChg>
        <pc:spChg chg="mod">
          <ac:chgData name="Stephanie Tyas" userId="e7a465ee-311c-4652-9cf7-4dcda1209825" providerId="ADAL" clId="{B6E5A10C-0BFB-4023-87FB-4A57A592A079}" dt="2020-08-10T16:33:24.873" v="63" actId="255"/>
          <ac:spMkLst>
            <pc:docMk/>
            <pc:sldMk cId="1758533664" sldId="378"/>
            <ac:spMk id="11" creationId="{00000000-0000-0000-0000-000000000000}"/>
          </ac:spMkLst>
        </pc:spChg>
        <pc:spChg chg="mod">
          <ac:chgData name="Stephanie Tyas" userId="e7a465ee-311c-4652-9cf7-4dcda1209825" providerId="ADAL" clId="{B6E5A10C-0BFB-4023-87FB-4A57A592A079}" dt="2020-08-10T16:33:24.873" v="63" actId="255"/>
          <ac:spMkLst>
            <pc:docMk/>
            <pc:sldMk cId="1758533664" sldId="378"/>
            <ac:spMk id="13" creationId="{00000000-0000-0000-0000-000000000000}"/>
          </ac:spMkLst>
        </pc:sp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1758533664" sldId="378"/>
            <ac:inkMk id="12" creationId="{1822CF2C-3465-408C-B830-943250A85004}"/>
          </ac:inkMkLst>
        </pc:inkChg>
      </pc:sldChg>
      <pc:sldChg chg="addSp delSp mod modTransition modAnim">
        <pc:chgData name="Stephanie Tyas" userId="e7a465ee-311c-4652-9cf7-4dcda1209825" providerId="ADAL" clId="{B6E5A10C-0BFB-4023-87FB-4A57A592A079}" dt="2020-08-10T16:33:40.372" v="67" actId="22"/>
        <pc:sldMkLst>
          <pc:docMk/>
          <pc:sldMk cId="3372496237" sldId="379"/>
        </pc:sldMkLst>
        <pc:spChg chg="add">
          <ac:chgData name="Stephanie Tyas" userId="e7a465ee-311c-4652-9cf7-4dcda1209825" providerId="ADAL" clId="{B6E5A10C-0BFB-4023-87FB-4A57A592A079}" dt="2020-08-10T16:33:40.372" v="67" actId="22"/>
          <ac:spMkLst>
            <pc:docMk/>
            <pc:sldMk cId="3372496237" sldId="379"/>
            <ac:spMk id="9" creationId="{EE1C03F9-F8E5-44D0-A0DD-37AC0E4A3E76}"/>
          </ac:spMkLst>
        </pc:spChg>
        <pc:spChg chg="del">
          <ac:chgData name="Stephanie Tyas" userId="e7a465ee-311c-4652-9cf7-4dcda1209825" providerId="ADAL" clId="{B6E5A10C-0BFB-4023-87FB-4A57A592A079}" dt="2020-08-10T16:33:40.070" v="66" actId="478"/>
          <ac:spMkLst>
            <pc:docMk/>
            <pc:sldMk cId="3372496237" sldId="379"/>
            <ac:spMk id="10" creationId="{00000000-0000-0000-0000-000000000000}"/>
          </ac:spMkLst>
        </pc:spChg>
        <pc:inkChg chg="del">
          <ac:chgData name="Stephanie Tyas" userId="e7a465ee-311c-4652-9cf7-4dcda1209825" providerId="ADAL" clId="{B6E5A10C-0BFB-4023-87FB-4A57A592A079}" dt="2020-08-10T16:22:11.252" v="2"/>
          <ac:inkMkLst>
            <pc:docMk/>
            <pc:sldMk cId="3372496237" sldId="379"/>
            <ac:inkMk id="18" creationId="{2F5DAC97-1066-447A-991D-C4DF61E5D893}"/>
          </ac:inkMkLst>
        </pc:inkChg>
      </pc:sldChg>
      <pc:sldChg chg="addSp delSp modSp new mod modClrScheme chgLayout">
        <pc:chgData name="Stephanie Tyas" userId="e7a465ee-311c-4652-9cf7-4dcda1209825" providerId="ADAL" clId="{B6E5A10C-0BFB-4023-87FB-4A57A592A079}" dt="2020-08-10T16:38:29.985" v="141" actId="700"/>
        <pc:sldMkLst>
          <pc:docMk/>
          <pc:sldMk cId="2204338524" sldId="380"/>
        </pc:sldMkLst>
        <pc:spChg chg="del mod ord">
          <ac:chgData name="Stephanie Tyas" userId="e7a465ee-311c-4652-9cf7-4dcda1209825" providerId="ADAL" clId="{B6E5A10C-0BFB-4023-87FB-4A57A592A079}" dt="2020-08-10T16:38:29.985" v="141" actId="700"/>
          <ac:spMkLst>
            <pc:docMk/>
            <pc:sldMk cId="2204338524" sldId="380"/>
            <ac:spMk id="2" creationId="{1148CCAF-8BA7-4888-B335-C7A6EE37130B}"/>
          </ac:spMkLst>
        </pc:spChg>
        <pc:spChg chg="add mod ord">
          <ac:chgData name="Stephanie Tyas" userId="e7a465ee-311c-4652-9cf7-4dcda1209825" providerId="ADAL" clId="{B6E5A10C-0BFB-4023-87FB-4A57A592A079}" dt="2020-08-10T16:38:29.985" v="141" actId="700"/>
          <ac:spMkLst>
            <pc:docMk/>
            <pc:sldMk cId="2204338524" sldId="380"/>
            <ac:spMk id="3" creationId="{9A4763A2-C37C-41A0-97F8-3A20C8DE556F}"/>
          </ac:spMkLst>
        </pc:spChg>
      </pc:sldChg>
      <pc:sldMasterChg chg="modSldLayout">
        <pc:chgData name="Stephanie Tyas" userId="e7a465ee-311c-4652-9cf7-4dcda1209825" providerId="ADAL" clId="{B6E5A10C-0BFB-4023-87FB-4A57A592A079}" dt="2020-08-10T16:29:17.978" v="4" actId="20577"/>
        <pc:sldMasterMkLst>
          <pc:docMk/>
          <pc:sldMasterMk cId="931629051" sldId="2147483661"/>
        </pc:sldMasterMkLst>
        <pc:sldLayoutChg chg="modSp mod">
          <pc:chgData name="Stephanie Tyas" userId="e7a465ee-311c-4652-9cf7-4dcda1209825" providerId="ADAL" clId="{B6E5A10C-0BFB-4023-87FB-4A57A592A079}" dt="2020-08-10T16:29:17.978" v="4" actId="20577"/>
          <pc:sldLayoutMkLst>
            <pc:docMk/>
            <pc:sldMasterMk cId="931629051" sldId="2147483661"/>
            <pc:sldLayoutMk cId="793276976" sldId="2147483672"/>
          </pc:sldLayoutMkLst>
          <pc:spChg chg="mod">
            <ac:chgData name="Stephanie Tyas" userId="e7a465ee-311c-4652-9cf7-4dcda1209825" providerId="ADAL" clId="{B6E5A10C-0BFB-4023-87FB-4A57A592A079}" dt="2020-08-10T16:29:17.978" v="4" actId="20577"/>
            <ac:spMkLst>
              <pc:docMk/>
              <pc:sldMasterMk cId="931629051" sldId="2147483661"/>
              <pc:sldLayoutMk cId="793276976" sldId="2147483672"/>
              <ac:spMk id="5" creationId="{00000000-0000-0000-0000-000000000000}"/>
            </ac:spMkLst>
          </pc:spChg>
        </pc:sldLayoutChg>
      </pc:sldMasterChg>
      <pc:sldMasterChg chg="modSldLayout">
        <pc:chgData name="Stephanie Tyas" userId="e7a465ee-311c-4652-9cf7-4dcda1209825" providerId="ADAL" clId="{B6E5A10C-0BFB-4023-87FB-4A57A592A079}" dt="2020-08-10T16:27:47.565" v="3" actId="2711"/>
        <pc:sldMasterMkLst>
          <pc:docMk/>
          <pc:sldMasterMk cId="322204062" sldId="2147483673"/>
        </pc:sldMasterMkLst>
        <pc:sldLayoutChg chg="modSp mod">
          <pc:chgData name="Stephanie Tyas" userId="e7a465ee-311c-4652-9cf7-4dcda1209825" providerId="ADAL" clId="{B6E5A10C-0BFB-4023-87FB-4A57A592A079}" dt="2020-08-10T16:27:47.565" v="3" actId="2711"/>
          <pc:sldLayoutMkLst>
            <pc:docMk/>
            <pc:sldMasterMk cId="322204062" sldId="2147483673"/>
            <pc:sldLayoutMk cId="2165555265" sldId="2147483676"/>
          </pc:sldLayoutMkLst>
          <pc:spChg chg="mod">
            <ac:chgData name="Stephanie Tyas" userId="e7a465ee-311c-4652-9cf7-4dcda1209825" providerId="ADAL" clId="{B6E5A10C-0BFB-4023-87FB-4A57A592A079}" dt="2020-08-10T16:27:47.565" v="3" actId="2711"/>
            <ac:spMkLst>
              <pc:docMk/>
              <pc:sldMasterMk cId="322204062" sldId="2147483673"/>
              <pc:sldLayoutMk cId="2165555265" sldId="2147483676"/>
              <ac:spMk id="5" creationId="{9A1D5FAB-92D0-4B75-9849-67CDAA9DC3B8}"/>
            </ac:spMkLst>
          </pc:spChg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20-05-06T15:55:28.8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19977 5442 0,'0'0'13,"19"0"-9,-19-19 16,19 19-13,-19-19 1,0 38 64,0 0-60,-19-19-8,19 19 4,0 0-4,-19 19 0,19-19 0,0 19 0,0 0 0,-19 0 0,19 0 0,0 0 0,0 1 1,0-2-2,0-17 1,0 17 0,0-17 1,0-2-2,0 2 1,0-1 0,0-1 4,0 2 0,0-1 8</inkml:trace>
  <inkml:trace contextRef="#ctx0" brushRef="#br0" timeOffset="1049">19634 7363 0,'20'0'83,"-2"0"-75,2 0 0,-1 0-4,-1 0 0,2 0 0,-1 0 0,-1 0 0,2 0 0,-1 0 0,-1 0 0,2 0 0,-1 0 4,0 0-4,0 0 8,0 0 8,-19 20-8,0-2-4,0 1-4,0 19 0,0-18 0,0 17 0,0-17 0,0 17 0,-19 2 0,19-20 0,0 19 1,-19 0-2,19-19 1,0 19 0,-19-19 1,19 0-2,0 0 1,-19 0 0,19 0 1,0 0 2,0 0 5</inkml:trace>
  <inkml:trace contextRef="#ctx0" brushRef="#br0" timeOffset="1589">20186 7401 0,'0'19'7,"38"-19"45,-19 0-44,19 0 0,-19 0-3,1 0 2,-2 0-3,1 0 1,1 0-2,-20-19 1,18 19 0,2 0 1,-1 0 2</inkml:trace>
  <inkml:trace contextRef="#ctx0" brushRef="#br0" timeOffset="1833">20320 7420 0,'-20'0'5,"1"0"-3,19 20 3,-18-20-1,-2 0 3,1 0-2,0 0 3,0 0-4,19 18-1,-19-18 1,0 0 8,0 0 4,19 20-7,-19-20 7,19 19-13,0-1 10,-19-18-6,19 20-3,0-1 8,0-1 4,19-18-3,19 20-2,-19-20-3,0 0 0,0 0-2,0 0-4,0 0 6,1 0-4,-2 0 4,1 0-4,1 0 4,-2 0 0,-18 19-4,19-19 0,-19 19 0,20-19 0,-20 19 0,18 0 1,-18 0-2,20-19 1,-20 19 0,0 0 1,19 0-2,-19 0 1,0 0 0,0 0 4,0 0-4,0 0 0,0 0 0,-39-19 0,39 19 0,-18-19 0,18 19 0,-39-19 0,21 19 0,-2-19 0,1 0 0,1 0 0,-2 0 0,1 0 0,0 0 0,0 0 0,0 0 0,19-38 0,-19 38 0,0-19 1,0 19-2,0-38 1,0 19 0,19 0 1,-19 0-2,19 0 1</inkml:trace>
  <inkml:trace contextRef="#ctx0" brushRef="#br0" timeOffset="2993">22526 6279 0,'0'19'59,"-37"-19"-55,37 19 1,-20-19-2,20 19 2,-19 0-1,1 0-1,-21 0 1,20 0 0,0 0 0,0-19 0,-19 19 0,19 0 1,-19 1-2,19-2 1,-19 1 0,19 1 1,-19-20-2,19 18 1,-19 1 0,0 1 1,18-2-2,2-18 1,-1 19 0,-1 1 1,2-20-2,-1 18 1,19 2 4,-20-20-4,20 19 16,0-1 28,20-18-40,-20 20-3,19-20 2,-1 19 1,2-1-3,-1 2-2,19-1 1,-19-19 0,0 19 0,19 0 0,-19 0 0,19 0 0,-19-19 1,0 19-2,0-19 1,19 19 0,-19-19 1,-19 19-2,19-19 1,0 19 0,0-19 1,0 0 2,-19 19 2,19-19-6</inkml:trace>
  <inkml:trace contextRef="#ctx0" brushRef="#br0" timeOffset="4585">24467 5480 0,'19'-19'4,"0"19"11,-19 19 82,0 0-89,0 19-5,0-19 3,-19 19-4,19 0 2,-19 0 0,19 1 2,-19 18-3,19-20 1,-19 1-1,19 1 2,0-1 0,0-19-3,0 19 2,0-19 1,0-1-2,0 2 1,0-1 4,-19-19-4,19 18 4</inkml:trace>
  <inkml:trace contextRef="#ctx0" brushRef="#br0" timeOffset="6333">24106 7478 0,'0'-20'55,"0"2"-47,18 18-2,-18-20 0,20 20-2,-20-19 1,19 19-1,-1-18 3,2 18 1,-1-20-4,0 20 6,-19-19-8,19 19 2,0 0 6,0 0 0,-19 19 2,0 19-4,0 1-3,0-21-2,-38 21 1,38-21 0,-19 21 1,19-1-2,-38-19 1,38 19 0,-20-19 1,2 19-2,-1-19 1,-1 0 0,2 0 1,-1 19-2,-1-19 1,2 0 0,-2-19 1,1 19-2,1 0 1,-2 0 0,1-19 0,19 19 0,-18-19 0,18 19 0,-20-19 0,58-19 36,-19 19-32,-19-19-3,38 19-2,-19 0 1,1-19 0,-2 19 2,2 0-4,-1 0 2,-1 0 0,21 0 0,-21 0 0,2 0 0,-1 0 0,0 0 4,0 0-4,0 0 0,0 0 4,0 0 0,0 0 1</inkml:trace>
  <inkml:trace contextRef="#ctx0" brushRef="#br0" timeOffset="6976">24505 7383 0,'0'-20'20,"38"20"-3,-19 0-10,20 0 1,-21 0-3,1 0-2,1 0 1,17 0 0,-17 0 1,-2 20 2,1-20-3,1 18 4,-20 1 0,0 1 0,-20-2 0,20 2-4,-37-20 1,37 19-2,-39-19 1,21 18 0,-2 2 1,1-20-2,1 19 1,-2-19 0,1 0 1,19 18-2,-19-18 1,0 0 0,19 20 1,-19-20 6,57 0 25,-19 0-24,0-20-4,1 20 9,-2 0-14,1 0 1,-19 20 0,20-20 1,-2 38 2,1-38-3,1 0 2,-2 38 0,1-38-2,-19 19 0,20-19 1,-2 19-2,2 0 1,-20 0 0,19-19 1,-19 19-2,18 0 1,-18 0 0,0 19 0,0-19 0,0 0 0,0 0 0,0 0 1,-18 0 2,18 0-3,-39 0 1,21 0-2,-2-19 1,-17 0 0,17 19 2,-17-19-4,17 0 2,1 0 0,-19 0 0,19 0 0,0 0 0,0 0 0,0-19 0,0 19 0,0-19 0,0-19 4,0 19-4,19 0 0,-19 0 0,19 0 0,0 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59F55-2C9E-4197-BBA7-364ED057705E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2D5436-1D3B-4BC0-8220-1AA2D0A03A9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6207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54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152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280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203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460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676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35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74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263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Now it is your turn –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Which</a:t>
                </a:r>
                <a:r>
                  <a:rPr lang="en-GB" baseline="0" dirty="0" smtClean="0"/>
                  <a:t> statement correctly matches the picture?</a:t>
                </a:r>
              </a:p>
              <a:p>
                <a:endParaRPr lang="en-GB" baseline="0" dirty="0" smtClean="0"/>
              </a:p>
              <a:p>
                <a:r>
                  <a:rPr lang="en-GB" baseline="0" dirty="0" smtClean="0"/>
                  <a:t>Is it:</a:t>
                </a:r>
              </a:p>
              <a:p>
                <a:endParaRPr lang="en-GB" baseline="0" dirty="0" smtClean="0"/>
              </a:p>
              <a:p>
                <a:pPr marL="228600" indent="-228600">
                  <a:buAutoNum type="alphaLcParenR"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  &lt;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dirty="0" smtClean="0"/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&gt;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marR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:r>
                  <a:rPr lang="en-GB" sz="1200" i="0">
                    <a:latin typeface="Cambria Math" panose="02040503050406030204" pitchFamily="18" charset="0"/>
                  </a:rPr>
                  <a:t>1</a:t>
                </a:r>
                <a:r>
                  <a:rPr lang="en-GB" sz="1200" i="0" smtClean="0">
                    <a:latin typeface="Cambria Math" panose="02040503050406030204" pitchFamily="18" charset="0"/>
                  </a:rPr>
                  <a:t>/</a:t>
                </a:r>
                <a:r>
                  <a:rPr lang="en-GB" sz="1200" i="0">
                    <a:latin typeface="Cambria Math" panose="02040503050406030204" pitchFamily="18" charset="0"/>
                  </a:rPr>
                  <a:t>4</a:t>
                </a:r>
                <a:r>
                  <a:rPr lang="en-GB" sz="1200" b="0" i="0" smtClean="0">
                    <a:latin typeface="Cambria Math" panose="02040503050406030204" pitchFamily="18" charset="0"/>
                  </a:rPr>
                  <a:t>= </a:t>
                </a:r>
                <a:r>
                  <a:rPr lang="en-GB" sz="1200" i="0">
                    <a:latin typeface="Cambria Math" panose="02040503050406030204" pitchFamily="18" charset="0"/>
                  </a:rPr>
                  <a:t> 1/8</a:t>
                </a:r>
                <a:endParaRPr lang="en-GB" sz="1200" dirty="0">
                  <a:latin typeface="Myriad Pro" panose="020B0503030403020204"/>
                </a:endParaRP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228600" indent="-228600">
                  <a:buAutoNum type="alphaLcParenR"/>
                </a:pPr>
                <a:r>
                  <a:rPr lang="en-GB" dirty="0" smtClean="0"/>
                  <a:t>None of these</a:t>
                </a:r>
              </a:p>
              <a:p>
                <a:pPr marL="228600" indent="-228600">
                  <a:buAutoNum type="alphaLcParenR"/>
                </a:pPr>
                <a:endParaRPr lang="en-GB" dirty="0" smtClean="0"/>
              </a:p>
              <a:p>
                <a:pPr marL="0" indent="0">
                  <a:buNone/>
                </a:pPr>
                <a:r>
                  <a:rPr lang="en-GB" dirty="0" smtClean="0"/>
                  <a:t>Explain your answer.  Why do you think that?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10AE4C-E12E-4F3C-BC71-9DFC311C327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6149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Femi says that these two diagrams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Femi?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75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b="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Femi says that these two diagrams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&lt;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1/2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Do you agree or disagree with Femi?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580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360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844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803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29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414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9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1969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6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2041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7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12704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361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1575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2769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114799" cy="193757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062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3" y="1561503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0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video lesson linked to the presentation can be found at</a:t>
            </a:r>
            <a:endParaRPr lang="en-GB" sz="23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336454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22116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25194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797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8785865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5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56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5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68" indent="0">
              <a:buNone/>
              <a:defRPr sz="1013"/>
            </a:lvl2pPr>
            <a:lvl3pPr marL="514337" indent="0">
              <a:buNone/>
              <a:defRPr sz="900"/>
            </a:lvl3pPr>
            <a:lvl4pPr marL="771506" indent="0">
              <a:buNone/>
              <a:defRPr sz="788"/>
            </a:lvl4pPr>
            <a:lvl5pPr marL="1028675" indent="0">
              <a:buNone/>
              <a:defRPr sz="788"/>
            </a:lvl5pPr>
            <a:lvl6pPr marL="1285843" indent="0">
              <a:buNone/>
              <a:defRPr sz="788"/>
            </a:lvl6pPr>
            <a:lvl7pPr marL="1543012" indent="0">
              <a:buNone/>
              <a:defRPr sz="788"/>
            </a:lvl7pPr>
            <a:lvl8pPr marL="1800180" indent="0">
              <a:buNone/>
              <a:defRPr sz="788"/>
            </a:lvl8pPr>
            <a:lvl9pPr marL="2057348" indent="0">
              <a:buNone/>
              <a:defRPr sz="78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6165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8" y="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2" y="1827213"/>
            <a:ext cx="3884613" cy="4114800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641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5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8" indent="0">
              <a:buNone/>
              <a:defRPr sz="1125" b="1"/>
            </a:lvl2pPr>
            <a:lvl3pPr marL="514337" indent="0">
              <a:buNone/>
              <a:defRPr sz="1013" b="1"/>
            </a:lvl3pPr>
            <a:lvl4pPr marL="771506" indent="0">
              <a:buNone/>
              <a:defRPr sz="900" b="1"/>
            </a:lvl4pPr>
            <a:lvl5pPr marL="1028675" indent="0">
              <a:buNone/>
              <a:defRPr sz="900" b="1"/>
            </a:lvl5pPr>
            <a:lvl6pPr marL="1285843" indent="0">
              <a:buNone/>
              <a:defRPr sz="900" b="1"/>
            </a:lvl6pPr>
            <a:lvl7pPr marL="1543012" indent="0">
              <a:buNone/>
              <a:defRPr sz="900" b="1"/>
            </a:lvl7pPr>
            <a:lvl8pPr marL="1800180" indent="0">
              <a:buNone/>
              <a:defRPr sz="900" b="1"/>
            </a:lvl8pPr>
            <a:lvl9pPr marL="2057348" indent="0">
              <a:buNone/>
              <a:defRPr sz="9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93"/>
            <a:ext cx="4040188" cy="3705275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11" y="1700808"/>
            <a:ext cx="4041775" cy="711770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68" indent="0">
              <a:buNone/>
              <a:defRPr sz="1125" b="1"/>
            </a:lvl2pPr>
            <a:lvl3pPr marL="514337" indent="0">
              <a:buNone/>
              <a:defRPr sz="1013" b="1"/>
            </a:lvl3pPr>
            <a:lvl4pPr marL="771506" indent="0">
              <a:buNone/>
              <a:defRPr sz="900" b="1"/>
            </a:lvl4pPr>
            <a:lvl5pPr marL="1028675" indent="0">
              <a:buNone/>
              <a:defRPr sz="900" b="1"/>
            </a:lvl5pPr>
            <a:lvl6pPr marL="1285843" indent="0">
              <a:buNone/>
              <a:defRPr sz="900" b="1"/>
            </a:lvl6pPr>
            <a:lvl7pPr marL="1543012" indent="0">
              <a:buNone/>
              <a:defRPr sz="900" b="1"/>
            </a:lvl7pPr>
            <a:lvl8pPr marL="1800180" indent="0">
              <a:buNone/>
              <a:defRPr sz="900" b="1"/>
            </a:lvl8pPr>
            <a:lvl9pPr marL="2057348" indent="0">
              <a:buNone/>
              <a:defRPr sz="9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420893"/>
            <a:ext cx="4041775" cy="3705275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816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98445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5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19373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5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5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6" y="902192"/>
            <a:ext cx="3008313" cy="864096"/>
          </a:xfrm>
        </p:spPr>
        <p:txBody>
          <a:bodyPr/>
          <a:lstStyle>
            <a:lvl1pPr algn="l">
              <a:defRPr sz="1125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772816"/>
            <a:ext cx="3008313" cy="4353347"/>
          </a:xfrm>
        </p:spPr>
        <p:txBody>
          <a:bodyPr/>
          <a:lstStyle>
            <a:lvl1pPr marL="0" indent="0">
              <a:buNone/>
              <a:defRPr sz="788"/>
            </a:lvl1pPr>
            <a:lvl2pPr marL="257168" indent="0">
              <a:buNone/>
              <a:defRPr sz="675"/>
            </a:lvl2pPr>
            <a:lvl3pPr marL="514337" indent="0">
              <a:buNone/>
              <a:defRPr sz="563"/>
            </a:lvl3pPr>
            <a:lvl4pPr marL="771506" indent="0">
              <a:buNone/>
              <a:defRPr sz="506"/>
            </a:lvl4pPr>
            <a:lvl5pPr marL="1028675" indent="0">
              <a:buNone/>
              <a:defRPr sz="506"/>
            </a:lvl5pPr>
            <a:lvl6pPr marL="1285843" indent="0">
              <a:buNone/>
              <a:defRPr sz="506"/>
            </a:lvl6pPr>
            <a:lvl7pPr marL="1543012" indent="0">
              <a:buNone/>
              <a:defRPr sz="506"/>
            </a:lvl7pPr>
            <a:lvl8pPr marL="1800180" indent="0">
              <a:buNone/>
              <a:defRPr sz="506"/>
            </a:lvl8pPr>
            <a:lvl9pPr marL="2057348" indent="0">
              <a:buNone/>
              <a:defRPr sz="50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7544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2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125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9"/>
            <a:ext cx="5486400" cy="3913255"/>
          </a:xfrm>
        </p:spPr>
        <p:txBody>
          <a:bodyPr/>
          <a:lstStyle>
            <a:lvl1pPr marL="0" indent="0">
              <a:buNone/>
              <a:defRPr sz="1800"/>
            </a:lvl1pPr>
            <a:lvl2pPr marL="257168" indent="0">
              <a:buNone/>
              <a:defRPr sz="1575"/>
            </a:lvl2pPr>
            <a:lvl3pPr marL="514337" indent="0">
              <a:buNone/>
              <a:defRPr sz="1350"/>
            </a:lvl3pPr>
            <a:lvl4pPr marL="771506" indent="0">
              <a:buNone/>
              <a:defRPr sz="1125"/>
            </a:lvl4pPr>
            <a:lvl5pPr marL="1028675" indent="0">
              <a:buNone/>
              <a:defRPr sz="1125"/>
            </a:lvl5pPr>
            <a:lvl6pPr marL="1285843" indent="0">
              <a:buNone/>
              <a:defRPr sz="1125"/>
            </a:lvl6pPr>
            <a:lvl7pPr marL="1543012" indent="0">
              <a:buNone/>
              <a:defRPr sz="1125"/>
            </a:lvl7pPr>
            <a:lvl8pPr marL="1800180" indent="0">
              <a:buNone/>
              <a:defRPr sz="1125"/>
            </a:lvl8pPr>
            <a:lvl9pPr marL="2057348" indent="0">
              <a:buNone/>
              <a:defRPr sz="1125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788"/>
            </a:lvl1pPr>
            <a:lvl2pPr marL="257168" indent="0">
              <a:buNone/>
              <a:defRPr sz="675"/>
            </a:lvl2pPr>
            <a:lvl3pPr marL="514337" indent="0">
              <a:buNone/>
              <a:defRPr sz="563"/>
            </a:lvl3pPr>
            <a:lvl4pPr marL="771506" indent="0">
              <a:buNone/>
              <a:defRPr sz="506"/>
            </a:lvl4pPr>
            <a:lvl5pPr marL="1028675" indent="0">
              <a:buNone/>
              <a:defRPr sz="506"/>
            </a:lvl5pPr>
            <a:lvl6pPr marL="1285843" indent="0">
              <a:buNone/>
              <a:defRPr sz="506"/>
            </a:lvl6pPr>
            <a:lvl7pPr marL="1543012" indent="0">
              <a:buNone/>
              <a:defRPr sz="506"/>
            </a:lvl7pPr>
            <a:lvl8pPr marL="1800180" indent="0">
              <a:buNone/>
              <a:defRPr sz="506"/>
            </a:lvl8pPr>
            <a:lvl9pPr marL="2057348" indent="0">
              <a:buNone/>
              <a:defRPr sz="50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7054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3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675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675">
                <a:latin typeface="Arial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675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162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7" r:id="rId12"/>
    <p:sldLayoutId id="2147483678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5pPr>
      <a:lvl6pPr marL="257168" algn="l" rtl="0" fontAlgn="base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6pPr>
      <a:lvl7pPr marL="514337" algn="l" rtl="0" fontAlgn="base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7pPr>
      <a:lvl8pPr marL="771506" algn="l" rtl="0" fontAlgn="base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8pPr>
      <a:lvl9pPr marL="1028675" algn="l" rtl="0" fontAlgn="base">
        <a:spcBef>
          <a:spcPct val="0"/>
        </a:spcBef>
        <a:spcAft>
          <a:spcPct val="0"/>
        </a:spcAft>
        <a:defRPr sz="2025" b="1">
          <a:solidFill>
            <a:srgbClr val="00628C"/>
          </a:solidFill>
          <a:latin typeface="Arial" charset="0"/>
        </a:defRPr>
      </a:lvl9pPr>
    </p:titleStyle>
    <p:bodyStyle>
      <a:lvl1pPr marL="192876" indent="-192876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7899" indent="-160731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1575">
          <a:solidFill>
            <a:schemeClr val="tx1"/>
          </a:solidFill>
          <a:latin typeface="+mn-lt"/>
        </a:defRPr>
      </a:lvl2pPr>
      <a:lvl3pPr marL="642922" indent="-128585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350">
          <a:solidFill>
            <a:schemeClr val="tx1"/>
          </a:solidFill>
          <a:latin typeface="+mn-lt"/>
        </a:defRPr>
      </a:lvl3pPr>
      <a:lvl4pPr marL="900091" indent="-1285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069">
          <a:solidFill>
            <a:schemeClr val="tx1"/>
          </a:solidFill>
          <a:latin typeface="+mn-lt"/>
        </a:defRPr>
      </a:lvl4pPr>
      <a:lvl5pPr marL="1157259" indent="-12858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069">
          <a:solidFill>
            <a:schemeClr val="tx1"/>
          </a:solidFill>
          <a:latin typeface="+mn-lt"/>
        </a:defRPr>
      </a:lvl5pPr>
      <a:lvl6pPr marL="1414428" indent="-128585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069">
          <a:solidFill>
            <a:schemeClr val="tx1"/>
          </a:solidFill>
          <a:latin typeface="+mn-lt"/>
        </a:defRPr>
      </a:lvl6pPr>
      <a:lvl7pPr marL="1671596" indent="-128585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069">
          <a:solidFill>
            <a:schemeClr val="tx1"/>
          </a:solidFill>
          <a:latin typeface="+mn-lt"/>
        </a:defRPr>
      </a:lvl7pPr>
      <a:lvl8pPr marL="1928765" indent="-128585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069">
          <a:solidFill>
            <a:schemeClr val="tx1"/>
          </a:solidFill>
          <a:latin typeface="+mn-lt"/>
        </a:defRPr>
      </a:lvl8pPr>
      <a:lvl9pPr marL="2185934" indent="-128585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069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37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5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8" algn="l" defTabSz="51433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915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8.png"/><Relationship Id="rId2" Type="http://schemas.openxmlformats.org/officeDocument/2006/relationships/tags" Target="../tags/tag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3.png"/><Relationship Id="rId2" Type="http://schemas.openxmlformats.org/officeDocument/2006/relationships/tags" Target="../tags/tag8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9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9.wmf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image" Target="../media/image10.wmf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9.wmf"/><Relationship Id="rId12" Type="http://schemas.openxmlformats.org/officeDocument/2006/relationships/customXml" Target="../ink/ink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image" Target="../media/image10.wmf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1.png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1D606879-A452-40E5-88AE-D29646C659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15</a:t>
            </a:r>
          </a:p>
        </p:txBody>
      </p:sp>
    </p:spTree>
    <p:extLst>
      <p:ext uri="{BB962C8B-B14F-4D97-AF65-F5344CB8AC3E}">
        <p14:creationId xmlns:p14="http://schemas.microsoft.com/office/powerpoint/2010/main" val="131550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3C31ADB-EB89-46F9-9E56-73D9A6B1F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D7044E-F0A3-4AB2-9B7A-1976B1F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249927" y="5016296"/>
            <a:ext cx="664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________ rod is __________ times as long as the red rod.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39547"/>
          <a:stretch/>
        </p:blipFill>
        <p:spPr>
          <a:xfrm>
            <a:off x="1607384" y="2702559"/>
            <a:ext cx="5929235" cy="18560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3E04EF-D319-4E98-BA2E-31392769FBCF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345CAAE-D553-4590-B1C5-B23C503161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116700"/>
              </p:ext>
            </p:extLst>
          </p:nvPr>
        </p:nvGraphicFramePr>
        <p:xfrm>
          <a:off x="4096490" y="1440985"/>
          <a:ext cx="333270" cy="582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345CAAE-D553-4590-B1C5-B23C503161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96490" y="1440985"/>
                        <a:ext cx="333270" cy="582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5679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FCA525-BB8D-4E61-BDC2-E3757DCE84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AA75813-318D-4F74-9992-C3349E262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249927" y="5016296"/>
            <a:ext cx="664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________ rod is __________ times as long as the red rod.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261" y="1702262"/>
            <a:ext cx="2478881" cy="1057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121" y="2933201"/>
            <a:ext cx="3807619" cy="103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0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E7AE52-7BD7-465D-B32B-2EE1DF87A2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380650-A4F4-480C-A774-3F12EFC76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4717FA-F5F8-4331-BD75-806D8E25AD82}"/>
              </a:ext>
            </a:extLst>
          </p:cNvPr>
          <p:cNvSpPr txBox="1"/>
          <p:nvPr/>
        </p:nvSpPr>
        <p:spPr>
          <a:xfrm>
            <a:off x="2063475" y="163517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164C34E-C12A-403B-BAE1-A3A54E065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991554"/>
              </p:ext>
            </p:extLst>
          </p:nvPr>
        </p:nvGraphicFramePr>
        <p:xfrm>
          <a:off x="4145280" y="1575585"/>
          <a:ext cx="325120" cy="516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164C34E-C12A-403B-BAE1-A3A54E0655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5280" y="1575585"/>
                        <a:ext cx="325120" cy="5167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365A6DE9-3EA6-4EA2-8597-6527842363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1" y="2859147"/>
            <a:ext cx="1157288" cy="71516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651C2FD-6BD6-46F2-8CBF-DEA07C13F1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1" y="2868672"/>
            <a:ext cx="2743201" cy="646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CDFD7-A1F4-4D98-9CB5-F3AA863F8E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9" y="3629331"/>
            <a:ext cx="5930585" cy="646055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84005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8D80793-BE1D-4347-8918-9592F503C9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7082298-09AF-4BCF-BD9D-BCAF9C50D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249927" y="5016296"/>
            <a:ext cx="664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________ rod is __________ times as long as the red rod.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35930"/>
          <a:stretch/>
        </p:blipFill>
        <p:spPr>
          <a:xfrm>
            <a:off x="2246560" y="2560320"/>
            <a:ext cx="4695129" cy="19322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6FEDE3-E32A-4B9C-AE71-FDB240BCE264}"/>
              </a:ext>
            </a:extLst>
          </p:cNvPr>
          <p:cNvSpPr txBox="1"/>
          <p:nvPr/>
        </p:nvSpPr>
        <p:spPr>
          <a:xfrm>
            <a:off x="2063475" y="163517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3727597-FFBF-499C-AC4C-5F383CB0AC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229434"/>
              </p:ext>
            </p:extLst>
          </p:nvPr>
        </p:nvGraphicFramePr>
        <p:xfrm>
          <a:off x="4145280" y="1575585"/>
          <a:ext cx="325120" cy="516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3727597-FFBF-499C-AC4C-5F383CB0AC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5280" y="1575585"/>
                        <a:ext cx="325120" cy="5167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4913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A3EC3-8BE8-4375-B298-81738B6ECF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C6FDB0-514A-4118-A237-A5D0E63C8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164C34E-C12A-403B-BAE1-A3A54E065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707012"/>
              </p:ext>
            </p:extLst>
          </p:nvPr>
        </p:nvGraphicFramePr>
        <p:xfrm>
          <a:off x="4057251" y="1391454"/>
          <a:ext cx="318217" cy="701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5" imgW="215640" imgH="558720" progId="Equation.DSMT4">
                  <p:embed/>
                </p:oleObj>
              </mc:Choice>
              <mc:Fallback>
                <p:oleObj name="Equation" r:id="rId5" imgW="215640" imgH="558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164C34E-C12A-403B-BAE1-A3A54E0655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57251" y="1391454"/>
                        <a:ext cx="318217" cy="701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365A6DE9-3EA6-4EA2-8597-6527842363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2188" y="2819400"/>
            <a:ext cx="1200150" cy="7429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651C2FD-6BD6-46F2-8CBF-DEA07C13F1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2339" y="2856341"/>
            <a:ext cx="4074955" cy="7467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CDFD7-A1F4-4D98-9CB5-F3AA863F8E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9" y="3562352"/>
            <a:ext cx="5930585" cy="7012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051024-87AF-4C78-9BFE-8BF985F0830B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of the whole. What is the whole?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39309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7A5C7D2-4592-4174-9966-3794D31176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82C29C-99CE-4B4E-ABB6-D858C677C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249927" y="5016296"/>
            <a:ext cx="664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________ rod is __________ times as long as the red rod.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37415"/>
          <a:stretch/>
        </p:blipFill>
        <p:spPr>
          <a:xfrm>
            <a:off x="2033435" y="2621280"/>
            <a:ext cx="5077133" cy="1888597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2C9CB95-BA6A-4F78-A796-1E27F2E5C6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697853"/>
              </p:ext>
            </p:extLst>
          </p:nvPr>
        </p:nvGraphicFramePr>
        <p:xfrm>
          <a:off x="4057251" y="1391454"/>
          <a:ext cx="318217" cy="701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Equation" r:id="rId5" imgW="215640" imgH="558720" progId="Equation.DSMT4">
                  <p:embed/>
                </p:oleObj>
              </mc:Choice>
              <mc:Fallback>
                <p:oleObj name="Equation" r:id="rId5" imgW="215640" imgH="558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2C9CB95-BA6A-4F78-A796-1E27F2E5C6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57251" y="1391454"/>
                        <a:ext cx="318217" cy="701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6F51963-9458-44DB-A08A-4346112F8BA3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of the whole. What is the whole?</a:t>
            </a:r>
          </a:p>
        </p:txBody>
      </p:sp>
    </p:spTree>
    <p:extLst>
      <p:ext uri="{BB962C8B-B14F-4D97-AF65-F5344CB8AC3E}">
        <p14:creationId xmlns:p14="http://schemas.microsoft.com/office/powerpoint/2010/main" val="322308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CD2BAF-0902-434F-A535-57C92A5B3E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0E82F4-8F3A-42CF-BE63-1E602C85C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372FD9-8875-4C8D-9886-4212C23FA5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709" y="1490970"/>
            <a:ext cx="5930585" cy="40284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B09ACA-561C-4727-8A34-DF5BACFE2233}"/>
              </a:ext>
            </a:extLst>
          </p:cNvPr>
          <p:cNvSpPr/>
          <p:nvPr/>
        </p:nvSpPr>
        <p:spPr>
          <a:xfrm>
            <a:off x="5116286" y="2457451"/>
            <a:ext cx="511629" cy="468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059E10-D24B-4165-BA13-1D10FD020B9D}"/>
              </a:ext>
            </a:extLst>
          </p:cNvPr>
          <p:cNvSpPr/>
          <p:nvPr/>
        </p:nvSpPr>
        <p:spPr>
          <a:xfrm>
            <a:off x="6070974" y="2457451"/>
            <a:ext cx="863226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1CA735-AB3B-4483-9E51-A6889A477E1C}"/>
              </a:ext>
            </a:extLst>
          </p:cNvPr>
          <p:cNvSpPr/>
          <p:nvPr/>
        </p:nvSpPr>
        <p:spPr>
          <a:xfrm>
            <a:off x="6070974" y="2707822"/>
            <a:ext cx="863226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2CEC42-D359-43DA-B378-0ABA4CD081F7}"/>
              </a:ext>
            </a:extLst>
          </p:cNvPr>
          <p:cNvSpPr/>
          <p:nvPr/>
        </p:nvSpPr>
        <p:spPr>
          <a:xfrm>
            <a:off x="5116286" y="3271156"/>
            <a:ext cx="511629" cy="468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281F05-E011-440E-8977-91C547F641AF}"/>
              </a:ext>
            </a:extLst>
          </p:cNvPr>
          <p:cNvSpPr/>
          <p:nvPr/>
        </p:nvSpPr>
        <p:spPr>
          <a:xfrm>
            <a:off x="6070974" y="3260270"/>
            <a:ext cx="863226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C0982-73A8-4F4A-8459-416F7A1532E8}"/>
              </a:ext>
            </a:extLst>
          </p:cNvPr>
          <p:cNvSpPr/>
          <p:nvPr/>
        </p:nvSpPr>
        <p:spPr>
          <a:xfrm>
            <a:off x="6070974" y="3505198"/>
            <a:ext cx="863226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A1CF70-CD1F-40C8-95A0-ECBA428F9BB6}"/>
              </a:ext>
            </a:extLst>
          </p:cNvPr>
          <p:cNvSpPr/>
          <p:nvPr/>
        </p:nvSpPr>
        <p:spPr>
          <a:xfrm>
            <a:off x="5116286" y="3932466"/>
            <a:ext cx="511629" cy="468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B0C68E4-095A-4BA1-A79F-8DEFA95DCA4C}"/>
              </a:ext>
            </a:extLst>
          </p:cNvPr>
          <p:cNvSpPr/>
          <p:nvPr/>
        </p:nvSpPr>
        <p:spPr>
          <a:xfrm>
            <a:off x="6107448" y="4064043"/>
            <a:ext cx="1175096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4A97AD-1C27-4518-9862-A2EA77E55D8F}"/>
              </a:ext>
            </a:extLst>
          </p:cNvPr>
          <p:cNvSpPr/>
          <p:nvPr/>
        </p:nvSpPr>
        <p:spPr>
          <a:xfrm>
            <a:off x="6096562" y="4300042"/>
            <a:ext cx="1175096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8A7B7A3-5244-4960-A068-6A17E0519285}"/>
              </a:ext>
            </a:extLst>
          </p:cNvPr>
          <p:cNvSpPr/>
          <p:nvPr/>
        </p:nvSpPr>
        <p:spPr>
          <a:xfrm>
            <a:off x="5116286" y="4898946"/>
            <a:ext cx="511629" cy="468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4293DDA-ED85-4303-9E42-1263E8C98B7E}"/>
              </a:ext>
            </a:extLst>
          </p:cNvPr>
          <p:cNvSpPr/>
          <p:nvPr/>
        </p:nvSpPr>
        <p:spPr>
          <a:xfrm>
            <a:off x="6107448" y="4906089"/>
            <a:ext cx="1349269" cy="201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2CB93A5-45A2-4AA3-BF91-F3DABD70222A}"/>
              </a:ext>
            </a:extLst>
          </p:cNvPr>
          <p:cNvSpPr/>
          <p:nvPr/>
        </p:nvSpPr>
        <p:spPr>
          <a:xfrm>
            <a:off x="6103633" y="5098071"/>
            <a:ext cx="1349269" cy="201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F1FC202-4386-4E28-A4F2-9F0346BBC9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9" y="1490971"/>
            <a:ext cx="5930585" cy="8448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035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4" grpId="0" animBg="1"/>
      <p:bldP spid="16" grpId="0" animBg="1"/>
      <p:bldP spid="18" grpId="0" animBg="1"/>
      <p:bldP spid="21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5C85B1-AD94-4D86-B7F6-0738DDA607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97FB21-257B-462E-ADAD-6D42EB431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4BB5AB-EA17-4F3A-BA58-55CC8B2CC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06" y="1824241"/>
            <a:ext cx="5924593" cy="316616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095B85C-D669-44DF-9D25-8017F32E492D}"/>
              </a:ext>
            </a:extLst>
          </p:cNvPr>
          <p:cNvSpPr/>
          <p:nvPr/>
        </p:nvSpPr>
        <p:spPr>
          <a:xfrm>
            <a:off x="4343400" y="2590802"/>
            <a:ext cx="381000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0F606C-B5E1-44DA-B96A-865147353F1C}"/>
              </a:ext>
            </a:extLst>
          </p:cNvPr>
          <p:cNvSpPr/>
          <p:nvPr/>
        </p:nvSpPr>
        <p:spPr>
          <a:xfrm>
            <a:off x="5228694" y="2520044"/>
            <a:ext cx="1214290" cy="34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102E77-149D-4DEC-8C44-E53908914442}"/>
              </a:ext>
            </a:extLst>
          </p:cNvPr>
          <p:cNvSpPr/>
          <p:nvPr/>
        </p:nvSpPr>
        <p:spPr>
          <a:xfrm>
            <a:off x="4343400" y="3010974"/>
            <a:ext cx="381000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FFC466D-661B-4D87-977D-1513FF526809}"/>
              </a:ext>
            </a:extLst>
          </p:cNvPr>
          <p:cNvSpPr/>
          <p:nvPr/>
        </p:nvSpPr>
        <p:spPr>
          <a:xfrm>
            <a:off x="5228694" y="2940215"/>
            <a:ext cx="1214290" cy="34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09785B9-6769-493F-8070-D1B3C3446469}"/>
              </a:ext>
            </a:extLst>
          </p:cNvPr>
          <p:cNvSpPr/>
          <p:nvPr/>
        </p:nvSpPr>
        <p:spPr>
          <a:xfrm>
            <a:off x="4343400" y="3429002"/>
            <a:ext cx="381000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CEE2582-DFA3-4540-9394-BC659C0A0B10}"/>
              </a:ext>
            </a:extLst>
          </p:cNvPr>
          <p:cNvSpPr/>
          <p:nvPr/>
        </p:nvSpPr>
        <p:spPr>
          <a:xfrm>
            <a:off x="5228694" y="3358244"/>
            <a:ext cx="2229404" cy="34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F2D3D1D-02FB-4440-AE26-1544F9F48770}"/>
              </a:ext>
            </a:extLst>
          </p:cNvPr>
          <p:cNvSpPr/>
          <p:nvPr/>
        </p:nvSpPr>
        <p:spPr>
          <a:xfrm>
            <a:off x="4358640" y="3838567"/>
            <a:ext cx="381000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27AAE46-A145-44E4-B369-54918F2C716E}"/>
              </a:ext>
            </a:extLst>
          </p:cNvPr>
          <p:cNvSpPr/>
          <p:nvPr/>
        </p:nvSpPr>
        <p:spPr>
          <a:xfrm>
            <a:off x="5243934" y="3767807"/>
            <a:ext cx="2229404" cy="34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B8E768D-EA42-4FEA-B77E-9E7519EF79A4}"/>
              </a:ext>
            </a:extLst>
          </p:cNvPr>
          <p:cNvSpPr/>
          <p:nvPr/>
        </p:nvSpPr>
        <p:spPr>
          <a:xfrm>
            <a:off x="4343400" y="4270991"/>
            <a:ext cx="381000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217F9CF-A515-4BD1-AADC-9ED02BEA98A8}"/>
              </a:ext>
            </a:extLst>
          </p:cNvPr>
          <p:cNvSpPr/>
          <p:nvPr/>
        </p:nvSpPr>
        <p:spPr>
          <a:xfrm>
            <a:off x="5228694" y="4200233"/>
            <a:ext cx="2229404" cy="34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5696D4E-3B12-4F44-A94C-5A767E1D4AA7}"/>
              </a:ext>
            </a:extLst>
          </p:cNvPr>
          <p:cNvSpPr/>
          <p:nvPr/>
        </p:nvSpPr>
        <p:spPr>
          <a:xfrm>
            <a:off x="4358640" y="4673428"/>
            <a:ext cx="381000" cy="234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82A5937-A65E-4447-8539-4BD4FD1BFA0E}"/>
              </a:ext>
            </a:extLst>
          </p:cNvPr>
          <p:cNvSpPr/>
          <p:nvPr/>
        </p:nvSpPr>
        <p:spPr>
          <a:xfrm>
            <a:off x="5243934" y="4602668"/>
            <a:ext cx="2229404" cy="349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/>
          </a:p>
        </p:txBody>
      </p:sp>
      <p:pic>
        <p:nvPicPr>
          <p:cNvPr id="18" name="Picture 17"/>
          <p:cNvPicPr/>
          <p:nvPr/>
        </p:nvPicPr>
        <p:blipFill>
          <a:blip r:embed="rId4"/>
          <a:stretch>
            <a:fillRect/>
          </a:stretch>
        </p:blipFill>
        <p:spPr>
          <a:xfrm>
            <a:off x="1304004" y="1713640"/>
            <a:ext cx="6459794" cy="363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27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2" grpId="0" animBg="1"/>
      <p:bldP spid="23" grpId="0" animBg="1"/>
      <p:bldP spid="28" grpId="0" animBg="1"/>
      <p:bldP spid="30" grpId="0" animBg="1"/>
      <p:bldP spid="40" grpId="0" animBg="1"/>
      <p:bldP spid="41" grpId="0" animBg="1"/>
      <p:bldP spid="44" grpId="0" animBg="1"/>
      <p:bldP spid="45" grpId="0" animBg="1"/>
      <p:bldP spid="48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BC4AFC-B78C-43D5-9F46-E581DA300C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342673-B033-48CC-8022-5FE709A8A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789040" y="4955947"/>
            <a:ext cx="7565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one ________ is a part, then the whole is __________ times as much. Take _________ parts and put them together to make one whole.</a:t>
            </a:r>
          </a:p>
        </p:txBody>
      </p:sp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342104" y="1316782"/>
            <a:ext cx="6459794" cy="363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806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9BE41C5-FAF8-46F9-A606-DF7B39900A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4338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FF1A58-9B09-431F-A228-E66C615438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F12965-ED25-49B5-A01C-6341D74B0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072947" y="1742155"/>
            <a:ext cx="68137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Key language			You will need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part					pencil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whole					ruler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equal sized				paper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times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divided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unit fraction</a:t>
            </a:r>
          </a:p>
        </p:txBody>
      </p:sp>
    </p:spTree>
    <p:extLst>
      <p:ext uri="{BB962C8B-B14F-4D97-AF65-F5344CB8AC3E}">
        <p14:creationId xmlns:p14="http://schemas.microsoft.com/office/powerpoint/2010/main" val="152554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3727CF8-C977-4B30-8050-DB251A58AA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81C47E8-9EC5-41B8-9328-4586607AE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927" y="2272760"/>
            <a:ext cx="2496980" cy="934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4907" y="2213803"/>
            <a:ext cx="2719552" cy="14254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4634" y="79952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02187" y="3877927"/>
                <a:ext cx="5226269" cy="616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&lt; </m:t>
                    </m:r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187" y="3877927"/>
                <a:ext cx="5226269" cy="616387"/>
              </a:xfrm>
              <a:prstGeom prst="rect">
                <a:avLst/>
              </a:prstGeom>
              <a:blipFill>
                <a:blip r:embed="rId6"/>
                <a:stretch>
                  <a:fillRect l="-1748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502187" y="4644371"/>
                <a:ext cx="5226269" cy="616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&gt; </m:t>
                    </m:r>
                    <m:f>
                      <m:fPr>
                        <m:ctrlP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2187" y="4644371"/>
                <a:ext cx="5226269" cy="616387"/>
              </a:xfrm>
              <a:prstGeom prst="rect">
                <a:avLst/>
              </a:prstGeom>
              <a:blipFill>
                <a:blip r:embed="rId7"/>
                <a:stretch>
                  <a:fillRect l="-1748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115321" y="3816778"/>
                <a:ext cx="5226269" cy="5507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100" dirty="0">
                    <a:solidFill>
                      <a:srgbClr val="000000"/>
                    </a:solidFill>
                    <a:latin typeface="Myriad Pro" panose="020B0503030403020204"/>
                  </a:rPr>
                  <a:t>c) </a:t>
                </a:r>
                <a:r>
                  <a:rPr lang="en-GB" sz="2100" dirty="0">
                    <a:solidFill>
                      <a:srgbClr val="000000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1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1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1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1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1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1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1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100" dirty="0">
                  <a:solidFill>
                    <a:srgbClr val="000000"/>
                  </a:solidFill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5321" y="3816778"/>
                <a:ext cx="5226269" cy="550792"/>
              </a:xfrm>
              <a:prstGeom prst="rect">
                <a:avLst/>
              </a:prstGeom>
              <a:blipFill>
                <a:blip r:embed="rId8"/>
                <a:stretch>
                  <a:fillRect l="-1400" b="-77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115321" y="4597268"/>
            <a:ext cx="52262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>
                <a:solidFill>
                  <a:srgbClr val="000000"/>
                </a:solidFill>
                <a:latin typeface="Myriad Pro" panose="020B0503030403020204"/>
              </a:rPr>
              <a:t>d) none of these</a:t>
            </a:r>
          </a:p>
        </p:txBody>
      </p:sp>
      <p:sp>
        <p:nvSpPr>
          <p:cNvPr id="11" name="Rectangle 10"/>
          <p:cNvSpPr/>
          <p:nvPr/>
        </p:nvSpPr>
        <p:spPr>
          <a:xfrm rot="10800000" flipV="1">
            <a:off x="1570451" y="1811671"/>
            <a:ext cx="62156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statement is proven by this diagram?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68061" y="5332288"/>
            <a:ext cx="5313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explain your answer to an adult at home?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55040" y="1863369"/>
            <a:ext cx="688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53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A9269C9-0852-416D-A9FC-9236642182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707199A-90E7-4D41-9CBD-FA9BF011F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5C636-13C2-4945-8158-21E3538DCC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5" y="2138089"/>
            <a:ext cx="4784903" cy="102700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208FC0E-A779-4607-A50C-DEFD1609DBB4}"/>
              </a:ext>
            </a:extLst>
          </p:cNvPr>
          <p:cNvSpPr/>
          <p:nvPr/>
        </p:nvSpPr>
        <p:spPr>
          <a:xfrm>
            <a:off x="5140882" y="1863091"/>
            <a:ext cx="180975" cy="84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BAFD5D7-82B2-43AB-AB17-EBC2A2C418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054122"/>
              </p:ext>
            </p:extLst>
          </p:nvPr>
        </p:nvGraphicFramePr>
        <p:xfrm>
          <a:off x="1915445" y="3297052"/>
          <a:ext cx="190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6" imgW="253800" imgH="723600" progId="Equation.DSMT4">
                  <p:embed/>
                </p:oleObj>
              </mc:Choice>
              <mc:Fallback>
                <p:oleObj name="Equation" r:id="rId6" imgW="253800" imgH="723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BAFD5D7-82B2-43AB-AB17-EBC2A2C418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5445" y="3297052"/>
                        <a:ext cx="190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149266EE-EA67-4B05-A97F-8848928EB97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2452580" y="3350997"/>
            <a:ext cx="295848" cy="415865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2CC3180-FDED-4A38-85FC-915DC1A0E3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41475"/>
              </p:ext>
            </p:extLst>
          </p:nvPr>
        </p:nvGraphicFramePr>
        <p:xfrm>
          <a:off x="2845582" y="3287467"/>
          <a:ext cx="171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2CC3180-FDED-4A38-85FC-915DC1A0E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45582" y="3287467"/>
                        <a:ext cx="1714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2186" y="4126127"/>
            <a:ext cx="6257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we compare fractions, the ____________ has to be the ___________.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1" y="2066569"/>
            <a:ext cx="500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8608" y="4176842"/>
            <a:ext cx="4448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02936" y="2138091"/>
            <a:ext cx="666210" cy="12117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95901" y="2153327"/>
            <a:ext cx="666210" cy="12117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31114" y="2148765"/>
            <a:ext cx="500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969566" y="2442928"/>
            <a:ext cx="525919" cy="52140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199" indent="-214308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CC285B-3D25-4192-8E2D-EA4B3A7C2B1D}"/>
              </a:ext>
            </a:extLst>
          </p:cNvPr>
          <p:cNvSpPr txBox="1"/>
          <p:nvPr/>
        </p:nvSpPr>
        <p:spPr>
          <a:xfrm>
            <a:off x="2704634" y="79952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5371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1" grpId="0"/>
      <p:bldP spid="16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18E86B1-FA1D-4A5C-BFB3-DC2C438BE4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0679A52-C12C-40ED-9CC2-05F35B3A8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5C636-13C2-4945-8158-21E3538DCC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5" y="2138089"/>
            <a:ext cx="4784903" cy="102700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208FC0E-A779-4607-A50C-DEFD1609DBB4}"/>
              </a:ext>
            </a:extLst>
          </p:cNvPr>
          <p:cNvSpPr/>
          <p:nvPr/>
        </p:nvSpPr>
        <p:spPr>
          <a:xfrm>
            <a:off x="5140882" y="1863091"/>
            <a:ext cx="180975" cy="84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BAFD5D7-82B2-43AB-AB17-EBC2A2C418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510493"/>
              </p:ext>
            </p:extLst>
          </p:nvPr>
        </p:nvGraphicFramePr>
        <p:xfrm>
          <a:off x="1915445" y="3297052"/>
          <a:ext cx="190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6" imgW="253800" imgH="723600" progId="Equation.DSMT4">
                  <p:embed/>
                </p:oleObj>
              </mc:Choice>
              <mc:Fallback>
                <p:oleObj name="Equation" r:id="rId6" imgW="253800" imgH="723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BAFD5D7-82B2-43AB-AB17-EBC2A2C418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5445" y="3297052"/>
                        <a:ext cx="190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149266EE-EA67-4B05-A97F-8848928EB97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2452580" y="3350997"/>
            <a:ext cx="295848" cy="415865"/>
          </a:xfrm>
          <a:prstGeom prst="rect">
            <a:avLst/>
          </a:prstGeom>
        </p:spPr>
      </p:pic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2CC3180-FDED-4A38-85FC-915DC1A0E3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466752"/>
              </p:ext>
            </p:extLst>
          </p:nvPr>
        </p:nvGraphicFramePr>
        <p:xfrm>
          <a:off x="2845582" y="3287467"/>
          <a:ext cx="171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9" imgW="228600" imgH="723600" progId="Equation.DSMT4">
                  <p:embed/>
                </p:oleObj>
              </mc:Choice>
              <mc:Fallback>
                <p:oleObj name="Equation" r:id="rId9" imgW="228600" imgH="7236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2CC3180-FDED-4A38-85FC-915DC1A0E3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45582" y="3287467"/>
                        <a:ext cx="1714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02186" y="4126127"/>
            <a:ext cx="6257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we compare fractions, the ____________ has to be the ___________.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1" y="2066569"/>
            <a:ext cx="500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98608" y="4176842"/>
            <a:ext cx="4448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02936" y="2138091"/>
            <a:ext cx="666210" cy="12117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95901" y="2153327"/>
            <a:ext cx="666210" cy="12117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31114" y="2148765"/>
            <a:ext cx="500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969566" y="2442928"/>
            <a:ext cx="525919" cy="52140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199" indent="-214308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1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FA586CA2-A62E-4B47-AA49-6D058B3152FA}"/>
                  </a:ext>
                </a:extLst>
              </p14:cNvPr>
              <p14:cNvContentPartPr/>
              <p14:nvPr/>
            </p14:nvContentPartPr>
            <p14:xfrm>
              <a:off x="5301180" y="2316330"/>
              <a:ext cx="1877040" cy="9385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FA586CA2-A62E-4B47-AA49-6D058B3152F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291820" y="2306970"/>
                <a:ext cx="1895760" cy="95724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4835940C-C825-40B1-BF4D-EA545C3422D3}"/>
              </a:ext>
            </a:extLst>
          </p:cNvPr>
          <p:cNvSpPr txBox="1"/>
          <p:nvPr/>
        </p:nvSpPr>
        <p:spPr>
          <a:xfrm>
            <a:off x="2704634" y="79952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72496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30BC4A-C72C-45A4-8A10-81DA10F7B5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40DF06-13D7-4021-8D83-3612EAD0E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4717FA-F5F8-4331-BD75-806D8E25AD82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164C34E-C12A-403B-BAE1-A3A54E065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9969"/>
              </p:ext>
            </p:extLst>
          </p:nvPr>
        </p:nvGraphicFramePr>
        <p:xfrm>
          <a:off x="4075252" y="1523000"/>
          <a:ext cx="356325" cy="582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164C34E-C12A-403B-BAE1-A3A54E0655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5252" y="1523000"/>
                        <a:ext cx="356325" cy="582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365A6DE9-3EA6-4EA2-8597-6527842363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8" y="2806866"/>
            <a:ext cx="2421008" cy="76744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651C2FD-6BD6-46F2-8CBF-DEA07C13F1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7716" y="2827564"/>
            <a:ext cx="2460170" cy="76744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CDFD7-A1F4-4D98-9CB5-F3AA863F8E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328"/>
          <a:stretch/>
        </p:blipFill>
        <p:spPr>
          <a:xfrm>
            <a:off x="2841173" y="3605891"/>
            <a:ext cx="3537857" cy="767445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733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5FE3E-B5FA-4E67-BFB1-2A393D8293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E058FF-79A3-4FD7-81CB-1C19D27E1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65A6DE9-3EA6-4EA2-8597-6527842363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8" y="2806866"/>
            <a:ext cx="2421008" cy="76744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CDFD7-A1F4-4D98-9CB5-F3AA863F8EB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328"/>
          <a:stretch/>
        </p:blipFill>
        <p:spPr>
          <a:xfrm>
            <a:off x="2841173" y="3605891"/>
            <a:ext cx="3537857" cy="7674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BB47B11-84F5-4631-9155-890295ED165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7716" y="2827564"/>
            <a:ext cx="2460170" cy="7674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4D6E63-C9A4-48BF-9461-FAEB0D751D08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0D78B5C-6AF1-4437-800C-AB81BD6BDF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686893"/>
              </p:ext>
            </p:extLst>
          </p:nvPr>
        </p:nvGraphicFramePr>
        <p:xfrm>
          <a:off x="4075252" y="1523000"/>
          <a:ext cx="356325" cy="582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8" imgW="203040" imgH="558720" progId="Equation.DSMT4">
                  <p:embed/>
                </p:oleObj>
              </mc:Choice>
              <mc:Fallback>
                <p:oleObj name="Equation" r:id="rId8" imgW="203040" imgH="558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0D78B5C-6AF1-4437-800C-AB81BD6BDF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75252" y="1523000"/>
                        <a:ext cx="356325" cy="582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85320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B05C4E-C452-4E4B-8724-EDF7219EE1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7442AA0-8A09-4F2A-9238-D2D517128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29395" b="20605"/>
          <a:stretch/>
        </p:blipFill>
        <p:spPr>
          <a:xfrm>
            <a:off x="1291966" y="2641600"/>
            <a:ext cx="6560070" cy="1930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DB1C50-C2BB-4FDC-AD14-E57D35A1CCCF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F12761D-38D7-4809-AD46-39DDFF69CE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686893"/>
              </p:ext>
            </p:extLst>
          </p:nvPr>
        </p:nvGraphicFramePr>
        <p:xfrm>
          <a:off x="4075252" y="1523000"/>
          <a:ext cx="356325" cy="582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F12761D-38D7-4809-AD46-39DDFF69CE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5252" y="1523000"/>
                        <a:ext cx="356325" cy="582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A779B1A-0FC9-43D1-B28A-705CE0D257D2}"/>
              </a:ext>
            </a:extLst>
          </p:cNvPr>
          <p:cNvSpPr txBox="1"/>
          <p:nvPr/>
        </p:nvSpPr>
        <p:spPr>
          <a:xfrm>
            <a:off x="1249926" y="4781613"/>
            <a:ext cx="6644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________ rod is __________ times as long as the red rod.</a:t>
            </a:r>
          </a:p>
        </p:txBody>
      </p:sp>
    </p:spTree>
    <p:extLst>
      <p:ext uri="{BB962C8B-B14F-4D97-AF65-F5344CB8AC3E}">
        <p14:creationId xmlns:p14="http://schemas.microsoft.com/office/powerpoint/2010/main" val="2935182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1F88E-26A4-48C2-BB11-81A414C5D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BA8D69-748E-4350-A7F0-B715637CB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4717FA-F5F8-4331-BD75-806D8E25AD82}"/>
              </a:ext>
            </a:extLst>
          </p:cNvPr>
          <p:cNvSpPr txBox="1"/>
          <p:nvPr/>
        </p:nvSpPr>
        <p:spPr>
          <a:xfrm>
            <a:off x="2022836" y="1600990"/>
            <a:ext cx="509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red rod is      of the whole. What is the whole?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164C34E-C12A-403B-BAE1-A3A54E0655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477322"/>
              </p:ext>
            </p:extLst>
          </p:nvPr>
        </p:nvGraphicFramePr>
        <p:xfrm>
          <a:off x="4096490" y="1440985"/>
          <a:ext cx="333270" cy="582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5" imgW="203040" imgH="558720" progId="Equation.DSMT4">
                  <p:embed/>
                </p:oleObj>
              </mc:Choice>
              <mc:Fallback>
                <p:oleObj name="Equation" r:id="rId5" imgW="203040" imgH="558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164C34E-C12A-403B-BAE1-A3A54E0655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96490" y="1440985"/>
                        <a:ext cx="333270" cy="582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365A6DE9-3EA6-4EA2-8597-6527842363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0828" y="2827564"/>
            <a:ext cx="1148103" cy="7467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651C2FD-6BD6-46F2-8CBF-DEA07C13F10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8931" y="2827564"/>
            <a:ext cx="4658361" cy="7467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6CDFD7-A1F4-4D98-9CB5-F3AA863F8E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6709" y="3574310"/>
            <a:ext cx="5930585" cy="836457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67052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0.8|0.6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7.3|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7.3|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4.9|3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3|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8|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5|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3|2|7.1|5.4|1.4|9.3|4.8|4.2|9.2|3.1|4.9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E13595-E958-4DC5-873E-F9D08FA3261E}"/>
</file>

<file path=customXml/itemProps2.xml><?xml version="1.0" encoding="utf-8"?>
<ds:datastoreItem xmlns:ds="http://schemas.openxmlformats.org/officeDocument/2006/customXml" ds:itemID="{FE1508FA-E953-4EC6-A049-9669F0AEF8CC}"/>
</file>

<file path=customXml/itemProps3.xml><?xml version="1.0" encoding="utf-8"?>
<ds:datastoreItem xmlns:ds="http://schemas.openxmlformats.org/officeDocument/2006/customXml" ds:itemID="{FE67D5B5-30F4-4FF7-8183-525E5D66AC68}"/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369</Words>
  <Application>Microsoft Office PowerPoint</Application>
  <PresentationFormat>On-screen Show (4:3)</PresentationFormat>
  <Paragraphs>59</Paragraphs>
  <Slides>19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South Green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Mr.Simmons</dc:creator>
  <cp:lastModifiedBy>Andrew Young</cp:lastModifiedBy>
  <cp:revision>37</cp:revision>
  <dcterms:created xsi:type="dcterms:W3CDTF">2020-05-04T15:00:34Z</dcterms:created>
  <dcterms:modified xsi:type="dcterms:W3CDTF">2020-08-26T15:02:29Z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