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77" r:id="rId5"/>
  </p:sldMasterIdLst>
  <p:notesMasterIdLst>
    <p:notesMasterId r:id="rId22"/>
  </p:notesMasterIdLst>
  <p:sldIdLst>
    <p:sldId id="257" r:id="rId6"/>
    <p:sldId id="387" r:id="rId7"/>
    <p:sldId id="372" r:id="rId8"/>
    <p:sldId id="368" r:id="rId9"/>
    <p:sldId id="374" r:id="rId10"/>
    <p:sldId id="373" r:id="rId11"/>
    <p:sldId id="375" r:id="rId12"/>
    <p:sldId id="369" r:id="rId13"/>
    <p:sldId id="385" r:id="rId14"/>
    <p:sldId id="386" r:id="rId15"/>
    <p:sldId id="380" r:id="rId16"/>
    <p:sldId id="381" r:id="rId17"/>
    <p:sldId id="370" r:id="rId18"/>
    <p:sldId id="378" r:id="rId19"/>
    <p:sldId id="377" r:id="rId20"/>
    <p:sldId id="38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D2B545-8B6C-43C3-9BCA-29D777559682}" v="1" dt="2020-08-26T15:00:55.0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88529" autoAdjust="0"/>
  </p:normalViewPr>
  <p:slideViewPr>
    <p:cSldViewPr snapToGrid="0">
      <p:cViewPr varScale="1">
        <p:scale>
          <a:sx n="64" d="100"/>
          <a:sy n="64" d="100"/>
        </p:scale>
        <p:origin x="15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Tyas" userId="e7a465ee-311c-4652-9cf7-4dcda1209825" providerId="ADAL" clId="{ECCB5A2D-C3A7-41E1-B41D-233EA7A07C36}"/>
    <pc:docChg chg="undo custSel addSld modSld modMainMaster">
      <pc:chgData name="Stephanie Tyas" userId="e7a465ee-311c-4652-9cf7-4dcda1209825" providerId="ADAL" clId="{ECCB5A2D-C3A7-41E1-B41D-233EA7A07C36}" dt="2020-08-10T16:21:02.976" v="289" actId="20577"/>
      <pc:docMkLst>
        <pc:docMk/>
      </pc:docMkLst>
      <pc:sldChg chg="delSp modSp mod modTransition modClrScheme chgLayout">
        <pc:chgData name="Stephanie Tyas" userId="e7a465ee-311c-4652-9cf7-4dcda1209825" providerId="ADAL" clId="{ECCB5A2D-C3A7-41E1-B41D-233EA7A07C36}" dt="2020-08-10T16:16:35.911" v="210"/>
        <pc:sldMkLst>
          <pc:docMk/>
          <pc:sldMk cId="0" sldId="257"/>
        </pc:sldMkLst>
        <pc:spChg chg="del mod ord">
          <ac:chgData name="Stephanie Tyas" userId="e7a465ee-311c-4652-9cf7-4dcda1209825" providerId="ADAL" clId="{ECCB5A2D-C3A7-41E1-B41D-233EA7A07C36}" dt="2020-08-10T16:03:48.125" v="4" actId="478"/>
          <ac:spMkLst>
            <pc:docMk/>
            <pc:sldMk cId="0" sldId="257"/>
            <ac:spMk id="12290" creationId="{7CB2007B-5C79-4E64-B90D-0A5AD23791AC}"/>
          </ac:spMkLst>
        </pc:spChg>
        <pc:spChg chg="mod ord">
          <ac:chgData name="Stephanie Tyas" userId="e7a465ee-311c-4652-9cf7-4dcda1209825" providerId="ADAL" clId="{ECCB5A2D-C3A7-41E1-B41D-233EA7A07C36}" dt="2020-08-10T16:04:07.580" v="26" actId="255"/>
          <ac:spMkLst>
            <pc:docMk/>
            <pc:sldMk cId="0" sldId="257"/>
            <ac:spMk id="12291" creationId="{868050C9-2513-4A87-8959-BA8B2A86C217}"/>
          </ac:spMkLst>
        </pc:spChg>
      </pc:sldChg>
      <pc:sldChg chg="modSp mod modTransition modNotesTx">
        <pc:chgData name="Stephanie Tyas" userId="e7a465ee-311c-4652-9cf7-4dcda1209825" providerId="ADAL" clId="{ECCB5A2D-C3A7-41E1-B41D-233EA7A07C36}" dt="2020-08-10T16:16:35.911" v="210"/>
        <pc:sldMkLst>
          <pc:docMk/>
          <pc:sldMk cId="3228486066" sldId="368"/>
        </pc:sldMkLst>
        <pc:spChg chg="mod">
          <ac:chgData name="Stephanie Tyas" userId="e7a465ee-311c-4652-9cf7-4dcda1209825" providerId="ADAL" clId="{ECCB5A2D-C3A7-41E1-B41D-233EA7A07C36}" dt="2020-08-10T16:05:45.902" v="83" actId="20577"/>
          <ac:spMkLst>
            <pc:docMk/>
            <pc:sldMk cId="3228486066" sldId="368"/>
            <ac:spMk id="3" creationId="{00000000-0000-0000-0000-000000000000}"/>
          </ac:spMkLst>
        </pc:spChg>
      </pc:sldChg>
      <pc:sldChg chg="modSp modTransition modNotesTx">
        <pc:chgData name="Stephanie Tyas" userId="e7a465ee-311c-4652-9cf7-4dcda1209825" providerId="ADAL" clId="{ECCB5A2D-C3A7-41E1-B41D-233EA7A07C36}" dt="2020-08-10T16:20:17.143" v="285" actId="20577"/>
        <pc:sldMkLst>
          <pc:docMk/>
          <pc:sldMk cId="2811980331" sldId="369"/>
        </pc:sldMkLst>
        <pc:spChg chg="mod">
          <ac:chgData name="Stephanie Tyas" userId="e7a465ee-311c-4652-9cf7-4dcda1209825" providerId="ADAL" clId="{ECCB5A2D-C3A7-41E1-B41D-233EA7A07C36}" dt="2020-08-10T16:20:17.143" v="285" actId="20577"/>
          <ac:spMkLst>
            <pc:docMk/>
            <pc:sldMk cId="2811980331" sldId="369"/>
            <ac:spMk id="3" creationId="{00000000-0000-0000-0000-000000000000}"/>
          </ac:spMkLst>
        </pc:spChg>
        <pc:spChg chg="mod">
          <ac:chgData name="Stephanie Tyas" userId="e7a465ee-311c-4652-9cf7-4dcda1209825" providerId="ADAL" clId="{ECCB5A2D-C3A7-41E1-B41D-233EA7A07C36}" dt="2020-08-10T16:06:53.803" v="96" actId="2711"/>
          <ac:spMkLst>
            <pc:docMk/>
            <pc:sldMk cId="2811980331" sldId="369"/>
            <ac:spMk id="14" creationId="{00000000-0000-0000-0000-000000000000}"/>
          </ac:spMkLst>
        </pc:spChg>
      </pc:sldChg>
      <pc:sldChg chg="modSp modTransition modNotesTx">
        <pc:chgData name="Stephanie Tyas" userId="e7a465ee-311c-4652-9cf7-4dcda1209825" providerId="ADAL" clId="{ECCB5A2D-C3A7-41E1-B41D-233EA7A07C36}" dt="2020-08-10T16:21:02.976" v="289" actId="20577"/>
        <pc:sldMkLst>
          <pc:docMk/>
          <pc:sldMk cId="624445706" sldId="370"/>
        </pc:sldMkLst>
        <pc:spChg chg="mod">
          <ac:chgData name="Stephanie Tyas" userId="e7a465ee-311c-4652-9cf7-4dcda1209825" providerId="ADAL" clId="{ECCB5A2D-C3A7-41E1-B41D-233EA7A07C36}" dt="2020-08-10T16:21:02.976" v="289" actId="20577"/>
          <ac:spMkLst>
            <pc:docMk/>
            <pc:sldMk cId="624445706" sldId="370"/>
            <ac:spMk id="11" creationId="{00000000-0000-0000-0000-000000000000}"/>
          </ac:spMkLst>
        </pc:spChg>
      </pc:sldChg>
      <pc:sldChg chg="modSp mod modTransition modNotesTx">
        <pc:chgData name="Stephanie Tyas" userId="e7a465ee-311c-4652-9cf7-4dcda1209825" providerId="ADAL" clId="{ECCB5A2D-C3A7-41E1-B41D-233EA7A07C36}" dt="2020-08-10T16:16:35.911" v="210"/>
        <pc:sldMkLst>
          <pc:docMk/>
          <pc:sldMk cId="1319404774" sldId="372"/>
        </pc:sldMkLst>
        <pc:spChg chg="mod">
          <ac:chgData name="Stephanie Tyas" userId="e7a465ee-311c-4652-9cf7-4dcda1209825" providerId="ADAL" clId="{ECCB5A2D-C3A7-41E1-B41D-233EA7A07C36}" dt="2020-08-10T16:05:35.551" v="79" actId="14100"/>
          <ac:spMkLst>
            <pc:docMk/>
            <pc:sldMk cId="1319404774" sldId="372"/>
            <ac:spMk id="3" creationId="{00000000-0000-0000-0000-000000000000}"/>
          </ac:spMkLst>
        </pc:spChg>
      </pc:sldChg>
      <pc:sldChg chg="modSp modTransition modNotesTx">
        <pc:chgData name="Stephanie Tyas" userId="e7a465ee-311c-4652-9cf7-4dcda1209825" providerId="ADAL" clId="{ECCB5A2D-C3A7-41E1-B41D-233EA7A07C36}" dt="2020-08-10T16:16:35.911" v="210"/>
        <pc:sldMkLst>
          <pc:docMk/>
          <pc:sldMk cId="2489539568" sldId="373"/>
        </pc:sldMkLst>
        <pc:spChg chg="mod">
          <ac:chgData name="Stephanie Tyas" userId="e7a465ee-311c-4652-9cf7-4dcda1209825" providerId="ADAL" clId="{ECCB5A2D-C3A7-41E1-B41D-233EA7A07C36}" dt="2020-08-10T16:06:10.852" v="88" actId="2711"/>
          <ac:spMkLst>
            <pc:docMk/>
            <pc:sldMk cId="2489539568" sldId="373"/>
            <ac:spMk id="30" creationId="{00000000-0000-0000-0000-000000000000}"/>
          </ac:spMkLst>
        </pc:spChg>
      </pc:sldChg>
      <pc:sldChg chg="modTransition modNotesTx">
        <pc:chgData name="Stephanie Tyas" userId="e7a465ee-311c-4652-9cf7-4dcda1209825" providerId="ADAL" clId="{ECCB5A2D-C3A7-41E1-B41D-233EA7A07C36}" dt="2020-08-10T16:16:35.911" v="210"/>
        <pc:sldMkLst>
          <pc:docMk/>
          <pc:sldMk cId="1904897432" sldId="374"/>
        </pc:sldMkLst>
      </pc:sldChg>
      <pc:sldChg chg="modSp modTransition modNotesTx">
        <pc:chgData name="Stephanie Tyas" userId="e7a465ee-311c-4652-9cf7-4dcda1209825" providerId="ADAL" clId="{ECCB5A2D-C3A7-41E1-B41D-233EA7A07C36}" dt="2020-08-10T16:20:27.049" v="286" actId="20577"/>
        <pc:sldMkLst>
          <pc:docMk/>
          <pc:sldMk cId="2528597570" sldId="375"/>
        </pc:sldMkLst>
        <pc:spChg chg="mod">
          <ac:chgData name="Stephanie Tyas" userId="e7a465ee-311c-4652-9cf7-4dcda1209825" providerId="ADAL" clId="{ECCB5A2D-C3A7-41E1-B41D-233EA7A07C36}" dt="2020-08-10T16:20:27.049" v="286" actId="20577"/>
          <ac:spMkLst>
            <pc:docMk/>
            <pc:sldMk cId="2528597570" sldId="375"/>
            <ac:spMk id="3" creationId="{00000000-0000-0000-0000-000000000000}"/>
          </ac:spMkLst>
        </pc:spChg>
      </pc:sldChg>
      <pc:sldChg chg="addSp delSp modSp mod modTransition modNotesTx">
        <pc:chgData name="Stephanie Tyas" userId="e7a465ee-311c-4652-9cf7-4dcda1209825" providerId="ADAL" clId="{ECCB5A2D-C3A7-41E1-B41D-233EA7A07C36}" dt="2020-08-10T16:17:54.309" v="276" actId="1076"/>
        <pc:sldMkLst>
          <pc:docMk/>
          <pc:sldMk cId="2153715493" sldId="377"/>
        </pc:sldMkLst>
        <pc:spChg chg="mod">
          <ac:chgData name="Stephanie Tyas" userId="e7a465ee-311c-4652-9cf7-4dcda1209825" providerId="ADAL" clId="{ECCB5A2D-C3A7-41E1-B41D-233EA7A07C36}" dt="2020-08-10T16:17:54.309" v="276" actId="1076"/>
          <ac:spMkLst>
            <pc:docMk/>
            <pc:sldMk cId="2153715493" sldId="377"/>
            <ac:spMk id="3" creationId="{00000000-0000-0000-0000-000000000000}"/>
          </ac:spMkLst>
        </pc:spChg>
        <pc:spChg chg="mod">
          <ac:chgData name="Stephanie Tyas" userId="e7a465ee-311c-4652-9cf7-4dcda1209825" providerId="ADAL" clId="{ECCB5A2D-C3A7-41E1-B41D-233EA7A07C36}" dt="2020-08-10T16:17:44.294" v="262" actId="1037"/>
          <ac:spMkLst>
            <pc:docMk/>
            <pc:sldMk cId="2153715493" sldId="377"/>
            <ac:spMk id="5" creationId="{00000000-0000-0000-0000-000000000000}"/>
          </ac:spMkLst>
        </pc:spChg>
        <pc:spChg chg="add">
          <ac:chgData name="Stephanie Tyas" userId="e7a465ee-311c-4652-9cf7-4dcda1209825" providerId="ADAL" clId="{ECCB5A2D-C3A7-41E1-B41D-233EA7A07C36}" dt="2020-08-10T16:16:47.640" v="211" actId="22"/>
          <ac:spMkLst>
            <pc:docMk/>
            <pc:sldMk cId="2153715493" sldId="377"/>
            <ac:spMk id="7" creationId="{2E2AFCCA-57CE-493A-B8C0-B0FB3ED070E8}"/>
          </ac:spMkLst>
        </pc:spChg>
        <pc:spChg chg="mod">
          <ac:chgData name="Stephanie Tyas" userId="e7a465ee-311c-4652-9cf7-4dcda1209825" providerId="ADAL" clId="{ECCB5A2D-C3A7-41E1-B41D-233EA7A07C36}" dt="2020-08-10T16:16:54.458" v="213" actId="2711"/>
          <ac:spMkLst>
            <pc:docMk/>
            <pc:sldMk cId="2153715493" sldId="377"/>
            <ac:spMk id="8" creationId="{00000000-0000-0000-0000-000000000000}"/>
          </ac:spMkLst>
        </pc:spChg>
        <pc:spChg chg="del">
          <ac:chgData name="Stephanie Tyas" userId="e7a465ee-311c-4652-9cf7-4dcda1209825" providerId="ADAL" clId="{ECCB5A2D-C3A7-41E1-B41D-233EA7A07C36}" dt="2020-08-10T16:16:49.788" v="212" actId="478"/>
          <ac:spMkLst>
            <pc:docMk/>
            <pc:sldMk cId="2153715493" sldId="377"/>
            <ac:spMk id="10" creationId="{00000000-0000-0000-0000-000000000000}"/>
          </ac:spMkLst>
        </pc:spChg>
        <pc:spChg chg="mod">
          <ac:chgData name="Stephanie Tyas" userId="e7a465ee-311c-4652-9cf7-4dcda1209825" providerId="ADAL" clId="{ECCB5A2D-C3A7-41E1-B41D-233EA7A07C36}" dt="2020-08-10T16:16:54.458" v="213" actId="2711"/>
          <ac:spMkLst>
            <pc:docMk/>
            <pc:sldMk cId="2153715493" sldId="377"/>
            <ac:spMk id="11" creationId="{00000000-0000-0000-0000-000000000000}"/>
          </ac:spMkLst>
        </pc:spChg>
        <pc:spChg chg="mod">
          <ac:chgData name="Stephanie Tyas" userId="e7a465ee-311c-4652-9cf7-4dcda1209825" providerId="ADAL" clId="{ECCB5A2D-C3A7-41E1-B41D-233EA7A07C36}" dt="2020-08-10T16:17:50.964" v="275" actId="1038"/>
          <ac:spMkLst>
            <pc:docMk/>
            <pc:sldMk cId="2153715493" sldId="377"/>
            <ac:spMk id="16" creationId="{00000000-0000-0000-0000-000000000000}"/>
          </ac:spMkLst>
        </pc:spChg>
        <pc:graphicFrameChg chg="mod">
          <ac:chgData name="Stephanie Tyas" userId="e7a465ee-311c-4652-9cf7-4dcda1209825" providerId="ADAL" clId="{ECCB5A2D-C3A7-41E1-B41D-233EA7A07C36}" dt="2020-08-10T16:16:54.458" v="213" actId="2711"/>
          <ac:graphicFrameMkLst>
            <pc:docMk/>
            <pc:sldMk cId="2153715493" sldId="377"/>
            <ac:graphicFrameMk id="15" creationId="{4BAFD5D7-82B2-43AB-AB17-EBC2A2C41883}"/>
          </ac:graphicFrameMkLst>
        </pc:graphicFrameChg>
        <pc:graphicFrameChg chg="mod">
          <ac:chgData name="Stephanie Tyas" userId="e7a465ee-311c-4652-9cf7-4dcda1209825" providerId="ADAL" clId="{ECCB5A2D-C3A7-41E1-B41D-233EA7A07C36}" dt="2020-08-10T16:16:54.458" v="213" actId="2711"/>
          <ac:graphicFrameMkLst>
            <pc:docMk/>
            <pc:sldMk cId="2153715493" sldId="377"/>
            <ac:graphicFrameMk id="21" creationId="{92CC3180-FDED-4A38-85FC-915DC1A0E392}"/>
          </ac:graphicFrameMkLst>
        </pc:graphicFrameChg>
        <pc:picChg chg="mod">
          <ac:chgData name="Stephanie Tyas" userId="e7a465ee-311c-4652-9cf7-4dcda1209825" providerId="ADAL" clId="{ECCB5A2D-C3A7-41E1-B41D-233EA7A07C36}" dt="2020-08-10T16:17:46.730" v="264" actId="1037"/>
          <ac:picMkLst>
            <pc:docMk/>
            <pc:sldMk cId="2153715493" sldId="377"/>
            <ac:picMk id="4" creationId="{3B65C636-13C2-4945-8158-21E3538DCCAB}"/>
          </ac:picMkLst>
        </pc:picChg>
        <pc:picChg chg="mod">
          <ac:chgData name="Stephanie Tyas" userId="e7a465ee-311c-4652-9cf7-4dcda1209825" providerId="ADAL" clId="{ECCB5A2D-C3A7-41E1-B41D-233EA7A07C36}" dt="2020-08-10T16:16:54.458" v="213" actId="2711"/>
          <ac:picMkLst>
            <pc:docMk/>
            <pc:sldMk cId="2153715493" sldId="377"/>
            <ac:picMk id="6" creationId="{00000000-0000-0000-0000-000000000000}"/>
          </ac:picMkLst>
        </pc:picChg>
        <pc:picChg chg="mod">
          <ac:chgData name="Stephanie Tyas" userId="e7a465ee-311c-4652-9cf7-4dcda1209825" providerId="ADAL" clId="{ECCB5A2D-C3A7-41E1-B41D-233EA7A07C36}" dt="2020-08-10T16:16:54.458" v="213" actId="2711"/>
          <ac:picMkLst>
            <pc:docMk/>
            <pc:sldMk cId="2153715493" sldId="377"/>
            <ac:picMk id="14" creationId="{00000000-0000-0000-0000-000000000000}"/>
          </ac:picMkLst>
        </pc:picChg>
        <pc:picChg chg="mod">
          <ac:chgData name="Stephanie Tyas" userId="e7a465ee-311c-4652-9cf7-4dcda1209825" providerId="ADAL" clId="{ECCB5A2D-C3A7-41E1-B41D-233EA7A07C36}" dt="2020-08-10T16:16:54.458" v="213" actId="2711"/>
          <ac:picMkLst>
            <pc:docMk/>
            <pc:sldMk cId="2153715493" sldId="377"/>
            <ac:picMk id="19" creationId="{149266EE-EA67-4B05-A97F-8848928EB970}"/>
          </ac:picMkLst>
        </pc:picChg>
      </pc:sldChg>
      <pc:sldChg chg="addSp delSp modSp mod modTransition modNotesTx">
        <pc:chgData name="Stephanie Tyas" userId="e7a465ee-311c-4652-9cf7-4dcda1209825" providerId="ADAL" clId="{ECCB5A2D-C3A7-41E1-B41D-233EA7A07C36}" dt="2020-08-10T16:17:36.690" v="250" actId="1038"/>
        <pc:sldMkLst>
          <pc:docMk/>
          <pc:sldMk cId="1758533664" sldId="378"/>
        </pc:sldMkLst>
        <pc:spChg chg="mod">
          <ac:chgData name="Stephanie Tyas" userId="e7a465ee-311c-4652-9cf7-4dcda1209825" providerId="ADAL" clId="{ECCB5A2D-C3A7-41E1-B41D-233EA7A07C36}" dt="2020-08-10T16:16:00.244" v="203" actId="20577"/>
          <ac:spMkLst>
            <pc:docMk/>
            <pc:sldMk cId="1758533664" sldId="378"/>
            <ac:spMk id="5" creationId="{00000000-0000-0000-0000-000000000000}"/>
          </ac:spMkLst>
        </pc:spChg>
        <pc:spChg chg="mod">
          <ac:chgData name="Stephanie Tyas" userId="e7a465ee-311c-4652-9cf7-4dcda1209825" providerId="ADAL" clId="{ECCB5A2D-C3A7-41E1-B41D-233EA7A07C36}" dt="2020-08-10T16:16:18.893" v="207" actId="255"/>
          <ac:spMkLst>
            <pc:docMk/>
            <pc:sldMk cId="1758533664" sldId="378"/>
            <ac:spMk id="6" creationId="{00000000-0000-0000-0000-000000000000}"/>
          </ac:spMkLst>
        </pc:spChg>
        <pc:spChg chg="mod">
          <ac:chgData name="Stephanie Tyas" userId="e7a465ee-311c-4652-9cf7-4dcda1209825" providerId="ADAL" clId="{ECCB5A2D-C3A7-41E1-B41D-233EA7A07C36}" dt="2020-08-10T16:16:18.893" v="207" actId="255"/>
          <ac:spMkLst>
            <pc:docMk/>
            <pc:sldMk cId="1758533664" sldId="378"/>
            <ac:spMk id="7" creationId="{00000000-0000-0000-0000-000000000000}"/>
          </ac:spMkLst>
        </pc:spChg>
        <pc:spChg chg="mod">
          <ac:chgData name="Stephanie Tyas" userId="e7a465ee-311c-4652-9cf7-4dcda1209825" providerId="ADAL" clId="{ECCB5A2D-C3A7-41E1-B41D-233EA7A07C36}" dt="2020-08-10T16:16:18.893" v="207" actId="255"/>
          <ac:spMkLst>
            <pc:docMk/>
            <pc:sldMk cId="1758533664" sldId="378"/>
            <ac:spMk id="10" creationId="{00000000-0000-0000-0000-000000000000}"/>
          </ac:spMkLst>
        </pc:spChg>
        <pc:spChg chg="mod">
          <ac:chgData name="Stephanie Tyas" userId="e7a465ee-311c-4652-9cf7-4dcda1209825" providerId="ADAL" clId="{ECCB5A2D-C3A7-41E1-B41D-233EA7A07C36}" dt="2020-08-10T16:16:09.650" v="205" actId="2711"/>
          <ac:spMkLst>
            <pc:docMk/>
            <pc:sldMk cId="1758533664" sldId="378"/>
            <ac:spMk id="11" creationId="{00000000-0000-0000-0000-000000000000}"/>
          </ac:spMkLst>
        </pc:spChg>
        <pc:spChg chg="add del mod">
          <ac:chgData name="Stephanie Tyas" userId="e7a465ee-311c-4652-9cf7-4dcda1209825" providerId="ADAL" clId="{ECCB5A2D-C3A7-41E1-B41D-233EA7A07C36}" dt="2020-08-10T16:17:36.690" v="250" actId="1038"/>
          <ac:spMkLst>
            <pc:docMk/>
            <pc:sldMk cId="1758533664" sldId="378"/>
            <ac:spMk id="13" creationId="{00000000-0000-0000-0000-000000000000}"/>
          </ac:spMkLst>
        </pc:spChg>
      </pc:sldChg>
      <pc:sldChg chg="modTransition modNotesTx">
        <pc:chgData name="Stephanie Tyas" userId="e7a465ee-311c-4652-9cf7-4dcda1209825" providerId="ADAL" clId="{ECCB5A2D-C3A7-41E1-B41D-233EA7A07C36}" dt="2020-08-10T16:16:35.911" v="210"/>
        <pc:sldMkLst>
          <pc:docMk/>
          <pc:sldMk cId="4013773234" sldId="380"/>
        </pc:sldMkLst>
      </pc:sldChg>
      <pc:sldChg chg="modSp mod modTransition modNotesTx">
        <pc:chgData name="Stephanie Tyas" userId="e7a465ee-311c-4652-9cf7-4dcda1209825" providerId="ADAL" clId="{ECCB5A2D-C3A7-41E1-B41D-233EA7A07C36}" dt="2020-08-10T16:19:55.775" v="280" actId="1076"/>
        <pc:sldMkLst>
          <pc:docMk/>
          <pc:sldMk cId="1383455197" sldId="381"/>
        </pc:sldMkLst>
        <pc:spChg chg="mod">
          <ac:chgData name="Stephanie Tyas" userId="e7a465ee-311c-4652-9cf7-4dcda1209825" providerId="ADAL" clId="{ECCB5A2D-C3A7-41E1-B41D-233EA7A07C36}" dt="2020-08-10T16:19:55.775" v="280" actId="1076"/>
          <ac:spMkLst>
            <pc:docMk/>
            <pc:sldMk cId="1383455197" sldId="381"/>
            <ac:spMk id="11" creationId="{00000000-0000-0000-0000-000000000000}"/>
          </ac:spMkLst>
        </pc:spChg>
      </pc:sldChg>
      <pc:sldChg chg="modSp modTransition modNotesTx">
        <pc:chgData name="Stephanie Tyas" userId="e7a465ee-311c-4652-9cf7-4dcda1209825" providerId="ADAL" clId="{ECCB5A2D-C3A7-41E1-B41D-233EA7A07C36}" dt="2020-08-10T16:20:50.950" v="288" actId="20577"/>
        <pc:sldMkLst>
          <pc:docMk/>
          <pc:sldMk cId="3247821778" sldId="385"/>
        </pc:sldMkLst>
        <pc:spChg chg="mod">
          <ac:chgData name="Stephanie Tyas" userId="e7a465ee-311c-4652-9cf7-4dcda1209825" providerId="ADAL" clId="{ECCB5A2D-C3A7-41E1-B41D-233EA7A07C36}" dt="2020-08-10T16:20:50.950" v="288" actId="20577"/>
          <ac:spMkLst>
            <pc:docMk/>
            <pc:sldMk cId="3247821778" sldId="385"/>
            <ac:spMk id="5" creationId="{00000000-0000-0000-0000-000000000000}"/>
          </ac:spMkLst>
        </pc:spChg>
      </pc:sldChg>
      <pc:sldChg chg="modSp mod modTransition modNotesTx">
        <pc:chgData name="Stephanie Tyas" userId="e7a465ee-311c-4652-9cf7-4dcda1209825" providerId="ADAL" clId="{ECCB5A2D-C3A7-41E1-B41D-233EA7A07C36}" dt="2020-08-10T16:20:32.211" v="287" actId="20577"/>
        <pc:sldMkLst>
          <pc:docMk/>
          <pc:sldMk cId="4094733334" sldId="386"/>
        </pc:sldMkLst>
        <pc:spChg chg="mod">
          <ac:chgData name="Stephanie Tyas" userId="e7a465ee-311c-4652-9cf7-4dcda1209825" providerId="ADAL" clId="{ECCB5A2D-C3A7-41E1-B41D-233EA7A07C36}" dt="2020-08-10T16:20:32.211" v="287" actId="20577"/>
          <ac:spMkLst>
            <pc:docMk/>
            <pc:sldMk cId="4094733334" sldId="386"/>
            <ac:spMk id="5" creationId="{00000000-0000-0000-0000-000000000000}"/>
          </ac:spMkLst>
        </pc:spChg>
      </pc:sldChg>
      <pc:sldChg chg="modSp mod modTransition modNotesTx">
        <pc:chgData name="Stephanie Tyas" userId="e7a465ee-311c-4652-9cf7-4dcda1209825" providerId="ADAL" clId="{ECCB5A2D-C3A7-41E1-B41D-233EA7A07C36}" dt="2020-08-10T16:16:35.911" v="210"/>
        <pc:sldMkLst>
          <pc:docMk/>
          <pc:sldMk cId="1604209463" sldId="387"/>
        </pc:sldMkLst>
        <pc:spChg chg="mod">
          <ac:chgData name="Stephanie Tyas" userId="e7a465ee-311c-4652-9cf7-4dcda1209825" providerId="ADAL" clId="{ECCB5A2D-C3A7-41E1-B41D-233EA7A07C36}" dt="2020-08-10T16:05:38.677" v="81" actId="403"/>
          <ac:spMkLst>
            <pc:docMk/>
            <pc:sldMk cId="1604209463" sldId="387"/>
            <ac:spMk id="4" creationId="{BC3110DA-1FC4-4991-B39A-12A60FE3AB65}"/>
          </ac:spMkLst>
        </pc:spChg>
      </pc:sldChg>
      <pc:sldChg chg="addSp delSp modSp new mod modClrScheme chgLayout">
        <pc:chgData name="Stephanie Tyas" userId="e7a465ee-311c-4652-9cf7-4dcda1209825" providerId="ADAL" clId="{ECCB5A2D-C3A7-41E1-B41D-233EA7A07C36}" dt="2020-08-10T16:18:25.408" v="279" actId="700"/>
        <pc:sldMkLst>
          <pc:docMk/>
          <pc:sldMk cId="2928170603" sldId="388"/>
        </pc:sldMkLst>
        <pc:spChg chg="del mod ord">
          <ac:chgData name="Stephanie Tyas" userId="e7a465ee-311c-4652-9cf7-4dcda1209825" providerId="ADAL" clId="{ECCB5A2D-C3A7-41E1-B41D-233EA7A07C36}" dt="2020-08-10T16:18:25.408" v="279" actId="700"/>
          <ac:spMkLst>
            <pc:docMk/>
            <pc:sldMk cId="2928170603" sldId="388"/>
            <ac:spMk id="2" creationId="{C8248282-3609-4008-8144-331445870107}"/>
          </ac:spMkLst>
        </pc:spChg>
        <pc:spChg chg="add mod ord">
          <ac:chgData name="Stephanie Tyas" userId="e7a465ee-311c-4652-9cf7-4dcda1209825" providerId="ADAL" clId="{ECCB5A2D-C3A7-41E1-B41D-233EA7A07C36}" dt="2020-08-10T16:18:25.408" v="279" actId="700"/>
          <ac:spMkLst>
            <pc:docMk/>
            <pc:sldMk cId="2928170603" sldId="388"/>
            <ac:spMk id="3" creationId="{5FCB7276-1ED9-4D00-81AD-962DFD4070CB}"/>
          </ac:spMkLst>
        </pc:spChg>
      </pc:sldChg>
      <pc:sldMasterChg chg="modSldLayout">
        <pc:chgData name="Stephanie Tyas" userId="e7a465ee-311c-4652-9cf7-4dcda1209825" providerId="ADAL" clId="{ECCB5A2D-C3A7-41E1-B41D-233EA7A07C36}" dt="2020-08-10T16:04:19.042" v="27" actId="20577"/>
        <pc:sldMasterMkLst>
          <pc:docMk/>
          <pc:sldMasterMk cId="1567154412" sldId="2147483660"/>
        </pc:sldMasterMkLst>
        <pc:sldLayoutChg chg="modSp mod">
          <pc:chgData name="Stephanie Tyas" userId="e7a465ee-311c-4652-9cf7-4dcda1209825" providerId="ADAL" clId="{ECCB5A2D-C3A7-41E1-B41D-233EA7A07C36}" dt="2020-08-10T16:04:19.042" v="27" actId="20577"/>
          <pc:sldLayoutMkLst>
            <pc:docMk/>
            <pc:sldMasterMk cId="1567154412" sldId="2147483660"/>
            <pc:sldLayoutMk cId="3548890592" sldId="2147483671"/>
          </pc:sldLayoutMkLst>
          <pc:spChg chg="mod">
            <ac:chgData name="Stephanie Tyas" userId="e7a465ee-311c-4652-9cf7-4dcda1209825" providerId="ADAL" clId="{ECCB5A2D-C3A7-41E1-B41D-233EA7A07C36}" dt="2020-08-10T16:04:19.042" v="27" actId="20577"/>
            <ac:spMkLst>
              <pc:docMk/>
              <pc:sldMasterMk cId="1567154412" sldId="2147483660"/>
              <pc:sldLayoutMk cId="3548890592" sldId="2147483671"/>
              <ac:spMk id="5" creationId="{00000000-0000-0000-0000-000000000000}"/>
            </ac:spMkLst>
          </pc:spChg>
        </pc:sldLayoutChg>
      </pc:sldMasterChg>
      <pc:sldMasterChg chg="modSldLayout">
        <pc:chgData name="Stephanie Tyas" userId="e7a465ee-311c-4652-9cf7-4dcda1209825" providerId="ADAL" clId="{ECCB5A2D-C3A7-41E1-B41D-233EA7A07C36}" dt="2020-08-10T16:18:18.689" v="278" actId="2711"/>
        <pc:sldMasterMkLst>
          <pc:docMk/>
          <pc:sldMasterMk cId="3531680415" sldId="2147483672"/>
        </pc:sldMasterMkLst>
        <pc:sldLayoutChg chg="modSp mod">
          <pc:chgData name="Stephanie Tyas" userId="e7a465ee-311c-4652-9cf7-4dcda1209825" providerId="ADAL" clId="{ECCB5A2D-C3A7-41E1-B41D-233EA7A07C36}" dt="2020-08-10T16:03:32.435" v="1" actId="20577"/>
          <pc:sldLayoutMkLst>
            <pc:docMk/>
            <pc:sldMasterMk cId="3531680415" sldId="2147483672"/>
            <pc:sldLayoutMk cId="1874752090" sldId="2147483673"/>
          </pc:sldLayoutMkLst>
          <pc:spChg chg="mod">
            <ac:chgData name="Stephanie Tyas" userId="e7a465ee-311c-4652-9cf7-4dcda1209825" providerId="ADAL" clId="{ECCB5A2D-C3A7-41E1-B41D-233EA7A07C36}" dt="2020-08-10T16:03:32.435" v="1" actId="20577"/>
            <ac:spMkLst>
              <pc:docMk/>
              <pc:sldMasterMk cId="3531680415" sldId="2147483672"/>
              <pc:sldLayoutMk cId="1874752090" sldId="2147483673"/>
              <ac:spMk id="44037" creationId="{00000000-0000-0000-0000-000000000000}"/>
            </ac:spMkLst>
          </pc:spChg>
        </pc:sldLayoutChg>
        <pc:sldLayoutChg chg="modSp mod">
          <pc:chgData name="Stephanie Tyas" userId="e7a465ee-311c-4652-9cf7-4dcda1209825" providerId="ADAL" clId="{ECCB5A2D-C3A7-41E1-B41D-233EA7A07C36}" dt="2020-08-10T16:18:18.689" v="278" actId="2711"/>
          <pc:sldLayoutMkLst>
            <pc:docMk/>
            <pc:sldMasterMk cId="3531680415" sldId="2147483672"/>
            <pc:sldLayoutMk cId="1567704664" sldId="2147483675"/>
          </pc:sldLayoutMkLst>
          <pc:spChg chg="mod">
            <ac:chgData name="Stephanie Tyas" userId="e7a465ee-311c-4652-9cf7-4dcda1209825" providerId="ADAL" clId="{ECCB5A2D-C3A7-41E1-B41D-233EA7A07C36}" dt="2020-08-10T16:18:18.689" v="278" actId="2711"/>
            <ac:spMkLst>
              <pc:docMk/>
              <pc:sldMasterMk cId="3531680415" sldId="2147483672"/>
              <pc:sldLayoutMk cId="1567704664" sldId="2147483675"/>
              <ac:spMk id="5" creationId="{9A1D5FAB-92D0-4B75-9849-67CDAA9DC3B8}"/>
            </ac:spMkLst>
          </pc:spChg>
          <pc:spChg chg="mod">
            <ac:chgData name="Stephanie Tyas" userId="e7a465ee-311c-4652-9cf7-4dcda1209825" providerId="ADAL" clId="{ECCB5A2D-C3A7-41E1-B41D-233EA7A07C36}" dt="2020-08-10T16:18:18.689" v="278" actId="2711"/>
            <ac:spMkLst>
              <pc:docMk/>
              <pc:sldMasterMk cId="3531680415" sldId="2147483672"/>
              <pc:sldLayoutMk cId="1567704664" sldId="2147483675"/>
              <ac:spMk id="10" creationId="{FD0175FE-A09C-40EE-B580-1CFB0E1E8F13}"/>
            </ac:spMkLst>
          </pc:spChg>
        </pc:sldLayoutChg>
      </pc:sldMasterChg>
    </pc:docChg>
  </pc:docChgLst>
  <pc:docChgLst>
    <pc:chgData name="Stephanie Tyas" userId="e7a465ee-311c-4652-9cf7-4dcda1209825" providerId="ADAL" clId="{E50244F2-2397-4E4C-9667-A6BC901462C0}"/>
    <pc:docChg chg="custSel modSld modMainMaster">
      <pc:chgData name="Stephanie Tyas" userId="e7a465ee-311c-4652-9cf7-4dcda1209825" providerId="ADAL" clId="{E50244F2-2397-4E4C-9667-A6BC901462C0}" dt="2020-08-11T11:11:56.206" v="66" actId="700"/>
      <pc:docMkLst>
        <pc:docMk/>
      </pc:docMkLst>
      <pc:sldChg chg="modSp mod modClrScheme chgLayout">
        <pc:chgData name="Stephanie Tyas" userId="e7a465ee-311c-4652-9cf7-4dcda1209825" providerId="ADAL" clId="{E50244F2-2397-4E4C-9667-A6BC901462C0}" dt="2020-08-11T11:11:56.206" v="66" actId="700"/>
        <pc:sldMkLst>
          <pc:docMk/>
          <pc:sldMk cId="0" sldId="257"/>
        </pc:sldMkLst>
        <pc:spChg chg="mod ord">
          <ac:chgData name="Stephanie Tyas" userId="e7a465ee-311c-4652-9cf7-4dcda1209825" providerId="ADAL" clId="{E50244F2-2397-4E4C-9667-A6BC901462C0}" dt="2020-08-11T11:11:56.206" v="66" actId="700"/>
          <ac:spMkLst>
            <pc:docMk/>
            <pc:sldMk cId="0" sldId="257"/>
            <ac:spMk id="12291" creationId="{868050C9-2513-4A87-8959-BA8B2A86C217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11:22.462" v="63" actId="2711"/>
        <pc:sldMkLst>
          <pc:docMk/>
          <pc:sldMk cId="3228486066" sldId="368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3228486066" sldId="368"/>
            <ac:spMk id="2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11:22.462" v="63" actId="2711"/>
          <ac:spMkLst>
            <pc:docMk/>
            <pc:sldMk cId="3228486066" sldId="368"/>
            <ac:spMk id="3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3228486066" sldId="368"/>
            <ac:spMk id="4" creationId="{F94FE231-68A6-436A-A4AE-B448E4C6EDC8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3228486066" sldId="368"/>
            <ac:spMk id="6" creationId="{07900A9D-7A7B-4A9B-BDE5-7C8E6CBE28EC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09:13.805" v="51" actId="2711"/>
        <pc:sldMkLst>
          <pc:docMk/>
          <pc:sldMk cId="2811980331" sldId="369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811980331" sldId="369"/>
            <ac:spMk id="2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9:01.964" v="49" actId="14100"/>
          <ac:spMkLst>
            <pc:docMk/>
            <pc:sldMk cId="2811980331" sldId="369"/>
            <ac:spMk id="3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811980331" sldId="369"/>
            <ac:spMk id="6" creationId="{502041FB-B05A-4FB6-AD39-00C18DF28E77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811980331" sldId="369"/>
            <ac:spMk id="7" creationId="{AB205033-7A64-4C85-8228-117AA68C6526}"/>
          </ac:spMkLst>
        </pc:spChg>
        <pc:spChg chg="mod">
          <ac:chgData name="Stephanie Tyas" userId="e7a465ee-311c-4652-9cf7-4dcda1209825" providerId="ADAL" clId="{E50244F2-2397-4E4C-9667-A6BC901462C0}" dt="2020-08-11T11:09:13.805" v="51" actId="2711"/>
          <ac:spMkLst>
            <pc:docMk/>
            <pc:sldMk cId="2811980331" sldId="369"/>
            <ac:spMk id="14" creationId="{00000000-0000-0000-0000-000000000000}"/>
          </ac:spMkLst>
        </pc:spChg>
        <pc:picChg chg="mod">
          <ac:chgData name="Stephanie Tyas" userId="e7a465ee-311c-4652-9cf7-4dcda1209825" providerId="ADAL" clId="{E50244F2-2397-4E4C-9667-A6BC901462C0}" dt="2020-08-11T11:09:04.655" v="50" actId="1076"/>
          <ac:picMkLst>
            <pc:docMk/>
            <pc:sldMk cId="2811980331" sldId="369"/>
            <ac:picMk id="19" creationId="{65F0A1B5-FEDD-4A23-8700-6396792A276B}"/>
          </ac:picMkLst>
        </pc:picChg>
      </pc:sldChg>
      <pc:sldChg chg="addSp delSp modSp mod modClrScheme chgLayout">
        <pc:chgData name="Stephanie Tyas" userId="e7a465ee-311c-4652-9cf7-4dcda1209825" providerId="ADAL" clId="{E50244F2-2397-4E4C-9667-A6BC901462C0}" dt="2020-08-11T11:08:31.376" v="42" actId="2711"/>
        <pc:sldMkLst>
          <pc:docMk/>
          <pc:sldMk cId="624445706" sldId="370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624445706" sldId="370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624445706" sldId="370"/>
            <ac:spMk id="3" creationId="{16815A7C-D5EF-4B76-A57E-24134E18D74D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624445706" sldId="370"/>
            <ac:spMk id="6" creationId="{185C786A-3A79-4D77-830D-8AD19E3D08B7}"/>
          </ac:spMkLst>
        </pc:spChg>
        <pc:spChg chg="mod">
          <ac:chgData name="Stephanie Tyas" userId="e7a465ee-311c-4652-9cf7-4dcda1209825" providerId="ADAL" clId="{E50244F2-2397-4E4C-9667-A6BC901462C0}" dt="2020-08-11T11:08:31.376" v="42" actId="2711"/>
          <ac:spMkLst>
            <pc:docMk/>
            <pc:sldMk cId="624445706" sldId="370"/>
            <ac:spMk id="11" creationId="{00000000-0000-0000-0000-000000000000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11:17.002" v="62" actId="2711"/>
        <pc:sldMkLst>
          <pc:docMk/>
          <pc:sldMk cId="1319404774" sldId="372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319404774" sldId="372"/>
            <ac:spMk id="2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11:17.002" v="62" actId="2711"/>
          <ac:spMkLst>
            <pc:docMk/>
            <pc:sldMk cId="1319404774" sldId="372"/>
            <ac:spMk id="3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319404774" sldId="372"/>
            <ac:spMk id="4" creationId="{39D53F00-6069-4BEE-8DDD-3B82409BA425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319404774" sldId="372"/>
            <ac:spMk id="6" creationId="{39CC08D8-EB2E-49ED-97E8-EDFCE9CDEB7B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09:54.701" v="58" actId="2711"/>
        <pc:sldMkLst>
          <pc:docMk/>
          <pc:sldMk cId="2489539568" sldId="373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489539568" sldId="373"/>
            <ac:spMk id="2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9:54.701" v="58" actId="2711"/>
          <ac:spMkLst>
            <pc:docMk/>
            <pc:sldMk cId="2489539568" sldId="373"/>
            <ac:spMk id="3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489539568" sldId="373"/>
            <ac:spMk id="4" creationId="{D6D7D408-A059-48EB-8DEF-886F6B8DCACF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489539568" sldId="373"/>
            <ac:spMk id="6" creationId="{72618264-F85F-4715-8ABD-860A26510217}"/>
          </ac:spMkLst>
        </pc:spChg>
        <pc:spChg chg="mod">
          <ac:chgData name="Stephanie Tyas" userId="e7a465ee-311c-4652-9cf7-4dcda1209825" providerId="ADAL" clId="{E50244F2-2397-4E4C-9667-A6BC901462C0}" dt="2020-08-11T11:09:44.308" v="56" actId="2711"/>
          <ac:spMkLst>
            <pc:docMk/>
            <pc:sldMk cId="2489539568" sldId="373"/>
            <ac:spMk id="30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9:49.734" v="57" actId="2711"/>
          <ac:spMkLst>
            <pc:docMk/>
            <pc:sldMk cId="2489539568" sldId="373"/>
            <ac:spMk id="35" creationId="{00000000-0000-0000-0000-000000000000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10:05.399" v="60" actId="2711"/>
        <pc:sldMkLst>
          <pc:docMk/>
          <pc:sldMk cId="1904897432" sldId="374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904897432" sldId="374"/>
            <ac:spMk id="2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10:05.399" v="60" actId="2711"/>
          <ac:spMkLst>
            <pc:docMk/>
            <pc:sldMk cId="1904897432" sldId="374"/>
            <ac:spMk id="3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904897432" sldId="374"/>
            <ac:spMk id="4" creationId="{8B63D9F5-3908-4B32-83C2-E72545B2BC6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904897432" sldId="374"/>
            <ac:spMk id="6" creationId="{BD1F4215-FD0A-4694-B462-4DBE635C0ED9}"/>
          </ac:spMkLst>
        </pc:spChg>
        <pc:spChg chg="mod">
          <ac:chgData name="Stephanie Tyas" userId="e7a465ee-311c-4652-9cf7-4dcda1209825" providerId="ADAL" clId="{E50244F2-2397-4E4C-9667-A6BC901462C0}" dt="2020-08-11T11:10:00.275" v="59" actId="2711"/>
          <ac:spMkLst>
            <pc:docMk/>
            <pc:sldMk cId="1904897432" sldId="374"/>
            <ac:spMk id="35" creationId="{00000000-0000-0000-0000-000000000000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09:31.304" v="55" actId="1076"/>
        <pc:sldMkLst>
          <pc:docMk/>
          <pc:sldMk cId="2528597570" sldId="375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528597570" sldId="375"/>
            <ac:spMk id="2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9:28.523" v="54" actId="14100"/>
          <ac:spMkLst>
            <pc:docMk/>
            <pc:sldMk cId="2528597570" sldId="375"/>
            <ac:spMk id="3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528597570" sldId="375"/>
            <ac:spMk id="4" creationId="{FE5A3296-A513-4D9C-B02C-1E64648A4385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528597570" sldId="375"/>
            <ac:spMk id="5" creationId="{D1C7D02B-BA41-435A-A323-A61FDA924B7A}"/>
          </ac:spMkLst>
        </pc:spChg>
        <pc:picChg chg="mod">
          <ac:chgData name="Stephanie Tyas" userId="e7a465ee-311c-4652-9cf7-4dcda1209825" providerId="ADAL" clId="{E50244F2-2397-4E4C-9667-A6BC901462C0}" dt="2020-08-11T11:09:31.304" v="55" actId="1076"/>
          <ac:picMkLst>
            <pc:docMk/>
            <pc:sldMk cId="2528597570" sldId="375"/>
            <ac:picMk id="38" creationId="{820EFA00-34D0-4175-9393-FA48E7FD198B}"/>
          </ac:picMkLst>
        </pc:picChg>
      </pc:sldChg>
      <pc:sldChg chg="addSp delSp modSp mod modClrScheme chgLayout">
        <pc:chgData name="Stephanie Tyas" userId="e7a465ee-311c-4652-9cf7-4dcda1209825" providerId="ADAL" clId="{E50244F2-2397-4E4C-9667-A6BC901462C0}" dt="2020-08-11T11:08:06.992" v="39" actId="2711"/>
        <pc:sldMkLst>
          <pc:docMk/>
          <pc:sldMk cId="2153715493" sldId="377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153715493" sldId="377"/>
            <ac:spMk id="2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8:06.992" v="39" actId="2711"/>
          <ac:spMkLst>
            <pc:docMk/>
            <pc:sldMk cId="2153715493" sldId="377"/>
            <ac:spMk id="3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8:01.704" v="38" actId="2711"/>
          <ac:spMkLst>
            <pc:docMk/>
            <pc:sldMk cId="2153715493" sldId="377"/>
            <ac:spMk id="7" creationId="{2E2AFCCA-57CE-493A-B8C0-B0FB3ED070E8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153715493" sldId="377"/>
            <ac:spMk id="9" creationId="{AE9A3234-005F-4531-926B-882DE7934ECB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2153715493" sldId="377"/>
            <ac:spMk id="10" creationId="{CDF4066D-5B78-4CC8-9573-A2637916DAB9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08:19.888" v="41" actId="255"/>
        <pc:sldMkLst>
          <pc:docMk/>
          <pc:sldMk cId="1758533664" sldId="378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758533664" sldId="378"/>
            <ac:spMk id="2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8:19.888" v="41" actId="255"/>
          <ac:spMkLst>
            <pc:docMk/>
            <pc:sldMk cId="1758533664" sldId="378"/>
            <ac:spMk id="5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8:19.888" v="41" actId="255"/>
          <ac:spMkLst>
            <pc:docMk/>
            <pc:sldMk cId="1758533664" sldId="378"/>
            <ac:spMk id="6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8:19.888" v="41" actId="255"/>
          <ac:spMkLst>
            <pc:docMk/>
            <pc:sldMk cId="1758533664" sldId="378"/>
            <ac:spMk id="7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8:19.888" v="41" actId="255"/>
          <ac:spMkLst>
            <pc:docMk/>
            <pc:sldMk cId="1758533664" sldId="378"/>
            <ac:spMk id="10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8:19.888" v="41" actId="255"/>
          <ac:spMkLst>
            <pc:docMk/>
            <pc:sldMk cId="1758533664" sldId="378"/>
            <ac:spMk id="11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758533664" sldId="378"/>
            <ac:spMk id="12" creationId="{9F45B74E-ED92-4AE0-8E12-9989DC5DB539}"/>
          </ac:spMkLst>
        </pc:spChg>
        <pc:spChg chg="mod">
          <ac:chgData name="Stephanie Tyas" userId="e7a465ee-311c-4652-9cf7-4dcda1209825" providerId="ADAL" clId="{E50244F2-2397-4E4C-9667-A6BC901462C0}" dt="2020-08-11T11:08:19.888" v="41" actId="255"/>
          <ac:spMkLst>
            <pc:docMk/>
            <pc:sldMk cId="1758533664" sldId="378"/>
            <ac:spMk id="13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758533664" sldId="378"/>
            <ac:spMk id="14" creationId="{F6E6B45F-968A-4F98-92FF-A9BCD53ABD44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07:40.431" v="35" actId="700"/>
        <pc:sldMkLst>
          <pc:docMk/>
          <pc:sldMk cId="4013773234" sldId="380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4013773234" sldId="380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4013773234" sldId="380"/>
            <ac:spMk id="3" creationId="{6AD37F31-F23D-4EC1-BAF6-67B5648FF56D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4013773234" sldId="380"/>
            <ac:spMk id="4" creationId="{C454EEF7-CE79-4C8D-8304-93A5ACD23DB2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07:40.431" v="35" actId="700"/>
        <pc:sldMkLst>
          <pc:docMk/>
          <pc:sldMk cId="1383455197" sldId="381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383455197" sldId="381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383455197" sldId="381"/>
            <ac:spMk id="3" creationId="{19B936C4-5328-454A-8DE3-3FAF7D2315C1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383455197" sldId="381"/>
            <ac:spMk id="12" creationId="{87C22E70-4343-4317-943D-AA58F51CA950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08:44.656" v="44" actId="2711"/>
        <pc:sldMkLst>
          <pc:docMk/>
          <pc:sldMk cId="3247821778" sldId="385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3247821778" sldId="385"/>
            <ac:spMk id="2" creationId="{00000000-0000-0000-0000-000000000000}"/>
          </ac:spMkLst>
        </pc:spChg>
        <pc:spChg chg="mod">
          <ac:chgData name="Stephanie Tyas" userId="e7a465ee-311c-4652-9cf7-4dcda1209825" providerId="ADAL" clId="{E50244F2-2397-4E4C-9667-A6BC901462C0}" dt="2020-08-11T11:08:44.656" v="44" actId="2711"/>
          <ac:spMkLst>
            <pc:docMk/>
            <pc:sldMk cId="3247821778" sldId="385"/>
            <ac:spMk id="5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3247821778" sldId="385"/>
            <ac:spMk id="6" creationId="{4B925043-C863-4C02-8197-7F18F9B901F8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3247821778" sldId="385"/>
            <ac:spMk id="9" creationId="{FCF18C31-E832-446C-96D9-1B7F2D1A6306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08:38.549" v="43" actId="2711"/>
        <pc:sldMkLst>
          <pc:docMk/>
          <pc:sldMk cId="4094733334" sldId="386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4094733334" sldId="386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4094733334" sldId="386"/>
            <ac:spMk id="3" creationId="{79921392-DE61-4219-9821-D7488FF390C9}"/>
          </ac:spMkLst>
        </pc:spChg>
        <pc:spChg chg="mod">
          <ac:chgData name="Stephanie Tyas" userId="e7a465ee-311c-4652-9cf7-4dcda1209825" providerId="ADAL" clId="{E50244F2-2397-4E4C-9667-A6BC901462C0}" dt="2020-08-11T11:08:38.549" v="43" actId="2711"/>
          <ac:spMkLst>
            <pc:docMk/>
            <pc:sldMk cId="4094733334" sldId="386"/>
            <ac:spMk id="5" creationId="{00000000-0000-0000-0000-000000000000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4094733334" sldId="386"/>
            <ac:spMk id="7" creationId="{55D9AC2E-E5EE-4BEB-B283-E71DC0042970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11:26.806" v="64" actId="2711"/>
        <pc:sldMkLst>
          <pc:docMk/>
          <pc:sldMk cId="1604209463" sldId="387"/>
        </pc:sldMkLst>
        <pc:spChg chg="del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604209463" sldId="387"/>
            <ac:spMk id="2" creationId="{4AA749DF-1E0C-4009-9A93-0A39780E27F1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604209463" sldId="387"/>
            <ac:spMk id="3" creationId="{CE9A7E50-CAA2-4D4F-B223-B860034AAE5B}"/>
          </ac:spMkLst>
        </pc:spChg>
        <pc:spChg chg="mod">
          <ac:chgData name="Stephanie Tyas" userId="e7a465ee-311c-4652-9cf7-4dcda1209825" providerId="ADAL" clId="{E50244F2-2397-4E4C-9667-A6BC901462C0}" dt="2020-08-11T11:11:26.806" v="64" actId="2711"/>
          <ac:spMkLst>
            <pc:docMk/>
            <pc:sldMk cId="1604209463" sldId="387"/>
            <ac:spMk id="4" creationId="{BC3110DA-1FC4-4991-B39A-12A60FE3AB65}"/>
          </ac:spMkLst>
        </pc:spChg>
        <pc:spChg chg="add mod ord">
          <ac:chgData name="Stephanie Tyas" userId="e7a465ee-311c-4652-9cf7-4dcda1209825" providerId="ADAL" clId="{E50244F2-2397-4E4C-9667-A6BC901462C0}" dt="2020-08-11T11:07:40.431" v="35" actId="700"/>
          <ac:spMkLst>
            <pc:docMk/>
            <pc:sldMk cId="1604209463" sldId="387"/>
            <ac:spMk id="5" creationId="{5727B4AD-B2DE-4A43-89B8-AC57E50C2FFE}"/>
          </ac:spMkLst>
        </pc:spChg>
      </pc:sldChg>
      <pc:sldChg chg="addSp delSp modSp mod modClrScheme chgLayout">
        <pc:chgData name="Stephanie Tyas" userId="e7a465ee-311c-4652-9cf7-4dcda1209825" providerId="ADAL" clId="{E50244F2-2397-4E4C-9667-A6BC901462C0}" dt="2020-08-11T11:07:54.731" v="37" actId="700"/>
        <pc:sldMkLst>
          <pc:docMk/>
          <pc:sldMk cId="2928170603" sldId="388"/>
        </pc:sldMkLst>
        <pc:spChg chg="add mod ord">
          <ac:chgData name="Stephanie Tyas" userId="e7a465ee-311c-4652-9cf7-4dcda1209825" providerId="ADAL" clId="{E50244F2-2397-4E4C-9667-A6BC901462C0}" dt="2020-08-11T11:07:54.731" v="37" actId="700"/>
          <ac:spMkLst>
            <pc:docMk/>
            <pc:sldMk cId="2928170603" sldId="388"/>
            <ac:spMk id="2" creationId="{757A6111-8670-412F-B279-AD4D2CFD6286}"/>
          </ac:spMkLst>
        </pc:spChg>
        <pc:spChg chg="del mod ord">
          <ac:chgData name="Stephanie Tyas" userId="e7a465ee-311c-4652-9cf7-4dcda1209825" providerId="ADAL" clId="{E50244F2-2397-4E4C-9667-A6BC901462C0}" dt="2020-08-11T11:07:54.731" v="37" actId="700"/>
          <ac:spMkLst>
            <pc:docMk/>
            <pc:sldMk cId="2928170603" sldId="388"/>
            <ac:spMk id="3" creationId="{5FCB7276-1ED9-4D00-81AD-962DFD4070CB}"/>
          </ac:spMkLst>
        </pc:spChg>
      </pc:sldChg>
      <pc:sldMasterChg chg="modSldLayout">
        <pc:chgData name="Stephanie Tyas" userId="e7a465ee-311c-4652-9cf7-4dcda1209825" providerId="ADAL" clId="{E50244F2-2397-4E4C-9667-A6BC901462C0}" dt="2020-08-11T11:11:07.795" v="61" actId="6549"/>
        <pc:sldMasterMkLst>
          <pc:docMk/>
          <pc:sldMasterMk cId="2016050628" sldId="2147483677"/>
        </pc:sldMasterMkLst>
        <pc:sldLayoutChg chg="modSp mod">
          <pc:chgData name="Stephanie Tyas" userId="e7a465ee-311c-4652-9cf7-4dcda1209825" providerId="ADAL" clId="{E50244F2-2397-4E4C-9667-A6BC901462C0}" dt="2020-08-11T11:11:07.795" v="61" actId="6549"/>
          <pc:sldLayoutMkLst>
            <pc:docMk/>
            <pc:sldMasterMk cId="2016050628" sldId="2147483677"/>
            <pc:sldLayoutMk cId="296391324" sldId="2147483679"/>
          </pc:sldLayoutMkLst>
          <pc:spChg chg="mod">
            <ac:chgData name="Stephanie Tyas" userId="e7a465ee-311c-4652-9cf7-4dcda1209825" providerId="ADAL" clId="{E50244F2-2397-4E4C-9667-A6BC901462C0}" dt="2020-08-11T11:11:07.795" v="61" actId="6549"/>
            <ac:spMkLst>
              <pc:docMk/>
              <pc:sldMasterMk cId="2016050628" sldId="2147483677"/>
              <pc:sldLayoutMk cId="296391324" sldId="2147483679"/>
              <ac:spMk id="7" creationId="{FE49692A-9FF6-4A6A-A1BB-2F13EA8B8397}"/>
            </ac:spMkLst>
          </pc:spChg>
        </pc:sldLayoutChg>
      </pc:sldMasterChg>
    </pc:docChg>
  </pc:docChgLst>
  <pc:docChgLst>
    <pc:chgData name="Andrew Young" userId="3d7dab09-352b-4858-b937-4a4f8b94e613" providerId="ADAL" clId="{09D2B545-8B6C-43C3-9BCA-29D777559682}"/>
    <pc:docChg chg="custSel modSld">
      <pc:chgData name="Andrew Young" userId="3d7dab09-352b-4858-b937-4a4f8b94e613" providerId="ADAL" clId="{09D2B545-8B6C-43C3-9BCA-29D777559682}" dt="2020-08-26T15:00:55.028" v="2" actId="207"/>
      <pc:docMkLst>
        <pc:docMk/>
      </pc:docMkLst>
      <pc:sldChg chg="modSp mod">
        <pc:chgData name="Andrew Young" userId="3d7dab09-352b-4858-b937-4a4f8b94e613" providerId="ADAL" clId="{09D2B545-8B6C-43C3-9BCA-29D777559682}" dt="2020-08-26T15:00:55.028" v="2" actId="207"/>
        <pc:sldMkLst>
          <pc:docMk/>
          <pc:sldMk cId="2928170603" sldId="388"/>
        </pc:sldMkLst>
        <pc:spChg chg="mod">
          <ac:chgData name="Andrew Young" userId="3d7dab09-352b-4858-b937-4a4f8b94e613" providerId="ADAL" clId="{09D2B545-8B6C-43C3-9BCA-29D777559682}" dt="2020-08-26T15:00:55.028" v="2" actId="207"/>
          <ac:spMkLst>
            <pc:docMk/>
            <pc:sldMk cId="2928170603" sldId="388"/>
            <ac:spMk id="2" creationId="{757A6111-8670-412F-B279-AD4D2CFD6286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142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46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0403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4923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Femi says that these two diagrams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&lt;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Femi?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201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Now it is your turn –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Which</a:t>
                </a:r>
                <a:r>
                  <a:rPr lang="en-GB" baseline="0" dirty="0" smtClean="0"/>
                  <a:t> statement correctly matches the picture?</a:t>
                </a:r>
              </a:p>
              <a:p>
                <a:endParaRPr lang="en-GB" baseline="0" dirty="0" smtClean="0"/>
              </a:p>
              <a:p>
                <a:r>
                  <a:rPr lang="en-GB" baseline="0" dirty="0" smtClean="0"/>
                  <a:t>Is it:</a:t>
                </a:r>
              </a:p>
              <a:p>
                <a:endParaRPr lang="en-GB" baseline="0" dirty="0" smtClean="0"/>
              </a:p>
              <a:p>
                <a:pPr marL="228600" indent="-228600">
                  <a:buAutoNum type="alphaLcParenR"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  &lt;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dirty="0" smtClean="0"/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marR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/>
                  <a:tabLst/>
                  <a:defRPr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&gt;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sz="1200" dirty="0">
                  <a:latin typeface="Myriad Pro" panose="020B0503030403020204"/>
                </a:endParaRP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marR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/>
                  <a:tabLst/>
                  <a:defRPr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=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sz="1200" dirty="0">
                  <a:latin typeface="Myriad Pro" panose="020B0503030403020204"/>
                </a:endParaRP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indent="-228600">
                  <a:buAutoNum type="alphaLcParenR"/>
                </a:pPr>
                <a:r>
                  <a:rPr lang="en-GB" dirty="0" smtClean="0"/>
                  <a:t>None of these</a:t>
                </a: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0" indent="0">
                  <a:buNone/>
                </a:pPr>
                <a:r>
                  <a:rPr lang="en-GB" dirty="0" smtClean="0"/>
                  <a:t>Explain your answer.  Why do you think that?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1496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lang="en-GB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Femi says that these two diagrams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&lt;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Femi?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75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3725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874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Let’s remind ourselves what fraction of each circle is shaded.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i="1" kern="120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first circle has been divided into 2 equal parts.  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second circle has been divided into 4 equal parts. </a:t>
                </a:r>
                <a:r>
                  <a:rPr lang="en-GB" sz="1200" i="1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One part is shaded.</a:t>
                </a:r>
                <a:r>
                  <a:rPr lang="en-GB" sz="120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The fraction of the circle that has been shaded is 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We can see from this diagram that </a:t>
                </a:r>
                <a:r>
                  <a:rPr lang="en-GB" sz="1200" b="0" i="0" kern="1200" baseline="0" smtClean="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1/4&lt;1/2</a:t>
                </a: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remember in our last lessons we agreed that “When comparing unit fractions, the greater the denominator, the smaller the fraction”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b="0" i="1" kern="1200" baseline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b="0" i="1" kern="1200" baseline="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This model can help us see that this is true.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288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Emma looks at these two diagrams.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She says that they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Emma?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541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baseline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Emma looks at these two diagrams.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She says that they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Emma?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332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i="1" kern="1200" baseline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Emma looks at these two diagrams.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She says that they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Emma?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106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Emma looks at these two diagrams.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She says that they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Emma?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771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Zainab says that these two diagrams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=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 2/ 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Zainab?</a:t>
                </a:r>
                <a:r>
                  <a:rPr lang="en-GB" dirty="0">
                    <a:effectLst/>
                  </a:rPr>
                  <a:t>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855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baseline="0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b="0" dirty="0" smtClean="0">
                    <a:latin typeface="Myriad Pro" panose="020B0503030403020204"/>
                  </a:rPr>
                  <a:t>Mrs Forde wants to show her class that  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1/3&lt;1/2</a:t>
                </a:r>
                <a:endParaRPr lang="en-GB" dirty="0" smtClean="0"/>
              </a:p>
              <a:p>
                <a:endParaRPr lang="en-GB" dirty="0" smtClean="0"/>
              </a:p>
              <a:p>
                <a:r>
                  <a:rPr lang="en-GB" dirty="0" smtClean="0"/>
                  <a:t>She pours orange juice into 2 jars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She</a:t>
                </a:r>
                <a:r>
                  <a:rPr lang="en-GB" baseline="0" dirty="0" smtClean="0"/>
                  <a:t> fills the first jar approximately one third full</a:t>
                </a:r>
              </a:p>
              <a:p>
                <a:endParaRPr lang="en-GB" baseline="0" dirty="0" smtClean="0"/>
              </a:p>
              <a:p>
                <a:r>
                  <a:rPr lang="en-GB" baseline="0" dirty="0" smtClean="0"/>
                  <a:t>She fills the second jar approximately one half full</a:t>
                </a:r>
              </a:p>
              <a:p>
                <a:endParaRPr lang="en-GB" baseline="0" dirty="0" smtClean="0"/>
              </a:p>
              <a:p>
                <a:r>
                  <a:rPr lang="en-GB" baseline="0" dirty="0" smtClean="0"/>
                  <a:t>What do you think about Mrs Forde’s photos?  Will they help her class to understand?  Can you explain why?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419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>
            <a:normAutofit/>
          </a:bodyPr>
          <a:lstStyle>
            <a:lvl1pPr marL="0" indent="0">
              <a:buNone/>
              <a:defRPr sz="3700">
                <a:solidFill>
                  <a:schemeClr val="bg1"/>
                </a:solidFill>
              </a:defRPr>
            </a:lvl1pPr>
          </a:lstStyle>
          <a:p>
            <a:pPr>
              <a:buNone/>
            </a:pP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752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2000" y="70384"/>
            <a:ext cx="81648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pPr>
              <a:buNone/>
            </a:pPr>
            <a:r>
              <a:rPr lang="en-GB" dirty="0"/>
              <a:t>KS1 Multiplication Lesson 15</a:t>
            </a:r>
          </a:p>
        </p:txBody>
      </p:sp>
    </p:spTree>
    <p:extLst>
      <p:ext uri="{BB962C8B-B14F-4D97-AF65-F5344CB8AC3E}">
        <p14:creationId xmlns:p14="http://schemas.microsoft.com/office/powerpoint/2010/main" val="429183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567704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458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7090005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391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623490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1680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605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9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11" Type="http://schemas.openxmlformats.org/officeDocument/2006/relationships/image" Target="../media/image300.png"/><Relationship Id="rId5" Type="http://schemas.openxmlformats.org/officeDocument/2006/relationships/image" Target="../media/image22.png"/><Relationship Id="rId10" Type="http://schemas.openxmlformats.org/officeDocument/2006/relationships/image" Target="../media/image290.png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26.png"/><Relationship Id="rId5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6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47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8.wmf"/><Relationship Id="rId2" Type="http://schemas.openxmlformats.org/officeDocument/2006/relationships/tags" Target="../tags/tag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9.wmf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classroom-resources/vl-lower-key-stage-2-fractions-2-video-lessons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5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9.wmf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11" Type="http://schemas.openxmlformats.org/officeDocument/2006/relationships/image" Target="../media/image4.png"/><Relationship Id="rId5" Type="http://schemas.openxmlformats.org/officeDocument/2006/relationships/image" Target="../media/image10.png"/><Relationship Id="rId10" Type="http://schemas.openxmlformats.org/officeDocument/2006/relationships/image" Target="../media/image9.wmf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png"/><Relationship Id="rId11" Type="http://schemas.openxmlformats.org/officeDocument/2006/relationships/image" Target="../media/image4.png"/><Relationship Id="rId5" Type="http://schemas.openxmlformats.org/officeDocument/2006/relationships/image" Target="../media/image10.png"/><Relationship Id="rId10" Type="http://schemas.openxmlformats.org/officeDocument/2006/relationships/image" Target="../media/image9.wmf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w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3.png"/><Relationship Id="rId12" Type="http://schemas.openxmlformats.org/officeDocument/2006/relationships/oleObject" Target="../embeddings/oleObject4.bin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png"/><Relationship Id="rId11" Type="http://schemas.openxmlformats.org/officeDocument/2006/relationships/image" Target="../media/image7.png"/><Relationship Id="rId5" Type="http://schemas.openxmlformats.org/officeDocument/2006/relationships/image" Target="../media/image10.png"/><Relationship Id="rId10" Type="http://schemas.openxmlformats.org/officeDocument/2006/relationships/image" Target="../media/image8.wmf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7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png"/><Relationship Id="rId12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wmf"/><Relationship Id="rId11" Type="http://schemas.openxmlformats.org/officeDocument/2006/relationships/image" Target="../media/image12.png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5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10" Type="http://schemas.openxmlformats.org/officeDocument/2006/relationships/image" Target="../media/image230.png"/><Relationship Id="rId4" Type="http://schemas.openxmlformats.org/officeDocument/2006/relationships/image" Target="../media/image18.jpeg"/><Relationship Id="rId9" Type="http://schemas.openxmlformats.org/officeDocument/2006/relationships/image" Target="../media/image2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LKS2 Fractions 2</a:t>
            </a:r>
          </a:p>
          <a:p>
            <a:pPr eaLnBrk="1" hangingPunct="1"/>
            <a:r>
              <a:rPr lang="en-US" altLang="en-US" dirty="0"/>
              <a:t>Lesson 14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5D9AC2E-E5EE-4BEB-B283-E71DC00429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921392-DE61-4219-9821-D7488FF39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2" t="18288" r="22883" b="13003"/>
          <a:stretch/>
        </p:blipFill>
        <p:spPr>
          <a:xfrm rot="5400000">
            <a:off x="172013" y="2348625"/>
            <a:ext cx="4003785" cy="31458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71848" y="934569"/>
                <a:ext cx="6796216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Mrs Forde wants to show her class that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&lt;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848" y="934569"/>
                <a:ext cx="6796216" cy="625812"/>
              </a:xfrm>
              <a:prstGeom prst="rect">
                <a:avLst/>
              </a:prstGeom>
              <a:blipFill>
                <a:blip r:embed="rId4"/>
                <a:stretch>
                  <a:fillRect l="-1436" b="-67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399670" y="4566328"/>
                <a:ext cx="1383957" cy="2714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GB" sz="4400" b="1" dirty="0"/>
              </a:p>
              <a:p>
                <a:endParaRPr lang="en-GB" sz="4400" b="1" dirty="0"/>
              </a:p>
              <a:p>
                <a:endParaRPr lang="en-GB" sz="4400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9670" y="4566328"/>
                <a:ext cx="1383957" cy="271420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0" t="12949" r="17643" b="7803"/>
          <a:stretch/>
        </p:blipFill>
        <p:spPr>
          <a:xfrm rot="5400000">
            <a:off x="3620671" y="2210424"/>
            <a:ext cx="4003785" cy="34222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047679" y="4627883"/>
                <a:ext cx="1383957" cy="2714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GB" sz="4400" b="1" dirty="0"/>
              </a:p>
              <a:p>
                <a:endParaRPr lang="en-GB" sz="4400" b="1" dirty="0"/>
              </a:p>
              <a:p>
                <a:endParaRPr lang="en-GB" sz="4400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7679" y="4627883"/>
                <a:ext cx="1383957" cy="271420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4733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54EEF7-CE79-4C8D-8304-93A5ACD23D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D37F31-F23D-4EC1-BAF6-67B5648FF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opencv - Python calibrate camera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19" y="2308282"/>
            <a:ext cx="8360564" cy="6019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t="5023" r="-2796"/>
          <a:stretch/>
        </p:blipFill>
        <p:spPr>
          <a:xfrm>
            <a:off x="7479" y="672130"/>
            <a:ext cx="1141700" cy="15940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8222" y="3398607"/>
            <a:ext cx="1167715" cy="15326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-1" r="-4509"/>
          <a:stretch/>
        </p:blipFill>
        <p:spPr>
          <a:xfrm>
            <a:off x="7694560" y="984343"/>
            <a:ext cx="1547034" cy="1248484"/>
          </a:xfrm>
          <a:prstGeom prst="rect">
            <a:avLst/>
          </a:prstGeom>
        </p:spPr>
      </p:pic>
      <p:pic>
        <p:nvPicPr>
          <p:cNvPr id="9" name="Picture 8" descr="opencv - Python calibrate camera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19" y="4907823"/>
            <a:ext cx="8528832" cy="6019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7588" y="3577539"/>
            <a:ext cx="1351846" cy="1248484"/>
          </a:xfrm>
          <a:prstGeom prst="rect">
            <a:avLst/>
          </a:prstGeom>
        </p:spPr>
      </p:pic>
      <p:sp>
        <p:nvSpPr>
          <p:cNvPr id="13" name="Right Arrow 12"/>
          <p:cNvSpPr/>
          <p:nvPr/>
        </p:nvSpPr>
        <p:spPr bwMode="auto">
          <a:xfrm>
            <a:off x="391719" y="2250917"/>
            <a:ext cx="2090730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>
            <a:off x="5608403" y="4891121"/>
            <a:ext cx="1684604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7311349" y="4921083"/>
            <a:ext cx="1609202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ight Arrow 20"/>
          <p:cNvSpPr/>
          <p:nvPr/>
        </p:nvSpPr>
        <p:spPr bwMode="auto">
          <a:xfrm>
            <a:off x="2481271" y="2250917"/>
            <a:ext cx="2090730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ight Arrow 21"/>
          <p:cNvSpPr/>
          <p:nvPr/>
        </p:nvSpPr>
        <p:spPr bwMode="auto">
          <a:xfrm>
            <a:off x="4563038" y="2279599"/>
            <a:ext cx="2090730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ight Arrow 22"/>
          <p:cNvSpPr/>
          <p:nvPr/>
        </p:nvSpPr>
        <p:spPr bwMode="auto">
          <a:xfrm>
            <a:off x="6661553" y="2256776"/>
            <a:ext cx="2090730" cy="65927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77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7C22E70-4343-4317-943D-AA58F51CA9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B936C4-5328-454A-8DE3-3FAF7D231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opencv - Python calibrate camera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19" y="2308282"/>
            <a:ext cx="8360564" cy="6019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t="5023" r="-2796"/>
          <a:stretch/>
        </p:blipFill>
        <p:spPr>
          <a:xfrm>
            <a:off x="7479" y="672130"/>
            <a:ext cx="1141700" cy="15940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8222" y="3398607"/>
            <a:ext cx="1167715" cy="15326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/>
          <a:srcRect l="-1" r="-4509"/>
          <a:stretch/>
        </p:blipFill>
        <p:spPr>
          <a:xfrm>
            <a:off x="7694560" y="984343"/>
            <a:ext cx="1547034" cy="1248484"/>
          </a:xfrm>
          <a:prstGeom prst="rect">
            <a:avLst/>
          </a:prstGeom>
        </p:spPr>
      </p:pic>
      <p:pic>
        <p:nvPicPr>
          <p:cNvPr id="9" name="Picture 8" descr="opencv - Python calibrate camera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19" y="4907823"/>
            <a:ext cx="8528832" cy="6019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67588" y="3577539"/>
            <a:ext cx="1351846" cy="1248484"/>
          </a:xfrm>
          <a:prstGeom prst="rect">
            <a:avLst/>
          </a:prstGeom>
        </p:spPr>
      </p:pic>
      <p:sp>
        <p:nvSpPr>
          <p:cNvPr id="13" name="Right Arrow 12"/>
          <p:cNvSpPr/>
          <p:nvPr/>
        </p:nvSpPr>
        <p:spPr bwMode="auto">
          <a:xfrm>
            <a:off x="391719" y="2167289"/>
            <a:ext cx="2090730" cy="770971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>
            <a:off x="5642079" y="4826023"/>
            <a:ext cx="1598980" cy="805098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719" y="5880003"/>
            <a:ext cx="55178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/>
              </a:rPr>
              <a:t>When we compare fractions, the whole has to be the same.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149179" y="2310189"/>
                <a:ext cx="494270" cy="7150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GB" sz="12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GB" sz="12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9179" y="2310189"/>
                <a:ext cx="494270" cy="71500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203570" y="5003160"/>
                <a:ext cx="494270" cy="876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eqArr>
                            <m:eqArrPr>
                              <m:ctrlPr>
                                <a:rPr lang="en-GB" sz="1200" b="1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GB" sz="1200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  <m:e/>
                          </m:eqArr>
                        </m:den>
                      </m:f>
                    </m:oMath>
                  </m:oMathPara>
                </a14:m>
                <a:endParaRPr lang="en-GB" sz="12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3570" y="5003160"/>
                <a:ext cx="494270" cy="87684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38345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625 0.00579 0.01267 0.01158 0.01875 0.01783 C 0.02083 0.01991 0.02204 0.02338 0.0243 0.025 C 0.02673 0.02709 0.02968 0.02755 0.03229 0.02871 C 0.04027 0.03588 0.04201 0.03634 0.04861 0.04676 C 0.05711 0.06019 0.05225 0.06389 0.07013 0.07199 L 0.08645 0.07917 C 0.08906 0.08148 0.09236 0.0831 0.09444 0.08634 C 0.09878 0.09283 0.1 0.10324 0.10538 0.10787 C 0.13437 0.1338 0.09027 0.09352 0.12152 0.12593 C 0.13541 0.14051 0.13368 0.13843 0.14583 0.14398 C 0.14861 0.1463 0.15138 0.14838 0.15399 0.15116 C 0.1559 0.15324 0.15711 0.15672 0.15937 0.15834 C 0.1618 0.16042 0.16475 0.16088 0.16753 0.16204 C 0.17743 0.18172 0.16753 0.16505 0.18107 0.18009 C 0.18819 0.18797 0.18854 0.19283 0.19722 0.19792 C 0.20243 0.20116 0.20798 0.20278 0.21336 0.20533 C 0.21614 0.20648 0.21909 0.20672 0.22152 0.2088 C 0.23437 0.22014 0.22656 0.21459 0.24583 0.22315 L 0.25399 0.22685 C 0.25659 0.22917 0.25902 0.23241 0.26215 0.23403 C 0.26701 0.23658 0.29166 0.24074 0.29444 0.24121 C 0.3 0.24352 0.30607 0.24422 0.31076 0.24838 C 0.31336 0.25093 0.31597 0.25371 0.31892 0.25556 C 0.32135 0.25741 0.32447 0.25741 0.3269 0.25926 C 0.33263 0.26343 0.33784 0.26875 0.34322 0.27361 L 0.35121 0.28079 C 0.36128 0.30093 0.35104 0.28496 0.36475 0.29537 C 0.36475 0.29537 0.38506 0.3132 0.38906 0.3169 C 0.39184 0.31922 0.39409 0.32269 0.39722 0.32408 C 0.4 0.32523 0.40277 0.32593 0.40538 0.32778 C 0.40815 0.32963 0.41041 0.3331 0.41336 0.33496 C 0.41857 0.33797 0.42968 0.34213 0.42968 0.34213 C 0.43958 0.36204 0.42934 0.3463 0.44322 0.35648 C 0.44878 0.36065 0.45399 0.36621 0.45937 0.37084 C 0.46215 0.37338 0.4644 0.37685 0.46753 0.37801 L 0.47552 0.38172 C 0.48107 0.38658 0.48559 0.39329 0.49184 0.39607 C 0.49444 0.39722 0.49739 0.39792 0.5 0.39977 C 0.50555 0.40394 0.51614 0.41412 0.51614 0.41412 C 0.51788 0.41783 0.51909 0.42199 0.52152 0.425 C 0.53298 0.4382 0.53472 0.43797 0.54583 0.44306 C 0.56597 0.46088 0.54131 0.43797 0.56215 0.46088 C 0.56458 0.46366 0.56753 0.46574 0.57013 0.46829 L 0.57569 0.46829 L 0.57569 0.46829 L 0.57569 0.46829 L 0.57569 0.46829 " pathEditMode="relative" ptsTypes="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625 0.00579 0.01267 0.01158 0.01875 0.01783 C 0.02083 0.01991 0.02204 0.02338 0.0243 0.025 C 0.02673 0.02709 0.02968 0.02755 0.03229 0.02871 C 0.04027 0.03588 0.04201 0.03634 0.04861 0.04676 C 0.05711 0.06019 0.05225 0.06389 0.07013 0.07199 L 0.08645 0.07917 C 0.08906 0.08148 0.09236 0.0831 0.09444 0.08634 C 0.09878 0.09283 0.1 0.10324 0.10538 0.10787 C 0.13437 0.1338 0.09027 0.09352 0.12152 0.12593 C 0.13541 0.14051 0.13368 0.13843 0.14583 0.14398 C 0.14861 0.1463 0.15138 0.14838 0.15399 0.15116 C 0.1559 0.15324 0.15711 0.15672 0.15937 0.15834 C 0.1618 0.16042 0.16475 0.16088 0.16753 0.16204 C 0.17743 0.18172 0.16753 0.16505 0.18107 0.18009 C 0.18819 0.18797 0.18854 0.19283 0.19722 0.19792 C 0.20243 0.20116 0.20798 0.20278 0.21336 0.20533 C 0.21614 0.20648 0.21909 0.20672 0.22152 0.2088 C 0.23437 0.22014 0.22656 0.21459 0.24583 0.22315 L 0.25399 0.22685 C 0.25659 0.22917 0.25902 0.23241 0.26215 0.23403 C 0.26701 0.23658 0.29166 0.24074 0.29444 0.24121 C 0.3 0.24352 0.30607 0.24422 0.31076 0.24838 C 0.31336 0.25093 0.31597 0.25371 0.31892 0.25556 C 0.32135 0.25741 0.32447 0.25741 0.3269 0.25926 C 0.33263 0.26343 0.33784 0.26875 0.34322 0.27361 L 0.35121 0.28079 C 0.36128 0.30093 0.35104 0.28496 0.36475 0.29537 C 0.36475 0.29537 0.38506 0.3132 0.38906 0.3169 C 0.39184 0.31922 0.39409 0.32269 0.39722 0.32408 C 0.4 0.32523 0.40277 0.32593 0.40538 0.32778 C 0.40815 0.32963 0.41041 0.3331 0.41336 0.33496 C 0.41857 0.33797 0.42968 0.34213 0.42968 0.34213 C 0.43958 0.36204 0.42934 0.3463 0.44322 0.35648 C 0.44878 0.36065 0.45399 0.36621 0.45937 0.37084 C 0.46215 0.37338 0.4644 0.37685 0.46753 0.37801 L 0.47552 0.38172 C 0.48107 0.38658 0.48559 0.39329 0.49184 0.39607 C 0.49444 0.39722 0.49739 0.39792 0.5 0.39977 C 0.50555 0.40394 0.51614 0.41412 0.51614 0.41412 C 0.51788 0.41783 0.51909 0.42199 0.52152 0.425 C 0.53298 0.4382 0.53472 0.43797 0.54583 0.44306 C 0.56597 0.46088 0.54131 0.43797 0.56215 0.46088 C 0.56458 0.46366 0.56753 0.46574 0.57013 0.46829 L 0.57569 0.46829 L 0.57569 0.46829 L 0.57569 0.46829 L 0.57569 0.46829 " pathEditMode="relative" ptsTypes="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5C786A-3A79-4D77-830D-8AD19E3D08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815A7C-D5EF-4B76-A57E-24134E18D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65C636-13C2-4945-8158-21E3538DCC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64" y="2744331"/>
            <a:ext cx="6379871" cy="1369338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208FC0E-A779-4607-A50C-DEFD1609DBB4}"/>
              </a:ext>
            </a:extLst>
          </p:cNvPr>
          <p:cNvSpPr/>
          <p:nvPr/>
        </p:nvSpPr>
        <p:spPr>
          <a:xfrm>
            <a:off x="5330508" y="1341120"/>
            <a:ext cx="241300" cy="1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846329" y="1192854"/>
                <a:ext cx="6968358" cy="624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Femi said his diagram proves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&lt; 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6329" y="1192854"/>
                <a:ext cx="6968358" cy="624082"/>
              </a:xfrm>
              <a:prstGeom prst="rect">
                <a:avLst/>
              </a:prstGeom>
              <a:blipFill>
                <a:blip r:embed="rId5"/>
                <a:stretch>
                  <a:fillRect l="-1400" b="-78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4448" y="1122034"/>
            <a:ext cx="847725" cy="7715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444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6E6B45F-968A-4F98-92FF-A9BCD53ABD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F45B74E-ED92-4AE0-8E12-9989DC5DB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569" y="1570445"/>
            <a:ext cx="3329306" cy="12458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5875" y="1491836"/>
            <a:ext cx="3626069" cy="19005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03520" y="638010"/>
            <a:ext cx="3136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78915" y="3710668"/>
                <a:ext cx="6968358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a)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400" i="1">
                        <a:latin typeface="Cambria Math" panose="02040503050406030204" pitchFamily="18" charset="0"/>
                      </a:rPr>
                      <m:t> &lt;</m:t>
                    </m:r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915" y="3710668"/>
                <a:ext cx="6968358" cy="625812"/>
              </a:xfrm>
              <a:prstGeom prst="rect">
                <a:avLst/>
              </a:prstGeom>
              <a:blipFill>
                <a:blip r:embed="rId6"/>
                <a:stretch>
                  <a:fillRect l="-1400" b="-78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78915" y="4732594"/>
                <a:ext cx="6968358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b)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&gt; </m:t>
                    </m:r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915" y="4732594"/>
                <a:ext cx="6968358" cy="625812"/>
              </a:xfrm>
              <a:prstGeom prst="rect">
                <a:avLst/>
              </a:prstGeom>
              <a:blipFill>
                <a:blip r:embed="rId7"/>
                <a:stretch>
                  <a:fillRect l="-1400" b="-67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963094" y="3629135"/>
                <a:ext cx="6968358" cy="7036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Myriad Pro" panose="020B0503030403020204"/>
                  </a:rPr>
                  <a:t>c) 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8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094" y="3629135"/>
                <a:ext cx="6968358" cy="703654"/>
              </a:xfrm>
              <a:prstGeom prst="rect">
                <a:avLst/>
              </a:prstGeom>
              <a:blipFill>
                <a:blip r:embed="rId10"/>
                <a:stretch>
                  <a:fillRect l="-1750" b="-86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3963094" y="4669790"/>
            <a:ext cx="6968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d) none of these</a:t>
            </a:r>
          </a:p>
        </p:txBody>
      </p:sp>
      <p:sp>
        <p:nvSpPr>
          <p:cNvPr id="11" name="Rectangle 10"/>
          <p:cNvSpPr/>
          <p:nvPr/>
        </p:nvSpPr>
        <p:spPr>
          <a:xfrm rot="10800000" flipV="1">
            <a:off x="569933" y="1032602"/>
            <a:ext cx="7214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Which statement is proven by this diagram?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109" y="5636659"/>
            <a:ext cx="5097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explain your answer to an adult at home?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1579" y="1057444"/>
            <a:ext cx="667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853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F4066D-5B78-4CC8-9573-A2637916DA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E9A3234-005F-4531-926B-882DE7934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65C636-13C2-4945-8158-21E3538DCC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6597" y="1707786"/>
            <a:ext cx="6379871" cy="1369338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208FC0E-A779-4607-A50C-DEFD1609DBB4}"/>
              </a:ext>
            </a:extLst>
          </p:cNvPr>
          <p:cNvSpPr/>
          <p:nvPr/>
        </p:nvSpPr>
        <p:spPr>
          <a:xfrm>
            <a:off x="5330508" y="1341120"/>
            <a:ext cx="241300" cy="1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BAFD5D7-82B2-43AB-AB17-EBC2A2C418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334921"/>
              </p:ext>
            </p:extLst>
          </p:nvPr>
        </p:nvGraphicFramePr>
        <p:xfrm>
          <a:off x="1029926" y="3253068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6" imgW="253800" imgH="723600" progId="Equation.DSMT4">
                  <p:embed/>
                </p:oleObj>
              </mc:Choice>
              <mc:Fallback>
                <p:oleObj name="Equation" r:id="rId6" imgW="253800" imgH="7236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BAFD5D7-82B2-43AB-AB17-EBC2A2C418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9926" y="3253068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149266EE-EA67-4B05-A97F-8848928EB97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1746107" y="3324995"/>
            <a:ext cx="394464" cy="554486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2CC3180-FDED-4A38-85FC-915DC1A0E3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734950"/>
              </p:ext>
            </p:extLst>
          </p:nvPr>
        </p:nvGraphicFramePr>
        <p:xfrm>
          <a:off x="2270109" y="3240288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9" imgW="228600" imgH="723600" progId="Equation.DSMT4">
                  <p:embed/>
                </p:oleObj>
              </mc:Choice>
              <mc:Fallback>
                <p:oleObj name="Equation" r:id="rId9" imgW="228600" imgH="723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2CC3180-FDED-4A38-85FC-915DC1A0E3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70109" y="3240288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25546" y="4494968"/>
            <a:ext cx="8343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we compare fractions, the ____________ has to be the ___________.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914" y="1612425"/>
            <a:ext cx="667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+mj-lt"/>
              </a:rPr>
              <a:t>(2)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141" y="4426121"/>
            <a:ext cx="518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+mj-lt"/>
              </a:rPr>
              <a:t>(4)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79915" y="1707785"/>
            <a:ext cx="888280" cy="16156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03868" y="1728100"/>
            <a:ext cx="888280" cy="161563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808865" y="1722019"/>
            <a:ext cx="667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+mj-lt"/>
              </a:rPr>
              <a:t>(3)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435419" y="2114236"/>
            <a:ext cx="701225" cy="6952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2AFCCA-57CE-493A-B8C0-B0FB3ED070E8}"/>
              </a:ext>
            </a:extLst>
          </p:cNvPr>
          <p:cNvSpPr txBox="1"/>
          <p:nvPr/>
        </p:nvSpPr>
        <p:spPr>
          <a:xfrm>
            <a:off x="3003520" y="638010"/>
            <a:ext cx="3136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5371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  <p:bldP spid="16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7A6111-8670-412F-B279-AD4D2CFD62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8170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27B4AD-B2DE-4A43-89B8-AC57E50C2F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9A7E50-CAA2-4D4F-B223-B860034AA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970497" y="4274219"/>
            <a:ext cx="7571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write down five possible unit fractions so that these fractions are in descending order?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9C6B436-E774-43DE-96F6-3A6C68E3ED95}"/>
                  </a:ext>
                </a:extLst>
              </p:cNvPr>
              <p:cNvSpPr/>
              <p:nvPr/>
            </p:nvSpPr>
            <p:spPr>
              <a:xfrm>
                <a:off x="620203" y="3083743"/>
                <a:ext cx="489194" cy="744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3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0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3000" dirty="0"/>
                  <a:t> </a:t>
                </a:r>
                <a:endParaRPr lang="en-GB" sz="135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9C6B436-E774-43DE-96F6-3A6C68E3ED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203" y="3083743"/>
                <a:ext cx="489194" cy="74430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53B7B4A-085C-45F8-A95A-079CA06215A5}"/>
                  </a:ext>
                </a:extLst>
              </p:cNvPr>
              <p:cNvSpPr/>
              <p:nvPr/>
            </p:nvSpPr>
            <p:spPr>
              <a:xfrm>
                <a:off x="7899308" y="3200364"/>
                <a:ext cx="816249" cy="6815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7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7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700" i="1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GB" sz="1350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53B7B4A-085C-45F8-A95A-079CA06215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9308" y="3200364"/>
                <a:ext cx="816249" cy="6815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E0FAF3D7-33DD-4CA0-9D79-45D460098B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6052" y="3076684"/>
            <a:ext cx="402647" cy="4529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EA5F38-B93A-45C3-B8F7-E28D6FD643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1646" y="3112422"/>
            <a:ext cx="402647" cy="4529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38158C-B533-4270-A2A9-9A5A145D55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7239" y="3076683"/>
            <a:ext cx="402647" cy="4529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62E056-398F-4D22-9F6D-82A49FBA00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5285" y="3112423"/>
            <a:ext cx="402647" cy="4529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7691EF-E2FD-48A6-9A6A-ADD9778375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22833" y="3083743"/>
            <a:ext cx="402647" cy="45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09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B4B9AF-B362-401F-AB8C-0C23793B74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180" y="1479200"/>
            <a:ext cx="2112223" cy="22179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34EF71-36B8-45E1-97D8-D5DCC55400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2977" y="1479200"/>
            <a:ext cx="1841500" cy="221794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65291" y="3140059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BBD099-9E6B-4D0C-80DB-F57076AFFD74}"/>
              </a:ext>
            </a:extLst>
          </p:cNvPr>
          <p:cNvSpPr/>
          <p:nvPr/>
        </p:nvSpPr>
        <p:spPr>
          <a:xfrm>
            <a:off x="3472850" y="3983487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422332-A369-4275-90C8-87E6AD30E97E}"/>
              </a:ext>
            </a:extLst>
          </p:cNvPr>
          <p:cNvSpPr/>
          <p:nvPr/>
        </p:nvSpPr>
        <p:spPr>
          <a:xfrm>
            <a:off x="7215541" y="405318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9CC08D8-EB2E-49ED-97E8-EDFCE9CDEB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D53F00-6069-4BEE-8DDD-3B82409BA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918496E-40C1-43B8-8F7A-AD2FC5C7454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5279853" y="2950153"/>
            <a:ext cx="394464" cy="5544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1936337" y="3414145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3922495" y="3414145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51E46A-E76A-441A-AF4B-727628EAC59B}"/>
              </a:ext>
            </a:extLst>
          </p:cNvPr>
          <p:cNvSpPr/>
          <p:nvPr/>
        </p:nvSpPr>
        <p:spPr>
          <a:xfrm>
            <a:off x="3888904" y="3140059"/>
            <a:ext cx="449645" cy="274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016000" y="4306735"/>
            <a:ext cx="7634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the greater the denominator, the smaller the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940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.00163 L 0.48056 0.0011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2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16" grpId="0" animBg="1"/>
      <p:bldP spid="17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900A9D-7A7B-4A9B-BDE5-7C8E6CBE2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4FE231-68A6-436A-A4AE-B448E4C6E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CC87BC-819A-445F-9D3F-75C00B8681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21043" y="1654531"/>
            <a:ext cx="4127894" cy="21118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FF7EBD5-B8FA-4781-AADA-AD4898B42BB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075"/>
          <a:stretch/>
        </p:blipFill>
        <p:spPr>
          <a:xfrm>
            <a:off x="3287486" y="1374573"/>
            <a:ext cx="1044586" cy="1651263"/>
          </a:xfrm>
          <a:prstGeom prst="rect">
            <a:avLst/>
          </a:prstGeom>
        </p:spPr>
      </p:pic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5868FBE-A452-4F62-BBC4-D15FF66D5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41087"/>
              </p:ext>
            </p:extLst>
          </p:nvPr>
        </p:nvGraphicFramePr>
        <p:xfrm>
          <a:off x="1503307" y="4057012"/>
          <a:ext cx="254000" cy="670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15868FBE-A452-4F62-BBC4-D15FF66D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03307" y="4057012"/>
                        <a:ext cx="254000" cy="670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806B97C2-9AE8-41D1-9494-9A6B46C1BF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228297"/>
              </p:ext>
            </p:extLst>
          </p:nvPr>
        </p:nvGraphicFramePr>
        <p:xfrm>
          <a:off x="3624698" y="4057012"/>
          <a:ext cx="228600" cy="670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9" imgW="228600" imgH="723600" progId="Equation.DSMT4">
                  <p:embed/>
                </p:oleObj>
              </mc:Choice>
              <mc:Fallback>
                <p:oleObj name="Equation" r:id="rId9" imgW="228600" imgH="7236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806B97C2-9AE8-41D1-9494-9A6B46C1BF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24698" y="4057012"/>
                        <a:ext cx="228600" cy="670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283996" y="771454"/>
            <a:ext cx="3209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Emma has drawn this: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6915" y="4057012"/>
            <a:ext cx="487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&gt;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2848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6.2963E-6 L 3.61111E-6 -6.2963E-6 C -0.00469 0.003 -0.0092 0.00647 -0.01389 0.00902 C -0.01719 0.01087 -0.0243 0.01365 -0.0243 0.01365 C -0.02604 0.01527 -0.02743 0.01735 -0.02934 0.01828 C -0.03212 0.01967 -0.03524 0.01967 -0.03802 0.02059 C -0.04028 0.02129 -0.04253 0.02222 -0.04496 0.02291 C -0.04774 0.0236 -0.05069 0.0243 -0.05365 0.02522 C -0.05538 0.02569 -0.05694 0.02684 -0.05868 0.02754 C -0.06962 0.03101 -0.06823 0.0287 -0.08108 0.03425 C -0.08646 0.0368 -0.08871 0.03796 -0.09496 0.03888 C -0.10243 0.04004 -0.1099 0.04027 -0.11736 0.0412 C -0.12309 0.04189 -0.12882 0.04282 -0.13455 0.04351 C -0.13698 0.04421 -0.13924 0.04513 -0.14149 0.04583 C -0.1474 0.04722 -0.16406 0.04976 -0.1691 0.05046 C -0.18576 0.05208 -0.20243 0.05439 -0.2191 0.05509 C -0.2875 0.0574 -0.26285 0.05717 -0.2934 0.05717 L -0.2934 0.05717 L -0.2934 0.05717 L -0.29496 0.05717 L -0.29496 0.05717 " pathEditMode="relative" ptsTypes="AAAAAAAAAAAAAAAAAAA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496 0.05741 L -0.29496 0.05741 C -0.26857 0.05625 -0.2434 0.05648 -0.21753 0.05278 C -0.21406 0.05208 -0.21058 0.05116 -0.20711 0.05046 C -0.2026 0.04954 -0.19791 0.04907 -0.1934 0.04815 C -0.19097 0.04769 -0.18871 0.04607 -0.18645 0.04583 C -0.17899 0.04468 -0.17152 0.04445 -0.16406 0.04352 C -0.15885 0.04282 -0.15364 0.04144 -0.14843 0.0412 C -0.11926 0.03982 -0.08992 0.03958 -0.06058 0.03889 C -0.05885 0.0382 -0.05694 0.03773 -0.05538 0.03657 C -0.05173 0.03403 -0.04895 0.02917 -0.04513 0.02732 C -0.02847 0.01991 -0.05433 0.03195 -0.03298 0.0206 C -0.02968 0.01875 -0.02569 0.01852 -0.02256 0.01597 C -0.021 0.01435 -0.01926 0.0125 -0.01753 0.01134 C -0.01579 0.01019 -0.01388 0.01019 -0.01232 0.00903 C -0.01041 0.00787 -0.00902 0.00556 -0.00711 0.0044 C -0.00555 0.00324 -0.00277 0.0044 -0.0019 0.00208 C -0.00069 -0.00139 -0.0019 -0.00555 -0.0019 -0.00926 L -0.0019 -0.00926 L -0.0019 -0.00926 L -0.0019 -0.00926 L 0.00331 -0.00926 L 0.00331 -0.00926 " pathEditMode="relative" ptsTypes="AAAAAAAAAAAAAAAAAAAAA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D1F4215-FD0A-4694-B462-4DBE635C0E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63D9F5-3908-4B32-83C2-E72545B2B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CC87BC-819A-445F-9D3F-75C00B8681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2516" y="1841821"/>
            <a:ext cx="4127894" cy="21118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FF7EBD5-B8FA-4781-AADA-AD4898B42BB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075"/>
          <a:stretch/>
        </p:blipFill>
        <p:spPr>
          <a:xfrm>
            <a:off x="7498230" y="1339347"/>
            <a:ext cx="1186149" cy="1792717"/>
          </a:xfrm>
          <a:prstGeom prst="rect">
            <a:avLst/>
          </a:prstGeom>
        </p:spPr>
      </p:pic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5868FBE-A452-4F62-BBC4-D15FF66D5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196349"/>
              </p:ext>
            </p:extLst>
          </p:nvPr>
        </p:nvGraphicFramePr>
        <p:xfrm>
          <a:off x="5744231" y="4204264"/>
          <a:ext cx="254000" cy="670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15868FBE-A452-4F62-BBC4-D15FF66D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44231" y="4204264"/>
                        <a:ext cx="254000" cy="670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806B97C2-9AE8-41D1-9494-9A6B46C1BF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493295"/>
              </p:ext>
            </p:extLst>
          </p:nvPr>
        </p:nvGraphicFramePr>
        <p:xfrm>
          <a:off x="8091304" y="4130638"/>
          <a:ext cx="228600" cy="670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9" imgW="228600" imgH="723600" progId="Equation.DSMT4">
                  <p:embed/>
                </p:oleObj>
              </mc:Choice>
              <mc:Fallback>
                <p:oleObj name="Equation" r:id="rId9" imgW="228600" imgH="7236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806B97C2-9AE8-41D1-9494-9A6B46C1BF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91304" y="4130638"/>
                        <a:ext cx="228600" cy="670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5396846" y="951318"/>
            <a:ext cx="2554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Emma’s diagram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65549" y="3430469"/>
            <a:ext cx="487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&lt;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4B4B9AF-B362-401F-AB8C-0C23793B747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9848" y="1703521"/>
            <a:ext cx="2112223" cy="22179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434EF71-36B8-45E1-97D8-D5DCC55400A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8254" y="1678093"/>
            <a:ext cx="1841500" cy="22179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010731" y="4204264"/>
            <a:ext cx="487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&gt;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4303986" y="898454"/>
            <a:ext cx="10726" cy="5423518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>
            <a:off x="272450" y="898454"/>
            <a:ext cx="10726" cy="5423518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 bwMode="auto">
          <a:xfrm>
            <a:off x="8992757" y="898454"/>
            <a:ext cx="10726" cy="5423518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 bwMode="auto">
          <a:xfrm flipH="1">
            <a:off x="283176" y="6321972"/>
            <a:ext cx="8709582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 bwMode="auto">
          <a:xfrm flipH="1">
            <a:off x="272450" y="898454"/>
            <a:ext cx="8709582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 flipH="1">
            <a:off x="293901" y="1492469"/>
            <a:ext cx="8709582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1114073" y="951317"/>
            <a:ext cx="2476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Our first diagram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4554082" y="1665933"/>
            <a:ext cx="2410387" cy="3294546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2212123" y="1678093"/>
            <a:ext cx="1852493" cy="2452545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211640" y="1671482"/>
            <a:ext cx="1852493" cy="2452545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7079395" y="1654575"/>
            <a:ext cx="1852493" cy="2452545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90489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31" grpId="0" animBg="1"/>
      <p:bldP spid="31" grpId="1" animBg="1"/>
      <p:bldP spid="39" grpId="0" animBg="1"/>
      <p:bldP spid="39" grpId="1" animBg="1"/>
      <p:bldP spid="41" grpId="0" animBg="1"/>
      <p:bldP spid="41" grpId="1" animBg="1"/>
      <p:bldP spid="43" grpId="0" animBg="1"/>
      <p:bldP spid="4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2618264-F85F-4715-8ABD-860A265102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6D7D408-A059-48EB-8DEF-886F6B8DC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CC87BC-819A-445F-9D3F-75C00B8681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2516" y="1841821"/>
            <a:ext cx="4127894" cy="21118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FF7EBD5-B8FA-4781-AADA-AD4898B42BB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075"/>
          <a:stretch/>
        </p:blipFill>
        <p:spPr>
          <a:xfrm>
            <a:off x="7498230" y="1339347"/>
            <a:ext cx="1186149" cy="1792717"/>
          </a:xfrm>
          <a:prstGeom prst="rect">
            <a:avLst/>
          </a:prstGeom>
        </p:spPr>
      </p:pic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5868FBE-A452-4F62-BBC4-D15FF66D5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196349"/>
              </p:ext>
            </p:extLst>
          </p:nvPr>
        </p:nvGraphicFramePr>
        <p:xfrm>
          <a:off x="5744231" y="4204264"/>
          <a:ext cx="254000" cy="670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15868FBE-A452-4F62-BBC4-D15FF66D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44231" y="4204264"/>
                        <a:ext cx="254000" cy="670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806B97C2-9AE8-41D1-9494-9A6B46C1BF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493295"/>
              </p:ext>
            </p:extLst>
          </p:nvPr>
        </p:nvGraphicFramePr>
        <p:xfrm>
          <a:off x="8091304" y="4130638"/>
          <a:ext cx="228600" cy="670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9" imgW="228600" imgH="723600" progId="Equation.DSMT4">
                  <p:embed/>
                </p:oleObj>
              </mc:Choice>
              <mc:Fallback>
                <p:oleObj name="Equation" r:id="rId9" imgW="228600" imgH="7236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806B97C2-9AE8-41D1-9494-9A6B46C1BF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91304" y="4130638"/>
                        <a:ext cx="228600" cy="6704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5396846" y="951318"/>
            <a:ext cx="2554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Emma’s diagram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6453" y="3455647"/>
            <a:ext cx="487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&lt;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4B4B9AF-B362-401F-AB8C-0C23793B747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3090" y="1760924"/>
            <a:ext cx="2112223" cy="22179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434EF71-36B8-45E1-97D8-D5DCC55400A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360" y="1789896"/>
            <a:ext cx="1841500" cy="22179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010731" y="4204264"/>
            <a:ext cx="487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&gt;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4303986" y="898454"/>
            <a:ext cx="22093" cy="4413303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 bwMode="auto">
          <a:xfrm>
            <a:off x="241970" y="898454"/>
            <a:ext cx="24504" cy="4393277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 bwMode="auto">
          <a:xfrm flipH="1">
            <a:off x="8977758" y="898454"/>
            <a:ext cx="14999" cy="4393277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 bwMode="auto">
          <a:xfrm flipH="1">
            <a:off x="283176" y="5311757"/>
            <a:ext cx="8709582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 bwMode="auto">
          <a:xfrm flipH="1">
            <a:off x="272450" y="898454"/>
            <a:ext cx="8709582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 flipH="1">
            <a:off x="293901" y="1492469"/>
            <a:ext cx="8709582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1114073" y="951317"/>
            <a:ext cx="24769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Our first diagram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389715" y="1645664"/>
            <a:ext cx="3837775" cy="2484974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435395" y="1647130"/>
            <a:ext cx="4421294" cy="3350539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65F0A1B5-FEDD-4A23-8700-6396792A276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3104" y="4600055"/>
            <a:ext cx="637627" cy="65755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52628" y="5644035"/>
            <a:ext cx="8343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we compare fractions,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to be the same.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48953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C7D02B-BA41-435A-A323-A61FDA924B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E5A3296-A513-4D9C-B02C-1E64648A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CC87BC-819A-445F-9D3F-75C00B8681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2806" y="2373066"/>
            <a:ext cx="4127894" cy="21118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FF7EBD5-B8FA-4781-AADA-AD4898B42BB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075"/>
          <a:stretch/>
        </p:blipFill>
        <p:spPr>
          <a:xfrm>
            <a:off x="4818199" y="1850416"/>
            <a:ext cx="1138101" cy="17200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72C7091-520F-4E99-8B2C-F439408CC87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406"/>
          <a:stretch/>
        </p:blipFill>
        <p:spPr>
          <a:xfrm>
            <a:off x="4818199" y="2368294"/>
            <a:ext cx="2226673" cy="23633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20EFA00-34D0-4175-9393-FA48E7FD198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4872" y="1109707"/>
            <a:ext cx="381000" cy="392906"/>
          </a:xfrm>
          <a:prstGeom prst="rect">
            <a:avLst/>
          </a:prstGeom>
        </p:spPr>
      </p:pic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5868FBE-A452-4F62-BBC4-D15FF66D5F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10025" y="5054600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9" imgW="253800" imgH="723600" progId="Equation.DSMT4">
                  <p:embed/>
                </p:oleObj>
              </mc:Choice>
              <mc:Fallback>
                <p:oleObj name="Equation" r:id="rId9" imgW="253800" imgH="7236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15868FBE-A452-4F62-BBC4-D15FF66D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10025" y="5054600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Picture 40">
            <a:extLst>
              <a:ext uri="{FF2B5EF4-FFF2-40B4-BE49-F238E27FC236}">
                <a16:creationId xmlns:a16="http://schemas.microsoft.com/office/drawing/2014/main" id="{4D7576A0-47CA-4715-BDBF-DC118597208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4404931" y="5114509"/>
            <a:ext cx="394464" cy="554486"/>
          </a:xfrm>
          <a:prstGeom prst="rect">
            <a:avLst/>
          </a:prstGeom>
        </p:spPr>
      </p:pic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806B97C2-9AE8-41D1-9494-9A6B46C1BF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87913" y="5056188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12" imgW="228600" imgH="723600" progId="Equation.DSMT4">
                  <p:embed/>
                </p:oleObj>
              </mc:Choice>
              <mc:Fallback>
                <p:oleObj name="Equation" r:id="rId12" imgW="228600" imgH="7236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806B97C2-9AE8-41D1-9494-9A6B46C1BF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87913" y="5056188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175642" y="954531"/>
                <a:ext cx="4768497" cy="613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Emma said this proves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&gt;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642" y="954531"/>
                <a:ext cx="4768497" cy="613886"/>
              </a:xfrm>
              <a:prstGeom prst="rect">
                <a:avLst/>
              </a:prstGeom>
              <a:blipFill>
                <a:blip r:embed="rId14"/>
                <a:stretch>
                  <a:fillRect l="-2046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2"/>
    </p:custDataLst>
    <p:extLst>
      <p:ext uri="{BB962C8B-B14F-4D97-AF65-F5344CB8AC3E}">
        <p14:creationId xmlns:p14="http://schemas.microsoft.com/office/powerpoint/2010/main" val="252859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98000" y="198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0566 0.0472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B205033-7A64-4C85-8228-117AA68C65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02041FB-B05A-4FB6-AD39-00C18DF28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0D0020-FB48-4FD9-ABF0-655362F0EDE7}"/>
              </a:ext>
            </a:extLst>
          </p:cNvPr>
          <p:cNvSpPr/>
          <p:nvPr/>
        </p:nvSpPr>
        <p:spPr>
          <a:xfrm>
            <a:off x="5330508" y="1341120"/>
            <a:ext cx="241300" cy="112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5868FBE-A452-4F62-BBC4-D15FF66D5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024630"/>
              </p:ext>
            </p:extLst>
          </p:nvPr>
        </p:nvGraphicFramePr>
        <p:xfrm>
          <a:off x="3958529" y="3294978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253800" imgH="723600" progId="Equation.DSMT4">
                  <p:embed/>
                </p:oleObj>
              </mc:Choice>
              <mc:Fallback>
                <p:oleObj name="Equation" r:id="rId5" imgW="253800" imgH="7236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15868FBE-A452-4F62-BBC4-D15FF66D5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8529" y="3294978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Picture 40">
            <a:extLst>
              <a:ext uri="{FF2B5EF4-FFF2-40B4-BE49-F238E27FC236}">
                <a16:creationId xmlns:a16="http://schemas.microsoft.com/office/drawing/2014/main" id="{4D7576A0-47CA-4715-BDBF-DC118597208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4353435" y="3289571"/>
            <a:ext cx="394464" cy="554486"/>
          </a:xfrm>
          <a:prstGeom prst="rect">
            <a:avLst/>
          </a:prstGeom>
        </p:spPr>
      </p:pic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806B97C2-9AE8-41D1-9494-9A6B46C1BF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663093"/>
              </p:ext>
            </p:extLst>
          </p:nvPr>
        </p:nvGraphicFramePr>
        <p:xfrm>
          <a:off x="4888804" y="3289571"/>
          <a:ext cx="228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8" imgW="228600" imgH="723600" progId="Equation.DSMT4">
                  <p:embed/>
                </p:oleObj>
              </mc:Choice>
              <mc:Fallback>
                <p:oleObj name="Equation" r:id="rId8" imgW="228600" imgH="7236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806B97C2-9AE8-41D1-9494-9A6B46C1BF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88804" y="3289571"/>
                        <a:ext cx="2286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3B65C636-13C2-4945-8158-21E3538DCC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8" y="1828721"/>
            <a:ext cx="7907446" cy="136933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5F0A1B5-FEDD-4A23-8700-6396792A276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02654" y="977531"/>
            <a:ext cx="381000" cy="3929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50263" y="840721"/>
                <a:ext cx="7642891" cy="613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Zainab says that these two diagrams prove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263" y="840721"/>
                <a:ext cx="7642891" cy="613886"/>
              </a:xfrm>
              <a:prstGeom prst="rect">
                <a:avLst/>
              </a:prstGeom>
              <a:blipFill>
                <a:blip r:embed="rId12"/>
                <a:stretch>
                  <a:fillRect l="-1196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49010" y="2590311"/>
            <a:ext cx="3906303" cy="63316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2569779" y="1703802"/>
            <a:ext cx="1135118" cy="1545092"/>
          </a:xfrm>
          <a:prstGeom prst="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762" y="4275210"/>
            <a:ext cx="8343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we compare fractions, the whole has to be the same.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1198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CF18C31-E832-446C-96D9-1B7F2D1A63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B925043-C863-4C02-8197-7F18F9B90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" t="17224" r="13127" b="11496"/>
          <a:stretch/>
        </p:blipFill>
        <p:spPr>
          <a:xfrm rot="5400000">
            <a:off x="2981506" y="3052120"/>
            <a:ext cx="4374292" cy="27679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2" t="18288" r="22883" b="13003"/>
          <a:stretch/>
        </p:blipFill>
        <p:spPr>
          <a:xfrm rot="5400000">
            <a:off x="479262" y="3641710"/>
            <a:ext cx="3311614" cy="26019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71848" y="934569"/>
                <a:ext cx="6796216" cy="995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Mrs Forde wants to show her class that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&lt;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GB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848" y="934569"/>
                <a:ext cx="6796216" cy="995144"/>
              </a:xfrm>
              <a:prstGeom prst="rect">
                <a:avLst/>
              </a:prstGeom>
              <a:blipFill>
                <a:blip r:embed="rId6"/>
                <a:stretch>
                  <a:fillRect l="-14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572001" y="4957097"/>
                <a:ext cx="1383957" cy="1641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GB" sz="4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1" y="4957097"/>
                <a:ext cx="1383957" cy="164141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443090" y="5066267"/>
                <a:ext cx="1383957" cy="23140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GB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GB" sz="4400" b="1" dirty="0"/>
              </a:p>
              <a:p>
                <a:endParaRPr lang="en-GB" sz="4400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090" y="5066267"/>
                <a:ext cx="1383957" cy="231409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24782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6|5.1|12.3|5.8|32.8|6|2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1|1.4|24.6|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|4|3.1|3.4|7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55.5|23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1|34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3.8|11.3|25|1.3|1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6.5|15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|6.1|17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21.9|1|8.3|2.5|1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6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6.2|22.9|1.4|1.1|3.7|4.6|6.1|9|6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7|41.2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5B6D991-717E-4965-85AF-02DBCD41EB41}"/>
</file>

<file path=docProps/app.xml><?xml version="1.0" encoding="utf-8"?>
<Properties xmlns="http://schemas.openxmlformats.org/officeDocument/2006/extended-properties" xmlns:vt="http://schemas.openxmlformats.org/officeDocument/2006/docPropsVTypes">
  <TotalTime>1475</TotalTime>
  <Words>256</Words>
  <Application>Microsoft Office PowerPoint</Application>
  <PresentationFormat>On-screen Show (4:3)</PresentationFormat>
  <Paragraphs>61</Paragraphs>
  <Slides>16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Myriad Pro</vt:lpstr>
      <vt:lpstr>Open Sans</vt:lpstr>
      <vt:lpstr>Custom Design</vt:lpstr>
      <vt:lpstr>1_Custom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70</cp:revision>
  <dcterms:created xsi:type="dcterms:W3CDTF">2020-04-15T07:07:39Z</dcterms:created>
  <dcterms:modified xsi:type="dcterms:W3CDTF">2020-08-26T15:00:58Z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