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3" r:id="rId4"/>
  </p:sldMasterIdLst>
  <p:notesMasterIdLst>
    <p:notesMasterId r:id="rId18"/>
  </p:notesMasterIdLst>
  <p:sldIdLst>
    <p:sldId id="375" r:id="rId5"/>
    <p:sldId id="360" r:id="rId6"/>
    <p:sldId id="365" r:id="rId7"/>
    <p:sldId id="364" r:id="rId8"/>
    <p:sldId id="267" r:id="rId9"/>
    <p:sldId id="268" r:id="rId10"/>
    <p:sldId id="366" r:id="rId11"/>
    <p:sldId id="270" r:id="rId12"/>
    <p:sldId id="272" r:id="rId13"/>
    <p:sldId id="271" r:id="rId14"/>
    <p:sldId id="273" r:id="rId15"/>
    <p:sldId id="363" r:id="rId16"/>
    <p:sldId id="373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7574"/>
    <a:srgbClr val="3875A1"/>
    <a:srgbClr val="E6E6E6"/>
    <a:srgbClr val="387538"/>
    <a:srgbClr val="F26C5F"/>
    <a:srgbClr val="3E678B"/>
    <a:srgbClr val="F37A00"/>
    <a:srgbClr val="2C3034"/>
    <a:srgbClr val="AE6FAB"/>
    <a:srgbClr val="93C0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1A44AF-9F63-47C9-AB71-FBEA9329CAD7}" v="1" dt="2020-08-26T13:26:05.8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164" autoAdjust="0"/>
    <p:restoredTop sz="77287" autoAdjust="0"/>
  </p:normalViewPr>
  <p:slideViewPr>
    <p:cSldViewPr snapToGrid="0">
      <p:cViewPr varScale="1">
        <p:scale>
          <a:sx n="56" d="100"/>
          <a:sy n="56" d="100"/>
        </p:scale>
        <p:origin x="1332" y="6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322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85778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2701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7424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3526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09863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01181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69577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57635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6328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654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4972791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2433" y="-4209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8622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2616724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userDrawn="1">
  <p:cSld name="1_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9143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Tx/>
              <a:buFont typeface="Arial"/>
              <a:buNone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 Light" panose="020F0302020204030204"/>
              <a:sym typeface="Arial"/>
            </a:endParaRPr>
          </a:p>
        </p:txBody>
      </p:sp>
      <p:pic>
        <p:nvPicPr>
          <p:cNvPr id="2" name="Picture 1" descr="A picture containing object, lamp, light  Description automatically generated">
            <a:extLst>
              <a:ext uri="{FF2B5EF4-FFF2-40B4-BE49-F238E27FC236}">
                <a16:creationId xmlns:a16="http://schemas.microsoft.com/office/drawing/2014/main" id="{4304BF08-3DD4-4B54-A8ED-5A5152E363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820" y="5842800"/>
            <a:ext cx="649771" cy="594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AA7286-541F-43FE-B29B-7D979D2369AF}"/>
              </a:ext>
            </a:extLst>
          </p:cNvPr>
          <p:cNvSpPr txBox="1"/>
          <p:nvPr userDrawn="1"/>
        </p:nvSpPr>
        <p:spPr>
          <a:xfrm>
            <a:off x="522000" y="6237312"/>
            <a:ext cx="1109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000" b="1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ncetm.org.uk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000" y="424344"/>
            <a:ext cx="8164800" cy="456807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7117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53923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2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99A81E6-9060-4C43-8AE0-9D2991037D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None/>
            </a:pPr>
            <a:r>
              <a:rPr lang="en-GB" dirty="0"/>
              <a:t>KS2 Fractions 2 Lesson 1</a:t>
            </a:r>
          </a:p>
        </p:txBody>
      </p:sp>
    </p:spTree>
    <p:extLst>
      <p:ext uri="{BB962C8B-B14F-4D97-AF65-F5344CB8AC3E}">
        <p14:creationId xmlns:p14="http://schemas.microsoft.com/office/powerpoint/2010/main" val="34467823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A244B7A-4457-4ACA-9395-8EB5237451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59372" y="2747877"/>
            <a:ext cx="3025255" cy="303761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71959" y="1072505"/>
            <a:ext cx="84778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If ___ children is the whole, then one team of ___ children is part of the whole. 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 equal parts.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E6B6D2-823F-4BC9-B0C8-1785D60213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5252AE4-61B4-45F7-8FDB-6A94724CE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83610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0720F0F-5D60-4E82-8E50-08DB0C5378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2845251"/>
            <a:ext cx="7907446" cy="3037618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6970BEE-422E-454A-B91C-6E67994E8F17}"/>
              </a:ext>
            </a:extLst>
          </p:cNvPr>
          <p:cNvCxnSpPr/>
          <p:nvPr/>
        </p:nvCxnSpPr>
        <p:spPr>
          <a:xfrm>
            <a:off x="4572000" y="2211703"/>
            <a:ext cx="0" cy="43047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325465" y="1098877"/>
            <a:ext cx="83613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If _____ is the whole, then _____ is part of the whole.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_____ equal/unequal parts.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9C7FAC4-01D5-4C0B-B1C4-933E2C4DB5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EE9793A-1F23-4457-B89C-5563889A1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74479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1772" y="1116687"/>
            <a:ext cx="7928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1772" y="1486019"/>
            <a:ext cx="7928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If _____ is the whole, then _____ is part of the whole.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_____ equal parts.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02" t="29632" r="10583" b="18295"/>
          <a:stretch/>
        </p:blipFill>
        <p:spPr bwMode="auto">
          <a:xfrm>
            <a:off x="1234714" y="2473720"/>
            <a:ext cx="6522171" cy="3590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36B34B6-EF0A-4269-BFC4-061A2D15A2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235E140-614F-49AA-8674-3F5FCE27F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86214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66D4015-235A-4D21-8F45-1DEEB2DCB8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701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4796295"/>
              </p:ext>
            </p:extLst>
          </p:nvPr>
        </p:nvGraphicFramePr>
        <p:xfrm>
          <a:off x="1141933" y="1778802"/>
          <a:ext cx="7118664" cy="42958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99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6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02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6333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equal parts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Whole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591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5910"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591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591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75910"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Oval 3"/>
          <p:cNvSpPr/>
          <p:nvPr/>
        </p:nvSpPr>
        <p:spPr bwMode="auto">
          <a:xfrm>
            <a:off x="1827732" y="2347832"/>
            <a:ext cx="522515" cy="478971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9" t="54857" r="34357" b="32889"/>
          <a:stretch/>
        </p:blipFill>
        <p:spPr bwMode="auto">
          <a:xfrm>
            <a:off x="1864394" y="3049960"/>
            <a:ext cx="485853" cy="642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5"/>
          <p:cNvSpPr/>
          <p:nvPr/>
        </p:nvSpPr>
        <p:spPr bwMode="auto">
          <a:xfrm>
            <a:off x="5762097" y="2347832"/>
            <a:ext cx="522515" cy="478971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6357578" y="2347831"/>
            <a:ext cx="522515" cy="478971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9" t="54857" r="34357" b="32889"/>
          <a:stretch/>
        </p:blipFill>
        <p:spPr bwMode="auto">
          <a:xfrm>
            <a:off x="5586451" y="3049960"/>
            <a:ext cx="485853" cy="642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9" t="54857" r="34357" b="32889"/>
          <a:stretch/>
        </p:blipFill>
        <p:spPr bwMode="auto">
          <a:xfrm>
            <a:off x="6072304" y="3049960"/>
            <a:ext cx="485853" cy="642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9" t="54857" r="34357" b="32889"/>
          <a:stretch/>
        </p:blipFill>
        <p:spPr bwMode="auto">
          <a:xfrm>
            <a:off x="6618835" y="3033378"/>
            <a:ext cx="485853" cy="642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D3FFF9F-BF7F-4597-B3FB-C6CD167F9A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203" y="4077289"/>
            <a:ext cx="533609" cy="1802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D3FFF9F-BF7F-4597-B3FB-C6CD167F9A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142" y="3992217"/>
            <a:ext cx="533609" cy="18025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D3FFF9F-BF7F-4597-B3FB-C6CD167F9A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6938" y="4005362"/>
            <a:ext cx="533609" cy="17292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D3FFF9F-BF7F-4597-B3FB-C6CD167F9A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0547" y="4005362"/>
            <a:ext cx="533609" cy="18025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D3FFF9F-BF7F-4597-B3FB-C6CD167F9A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4156" y="4012692"/>
            <a:ext cx="533609" cy="180253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 bwMode="auto">
          <a:xfrm>
            <a:off x="1697103" y="4633831"/>
            <a:ext cx="261256" cy="31568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1697103" y="4949516"/>
            <a:ext cx="261256" cy="31568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1958360" y="4633831"/>
            <a:ext cx="261256" cy="31568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1958360" y="4949516"/>
            <a:ext cx="261256" cy="31568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5500841" y="4628388"/>
            <a:ext cx="261256" cy="31568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5500841" y="4944073"/>
            <a:ext cx="261256" cy="31568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5762098" y="4628388"/>
            <a:ext cx="261256" cy="31568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5762098" y="4944073"/>
            <a:ext cx="261256" cy="31568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6034422" y="4633831"/>
            <a:ext cx="261256" cy="31568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6034422" y="4949516"/>
            <a:ext cx="261256" cy="31568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6295679" y="4633831"/>
            <a:ext cx="261256" cy="31568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6295679" y="4949516"/>
            <a:ext cx="261256" cy="31568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6551848" y="4628387"/>
            <a:ext cx="261256" cy="31568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6551848" y="4944072"/>
            <a:ext cx="261256" cy="31568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6813105" y="4628387"/>
            <a:ext cx="261256" cy="31568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6813105" y="4944072"/>
            <a:ext cx="261256" cy="31568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7074361" y="4628386"/>
            <a:ext cx="261256" cy="31568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7074361" y="4944071"/>
            <a:ext cx="261256" cy="31568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7335618" y="4628386"/>
            <a:ext cx="261256" cy="31568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7335618" y="4944071"/>
            <a:ext cx="261256" cy="31568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7596874" y="4628385"/>
            <a:ext cx="261256" cy="31568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Rectangle 60"/>
          <p:cNvSpPr/>
          <p:nvPr/>
        </p:nvSpPr>
        <p:spPr bwMode="auto">
          <a:xfrm>
            <a:off x="7596874" y="4944070"/>
            <a:ext cx="261256" cy="31568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7858131" y="4628385"/>
            <a:ext cx="261256" cy="31568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7858131" y="4944070"/>
            <a:ext cx="261256" cy="31568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2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6" t="41825" r="55785" b="47618"/>
          <a:stretch/>
        </p:blipFill>
        <p:spPr bwMode="auto">
          <a:xfrm>
            <a:off x="1424750" y="5360990"/>
            <a:ext cx="1365140" cy="67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6" t="41825" r="55785" b="47618"/>
          <a:stretch/>
        </p:blipFill>
        <p:spPr bwMode="auto">
          <a:xfrm>
            <a:off x="5413761" y="5363175"/>
            <a:ext cx="516052" cy="256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6" t="41825" r="55785" b="47618"/>
          <a:stretch/>
        </p:blipFill>
        <p:spPr bwMode="auto">
          <a:xfrm>
            <a:off x="6012470" y="5363175"/>
            <a:ext cx="516052" cy="256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6" t="41825" r="55785" b="47618"/>
          <a:stretch/>
        </p:blipFill>
        <p:spPr bwMode="auto">
          <a:xfrm>
            <a:off x="6688575" y="5363174"/>
            <a:ext cx="516052" cy="256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6" t="41825" r="55785" b="47618"/>
          <a:stretch/>
        </p:blipFill>
        <p:spPr bwMode="auto">
          <a:xfrm>
            <a:off x="5463116" y="5700771"/>
            <a:ext cx="516052" cy="256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6" t="41825" r="55785" b="47618"/>
          <a:stretch/>
        </p:blipFill>
        <p:spPr bwMode="auto">
          <a:xfrm>
            <a:off x="6061825" y="5700771"/>
            <a:ext cx="516052" cy="256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6" t="41825" r="55785" b="47618"/>
          <a:stretch/>
        </p:blipFill>
        <p:spPr bwMode="auto">
          <a:xfrm>
            <a:off x="6737930" y="5700770"/>
            <a:ext cx="516052" cy="256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5E004DA9-A24C-4AE5-B185-6C5F4859A44B}"/>
              </a:ext>
            </a:extLst>
          </p:cNvPr>
          <p:cNvCxnSpPr/>
          <p:nvPr/>
        </p:nvCxnSpPr>
        <p:spPr bwMode="auto">
          <a:xfrm>
            <a:off x="6256938" y="3882273"/>
            <a:ext cx="0" cy="4191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5E004DA9-A24C-4AE5-B185-6C5F4859A44B}"/>
              </a:ext>
            </a:extLst>
          </p:cNvPr>
          <p:cNvCxnSpPr/>
          <p:nvPr/>
        </p:nvCxnSpPr>
        <p:spPr bwMode="auto">
          <a:xfrm>
            <a:off x="6752273" y="3867739"/>
            <a:ext cx="0" cy="4191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5E004DA9-A24C-4AE5-B185-6C5F4859A44B}"/>
              </a:ext>
            </a:extLst>
          </p:cNvPr>
          <p:cNvCxnSpPr/>
          <p:nvPr/>
        </p:nvCxnSpPr>
        <p:spPr bwMode="auto">
          <a:xfrm>
            <a:off x="7324156" y="3870327"/>
            <a:ext cx="0" cy="4191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5E004DA9-A24C-4AE5-B185-6C5F4859A44B}"/>
              </a:ext>
            </a:extLst>
          </p:cNvPr>
          <p:cNvCxnSpPr/>
          <p:nvPr/>
        </p:nvCxnSpPr>
        <p:spPr bwMode="auto">
          <a:xfrm>
            <a:off x="7857765" y="3882273"/>
            <a:ext cx="0" cy="4191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F48B52DD-B44A-496B-A937-819BEB9CF779}"/>
              </a:ext>
            </a:extLst>
          </p:cNvPr>
          <p:cNvSpPr txBox="1"/>
          <p:nvPr/>
        </p:nvSpPr>
        <p:spPr bwMode="auto">
          <a:xfrm>
            <a:off x="3266098" y="1028049"/>
            <a:ext cx="26118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Practice activity</a:t>
            </a:r>
            <a:endParaRPr lang="en-GB" sz="2400" b="1" dirty="0">
              <a:solidFill>
                <a:srgbClr val="FF0000"/>
              </a:solidFill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766852" y="5363175"/>
            <a:ext cx="639663" cy="25688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E8E24F8-3156-40BA-87A3-4D04C678D09C}"/>
              </a:ext>
            </a:extLst>
          </p:cNvPr>
          <p:cNvSpPr txBox="1"/>
          <p:nvPr/>
        </p:nvSpPr>
        <p:spPr>
          <a:xfrm>
            <a:off x="4069624" y="5408525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A3570C5-C487-454D-8704-C105D91930E3}"/>
              </a:ext>
            </a:extLst>
          </p:cNvPr>
          <p:cNvSpPr txBox="1"/>
          <p:nvPr/>
        </p:nvSpPr>
        <p:spPr>
          <a:xfrm>
            <a:off x="1348032" y="1403801"/>
            <a:ext cx="6447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do you notice about the number of parts in each whole?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670A115-8D19-4A1E-A1F5-CE9404100B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0" name="Title 19">
            <a:extLst>
              <a:ext uri="{FF2B5EF4-FFF2-40B4-BE49-F238E27FC236}">
                <a16:creationId xmlns:a16="http://schemas.microsoft.com/office/drawing/2014/main" id="{9268D9E5-94A5-49E6-A2C5-32DA7D9613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118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90600" y="1676399"/>
            <a:ext cx="2873829" cy="24306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5036949" y="1663596"/>
            <a:ext cx="2561280" cy="24434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8B52DD-B44A-496B-A937-819BEB9CF779}"/>
              </a:ext>
            </a:extLst>
          </p:cNvPr>
          <p:cNvSpPr txBox="1"/>
          <p:nvPr/>
        </p:nvSpPr>
        <p:spPr bwMode="auto">
          <a:xfrm>
            <a:off x="1253481" y="1940124"/>
            <a:ext cx="243677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Key language</a:t>
            </a:r>
          </a:p>
          <a:p>
            <a:pPr algn="ctr">
              <a:buClr>
                <a:srgbClr val="82CBDD"/>
              </a:buClr>
              <a:buNone/>
            </a:pPr>
            <a:endParaRPr lang="en-GB" sz="2400" dirty="0">
              <a:solidFill>
                <a:srgbClr val="00B0F0"/>
              </a:solidFill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part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whole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equal parts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8B52DD-B44A-496B-A937-819BEB9CF779}"/>
              </a:ext>
            </a:extLst>
          </p:cNvPr>
          <p:cNvSpPr txBox="1"/>
          <p:nvPr/>
        </p:nvSpPr>
        <p:spPr bwMode="auto">
          <a:xfrm>
            <a:off x="5099201" y="1940124"/>
            <a:ext cx="24367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You will need</a:t>
            </a:r>
          </a:p>
          <a:p>
            <a:pPr algn="ctr">
              <a:buClr>
                <a:srgbClr val="82CBDD"/>
              </a:buClr>
              <a:buNone/>
            </a:pPr>
            <a:endParaRPr lang="en-GB" sz="2400" b="1" dirty="0">
              <a:solidFill>
                <a:srgbClr val="00B0F0"/>
              </a:solidFill>
              <a:latin typeface="Arial" panose="020B0604020202020204" pitchFamily="34" charset="0"/>
              <a:ea typeface="Myriad Pro Semibold" charset="0"/>
              <a:cs typeface="Arial" panose="020B0604020202020204" pitchFamily="34" charset="0"/>
            </a:endParaRP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pencil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paper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97D7C96-0817-45D3-B299-481F72C84D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2EBDB43-888C-46AE-B529-8CD4CE2A6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9906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F58A3A-2916-4151-9A8D-4E7962C9AC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78" r="-422"/>
          <a:stretch/>
        </p:blipFill>
        <p:spPr>
          <a:xfrm>
            <a:off x="553578" y="2623791"/>
            <a:ext cx="8005849" cy="161041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31371" y="1500778"/>
            <a:ext cx="7928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What is the same, what is different?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8CDF4AC-D50B-4A08-A345-653A32A62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98EA563-9458-4C76-8EFA-0A733545B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98322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99F58A3A-2916-4151-9A8D-4E7962C9ACE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78" r="-422"/>
          <a:stretch/>
        </p:blipFill>
        <p:spPr>
          <a:xfrm>
            <a:off x="553578" y="2623791"/>
            <a:ext cx="8005849" cy="1610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8AFC83B-1020-4F2A-AD71-78534EFDC93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4638" y="2623791"/>
            <a:ext cx="1894724" cy="161041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E7C49EA-B05A-4D38-963D-C93B9106B5B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32"/>
          <a:stretch/>
        </p:blipFill>
        <p:spPr>
          <a:xfrm>
            <a:off x="3624638" y="2613424"/>
            <a:ext cx="1925722" cy="163348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B10FB7C-79BF-4F10-AE3D-ABF4D20EA47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17677" y="2625210"/>
            <a:ext cx="1894725" cy="161041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D42D6F9-CFB1-4214-B92D-7F75175BA77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32"/>
          <a:stretch/>
        </p:blipFill>
        <p:spPr>
          <a:xfrm>
            <a:off x="3570873" y="2617449"/>
            <a:ext cx="2028040" cy="163348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8086B07-8C99-4D48-9717-6E5BB6EBE01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4094" y="2626116"/>
            <a:ext cx="1925721" cy="161041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A496C1A-C86B-4642-8486-35611EDB679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22427" y="2622190"/>
            <a:ext cx="2038351" cy="162970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7AFDAC6-7A91-4A44-BBE0-A524AF9F3FEB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802"/>
          <a:stretch/>
        </p:blipFill>
        <p:spPr>
          <a:xfrm>
            <a:off x="3625664" y="2631506"/>
            <a:ext cx="1894725" cy="161041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883F905-A04B-42A7-81D1-5188CEC5C706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67137" y="2618806"/>
            <a:ext cx="1923529" cy="162970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41634" y="1148457"/>
            <a:ext cx="75745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If the ___ is the whole, then the shaded part is ___ part of the whole.</a:t>
            </a: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 equal parts.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321288-9F2A-4BFE-B87B-707E37F435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9A16F4F-BD6F-4203-816B-FE20CBFEF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59BB9338-E96D-4C71-BE39-D5F53CE552C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53988" y="2392353"/>
            <a:ext cx="5997388" cy="207329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90AADB3-7246-4ED5-809D-11B82D09639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78250" y="2392353"/>
            <a:ext cx="1566333" cy="20732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EAC5A27-C2D8-4071-96F7-38098CB3B40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0089" y="1575681"/>
            <a:ext cx="1905000" cy="380907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182B7F9-52B4-4460-B81F-3D135EA0149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6241" y="2396272"/>
            <a:ext cx="1704542" cy="207329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6AEB472-1629-4070-974E-9177024B360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40336" y="1574648"/>
            <a:ext cx="1905000" cy="380907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E9DD7B3-FA4D-482C-B40C-E2CFEACE877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8937" y="2389758"/>
            <a:ext cx="1589987" cy="207329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E34B04A-5BD9-4F18-86FE-CBC4C65A87F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70816" y="1581612"/>
            <a:ext cx="1905000" cy="380907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71035" y="1182465"/>
            <a:ext cx="77045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If this shape is the whole, then the shaded part is ___ part of the whole.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 equal parts.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F649BA-A2B2-4C6B-A3EE-3C99CB1753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0EFEC09-6E86-49E1-A32E-47A43FDAE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503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B" sz="7000" dirty="0"/>
              <a:t> </a:t>
            </a:r>
          </a:p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7C2F1CB-32F6-49A7-96D0-4BAECD159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081D9D-8912-439B-B561-1D45EC5EDAC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77" y="3318643"/>
            <a:ext cx="7907446" cy="2207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E58D42F-AD37-4983-B945-8F9EA85DF8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77" y="3318643"/>
            <a:ext cx="7907446" cy="22071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9CE57B0-F20B-4124-8A8A-5849881D8A6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77" y="3318643"/>
            <a:ext cx="7907446" cy="22071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BFB3C58-F4BE-432E-9785-5BE30D90AD3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77" y="2331227"/>
            <a:ext cx="7907446" cy="220786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AE41FA5-0C22-4E53-B139-20353A0C9C95}"/>
              </a:ext>
            </a:extLst>
          </p:cNvPr>
          <p:cNvSpPr/>
          <p:nvPr/>
        </p:nvSpPr>
        <p:spPr>
          <a:xfrm>
            <a:off x="710339" y="1156117"/>
            <a:ext cx="77233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If _____ is the whole, then _____ is part of the whole.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_____ equal parts.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463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DE26BCF-498B-4462-9359-23593AACFFF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95805" y="2532180"/>
            <a:ext cx="1752390" cy="17936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6D229E6-AF24-4A86-83AA-11BF7E2C2E1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95805" y="2532180"/>
            <a:ext cx="1752390" cy="179364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2E1575E-A335-41D1-8232-F82F6C6EABE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95805" y="2532180"/>
            <a:ext cx="1752390" cy="17936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DCC4AC6-99B1-4F5A-96F1-2CE3A12C460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95805" y="2532180"/>
            <a:ext cx="1752390" cy="179364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2D2DE89-AF75-4789-835F-56F73522B07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2598" y="2532180"/>
            <a:ext cx="7858805" cy="179364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42598" y="1383500"/>
            <a:ext cx="7928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If _____ is the whole, then _____ is part of the whole.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_____ equal parts.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8E5A24-EE27-4A4C-BC88-30FACD867A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2086EA0-1D90-4158-A407-6A3F0856E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015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A244B7A-4457-4ACA-9395-8EB5237451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66405" y="2727258"/>
            <a:ext cx="3011188" cy="303761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26571" y="1093124"/>
            <a:ext cx="84908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If ___ children is the whole, then one group of ___ children is part of the whole. 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 equal parts.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0AFB69B-1556-469A-82FB-4662762A80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4D01ED6-9BBE-41BB-A092-68B6798A5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88457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5.8|22.1|0.8|2|1.8|1.2|1.4|0.6|0.6|0.5|0.5|0.7|1.6|0.9|1.2|0.8|0.5|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3|30.8|15.1|29.2|10.2|25.2|7.1|26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2.4|18.3|1.7|21.1|18.7|22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6.7|56.3|7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|24.1|25.9|34.1"/>
</p:tagLst>
</file>

<file path=ppt/theme/theme1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4DAB541-9947-465D-B96F-6C8F27FA9B0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88cb002c-486d-4edf-95a4-859bad2a33e4"/>
    <ds:schemaRef ds:uri="303f312f-9869-4263-a831-b5f9a7c9b7b9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742BF1B-EB92-4312-A957-169C4A6AD182}"/>
</file>

<file path=customXml/itemProps3.xml><?xml version="1.0" encoding="utf-8"?>
<ds:datastoreItem xmlns:ds="http://schemas.openxmlformats.org/officeDocument/2006/customXml" ds:itemID="{C3D63F38-B1D1-4BC2-A7E0-2F86609B82C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293</Words>
  <Application>Microsoft Office PowerPoint</Application>
  <PresentationFormat>On-screen Show (4:3)</PresentationFormat>
  <Paragraphs>53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Myriad Pro</vt:lpstr>
      <vt:lpstr>Open Sans</vt:lpstr>
      <vt:lpstr>2_Custom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2019-06-21T08:46:49Z</dcterms:created>
  <dcterms:modified xsi:type="dcterms:W3CDTF">2020-08-26T13:26:07Z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