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4"/>
  </p:sldMasterIdLst>
  <p:notesMasterIdLst>
    <p:notesMasterId r:id="rId21"/>
  </p:notesMasterIdLst>
  <p:sldIdLst>
    <p:sldId id="257" r:id="rId5"/>
    <p:sldId id="368" r:id="rId6"/>
    <p:sldId id="382" r:id="rId7"/>
    <p:sldId id="383" r:id="rId8"/>
    <p:sldId id="372" r:id="rId9"/>
    <p:sldId id="373" r:id="rId10"/>
    <p:sldId id="374" r:id="rId11"/>
    <p:sldId id="376" r:id="rId12"/>
    <p:sldId id="375" r:id="rId13"/>
    <p:sldId id="377" r:id="rId14"/>
    <p:sldId id="378" r:id="rId15"/>
    <p:sldId id="379" r:id="rId16"/>
    <p:sldId id="380" r:id="rId17"/>
    <p:sldId id="381" r:id="rId18"/>
    <p:sldId id="370" r:id="rId19"/>
    <p:sldId id="38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6591EC-9772-4866-8738-0EA3FA66F327}" v="1" dt="2020-08-26T13:27:14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87268" autoAdjust="0"/>
  </p:normalViewPr>
  <p:slideViewPr>
    <p:cSldViewPr snapToGrid="0">
      <p:cViewPr varScale="1">
        <p:scale>
          <a:sx n="63" d="100"/>
          <a:sy n="63" d="100"/>
        </p:scale>
        <p:origin x="17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D6591EC-9772-4866-8738-0EA3FA66F327}"/>
    <pc:docChg chg="custSel modSld">
      <pc:chgData name="Andrew Young" userId="3d7dab09-352b-4858-b937-4a4f8b94e613" providerId="ADAL" clId="{FD6591EC-9772-4866-8738-0EA3FA66F327}" dt="2020-08-26T13:27:14.445" v="2" actId="207"/>
      <pc:docMkLst>
        <pc:docMk/>
      </pc:docMkLst>
      <pc:sldChg chg="modSp mod">
        <pc:chgData name="Andrew Young" userId="3d7dab09-352b-4858-b937-4a4f8b94e613" providerId="ADAL" clId="{FD6591EC-9772-4866-8738-0EA3FA66F327}" dt="2020-08-26T13:27:14.445" v="2" actId="207"/>
        <pc:sldMkLst>
          <pc:docMk/>
          <pc:sldMk cId="1332962002" sldId="384"/>
        </pc:sldMkLst>
        <pc:spChg chg="mod">
          <ac:chgData name="Andrew Young" userId="3d7dab09-352b-4858-b937-4a4f8b94e613" providerId="ADAL" clId="{FD6591EC-9772-4866-8738-0EA3FA66F327}" dt="2020-08-26T13:27:14.445" v="2" actId="207"/>
          <ac:spMkLst>
            <pc:docMk/>
            <pc:sldMk cId="1332962002" sldId="384"/>
            <ac:spMk id="3" creationId="{E4AE05D1-7E35-48BC-9501-0C2534E6B3A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237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331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524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503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394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4426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149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142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945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011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075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37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211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231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893735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073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9024066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7824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011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2A17EF-B8D1-4E25-B748-5A1A46779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7D1137-EC70-462C-95C1-5048FE4359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119" y="1119159"/>
            <a:ext cx="2531456" cy="2319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2E90E6-01CC-4EA4-8D53-20A4C6CEDF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6230"/>
          <a:stretch/>
        </p:blipFill>
        <p:spPr>
          <a:xfrm>
            <a:off x="298753" y="1119159"/>
            <a:ext cx="2335237" cy="24585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AF03B5-2617-4155-AB44-5EAE41CEFF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675"/>
          <a:stretch/>
        </p:blipFill>
        <p:spPr>
          <a:xfrm>
            <a:off x="285136" y="1119088"/>
            <a:ext cx="2335238" cy="24585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9183E0-0374-42CB-9FDE-1E3124DDFB30}"/>
              </a:ext>
            </a:extLst>
          </p:cNvPr>
          <p:cNvSpPr txBox="1"/>
          <p:nvPr/>
        </p:nvSpPr>
        <p:spPr>
          <a:xfrm>
            <a:off x="2657575" y="1912576"/>
            <a:ext cx="4523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divided...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ECC22B-8906-4CF4-9F1B-28B5D01E8FE9}"/>
              </a:ext>
            </a:extLst>
          </p:cNvPr>
          <p:cNvSpPr/>
          <p:nvPr/>
        </p:nvSpPr>
        <p:spPr>
          <a:xfrm>
            <a:off x="6559113" y="1913304"/>
            <a:ext cx="269747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into 3 equal parts.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3B5004-3930-4A11-8559-222E11A0A0F7}"/>
              </a:ext>
            </a:extLst>
          </p:cNvPr>
          <p:cNvSpPr/>
          <p:nvPr/>
        </p:nvSpPr>
        <p:spPr>
          <a:xfrm>
            <a:off x="3347954" y="2348372"/>
            <a:ext cx="4514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 of the parts has been shaded.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1847" y="3924619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91847" y="4066744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_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25461" y="4751184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3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709900" y="3367137"/>
            <a:ext cx="4927210" cy="1506079"/>
            <a:chOff x="61771" y="1047586"/>
            <a:chExt cx="4927210" cy="1506079"/>
          </a:xfrm>
        </p:grpSpPr>
        <p:sp>
          <p:nvSpPr>
            <p:cNvPr id="19" name="Content Placeholder 3"/>
            <p:cNvSpPr txBox="1">
              <a:spLocks/>
            </p:cNvSpPr>
            <p:nvPr/>
          </p:nvSpPr>
          <p:spPr>
            <a:xfrm>
              <a:off x="233398" y="1258106"/>
              <a:ext cx="4755583" cy="1116404"/>
            </a:xfrm>
            <a:prstGeom prst="rect">
              <a:avLst/>
            </a:prstGeom>
          </p:spPr>
          <p:txBody>
            <a:bodyPr/>
            <a:lstStyle>
              <a:lvl1pPr marL="257175" indent="-2571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213" indent="-21431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100">
                  <a:solidFill>
                    <a:schemeClr val="tx1"/>
                  </a:solidFill>
                  <a:latin typeface="+mn-lt"/>
                </a:defRPr>
              </a:lvl2pPr>
              <a:lvl3pPr marL="8572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–"/>
                <a:defRPr sz="1800">
                  <a:solidFill>
                    <a:schemeClr val="tx1"/>
                  </a:solidFill>
                  <a:latin typeface="+mn-lt"/>
                </a:defRPr>
              </a:lvl3pPr>
              <a:lvl4pPr marL="12001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4pPr>
              <a:lvl5pPr marL="15430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5pPr>
              <a:lvl6pPr marL="18859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6pPr>
              <a:lvl7pPr marL="22288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7pPr>
              <a:lvl8pPr marL="25717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8pPr>
              <a:lvl9pPr marL="29146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en-GB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Key language</a:t>
              </a:r>
              <a:endParaRPr lang="en-GB" kern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division bar</a:t>
              </a:r>
            </a:p>
            <a:p>
              <a:endParaRPr lang="en-GB" kern="0" dirty="0"/>
            </a:p>
            <a:p>
              <a:endParaRPr lang="en-GB" kern="0" dirty="0"/>
            </a:p>
            <a:p>
              <a:endParaRPr lang="en-GB" kern="0" dirty="0"/>
            </a:p>
            <a:p>
              <a:endParaRPr lang="en-US" kern="0" dirty="0"/>
            </a:p>
          </p:txBody>
        </p:sp>
        <p:sp>
          <p:nvSpPr>
            <p:cNvPr id="21" name="Rounded Rectangle 20"/>
            <p:cNvSpPr/>
            <p:nvPr/>
          </p:nvSpPr>
          <p:spPr bwMode="auto">
            <a:xfrm>
              <a:off x="61771" y="1047586"/>
              <a:ext cx="2697470" cy="1506079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31698" y="5449885"/>
            <a:ext cx="68653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division bar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shows the division relationship between the whole and the part.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385D117-8FEE-4AAE-9191-907DE8FCA3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9090BA-7B31-4596-9BF4-F2B8898C3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16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9" grpId="0"/>
      <p:bldP spid="6" grpId="0"/>
      <p:bldP spid="11" grpId="0"/>
      <p:bldP spid="1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9CBA543-29A3-4698-ACDD-63427889CE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45" y="1142296"/>
            <a:ext cx="2626569" cy="22628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AB609C-E310-4062-84C3-64C260136F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987" y="1137177"/>
            <a:ext cx="2277726" cy="22661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2830B27-4D6E-4AD7-84C2-4FF4CBCD80F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666" y="1144903"/>
            <a:ext cx="2277726" cy="225651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1BB60D-174D-41B8-8BC2-D8B80C4C5398}"/>
              </a:ext>
            </a:extLst>
          </p:cNvPr>
          <p:cNvSpPr txBox="1"/>
          <p:nvPr/>
        </p:nvSpPr>
        <p:spPr>
          <a:xfrm>
            <a:off x="2621713" y="1920107"/>
            <a:ext cx="4523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divided...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2EC2960-F4C6-425E-B8DB-9918C6B02D41}"/>
              </a:ext>
            </a:extLst>
          </p:cNvPr>
          <p:cNvSpPr/>
          <p:nvPr/>
        </p:nvSpPr>
        <p:spPr>
          <a:xfrm>
            <a:off x="6516300" y="1920107"/>
            <a:ext cx="271610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into 5 equal parts.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A520A7B-A5A4-459C-9A05-660552BAE882}"/>
              </a:ext>
            </a:extLst>
          </p:cNvPr>
          <p:cNvSpPr/>
          <p:nvPr/>
        </p:nvSpPr>
        <p:spPr>
          <a:xfrm>
            <a:off x="3295456" y="2340068"/>
            <a:ext cx="4514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 of the parts has been shaded</a:t>
            </a:r>
            <a:r>
              <a:rPr lang="en-GB" sz="2400" dirty="0"/>
              <a:t>.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1450940" y="3926583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_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50940" y="4696024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0940" y="3804559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709900" y="3245105"/>
            <a:ext cx="4938785" cy="1928779"/>
            <a:chOff x="61771" y="925554"/>
            <a:chExt cx="4938785" cy="2488879"/>
          </a:xfrm>
        </p:grpSpPr>
        <p:sp>
          <p:nvSpPr>
            <p:cNvPr id="23" name="Content Placeholder 3"/>
            <p:cNvSpPr txBox="1">
              <a:spLocks/>
            </p:cNvSpPr>
            <p:nvPr/>
          </p:nvSpPr>
          <p:spPr>
            <a:xfrm>
              <a:off x="244973" y="1044865"/>
              <a:ext cx="4755583" cy="1427504"/>
            </a:xfrm>
            <a:prstGeom prst="rect">
              <a:avLst/>
            </a:prstGeom>
          </p:spPr>
          <p:txBody>
            <a:bodyPr/>
            <a:lstStyle>
              <a:lvl1pPr marL="257175" indent="-2571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213" indent="-21431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100">
                  <a:solidFill>
                    <a:schemeClr val="tx1"/>
                  </a:solidFill>
                  <a:latin typeface="+mn-lt"/>
                </a:defRPr>
              </a:lvl2pPr>
              <a:lvl3pPr marL="8572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–"/>
                <a:defRPr sz="1800">
                  <a:solidFill>
                    <a:schemeClr val="tx1"/>
                  </a:solidFill>
                  <a:latin typeface="+mn-lt"/>
                </a:defRPr>
              </a:lvl3pPr>
              <a:lvl4pPr marL="12001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4pPr>
              <a:lvl5pPr marL="15430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5pPr>
              <a:lvl6pPr marL="18859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6pPr>
              <a:lvl7pPr marL="22288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7pPr>
              <a:lvl8pPr marL="25717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8pPr>
              <a:lvl9pPr marL="29146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en-GB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Key language</a:t>
              </a:r>
              <a:endParaRPr lang="en-GB" kern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division bar</a:t>
              </a: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fraction</a:t>
              </a:r>
            </a:p>
            <a:p>
              <a:endParaRPr lang="en-GB" kern="0" dirty="0"/>
            </a:p>
            <a:p>
              <a:endParaRPr lang="en-GB" kern="0" dirty="0"/>
            </a:p>
            <a:p>
              <a:endParaRPr lang="en-GB" kern="0" dirty="0"/>
            </a:p>
            <a:p>
              <a:endParaRPr lang="en-US" kern="0" dirty="0"/>
            </a:p>
          </p:txBody>
        </p:sp>
        <p:sp>
          <p:nvSpPr>
            <p:cNvPr id="24" name="Rounded Rectangle 23"/>
            <p:cNvSpPr/>
            <p:nvPr/>
          </p:nvSpPr>
          <p:spPr bwMode="auto">
            <a:xfrm>
              <a:off x="61771" y="925554"/>
              <a:ext cx="2697470" cy="2488879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0376" y="5465465"/>
            <a:ext cx="655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Fraction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is the special name given to the relationship between the whole and the part.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28D1C1-89C6-4E3A-A1D1-C94998AC70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77059C-1F17-402B-BA39-5E836C000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74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16" grpId="0"/>
      <p:bldP spid="17" grpId="0"/>
      <p:bldP spid="21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AE3FE74-E902-40C9-BEE5-9D6DEB6105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579" y="1319223"/>
            <a:ext cx="2327100" cy="18880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2E90E6-01CC-4EA4-8D53-20A4C6CEDF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498" y="1312252"/>
            <a:ext cx="2268418" cy="1890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AF03B5-2617-4155-AB44-5EAE41CEFF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385" y="1324374"/>
            <a:ext cx="2268417" cy="188043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C945DCC-6206-4453-A894-3534E6595C99}"/>
              </a:ext>
            </a:extLst>
          </p:cNvPr>
          <p:cNvSpPr txBox="1"/>
          <p:nvPr/>
        </p:nvSpPr>
        <p:spPr>
          <a:xfrm>
            <a:off x="2647835" y="1928411"/>
            <a:ext cx="4523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divided...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88E9B6-E362-4725-B2F3-BA01F9A6F0F8}"/>
              </a:ext>
            </a:extLst>
          </p:cNvPr>
          <p:cNvSpPr/>
          <p:nvPr/>
        </p:nvSpPr>
        <p:spPr>
          <a:xfrm>
            <a:off x="6542422" y="1928411"/>
            <a:ext cx="271610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into 4 equal parts.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725716-A212-46BA-B779-9F6BBFC6ED47}"/>
              </a:ext>
            </a:extLst>
          </p:cNvPr>
          <p:cNvSpPr/>
          <p:nvPr/>
        </p:nvSpPr>
        <p:spPr>
          <a:xfrm>
            <a:off x="3321578" y="2348372"/>
            <a:ext cx="4514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 of the parts has been shaded.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9707" y="3884578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9707" y="3986106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_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50940" y="4696024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F8DC5C-CDF1-4767-8F5D-1C7CB7C8B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F28949-6B1C-439A-8279-BBA45780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93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25" grpId="0"/>
      <p:bldP spid="16" grpId="0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3960DB-36F0-4F88-B0C0-018A95999F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564897" y="2092047"/>
            <a:ext cx="4131075" cy="19304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2E90E6-01CC-4EA4-8D53-20A4C6CEDF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89595" y="1989681"/>
            <a:ext cx="3378632" cy="19286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AF03B5-2617-4155-AB44-5EAE41CEFF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82932" y="1994504"/>
            <a:ext cx="3378631" cy="19190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8DF00D-E779-47D5-BD69-5315F99D62A2}"/>
              </a:ext>
            </a:extLst>
          </p:cNvPr>
          <p:cNvSpPr txBox="1"/>
          <p:nvPr/>
        </p:nvSpPr>
        <p:spPr>
          <a:xfrm>
            <a:off x="2533309" y="1901452"/>
            <a:ext cx="4523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divided...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3733E3-63DA-42A5-BC51-954A33147A7A}"/>
              </a:ext>
            </a:extLst>
          </p:cNvPr>
          <p:cNvSpPr/>
          <p:nvPr/>
        </p:nvSpPr>
        <p:spPr>
          <a:xfrm>
            <a:off x="6427897" y="1901452"/>
            <a:ext cx="271610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into 2 equal parts.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E4DBE3-4296-4B26-A695-B80876A0D97F}"/>
              </a:ext>
            </a:extLst>
          </p:cNvPr>
          <p:cNvSpPr/>
          <p:nvPr/>
        </p:nvSpPr>
        <p:spPr>
          <a:xfrm>
            <a:off x="3207052" y="2321413"/>
            <a:ext cx="4514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 of the parts has been shaded.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28117" y="4977861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_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9070" y="4893288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36590" y="5667010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826993A-566A-489B-82B2-D6999724D3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C813C1-DAE1-4BB7-AEA6-2C6CC5017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94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24243D7E-4884-4F75-B970-B48CCE3757C2}"/>
              </a:ext>
            </a:extLst>
          </p:cNvPr>
          <p:cNvSpPr txBox="1"/>
          <p:nvPr/>
        </p:nvSpPr>
        <p:spPr>
          <a:xfrm>
            <a:off x="2719900" y="2044131"/>
            <a:ext cx="4523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divided...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19863-FA0A-4D3F-9E59-1B2EC23F5ECA}"/>
              </a:ext>
            </a:extLst>
          </p:cNvPr>
          <p:cNvSpPr/>
          <p:nvPr/>
        </p:nvSpPr>
        <p:spPr>
          <a:xfrm>
            <a:off x="6599653" y="2058448"/>
            <a:ext cx="271610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into 3 equal parts</a:t>
            </a:r>
            <a:r>
              <a:rPr lang="en-GB" sz="2400" dirty="0"/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08FB2A1-6813-49FD-BA2E-A70AB8BC3C5A}"/>
              </a:ext>
            </a:extLst>
          </p:cNvPr>
          <p:cNvSpPr/>
          <p:nvPr/>
        </p:nvSpPr>
        <p:spPr>
          <a:xfrm>
            <a:off x="2721486" y="2591697"/>
            <a:ext cx="4514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 of the parts has been shaded.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2E90E6-01CC-4EA4-8D53-20A4C6CEDF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551" y="1261599"/>
            <a:ext cx="2383677" cy="20540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AF03B5-2617-4155-AB44-5EAE41CEFF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887" y="1277182"/>
            <a:ext cx="2350677" cy="204436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69C43BA-7A36-4074-907D-6AE0A378D67C}"/>
              </a:ext>
            </a:extLst>
          </p:cNvPr>
          <p:cNvSpPr/>
          <p:nvPr/>
        </p:nvSpPr>
        <p:spPr>
          <a:xfrm>
            <a:off x="1696504" y="4445386"/>
            <a:ext cx="190500" cy="230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A35A32-B1FC-4C8C-99DF-3ABD5589DEA6}"/>
              </a:ext>
            </a:extLst>
          </p:cNvPr>
          <p:cNvSpPr/>
          <p:nvPr/>
        </p:nvSpPr>
        <p:spPr>
          <a:xfrm>
            <a:off x="171195" y="989563"/>
            <a:ext cx="2587122" cy="129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B8302A0-CBA8-4015-B3C4-325490CE914A}"/>
              </a:ext>
            </a:extLst>
          </p:cNvPr>
          <p:cNvSpPr/>
          <p:nvPr/>
        </p:nvSpPr>
        <p:spPr>
          <a:xfrm>
            <a:off x="1493125" y="4218458"/>
            <a:ext cx="237977" cy="73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1402191" y="3907483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02191" y="4009471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_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30667" y="4644134"/>
            <a:ext cx="750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3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99999" y="1039594"/>
            <a:ext cx="1568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2400" b="1" kern="0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  <a:endParaRPr lang="en-US" sz="2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8337B6-9090-4442-B0FD-E8F5D1B7F2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866349-E6F4-40ED-998F-79F7B8D61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0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4" grpId="0"/>
      <p:bldP spid="21" grpId="0"/>
      <p:bldP spid="25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496C1A-C86B-4642-8486-35611EDB67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431" y="2039593"/>
            <a:ext cx="2038351" cy="16297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7C49EA-B05A-4D38-963D-C93B9106B5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2"/>
          <a:stretch/>
        </p:blipFill>
        <p:spPr>
          <a:xfrm>
            <a:off x="3213757" y="2035812"/>
            <a:ext cx="1925722" cy="16334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42D6F9-CFB1-4214-B92D-7F75175BA77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2"/>
          <a:stretch/>
        </p:blipFill>
        <p:spPr>
          <a:xfrm>
            <a:off x="6016464" y="2035812"/>
            <a:ext cx="2028040" cy="1633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83F905-A04B-42A7-81D1-5188CEC5C7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757" y="4359116"/>
            <a:ext cx="1923529" cy="16297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984A76-69EC-40BC-A4F4-0484E5ABBB25}"/>
              </a:ext>
            </a:extLst>
          </p:cNvPr>
          <p:cNvSpPr txBox="1"/>
          <p:nvPr/>
        </p:nvSpPr>
        <p:spPr bwMode="auto">
          <a:xfrm>
            <a:off x="1082904" y="973751"/>
            <a:ext cx="6978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Can you write the fraction for each shaded part?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842" y="5199797"/>
            <a:ext cx="3862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the same?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different?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7F3E20B-03B0-48D8-90D8-5BB0C6086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275D174-37BE-45AC-B1D9-7A3F3F4C1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57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E05D1-7E35-48BC-9501-0C2534E6B3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962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2000" y="1461627"/>
            <a:ext cx="2441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3200" b="1" kern="0" dirty="0"/>
              <a:t>Key language</a:t>
            </a:r>
            <a:endParaRPr lang="en-US" sz="3200" b="1" kern="0" dirty="0"/>
          </a:p>
        </p:txBody>
      </p:sp>
      <p:sp>
        <p:nvSpPr>
          <p:cNvPr id="5" name="Rectangle 4"/>
          <p:cNvSpPr/>
          <p:nvPr/>
        </p:nvSpPr>
        <p:spPr>
          <a:xfrm>
            <a:off x="5070046" y="1443993"/>
            <a:ext cx="2486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3200" b="1" kern="0" dirty="0"/>
              <a:t>You </a:t>
            </a:r>
            <a:r>
              <a:rPr lang="en-GB" sz="3200" b="1" kern="0"/>
              <a:t>will need</a:t>
            </a:r>
            <a:endParaRPr lang="en-US" sz="3200" b="1" kern="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5102225" y="2034833"/>
            <a:ext cx="4041775" cy="3705275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pencil or pen</a:t>
            </a:r>
          </a:p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585902" y="2046402"/>
            <a:ext cx="4755583" cy="3705275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</a:p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equal</a:t>
            </a:r>
          </a:p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</a:p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division bar</a:t>
            </a:r>
          </a:p>
          <a:p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fraction</a:t>
            </a:r>
          </a:p>
          <a:p>
            <a:endParaRPr lang="en-GB" kern="0" dirty="0"/>
          </a:p>
          <a:p>
            <a:endParaRPr lang="en-GB" kern="0" dirty="0"/>
          </a:p>
          <a:p>
            <a:endParaRPr lang="en-US" kern="0" dirty="0"/>
          </a:p>
        </p:txBody>
      </p:sp>
      <p:sp>
        <p:nvSpPr>
          <p:cNvPr id="8" name="Rectangle 7"/>
          <p:cNvSpPr/>
          <p:nvPr/>
        </p:nvSpPr>
        <p:spPr>
          <a:xfrm>
            <a:off x="522000" y="4847228"/>
            <a:ext cx="86213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</a:t>
            </a:r>
            <a:r>
              <a:rPr lang="en-GB" sz="2400" u="sng" dirty="0"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equal parts.</a:t>
            </a:r>
          </a:p>
          <a:p>
            <a:r>
              <a:rPr lang="en-GB" sz="2400" u="sng" dirty="0"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of the parts has been shaded.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4CBD44-9151-40B4-9ED9-639CCB3944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33C2D2-9DF8-481C-9399-60EB3AD8A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613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7972" y="1095230"/>
            <a:ext cx="7928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1772" y="1507209"/>
            <a:ext cx="7928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_____ is the whole, then _____ is part of the whole.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2" t="29632" r="10583" b="18295"/>
          <a:stretch/>
        </p:blipFill>
        <p:spPr bwMode="auto">
          <a:xfrm>
            <a:off x="1234714" y="2473720"/>
            <a:ext cx="6522171" cy="359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9E1A61-FC90-4088-B179-AAE69DC83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23353A-8BB6-4E2C-B846-67CC7D1A0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7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1" t="4874" r="1"/>
          <a:stretch/>
        </p:blipFill>
        <p:spPr>
          <a:xfrm>
            <a:off x="522000" y="1739208"/>
            <a:ext cx="7013119" cy="496178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2000" y="908211"/>
            <a:ext cx="7928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_____ is the whole, then _____ is part of the whole.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6EF67-E75A-40B4-B98D-426425988D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EB7D6C-7B6B-4149-AB50-56BB0DC48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356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483"/>
          <a:stretch/>
        </p:blipFill>
        <p:spPr>
          <a:xfrm>
            <a:off x="634749" y="2276634"/>
            <a:ext cx="7874502" cy="23850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483"/>
          <a:stretch/>
        </p:blipFill>
        <p:spPr>
          <a:xfrm>
            <a:off x="618277" y="2276633"/>
            <a:ext cx="7907446" cy="23850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8277" y="5009292"/>
            <a:ext cx="8372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whole has been divided into </a:t>
            </a: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equal parts.</a:t>
            </a:r>
          </a:p>
        </p:txBody>
      </p:sp>
      <p:sp>
        <p:nvSpPr>
          <p:cNvPr id="8" name="Rectangle 7"/>
          <p:cNvSpPr/>
          <p:nvPr/>
        </p:nvSpPr>
        <p:spPr>
          <a:xfrm>
            <a:off x="634749" y="5656568"/>
            <a:ext cx="7458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parts has been shaded. </a:t>
            </a:r>
          </a:p>
        </p:txBody>
      </p:sp>
      <p:sp>
        <p:nvSpPr>
          <p:cNvPr id="14" name="Rounded Rectangle 13"/>
          <p:cNvSpPr/>
          <p:nvPr/>
        </p:nvSpPr>
        <p:spPr bwMode="auto">
          <a:xfrm>
            <a:off x="368490" y="1050878"/>
            <a:ext cx="2606722" cy="223823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2990" y="5019397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4789" y="5656567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FEEDD4-F870-4630-A7D0-1BF6E425A4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6DF24F-8374-448F-A3C3-18897F943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324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49" y="2340781"/>
            <a:ext cx="7874502" cy="22567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340882"/>
            <a:ext cx="7907446" cy="22565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748" y="5029559"/>
            <a:ext cx="8086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whole has been divided into </a:t>
            </a: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equal parts.</a:t>
            </a:r>
          </a:p>
        </p:txBody>
      </p:sp>
      <p:sp>
        <p:nvSpPr>
          <p:cNvPr id="8" name="Rectangle 7"/>
          <p:cNvSpPr/>
          <p:nvPr/>
        </p:nvSpPr>
        <p:spPr>
          <a:xfrm>
            <a:off x="634748" y="5633873"/>
            <a:ext cx="6775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parts has been shaded.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70953" y="1121968"/>
            <a:ext cx="5075261" cy="3836266"/>
            <a:chOff x="61771" y="1157918"/>
            <a:chExt cx="5075261" cy="3836266"/>
          </a:xfrm>
        </p:grpSpPr>
        <p:sp>
          <p:nvSpPr>
            <p:cNvPr id="10" name="Content Placeholder 3"/>
            <p:cNvSpPr txBox="1">
              <a:spLocks/>
            </p:cNvSpPr>
            <p:nvPr/>
          </p:nvSpPr>
          <p:spPr>
            <a:xfrm>
              <a:off x="381449" y="1288909"/>
              <a:ext cx="4755583" cy="3705275"/>
            </a:xfrm>
            <a:prstGeom prst="rect">
              <a:avLst/>
            </a:prstGeom>
          </p:spPr>
          <p:txBody>
            <a:bodyPr/>
            <a:lstStyle>
              <a:lvl1pPr marL="257175" indent="-2571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213" indent="-21431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100">
                  <a:solidFill>
                    <a:schemeClr val="tx1"/>
                  </a:solidFill>
                  <a:latin typeface="+mn-lt"/>
                </a:defRPr>
              </a:lvl2pPr>
              <a:lvl3pPr marL="8572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–"/>
                <a:defRPr sz="1800">
                  <a:solidFill>
                    <a:schemeClr val="tx1"/>
                  </a:solidFill>
                  <a:latin typeface="+mn-lt"/>
                </a:defRPr>
              </a:lvl3pPr>
              <a:lvl4pPr marL="12001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4pPr>
              <a:lvl5pPr marL="15430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5pPr>
              <a:lvl6pPr marL="18859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6pPr>
              <a:lvl7pPr marL="22288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7pPr>
              <a:lvl8pPr marL="25717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8pPr>
              <a:lvl9pPr marL="29146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en-GB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Key language</a:t>
              </a:r>
              <a:endParaRPr lang="en-GB" kern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whole</a:t>
              </a: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equal</a:t>
              </a: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</a:p>
            <a:p>
              <a:endParaRPr lang="en-GB" kern="0" dirty="0"/>
            </a:p>
            <a:p>
              <a:endParaRPr lang="en-GB" kern="0" dirty="0"/>
            </a:p>
            <a:p>
              <a:endParaRPr lang="en-GB" kern="0" dirty="0"/>
            </a:p>
            <a:p>
              <a:endParaRPr lang="en-US" kern="0" dirty="0"/>
            </a:p>
          </p:txBody>
        </p:sp>
        <p:sp>
          <p:nvSpPr>
            <p:cNvPr id="11" name="Rounded Rectangle 10"/>
            <p:cNvSpPr/>
            <p:nvPr/>
          </p:nvSpPr>
          <p:spPr bwMode="auto">
            <a:xfrm>
              <a:off x="61771" y="1157918"/>
              <a:ext cx="2697470" cy="2256515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51134" y="5029457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3028" y="5633331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C7D9FE-27C2-4268-8C88-2A8FC52A3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5F3763-0538-4807-BD3A-6575401C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508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49" y="2446415"/>
            <a:ext cx="7874502" cy="20454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446957"/>
            <a:ext cx="7907446" cy="204436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4749" y="5033371"/>
            <a:ext cx="8086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whole has been divided into </a:t>
            </a: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equal parts.</a:t>
            </a:r>
          </a:p>
        </p:txBody>
      </p:sp>
      <p:sp>
        <p:nvSpPr>
          <p:cNvPr id="9" name="Rectangle 8"/>
          <p:cNvSpPr/>
          <p:nvPr/>
        </p:nvSpPr>
        <p:spPr>
          <a:xfrm>
            <a:off x="634748" y="5633873"/>
            <a:ext cx="6775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parts has been shaded.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59105" y="5022749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3028" y="5633331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39192" y="1169043"/>
            <a:ext cx="5022134" cy="3899196"/>
            <a:chOff x="61771" y="1156836"/>
            <a:chExt cx="5022134" cy="3899196"/>
          </a:xfrm>
        </p:grpSpPr>
        <p:sp>
          <p:nvSpPr>
            <p:cNvPr id="13" name="Content Placeholder 3"/>
            <p:cNvSpPr txBox="1">
              <a:spLocks/>
            </p:cNvSpPr>
            <p:nvPr/>
          </p:nvSpPr>
          <p:spPr>
            <a:xfrm>
              <a:off x="328322" y="1350757"/>
              <a:ext cx="4755583" cy="3705275"/>
            </a:xfrm>
            <a:prstGeom prst="rect">
              <a:avLst/>
            </a:prstGeom>
          </p:spPr>
          <p:txBody>
            <a:bodyPr/>
            <a:lstStyle>
              <a:lvl1pPr marL="257175" indent="-25717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213" indent="-21431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●"/>
                <a:defRPr sz="2100">
                  <a:solidFill>
                    <a:schemeClr val="tx1"/>
                  </a:solidFill>
                  <a:latin typeface="+mn-lt"/>
                </a:defRPr>
              </a:lvl2pPr>
              <a:lvl3pPr marL="8572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panose="020B0604020202020204" pitchFamily="34" charset="0"/>
                <a:buChar char="–"/>
                <a:defRPr sz="1800">
                  <a:solidFill>
                    <a:schemeClr val="tx1"/>
                  </a:solidFill>
                  <a:latin typeface="+mn-lt"/>
                </a:defRPr>
              </a:lvl3pPr>
              <a:lvl4pPr marL="12001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4pPr>
              <a:lvl5pPr marL="1543050" indent="-1714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panose="020B0604020202020204" pitchFamily="34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5pPr>
              <a:lvl6pPr marL="18859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6pPr>
              <a:lvl7pPr marL="22288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7pPr>
              <a:lvl8pPr marL="25717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8pPr>
              <a:lvl9pPr marL="2914650" indent="-17145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Font typeface="Arial" charset="0"/>
                <a:buChar char="●"/>
                <a:defRPr sz="142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en-GB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Key language</a:t>
              </a:r>
              <a:endParaRPr lang="en-GB" kern="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whole</a:t>
              </a: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equal</a:t>
              </a:r>
            </a:p>
            <a:p>
              <a:r>
                <a:rPr lang="en-GB" kern="0" dirty="0"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</a:p>
            <a:p>
              <a:endParaRPr lang="en-GB" kern="0" dirty="0"/>
            </a:p>
            <a:p>
              <a:endParaRPr lang="en-GB" kern="0" dirty="0"/>
            </a:p>
            <a:p>
              <a:endParaRPr lang="en-GB" kern="0" dirty="0"/>
            </a:p>
            <a:p>
              <a:endParaRPr lang="en-US" kern="0" dirty="0"/>
            </a:p>
          </p:txBody>
        </p:sp>
        <p:sp>
          <p:nvSpPr>
            <p:cNvPr id="14" name="Rounded Rectangle 13"/>
            <p:cNvSpPr/>
            <p:nvPr/>
          </p:nvSpPr>
          <p:spPr bwMode="auto">
            <a:xfrm>
              <a:off x="61771" y="1156836"/>
              <a:ext cx="2697470" cy="2257597"/>
            </a:xfrm>
            <a:prstGeom prst="round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1C4C5FE-6ACC-449C-BA39-C28993D0C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AA692A-54AE-40EE-8599-494634A2E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151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94" y="2528040"/>
            <a:ext cx="7717012" cy="18821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49" y="2528925"/>
            <a:ext cx="7748502" cy="18804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256" y="2446414"/>
            <a:ext cx="7874502" cy="204544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7749" y="5169848"/>
            <a:ext cx="8086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whole has been divided into </a:t>
            </a: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equal parts.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4513" y="5168963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438441" y="2265076"/>
            <a:ext cx="2552132" cy="256577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3971" y="5765069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978CAC-8842-477F-AFD7-318C1E930F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2CBFF0-7AD7-4D41-99AD-169770F23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80C5EB-56CA-47AC-B2B0-F6282A5ADA75}"/>
              </a:ext>
            </a:extLst>
          </p:cNvPr>
          <p:cNvSpPr/>
          <p:nvPr/>
        </p:nvSpPr>
        <p:spPr>
          <a:xfrm>
            <a:off x="713494" y="5765069"/>
            <a:ext cx="6775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parts has been shaded.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699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B97BCB-8947-4E4A-B507-8D46CB81A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49" y="2528040"/>
            <a:ext cx="7874502" cy="18821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528925"/>
            <a:ext cx="7907446" cy="18804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8277" y="5128905"/>
            <a:ext cx="8086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whole has been divided into </a:t>
            </a: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equal parts.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08980" y="5128020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2085" y="5633873"/>
            <a:ext cx="9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9999" y="1039594"/>
            <a:ext cx="1568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2400" b="1" kern="0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  <a:endParaRPr lang="en-US" sz="2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29C84F-AEDE-48B0-8FF9-8C5730766C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7E630-8A47-4A7B-B38C-3D1683DE6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5892CA-19D9-4D4D-956B-86949B7E67E4}"/>
              </a:ext>
            </a:extLst>
          </p:cNvPr>
          <p:cNvSpPr/>
          <p:nvPr/>
        </p:nvSpPr>
        <p:spPr>
          <a:xfrm>
            <a:off x="634749" y="5632988"/>
            <a:ext cx="6775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parts has been shaded.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984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1|18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8.4|18|13.8|4.7|6.7|7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|16.3|5.3|9.8|6|8.6|5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|68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7|6|5.9|8.7|1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|6.1|28.4|11.3|10.4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8.9|16.9|3.1|11.8|6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0.2|5.5|6|6.2|4.1|6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8|6.7|14.8|7.9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8|17|10.4|10.8|40.8|18.5|8.5|8.4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7|14.2|15.6|12|7.3|17.9|15.6|8|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5.6|22.4|17.6|9.3|7.8|8.9"/>
</p:tagLst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8cb002c-486d-4edf-95a4-859bad2a33e4"/>
    <ds:schemaRef ds:uri="303f312f-9869-4263-a831-b5f9a7c9b7b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6DF102-7001-48DF-B984-65E17D3E0E1B}"/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400</Words>
  <Application>Microsoft Office PowerPoint</Application>
  <PresentationFormat>On-screen Show (4:3)</PresentationFormat>
  <Paragraphs>113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Myriad Pro</vt:lpstr>
      <vt:lpstr>Open Sans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53</cp:revision>
  <dcterms:created xsi:type="dcterms:W3CDTF">2020-04-15T07:07:39Z</dcterms:created>
  <dcterms:modified xsi:type="dcterms:W3CDTF">2020-08-26T13:27:17Z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