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9" r:id="rId4"/>
  </p:sldMasterIdLst>
  <p:notesMasterIdLst>
    <p:notesMasterId r:id="rId22"/>
  </p:notesMasterIdLst>
  <p:sldIdLst>
    <p:sldId id="318" r:id="rId5"/>
    <p:sldId id="276" r:id="rId6"/>
    <p:sldId id="317" r:id="rId7"/>
    <p:sldId id="278" r:id="rId8"/>
    <p:sldId id="273" r:id="rId9"/>
    <p:sldId id="305" r:id="rId10"/>
    <p:sldId id="304" r:id="rId11"/>
    <p:sldId id="307" r:id="rId12"/>
    <p:sldId id="306" r:id="rId13"/>
    <p:sldId id="308" r:id="rId14"/>
    <p:sldId id="309" r:id="rId15"/>
    <p:sldId id="316" r:id="rId16"/>
    <p:sldId id="310" r:id="rId17"/>
    <p:sldId id="315" r:id="rId18"/>
    <p:sldId id="311" r:id="rId19"/>
    <p:sldId id="314" r:id="rId20"/>
    <p:sldId id="31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EE95DF-5105-43E6-A22E-1649FB9FDD13}" v="7" dt="2020-08-14T14:47:01.9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84787" autoAdjust="0"/>
  </p:normalViewPr>
  <p:slideViewPr>
    <p:cSldViewPr snapToGrid="0">
      <p:cViewPr varScale="1">
        <p:scale>
          <a:sx n="61" d="100"/>
          <a:sy n="61" d="100"/>
        </p:scale>
        <p:origin x="163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1660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>
            <a:extLst>
              <a:ext uri="{FF2B5EF4-FFF2-40B4-BE49-F238E27FC236}">
                <a16:creationId xmlns:a16="http://schemas.microsoft.com/office/drawing/2014/main" id="{2314A085-9F32-4F11-B723-08F0E5A601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C62A93-6999-42D5-BE44-94ACD9B95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1179513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dirty="0"/>
          </a:p>
        </p:txBody>
      </p:sp>
      <p:sp>
        <p:nvSpPr>
          <p:cNvPr id="84996" name="Slide Number Placeholder 3">
            <a:extLst>
              <a:ext uri="{FF2B5EF4-FFF2-40B4-BE49-F238E27FC236}">
                <a16:creationId xmlns:a16="http://schemas.microsoft.com/office/drawing/2014/main" id="{A2A0DD80-A1FC-4E7F-8087-0E9D3887C8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0E62E29-B541-47B3-94BE-992B25CA85A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06554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>
            <a:extLst>
              <a:ext uri="{FF2B5EF4-FFF2-40B4-BE49-F238E27FC236}">
                <a16:creationId xmlns:a16="http://schemas.microsoft.com/office/drawing/2014/main" id="{2314A085-9F32-4F11-B723-08F0E5A601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C62A93-6999-42D5-BE44-94ACD9B95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1179513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dirty="0"/>
          </a:p>
        </p:txBody>
      </p:sp>
      <p:sp>
        <p:nvSpPr>
          <p:cNvPr id="84996" name="Slide Number Placeholder 3">
            <a:extLst>
              <a:ext uri="{FF2B5EF4-FFF2-40B4-BE49-F238E27FC236}">
                <a16:creationId xmlns:a16="http://schemas.microsoft.com/office/drawing/2014/main" id="{A2A0DD80-A1FC-4E7F-8087-0E9D3887C8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0E62E29-B541-47B3-94BE-992B25CA85A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3730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1793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8129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122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234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7048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7C8E8A-85C7-47BD-AFEA-C0DF946DDB8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832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7C8E8A-85C7-47BD-AFEA-C0DF946DDB8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4361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7C8E8A-85C7-47BD-AFEA-C0DF946DDB8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6763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>
            <a:extLst>
              <a:ext uri="{FF2B5EF4-FFF2-40B4-BE49-F238E27FC236}">
                <a16:creationId xmlns:a16="http://schemas.microsoft.com/office/drawing/2014/main" id="{2314A085-9F32-4F11-B723-08F0E5A601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C62A93-6999-42D5-BE44-94ACD9B95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1179513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84996" name="Slide Number Placeholder 3">
            <a:extLst>
              <a:ext uri="{FF2B5EF4-FFF2-40B4-BE49-F238E27FC236}">
                <a16:creationId xmlns:a16="http://schemas.microsoft.com/office/drawing/2014/main" id="{A2A0DD80-A1FC-4E7F-8087-0E9D3887C8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0E62E29-B541-47B3-94BE-992B25CA85A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37074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>
            <a:extLst>
              <a:ext uri="{FF2B5EF4-FFF2-40B4-BE49-F238E27FC236}">
                <a16:creationId xmlns:a16="http://schemas.microsoft.com/office/drawing/2014/main" id="{2314A085-9F32-4F11-B723-08F0E5A601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C62A93-6999-42D5-BE44-94ACD9B95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1179513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dirty="0"/>
          </a:p>
        </p:txBody>
      </p:sp>
      <p:sp>
        <p:nvSpPr>
          <p:cNvPr id="84996" name="Slide Number Placeholder 3">
            <a:extLst>
              <a:ext uri="{FF2B5EF4-FFF2-40B4-BE49-F238E27FC236}">
                <a16:creationId xmlns:a16="http://schemas.microsoft.com/office/drawing/2014/main" id="{A2A0DD80-A1FC-4E7F-8087-0E9D3887C8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0E62E29-B541-47B3-94BE-992B25CA85A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08161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>
            <a:extLst>
              <a:ext uri="{FF2B5EF4-FFF2-40B4-BE49-F238E27FC236}">
                <a16:creationId xmlns:a16="http://schemas.microsoft.com/office/drawing/2014/main" id="{2314A085-9F32-4F11-B723-08F0E5A601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C62A93-6999-42D5-BE44-94ACD9B95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1179513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dirty="0"/>
          </a:p>
        </p:txBody>
      </p:sp>
      <p:sp>
        <p:nvSpPr>
          <p:cNvPr id="84996" name="Slide Number Placeholder 3">
            <a:extLst>
              <a:ext uri="{FF2B5EF4-FFF2-40B4-BE49-F238E27FC236}">
                <a16:creationId xmlns:a16="http://schemas.microsoft.com/office/drawing/2014/main" id="{A2A0DD80-A1FC-4E7F-8087-0E9D3887C8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0E62E29-B541-47B3-94BE-992B25CA85A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10835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>
            <a:extLst>
              <a:ext uri="{FF2B5EF4-FFF2-40B4-BE49-F238E27FC236}">
                <a16:creationId xmlns:a16="http://schemas.microsoft.com/office/drawing/2014/main" id="{2314A085-9F32-4F11-B723-08F0E5A601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C62A93-6999-42D5-BE44-94ACD9B95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1179513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dirty="0"/>
          </a:p>
        </p:txBody>
      </p:sp>
      <p:sp>
        <p:nvSpPr>
          <p:cNvPr id="84996" name="Slide Number Placeholder 3">
            <a:extLst>
              <a:ext uri="{FF2B5EF4-FFF2-40B4-BE49-F238E27FC236}">
                <a16:creationId xmlns:a16="http://schemas.microsoft.com/office/drawing/2014/main" id="{A2A0DD80-A1FC-4E7F-8087-0E9D3887C8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0E62E29-B541-47B3-94BE-992B25CA85A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462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3882433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814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334907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5875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3" r:id="rId2"/>
    <p:sldLayoutId id="214748367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2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47FE391-3BDC-4A77-B760-DC92ECFA3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829908" cy="3121056"/>
          </a:xfrm>
        </p:spPr>
        <p:txBody>
          <a:bodyPr/>
          <a:lstStyle/>
          <a:p>
            <a:r>
              <a:rPr lang="en-GB" dirty="0"/>
              <a:t>KS1 Multiplication 2</a:t>
            </a:r>
          </a:p>
          <a:p>
            <a:r>
              <a:rPr lang="en-GB" dirty="0"/>
              <a:t>Lesson 10</a:t>
            </a:r>
          </a:p>
        </p:txBody>
      </p:sp>
    </p:spTree>
    <p:extLst>
      <p:ext uri="{BB962C8B-B14F-4D97-AF65-F5344CB8AC3E}">
        <p14:creationId xmlns:p14="http://schemas.microsoft.com/office/powerpoint/2010/main" val="1017855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Placeholder 1">
            <a:extLst>
              <a:ext uri="{FF2B5EF4-FFF2-40B4-BE49-F238E27FC236}">
                <a16:creationId xmlns:a16="http://schemas.microsoft.com/office/drawing/2014/main" id="{EED157D1-7C11-4D10-86B2-B2B6B4B65F0F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None/>
              <a:tabLst/>
            </a:pPr>
            <a:endParaRPr lang="en-US" kern="1200" dirty="0">
              <a:solidFill>
                <a:srgbClr val="3875A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FD364DD-A443-4456-B43D-A9C8986E69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029" y="717463"/>
            <a:ext cx="88574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Matching practice:</a:t>
            </a:r>
            <a:r>
              <a:rPr kumimoji="0" lang="en-GB" altLang="en-US" sz="2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What do you notice? What</a:t>
            </a:r>
            <a:r>
              <a:rPr kumimoji="0" lang="en-GB" altLang="en-US" sz="2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is missing?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24808DA-4617-48D8-94B0-626F4EDC8B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8465" y="4277554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base">
              <a:spcAft>
                <a:spcPct val="0"/>
              </a:spcAft>
              <a:buNone/>
              <a:defRPr/>
            </a:pP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4 × 3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13495F1-1887-40B4-99D6-B8766E21B8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795" y="3309979"/>
            <a:ext cx="33473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base">
              <a:spcAft>
                <a:spcPct val="0"/>
              </a:spcAft>
              <a:buNone/>
              <a:defRPr/>
            </a:pP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+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 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+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        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    3 × 3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5869E92-40FA-48D9-8423-C9ECD96A0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795" y="2371769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+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602B94D-B164-4DFC-82C2-EAA443538A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795" y="1529393"/>
            <a:ext cx="3358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base">
              <a:spcAft>
                <a:spcPct val="0"/>
              </a:spcAft>
              <a:buNone/>
              <a:defRPr/>
            </a:pP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                          1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×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3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AC5F473-85CA-446C-BE43-DB11555016E5}"/>
              </a:ext>
            </a:extLst>
          </p:cNvPr>
          <p:cNvCxnSpPr/>
          <p:nvPr/>
        </p:nvCxnSpPr>
        <p:spPr bwMode="auto">
          <a:xfrm>
            <a:off x="6728346" y="4454126"/>
            <a:ext cx="1460311" cy="0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3F8C82A2-7B99-4461-8733-FB2E3D81C8D9}"/>
              </a:ext>
            </a:extLst>
          </p:cNvPr>
          <p:cNvSpPr/>
          <p:nvPr/>
        </p:nvSpPr>
        <p:spPr>
          <a:xfrm>
            <a:off x="3301980" y="2357038"/>
            <a:ext cx="8980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2 × 3</a:t>
            </a:r>
            <a:endParaRPr lang="en-GB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D2D6BD1-87ED-4706-950E-AB4C0395BF31}"/>
              </a:ext>
            </a:extLst>
          </p:cNvPr>
          <p:cNvSpPr/>
          <p:nvPr/>
        </p:nvSpPr>
        <p:spPr>
          <a:xfrm>
            <a:off x="819000" y="4308211"/>
            <a:ext cx="20762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 + 3 + 3 + 3 </a:t>
            </a:r>
            <a:endParaRPr lang="en-GB" sz="24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77DE31F-36BB-4F3A-9948-C3BD331C3799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2" r="37522"/>
          <a:stretch/>
        </p:blipFill>
        <p:spPr bwMode="auto">
          <a:xfrm>
            <a:off x="5254346" y="2077257"/>
            <a:ext cx="380329" cy="10113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A040E5C-A1ED-4630-8103-0557A32AFAF8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2" r="37522"/>
          <a:stretch/>
        </p:blipFill>
        <p:spPr bwMode="auto">
          <a:xfrm>
            <a:off x="4884341" y="2087980"/>
            <a:ext cx="370327" cy="10113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2CF41CF-75CF-4540-A171-9DA7222153B7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2" r="37522"/>
          <a:stretch/>
        </p:blipFill>
        <p:spPr bwMode="auto">
          <a:xfrm>
            <a:off x="5189789" y="3985606"/>
            <a:ext cx="370327" cy="9931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CA90A29-114A-424A-8693-86293CCBC57E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2" r="37522"/>
          <a:stretch/>
        </p:blipFill>
        <p:spPr bwMode="auto">
          <a:xfrm>
            <a:off x="5917241" y="3987525"/>
            <a:ext cx="456566" cy="10305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7BDF286-F3DB-40A4-A222-058ACC5B09BE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2" r="37522"/>
          <a:stretch/>
        </p:blipFill>
        <p:spPr bwMode="auto">
          <a:xfrm>
            <a:off x="5604054" y="3993065"/>
            <a:ext cx="456566" cy="10183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8B18647-A1BC-44E3-A8BA-500660ABEF87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2" r="37522"/>
          <a:stretch/>
        </p:blipFill>
        <p:spPr bwMode="auto">
          <a:xfrm>
            <a:off x="4761807" y="4011889"/>
            <a:ext cx="405786" cy="9668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45E39EF-BBD2-4BF3-95AF-8F9E700C42B0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2" r="37522"/>
          <a:stretch/>
        </p:blipFill>
        <p:spPr bwMode="auto">
          <a:xfrm>
            <a:off x="4812281" y="3089699"/>
            <a:ext cx="370327" cy="95492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874E23E-9954-4AFC-A4BB-AB8F7E18ADCF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2" r="37522"/>
          <a:stretch/>
        </p:blipFill>
        <p:spPr bwMode="auto">
          <a:xfrm>
            <a:off x="5224895" y="3076803"/>
            <a:ext cx="456566" cy="10113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3084296-4CAE-4366-866A-4D27E8F6331B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2" r="37522"/>
          <a:stretch/>
        </p:blipFill>
        <p:spPr bwMode="auto">
          <a:xfrm>
            <a:off x="5680291" y="3087793"/>
            <a:ext cx="380329" cy="949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8AC9C0D6-94BC-4FBC-8D2B-9C4D8C3D6963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2" r="37522"/>
          <a:stretch/>
        </p:blipFill>
        <p:spPr bwMode="auto">
          <a:xfrm>
            <a:off x="5032482" y="1150302"/>
            <a:ext cx="434998" cy="949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434DD5F-3039-49A2-9379-2710675A6025}"/>
              </a:ext>
            </a:extLst>
          </p:cNvPr>
          <p:cNvSpPr/>
          <p:nvPr/>
        </p:nvSpPr>
        <p:spPr>
          <a:xfrm>
            <a:off x="651353" y="1186837"/>
            <a:ext cx="5722451" cy="376672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888BB11-C8B4-43AC-9856-6C79130F45C7}"/>
              </a:ext>
            </a:extLst>
          </p:cNvPr>
          <p:cNvCxnSpPr>
            <a:cxnSpLocks/>
          </p:cNvCxnSpPr>
          <p:nvPr/>
        </p:nvCxnSpPr>
        <p:spPr>
          <a:xfrm>
            <a:off x="651353" y="2136077"/>
            <a:ext cx="572245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F20BF4-482B-41D5-BDFF-49EAE6E98AC1}"/>
              </a:ext>
            </a:extLst>
          </p:cNvPr>
          <p:cNvCxnSpPr>
            <a:cxnSpLocks/>
            <a:endCxn id="14" idx="3"/>
          </p:cNvCxnSpPr>
          <p:nvPr/>
        </p:nvCxnSpPr>
        <p:spPr>
          <a:xfrm>
            <a:off x="651353" y="3043825"/>
            <a:ext cx="5722451" cy="26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2B14DB9-7799-4912-97BF-B3352005E864}"/>
              </a:ext>
            </a:extLst>
          </p:cNvPr>
          <p:cNvCxnSpPr>
            <a:cxnSpLocks/>
          </p:cNvCxnSpPr>
          <p:nvPr/>
        </p:nvCxnSpPr>
        <p:spPr>
          <a:xfrm flipV="1">
            <a:off x="651353" y="4024353"/>
            <a:ext cx="5722451" cy="166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15B4023-9C87-4FBC-9B2D-A6932A4DB616}"/>
              </a:ext>
            </a:extLst>
          </p:cNvPr>
          <p:cNvCxnSpPr>
            <a:cxnSpLocks/>
          </p:cNvCxnSpPr>
          <p:nvPr/>
        </p:nvCxnSpPr>
        <p:spPr>
          <a:xfrm>
            <a:off x="2843408" y="1237380"/>
            <a:ext cx="0" cy="37545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D142687-2EB4-4B93-9F16-683610BA0C23}"/>
              </a:ext>
            </a:extLst>
          </p:cNvPr>
          <p:cNvCxnSpPr>
            <a:cxnSpLocks/>
          </p:cNvCxnSpPr>
          <p:nvPr/>
        </p:nvCxnSpPr>
        <p:spPr>
          <a:xfrm>
            <a:off x="4572000" y="1150302"/>
            <a:ext cx="0" cy="38677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760C99D9-DD7D-4794-A913-24D67A58E3D3}"/>
              </a:ext>
            </a:extLst>
          </p:cNvPr>
          <p:cNvSpPr/>
          <p:nvPr/>
        </p:nvSpPr>
        <p:spPr>
          <a:xfrm>
            <a:off x="73438" y="6386507"/>
            <a:ext cx="57970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 All Rights Reserved</a:t>
            </a:r>
            <a:r>
              <a:rPr lang="en-GB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609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Placeholder 1">
            <a:extLst>
              <a:ext uri="{FF2B5EF4-FFF2-40B4-BE49-F238E27FC236}">
                <a16:creationId xmlns:a16="http://schemas.microsoft.com/office/drawing/2014/main" id="{EED157D1-7C11-4D10-86B2-B2B6B4B65F0F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None/>
              <a:tabLst/>
            </a:pPr>
            <a:endParaRPr lang="en-US" kern="1200" dirty="0">
              <a:solidFill>
                <a:srgbClr val="3875A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FD364DD-A443-4456-B43D-A9C8986E69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030" y="717463"/>
            <a:ext cx="8469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Matching practice:</a:t>
            </a:r>
            <a:r>
              <a:rPr kumimoji="0" lang="en-GB" altLang="en-US" sz="2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What do you notice? What</a:t>
            </a:r>
            <a:r>
              <a:rPr kumimoji="0" lang="en-GB" altLang="en-US" sz="2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is different?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24808DA-4617-48D8-94B0-626F4EDC8B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5358" y="4334790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base">
              <a:spcAft>
                <a:spcPct val="0"/>
              </a:spcAft>
              <a:buNone/>
              <a:defRPr/>
            </a:pP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2 × 4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13495F1-1887-40B4-99D6-B8766E21B8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745" y="4940575"/>
            <a:ext cx="13596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5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+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5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+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5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5869E92-40FA-48D9-8423-C9ECD96A0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5224" y="6303546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4 + 4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602B94D-B164-4DFC-82C2-EAA443538A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8237" y="3431000"/>
            <a:ext cx="436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3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AC5F473-85CA-446C-BE43-DB11555016E5}"/>
              </a:ext>
            </a:extLst>
          </p:cNvPr>
          <p:cNvCxnSpPr/>
          <p:nvPr/>
        </p:nvCxnSpPr>
        <p:spPr bwMode="auto">
          <a:xfrm>
            <a:off x="6728346" y="4454126"/>
            <a:ext cx="1460311" cy="0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3F8C82A2-7B99-4461-8733-FB2E3D81C8D9}"/>
              </a:ext>
            </a:extLst>
          </p:cNvPr>
          <p:cNvSpPr/>
          <p:nvPr/>
        </p:nvSpPr>
        <p:spPr>
          <a:xfrm>
            <a:off x="4740790" y="1540319"/>
            <a:ext cx="8980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1 × 3</a:t>
            </a:r>
            <a:endParaRPr lang="en-GB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D2D6BD1-87ED-4706-950E-AB4C0395BF31}"/>
              </a:ext>
            </a:extLst>
          </p:cNvPr>
          <p:cNvSpPr/>
          <p:nvPr/>
        </p:nvSpPr>
        <p:spPr>
          <a:xfrm>
            <a:off x="1193109" y="1857958"/>
            <a:ext cx="19912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2 + 2 + 2 + 2</a:t>
            </a:r>
            <a:endParaRPr lang="en-GB" sz="2400" dirty="0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EBE1443B-5488-4952-9ACD-3C5B0BA0D69E}"/>
              </a:ext>
            </a:extLst>
          </p:cNvPr>
          <p:cNvCxnSpPr>
            <a:cxnSpLocks/>
          </p:cNvCxnSpPr>
          <p:nvPr/>
        </p:nvCxnSpPr>
        <p:spPr bwMode="auto">
          <a:xfrm flipV="1">
            <a:off x="3097189" y="4796455"/>
            <a:ext cx="1574248" cy="10846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62AAFCA4-4633-4E69-B34D-C6CA80B23FC1}"/>
              </a:ext>
            </a:extLst>
          </p:cNvPr>
          <p:cNvCxnSpPr>
            <a:cxnSpLocks/>
          </p:cNvCxnSpPr>
          <p:nvPr/>
        </p:nvCxnSpPr>
        <p:spPr bwMode="auto">
          <a:xfrm flipV="1">
            <a:off x="2866059" y="2029633"/>
            <a:ext cx="1874731" cy="13291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AA6E5AE5-457B-4A04-AE37-BC8333624A8E}"/>
              </a:ext>
            </a:extLst>
          </p:cNvPr>
          <p:cNvCxnSpPr>
            <a:cxnSpLocks/>
          </p:cNvCxnSpPr>
          <p:nvPr/>
        </p:nvCxnSpPr>
        <p:spPr bwMode="auto">
          <a:xfrm>
            <a:off x="3431889" y="2110560"/>
            <a:ext cx="1135756" cy="7865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563C60DE-F5E3-462D-B5FA-D3632D116F5F}"/>
              </a:ext>
            </a:extLst>
          </p:cNvPr>
          <p:cNvSpPr/>
          <p:nvPr/>
        </p:nvSpPr>
        <p:spPr>
          <a:xfrm>
            <a:off x="4820265" y="5743377"/>
            <a:ext cx="8980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 × 5</a:t>
            </a:r>
            <a:endParaRPr lang="en-GB" sz="2400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41CDD77-8334-45BC-8FF4-FD96F85772B7}"/>
              </a:ext>
            </a:extLst>
          </p:cNvPr>
          <p:cNvSpPr/>
          <p:nvPr/>
        </p:nvSpPr>
        <p:spPr>
          <a:xfrm>
            <a:off x="4740790" y="2897102"/>
            <a:ext cx="8980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4 × 2</a:t>
            </a:r>
            <a:endParaRPr lang="en-GB" sz="2400" dirty="0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5D1414F2-55D3-4C94-A8DE-F7D54562612D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6" t="7533" r="29051" b="1"/>
          <a:stretch/>
        </p:blipFill>
        <p:spPr bwMode="auto">
          <a:xfrm>
            <a:off x="2124579" y="5560264"/>
            <a:ext cx="769086" cy="8309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9251262C-42F2-4F92-AE9C-A35EB8A8BE25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6" t="7533" r="29051" b="1"/>
          <a:stretch/>
        </p:blipFill>
        <p:spPr bwMode="auto">
          <a:xfrm>
            <a:off x="1275139" y="5588716"/>
            <a:ext cx="769086" cy="8309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6455A5A3-B9D6-49CF-A023-1D0BE8E35E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36" y="4059334"/>
            <a:ext cx="2855796" cy="90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E5A580D2-DC59-4FF9-8DFF-8DA7A7D96B08}"/>
              </a:ext>
            </a:extLst>
          </p:cNvPr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2" r="37522"/>
          <a:stretch/>
        </p:blipFill>
        <p:spPr bwMode="auto">
          <a:xfrm>
            <a:off x="1954246" y="2472315"/>
            <a:ext cx="380329" cy="10113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2" name="Picture 4">
            <a:extLst>
              <a:ext uri="{FF2B5EF4-FFF2-40B4-BE49-F238E27FC236}">
                <a16:creationId xmlns:a16="http://schemas.microsoft.com/office/drawing/2014/main" id="{0EF5F38F-7186-4E25-A6F5-84145BDFF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152" y="1245866"/>
            <a:ext cx="2224093" cy="547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4D38D627-8F22-4EC5-9AAE-FDDE5705066B}"/>
              </a:ext>
            </a:extLst>
          </p:cNvPr>
          <p:cNvCxnSpPr>
            <a:cxnSpLocks/>
          </p:cNvCxnSpPr>
          <p:nvPr/>
        </p:nvCxnSpPr>
        <p:spPr bwMode="auto">
          <a:xfrm>
            <a:off x="3273245" y="5020983"/>
            <a:ext cx="1398192" cy="8210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779F5D6E-53A0-42E8-A16D-A583BC9E3E34}"/>
              </a:ext>
            </a:extLst>
          </p:cNvPr>
          <p:cNvSpPr/>
          <p:nvPr/>
        </p:nvSpPr>
        <p:spPr>
          <a:xfrm>
            <a:off x="537030" y="1179128"/>
            <a:ext cx="3235546" cy="558608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DA9C2B-5966-451F-B3F5-AE7AFC55FFC0}"/>
              </a:ext>
            </a:extLst>
          </p:cNvPr>
          <p:cNvCxnSpPr>
            <a:cxnSpLocks/>
          </p:cNvCxnSpPr>
          <p:nvPr/>
        </p:nvCxnSpPr>
        <p:spPr>
          <a:xfrm>
            <a:off x="570961" y="2472315"/>
            <a:ext cx="58993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BD3E0FA-ACC7-4771-A2EA-F863E1691D4A}"/>
              </a:ext>
            </a:extLst>
          </p:cNvPr>
          <p:cNvCxnSpPr>
            <a:cxnSpLocks/>
          </p:cNvCxnSpPr>
          <p:nvPr/>
        </p:nvCxnSpPr>
        <p:spPr>
          <a:xfrm>
            <a:off x="537030" y="3829197"/>
            <a:ext cx="593327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A70CE16-8002-442D-B7F1-763B6EE5082B}"/>
              </a:ext>
            </a:extLst>
          </p:cNvPr>
          <p:cNvCxnSpPr>
            <a:cxnSpLocks/>
          </p:cNvCxnSpPr>
          <p:nvPr/>
        </p:nvCxnSpPr>
        <p:spPr>
          <a:xfrm>
            <a:off x="537030" y="5402240"/>
            <a:ext cx="59332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9613E781-BB8B-4161-8FC6-1003534AAA81}"/>
              </a:ext>
            </a:extLst>
          </p:cNvPr>
          <p:cNvSpPr/>
          <p:nvPr/>
        </p:nvSpPr>
        <p:spPr>
          <a:xfrm>
            <a:off x="3806507" y="1179128"/>
            <a:ext cx="2663801" cy="55860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25185D-6CAF-46E5-8D0F-7850C1D51483}"/>
              </a:ext>
            </a:extLst>
          </p:cNvPr>
          <p:cNvSpPr/>
          <p:nvPr/>
        </p:nvSpPr>
        <p:spPr>
          <a:xfrm>
            <a:off x="6728347" y="6349712"/>
            <a:ext cx="24156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i="1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</a:t>
            </a:r>
          </a:p>
          <a:p>
            <a:r>
              <a:rPr lang="en-GB" sz="1200" i="1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lang="en-GB" sz="1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99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Placeholder 1">
            <a:extLst>
              <a:ext uri="{FF2B5EF4-FFF2-40B4-BE49-F238E27FC236}">
                <a16:creationId xmlns:a16="http://schemas.microsoft.com/office/drawing/2014/main" id="{EED157D1-7C11-4D10-86B2-B2B6B4B65F0F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None/>
              <a:tabLst/>
            </a:pPr>
            <a:endParaRPr lang="en-US" kern="1200" dirty="0">
              <a:solidFill>
                <a:srgbClr val="3875A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FD364DD-A443-4456-B43D-A9C8986E69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030" y="717463"/>
            <a:ext cx="8469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Matching practice:</a:t>
            </a:r>
            <a:r>
              <a:rPr kumimoji="0" lang="en-GB" altLang="en-US" sz="2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What do you notice? What</a:t>
            </a:r>
            <a:r>
              <a:rPr kumimoji="0" lang="en-GB" altLang="en-US" sz="2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is different?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24808DA-4617-48D8-94B0-626F4EDC8B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2094" y="6248434"/>
            <a:ext cx="11929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base">
              <a:spcAft>
                <a:spcPct val="0"/>
              </a:spcAft>
              <a:buNone/>
              <a:defRPr/>
            </a:pP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= 2 × 4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13495F1-1887-40B4-99D6-B8766E21B8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745" y="4940575"/>
            <a:ext cx="13596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5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+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5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+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5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5869E92-40FA-48D9-8423-C9ECD96A0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5224" y="6303546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4 + 4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602B94D-B164-4DFC-82C2-EAA443538A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8237" y="3431000"/>
            <a:ext cx="436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3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AC5F473-85CA-446C-BE43-DB11555016E5}"/>
              </a:ext>
            </a:extLst>
          </p:cNvPr>
          <p:cNvCxnSpPr/>
          <p:nvPr/>
        </p:nvCxnSpPr>
        <p:spPr bwMode="auto">
          <a:xfrm>
            <a:off x="6728346" y="4454126"/>
            <a:ext cx="1460311" cy="0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3F8C82A2-7B99-4461-8733-FB2E3D81C8D9}"/>
              </a:ext>
            </a:extLst>
          </p:cNvPr>
          <p:cNvSpPr/>
          <p:nvPr/>
        </p:nvSpPr>
        <p:spPr>
          <a:xfrm>
            <a:off x="4136890" y="3344261"/>
            <a:ext cx="13540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= 1 × 3</a:t>
            </a:r>
            <a:endParaRPr lang="en-GB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D2D6BD1-87ED-4706-950E-AB4C0395BF31}"/>
              </a:ext>
            </a:extLst>
          </p:cNvPr>
          <p:cNvSpPr/>
          <p:nvPr/>
        </p:nvSpPr>
        <p:spPr>
          <a:xfrm>
            <a:off x="1193109" y="1857958"/>
            <a:ext cx="19912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2 + 2 + 2 + 2</a:t>
            </a:r>
            <a:endParaRPr lang="en-GB" sz="24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63C60DE-F5E3-462D-B5FA-D3632D116F5F}"/>
              </a:ext>
            </a:extLst>
          </p:cNvPr>
          <p:cNvSpPr/>
          <p:nvPr/>
        </p:nvSpPr>
        <p:spPr>
          <a:xfrm>
            <a:off x="4115950" y="4940574"/>
            <a:ext cx="1330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= 3 × 5</a:t>
            </a:r>
            <a:endParaRPr lang="en-GB" sz="2400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41CDD77-8334-45BC-8FF4-FD96F85772B7}"/>
              </a:ext>
            </a:extLst>
          </p:cNvPr>
          <p:cNvSpPr/>
          <p:nvPr/>
        </p:nvSpPr>
        <p:spPr>
          <a:xfrm>
            <a:off x="4068313" y="1836128"/>
            <a:ext cx="11853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= 4 × 2</a:t>
            </a:r>
            <a:endParaRPr lang="en-GB" sz="2400" dirty="0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5D1414F2-55D3-4C94-A8DE-F7D54562612D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6" t="7533" r="29051" b="1"/>
          <a:stretch/>
        </p:blipFill>
        <p:spPr bwMode="auto">
          <a:xfrm>
            <a:off x="2124579" y="5560264"/>
            <a:ext cx="769086" cy="8309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9251262C-42F2-4F92-AE9C-A35EB8A8BE25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6" t="7533" r="29051" b="1"/>
          <a:stretch/>
        </p:blipFill>
        <p:spPr bwMode="auto">
          <a:xfrm>
            <a:off x="1275139" y="5588716"/>
            <a:ext cx="769086" cy="8309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6455A5A3-B9D6-49CF-A023-1D0BE8E35E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36" y="4059334"/>
            <a:ext cx="2855796" cy="90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E5A580D2-DC59-4FF9-8DFF-8DA7A7D96B08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2" r="37522"/>
          <a:stretch/>
        </p:blipFill>
        <p:spPr bwMode="auto">
          <a:xfrm>
            <a:off x="1954246" y="2472315"/>
            <a:ext cx="380329" cy="10113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2" name="Picture 4">
            <a:extLst>
              <a:ext uri="{FF2B5EF4-FFF2-40B4-BE49-F238E27FC236}">
                <a16:creationId xmlns:a16="http://schemas.microsoft.com/office/drawing/2014/main" id="{0EF5F38F-7186-4E25-A6F5-84145BDFF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152" y="1245866"/>
            <a:ext cx="2224093" cy="547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9F5D6E-53A0-42E8-A16D-A583BC9E3E34}"/>
              </a:ext>
            </a:extLst>
          </p:cNvPr>
          <p:cNvSpPr/>
          <p:nvPr/>
        </p:nvSpPr>
        <p:spPr>
          <a:xfrm>
            <a:off x="537030" y="1179128"/>
            <a:ext cx="3235546" cy="558608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DA9C2B-5966-451F-B3F5-AE7AFC55FFC0}"/>
              </a:ext>
            </a:extLst>
          </p:cNvPr>
          <p:cNvCxnSpPr>
            <a:cxnSpLocks/>
          </p:cNvCxnSpPr>
          <p:nvPr/>
        </p:nvCxnSpPr>
        <p:spPr>
          <a:xfrm>
            <a:off x="570961" y="2472315"/>
            <a:ext cx="58993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BD3E0FA-ACC7-4771-A2EA-F863E1691D4A}"/>
              </a:ext>
            </a:extLst>
          </p:cNvPr>
          <p:cNvCxnSpPr>
            <a:cxnSpLocks/>
          </p:cNvCxnSpPr>
          <p:nvPr/>
        </p:nvCxnSpPr>
        <p:spPr>
          <a:xfrm>
            <a:off x="537030" y="3829197"/>
            <a:ext cx="593327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A70CE16-8002-442D-B7F1-763B6EE5082B}"/>
              </a:ext>
            </a:extLst>
          </p:cNvPr>
          <p:cNvCxnSpPr>
            <a:cxnSpLocks/>
          </p:cNvCxnSpPr>
          <p:nvPr/>
        </p:nvCxnSpPr>
        <p:spPr>
          <a:xfrm>
            <a:off x="537030" y="5402240"/>
            <a:ext cx="59332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9613E781-BB8B-4161-8FC6-1003534AAA81}"/>
              </a:ext>
            </a:extLst>
          </p:cNvPr>
          <p:cNvSpPr/>
          <p:nvPr/>
        </p:nvSpPr>
        <p:spPr>
          <a:xfrm>
            <a:off x="3806507" y="1179128"/>
            <a:ext cx="2663801" cy="55860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D69B7B-C730-41C1-B2BC-9E6BAD927D42}"/>
              </a:ext>
            </a:extLst>
          </p:cNvPr>
          <p:cNvSpPr/>
          <p:nvPr/>
        </p:nvSpPr>
        <p:spPr>
          <a:xfrm>
            <a:off x="6728347" y="6349712"/>
            <a:ext cx="24156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i="1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</a:t>
            </a:r>
          </a:p>
          <a:p>
            <a:r>
              <a:rPr lang="en-GB" sz="1200" i="1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40187427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EBBFD9-D80B-452A-BD11-2BA584683050}"/>
              </a:ext>
            </a:extLst>
          </p:cNvPr>
          <p:cNvSpPr/>
          <p:nvPr/>
        </p:nvSpPr>
        <p:spPr>
          <a:xfrm>
            <a:off x="438169" y="1019749"/>
            <a:ext cx="19623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b="1" dirty="0">
                <a:solidFill>
                  <a:srgbClr val="0070C0"/>
                </a:solidFill>
                <a:latin typeface="Myriad Pro" panose="020B0503030403020204"/>
              </a:rPr>
              <a:t>Practice activity:</a:t>
            </a:r>
            <a:endParaRPr lang="en-US" sz="1050" b="1" dirty="0">
              <a:solidFill>
                <a:srgbClr val="000000"/>
              </a:solidFill>
              <a:latin typeface="Myriad Pro" panose="020B0503030403020204"/>
            </a:endParaRPr>
          </a:p>
        </p:txBody>
      </p:sp>
      <p:pic>
        <p:nvPicPr>
          <p:cNvPr id="1026" name="Picture 2" descr="Image preview">
            <a:extLst>
              <a:ext uri="{FF2B5EF4-FFF2-40B4-BE49-F238E27FC236}">
                <a16:creationId xmlns:a16="http://schemas.microsoft.com/office/drawing/2014/main" id="{36AEDE66-6B59-4417-AE03-14F793F62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2138">
            <a:off x="602815" y="903610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preview">
            <a:extLst>
              <a:ext uri="{FF2B5EF4-FFF2-40B4-BE49-F238E27FC236}">
                <a16:creationId xmlns:a16="http://schemas.microsoft.com/office/drawing/2014/main" id="{FDEA46CC-3B35-49DA-8AE3-CBB0FA3182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92960">
            <a:off x="4177180" y="1135348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preview">
            <a:extLst>
              <a:ext uri="{FF2B5EF4-FFF2-40B4-BE49-F238E27FC236}">
                <a16:creationId xmlns:a16="http://schemas.microsoft.com/office/drawing/2014/main" id="{2CD4F11B-BA25-4323-BE0A-924F3A2F19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16854">
            <a:off x="2862157" y="3987394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preview">
            <a:extLst>
              <a:ext uri="{FF2B5EF4-FFF2-40B4-BE49-F238E27FC236}">
                <a16:creationId xmlns:a16="http://schemas.microsoft.com/office/drawing/2014/main" id="{D9C5ADD5-04B6-43E2-B7AB-4A2CC67A58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878" b="33589"/>
          <a:stretch/>
        </p:blipFill>
        <p:spPr bwMode="auto">
          <a:xfrm rot="5095744">
            <a:off x="466517" y="4127718"/>
            <a:ext cx="2558512" cy="235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211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1028" name="Picture 4" descr="Image preview">
            <a:extLst>
              <a:ext uri="{FF2B5EF4-FFF2-40B4-BE49-F238E27FC236}">
                <a16:creationId xmlns:a16="http://schemas.microsoft.com/office/drawing/2014/main" id="{7A9254BB-4BE4-49CB-925E-A2981E0BD8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69" y="1778830"/>
            <a:ext cx="4452360" cy="3339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3EB1966-6662-4B93-9B6D-51F40DBC548A}"/>
              </a:ext>
            </a:extLst>
          </p:cNvPr>
          <p:cNvSpPr/>
          <p:nvPr/>
        </p:nvSpPr>
        <p:spPr>
          <a:xfrm>
            <a:off x="3304916" y="660772"/>
            <a:ext cx="2534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28938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EBBFD9-D80B-452A-BD11-2BA584683050}"/>
              </a:ext>
            </a:extLst>
          </p:cNvPr>
          <p:cNvSpPr/>
          <p:nvPr/>
        </p:nvSpPr>
        <p:spPr>
          <a:xfrm>
            <a:off x="438169" y="1019749"/>
            <a:ext cx="5024132" cy="3608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endParaRPr lang="en-US" b="1" dirty="0">
              <a:solidFill>
                <a:srgbClr val="0070C0"/>
              </a:solidFill>
              <a:latin typeface="Myriad Pro" panose="020B0503030403020204"/>
            </a:endParaRPr>
          </a:p>
          <a:p>
            <a:pPr lvl="0">
              <a:defRPr/>
            </a:pPr>
            <a:endParaRPr lang="en-US" sz="1050" b="1" dirty="0">
              <a:solidFill>
                <a:srgbClr val="0070C0"/>
              </a:solidFill>
              <a:latin typeface="Myriad Pro" panose="020B0503030403020204"/>
            </a:endParaRPr>
          </a:p>
          <a:p>
            <a:pPr lvl="0">
              <a:defRPr/>
            </a:pPr>
            <a:r>
              <a:rPr lang="en-US" sz="4000" b="1" dirty="0">
                <a:latin typeface="Myriad Pro" panose="020B0503030403020204"/>
              </a:rPr>
              <a:t>Convince me!</a:t>
            </a:r>
          </a:p>
          <a:p>
            <a:pPr lvl="0">
              <a:defRPr/>
            </a:pPr>
            <a:r>
              <a:rPr lang="en-US" sz="4000" b="1" dirty="0">
                <a:latin typeface="Myriad Pro" panose="020B0503030403020204"/>
              </a:rPr>
              <a:t>Have I got 3 sixes?</a:t>
            </a:r>
          </a:p>
          <a:p>
            <a:pPr lvl="0">
              <a:defRPr/>
            </a:pPr>
            <a:endParaRPr lang="en-US" sz="4000" b="1" dirty="0">
              <a:solidFill>
                <a:srgbClr val="0070C0"/>
              </a:solidFill>
              <a:latin typeface="Myriad Pro" panose="020B0503030403020204"/>
            </a:endParaRPr>
          </a:p>
          <a:p>
            <a:pPr lvl="0">
              <a:defRPr/>
            </a:pPr>
            <a:endParaRPr lang="en-US" sz="4000" b="1" dirty="0">
              <a:solidFill>
                <a:srgbClr val="0070C0"/>
              </a:solidFill>
              <a:latin typeface="Myriad Pro" panose="020B0503030403020204"/>
            </a:endParaRPr>
          </a:p>
          <a:p>
            <a:pPr lvl="0">
              <a:defRPr/>
            </a:pPr>
            <a:r>
              <a:rPr lang="en-US" sz="4000" b="1" dirty="0">
                <a:solidFill>
                  <a:srgbClr val="0070C0"/>
                </a:solidFill>
                <a:latin typeface="Myriad Pro" panose="020B0503030403020204"/>
              </a:rPr>
              <a:t>             6 + 6 + 6 </a:t>
            </a:r>
            <a:r>
              <a:rPr lang="en-US" sz="4000" b="1" dirty="0">
                <a:latin typeface="Myriad Pro" panose="020B0503030403020204"/>
              </a:rPr>
              <a:t>=</a:t>
            </a:r>
            <a:r>
              <a:rPr lang="en-US" sz="4000" b="1" dirty="0">
                <a:solidFill>
                  <a:srgbClr val="0070C0"/>
                </a:solidFill>
                <a:latin typeface="Myriad Pro" panose="020B0503030403020204"/>
              </a:rPr>
              <a:t> 3 × 6</a:t>
            </a:r>
            <a:endParaRPr lang="en-US" sz="4000" b="1" dirty="0">
              <a:solidFill>
                <a:srgbClr val="000000"/>
              </a:solidFill>
              <a:latin typeface="Myriad Pro" panose="020B0503030403020204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8574A45-54D6-42E3-8060-40A7F074E04F}"/>
              </a:ext>
            </a:extLst>
          </p:cNvPr>
          <p:cNvSpPr/>
          <p:nvPr/>
        </p:nvSpPr>
        <p:spPr>
          <a:xfrm>
            <a:off x="3304916" y="660772"/>
            <a:ext cx="2534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3141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EBBFD9-D80B-452A-BD11-2BA584683050}"/>
              </a:ext>
            </a:extLst>
          </p:cNvPr>
          <p:cNvSpPr/>
          <p:nvPr/>
        </p:nvSpPr>
        <p:spPr>
          <a:xfrm>
            <a:off x="311074" y="803259"/>
            <a:ext cx="8694382" cy="3978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en-US" b="1" dirty="0">
              <a:solidFill>
                <a:srgbClr val="0070C0"/>
              </a:solidFill>
              <a:latin typeface="Myriad Pro" panose="020B0503030403020204"/>
            </a:endParaRPr>
          </a:p>
          <a:p>
            <a:pPr lvl="0">
              <a:defRPr/>
            </a:pPr>
            <a:endParaRPr lang="en-US" sz="1050" b="1" dirty="0">
              <a:solidFill>
                <a:srgbClr val="0070C0"/>
              </a:solidFill>
              <a:latin typeface="Myriad Pro" panose="020B0503030403020204"/>
            </a:endParaRPr>
          </a:p>
          <a:p>
            <a:pPr lvl="0" algn="ctr">
              <a:defRPr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  <a:p>
            <a:pPr lvl="0">
              <a:defRPr/>
            </a:pPr>
            <a:endParaRPr lang="en-US" sz="4000" b="1" dirty="0">
              <a:solidFill>
                <a:srgbClr val="0070C0"/>
              </a:solidFill>
              <a:latin typeface="Myriad Pro" panose="020B0503030403020204"/>
            </a:endParaRPr>
          </a:p>
          <a:p>
            <a:pPr lvl="0">
              <a:defRPr/>
            </a:pPr>
            <a:r>
              <a:rPr lang="en-US" sz="4000" b="1" dirty="0">
                <a:solidFill>
                  <a:srgbClr val="0070C0"/>
                </a:solidFill>
                <a:latin typeface="Myriad Pro" panose="020B0503030403020204"/>
              </a:rPr>
              <a:t>      </a:t>
            </a:r>
            <a:r>
              <a:rPr lang="en-US" sz="4000" b="1" dirty="0">
                <a:solidFill>
                  <a:srgbClr val="7030A0"/>
                </a:solidFill>
                <a:latin typeface="Myriad Pro" panose="020B0503030403020204"/>
              </a:rPr>
              <a:t>4 +              + 4         </a:t>
            </a:r>
            <a:r>
              <a:rPr lang="en-US" sz="4000" b="1" dirty="0">
                <a:latin typeface="Myriad Pro" panose="020B0503030403020204"/>
              </a:rPr>
              <a:t>=</a:t>
            </a:r>
            <a:r>
              <a:rPr lang="en-US" sz="4000" b="1" dirty="0">
                <a:solidFill>
                  <a:srgbClr val="7030A0"/>
                </a:solidFill>
                <a:latin typeface="Myriad Pro" panose="020B0503030403020204"/>
              </a:rPr>
              <a:t>     3 × </a:t>
            </a:r>
          </a:p>
          <a:p>
            <a:pPr lvl="0">
              <a:defRPr/>
            </a:pPr>
            <a:endParaRPr lang="en-US" sz="4000" b="1" dirty="0">
              <a:solidFill>
                <a:srgbClr val="0070C0"/>
              </a:solidFill>
              <a:latin typeface="Myriad Pro" panose="020B0503030403020204"/>
            </a:endParaRPr>
          </a:p>
          <a:p>
            <a:pPr lvl="0">
              <a:defRPr/>
            </a:pPr>
            <a:endParaRPr lang="en-US" sz="4000" b="1" dirty="0">
              <a:solidFill>
                <a:srgbClr val="0070C0"/>
              </a:solidFill>
              <a:latin typeface="Myriad Pro" panose="020B0503030403020204"/>
            </a:endParaRPr>
          </a:p>
          <a:p>
            <a:pPr lvl="0">
              <a:defRPr/>
            </a:pPr>
            <a:r>
              <a:rPr lang="en-US" sz="4000" b="1" dirty="0">
                <a:solidFill>
                  <a:srgbClr val="00B050"/>
                </a:solidFill>
                <a:latin typeface="Myriad Pro" panose="020B0503030403020204"/>
              </a:rPr>
              <a:t>  7+             + 7  +  7      </a:t>
            </a:r>
            <a:r>
              <a:rPr lang="en-US" sz="4000" b="1" dirty="0">
                <a:latin typeface="Myriad Pro" panose="020B0503030403020204"/>
              </a:rPr>
              <a:t>=</a:t>
            </a:r>
            <a:r>
              <a:rPr lang="en-US" sz="4000" b="1" dirty="0">
                <a:solidFill>
                  <a:srgbClr val="00B050"/>
                </a:solidFill>
                <a:latin typeface="Myriad Pro" panose="020B0503030403020204"/>
              </a:rPr>
              <a:t>            × 7 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532FC1-F173-4A41-B163-AE7C6E078B5E}"/>
              </a:ext>
            </a:extLst>
          </p:cNvPr>
          <p:cNvSpPr/>
          <p:nvPr/>
        </p:nvSpPr>
        <p:spPr>
          <a:xfrm>
            <a:off x="1939869" y="2210960"/>
            <a:ext cx="937700" cy="95810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3EB61-0CA0-490A-A57D-DFFAB4ABF87B}"/>
              </a:ext>
            </a:extLst>
          </p:cNvPr>
          <p:cNvSpPr/>
          <p:nvPr/>
        </p:nvSpPr>
        <p:spPr>
          <a:xfrm>
            <a:off x="6443578" y="2248614"/>
            <a:ext cx="937701" cy="95810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06EC70-F4E9-4DBA-94E6-37993FDEE35F}"/>
              </a:ext>
            </a:extLst>
          </p:cNvPr>
          <p:cNvSpPr/>
          <p:nvPr/>
        </p:nvSpPr>
        <p:spPr>
          <a:xfrm>
            <a:off x="1424037" y="4002852"/>
            <a:ext cx="937700" cy="95810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6975A4-F57E-4BC5-AE34-209B4210E023}"/>
              </a:ext>
            </a:extLst>
          </p:cNvPr>
          <p:cNvSpPr/>
          <p:nvPr/>
        </p:nvSpPr>
        <p:spPr>
          <a:xfrm>
            <a:off x="5672105" y="3927123"/>
            <a:ext cx="937700" cy="95810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A6D660B-1CC5-4008-A3DC-E1BF4A3C34F7}"/>
              </a:ext>
            </a:extLst>
          </p:cNvPr>
          <p:cNvSpPr/>
          <p:nvPr/>
        </p:nvSpPr>
        <p:spPr>
          <a:xfrm>
            <a:off x="473373" y="2096296"/>
            <a:ext cx="3817443" cy="1262743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EABD674-3235-4670-9A70-80EF8E36402C}"/>
              </a:ext>
            </a:extLst>
          </p:cNvPr>
          <p:cNvSpPr/>
          <p:nvPr/>
        </p:nvSpPr>
        <p:spPr>
          <a:xfrm>
            <a:off x="5331416" y="2083390"/>
            <a:ext cx="2288741" cy="1262743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83866C0-5FA8-408A-996A-AD102EE980BB}"/>
              </a:ext>
            </a:extLst>
          </p:cNvPr>
          <p:cNvSpPr/>
          <p:nvPr/>
        </p:nvSpPr>
        <p:spPr>
          <a:xfrm>
            <a:off x="473373" y="3752406"/>
            <a:ext cx="3870692" cy="1262743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2747CA7-C3E9-4F7C-90F2-4D6EDEF1443D}"/>
              </a:ext>
            </a:extLst>
          </p:cNvPr>
          <p:cNvSpPr/>
          <p:nvPr/>
        </p:nvSpPr>
        <p:spPr>
          <a:xfrm>
            <a:off x="5375054" y="3753864"/>
            <a:ext cx="2288741" cy="1262743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3942A93-F88C-46F7-99EB-ABC1D1E7EE6A}"/>
              </a:ext>
            </a:extLst>
          </p:cNvPr>
          <p:cNvSpPr/>
          <p:nvPr/>
        </p:nvSpPr>
        <p:spPr>
          <a:xfrm>
            <a:off x="3304916" y="660772"/>
            <a:ext cx="2534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9247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49C10E7-9D1E-4E22-B152-97CE2FD69A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0939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73937" y="2005612"/>
            <a:ext cx="55046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Myriad Pro" panose="020B0503030403020204"/>
              </a:rPr>
              <a:t>6 + 6 + 6</a:t>
            </a:r>
          </a:p>
        </p:txBody>
      </p:sp>
      <p:sp>
        <p:nvSpPr>
          <p:cNvPr id="8" name="Rectangle 7"/>
          <p:cNvSpPr/>
          <p:nvPr/>
        </p:nvSpPr>
        <p:spPr>
          <a:xfrm>
            <a:off x="2962656" y="3529584"/>
            <a:ext cx="1042416" cy="128016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005072" y="3707999"/>
            <a:ext cx="969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Myriad Pro" panose="020B0503030403020204"/>
              </a:rPr>
              <a:t>×</a:t>
            </a:r>
          </a:p>
        </p:txBody>
      </p:sp>
      <p:sp>
        <p:nvSpPr>
          <p:cNvPr id="10" name="Rectangle 9"/>
          <p:cNvSpPr/>
          <p:nvPr/>
        </p:nvSpPr>
        <p:spPr>
          <a:xfrm>
            <a:off x="4974335" y="3529584"/>
            <a:ext cx="1042416" cy="128016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640080" y="1119311"/>
            <a:ext cx="802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Myriad Pro" panose="020B0503030403020204"/>
              </a:rPr>
              <a:t>There are </a:t>
            </a:r>
            <a:r>
              <a:rPr lang="en-GB" sz="4000" dirty="0">
                <a:solidFill>
                  <a:srgbClr val="FF0000"/>
                </a:solidFill>
                <a:latin typeface="Myriad Pro" panose="020B0503030403020204"/>
              </a:rPr>
              <a:t>_____</a:t>
            </a:r>
            <a:r>
              <a:rPr lang="en-GB" sz="4000" dirty="0">
                <a:latin typeface="Myriad Pro" panose="020B0503030403020204"/>
              </a:rPr>
              <a:t> groups of </a:t>
            </a:r>
            <a:r>
              <a:rPr lang="en-GB" sz="4000" dirty="0">
                <a:solidFill>
                  <a:srgbClr val="0070C0"/>
                </a:solidFill>
                <a:latin typeface="Myriad Pro" panose="020B0503030403020204"/>
              </a:rPr>
              <a:t>_____</a:t>
            </a:r>
            <a:r>
              <a:rPr lang="en-GB" sz="4000" dirty="0">
                <a:latin typeface="Myriad Pro" panose="020B0503030403020204"/>
              </a:rPr>
              <a:t>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3304916" y="660772"/>
            <a:ext cx="2534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036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/>
      <p:bldP spid="10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2E91FE-82D5-4BBE-A3A6-8F4381BB19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042" r="26719"/>
          <a:stretch/>
        </p:blipFill>
        <p:spPr>
          <a:xfrm rot="5400000">
            <a:off x="3385921" y="903975"/>
            <a:ext cx="2372156" cy="5725886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E2E72099-2DB2-4F5A-8E48-BEDB46F4C9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4A9B98-B66E-4A12-A12A-28765F7C508E}"/>
              </a:ext>
            </a:extLst>
          </p:cNvPr>
          <p:cNvSpPr txBox="1"/>
          <p:nvPr/>
        </p:nvSpPr>
        <p:spPr>
          <a:xfrm>
            <a:off x="1930255" y="1478589"/>
            <a:ext cx="55046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Myriad Pro" panose="020B0503030403020204"/>
              </a:rPr>
              <a:t>6 + 6 + 6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CA279B-50E6-41D2-8840-E101A86D32D9}"/>
              </a:ext>
            </a:extLst>
          </p:cNvPr>
          <p:cNvSpPr txBox="1"/>
          <p:nvPr/>
        </p:nvSpPr>
        <p:spPr>
          <a:xfrm>
            <a:off x="840812" y="770703"/>
            <a:ext cx="802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Myriad Pro" panose="020B0503030403020204"/>
              </a:rPr>
              <a:t>There are </a:t>
            </a:r>
            <a:r>
              <a:rPr lang="en-GB" sz="4000" dirty="0">
                <a:solidFill>
                  <a:srgbClr val="FF0000"/>
                </a:solidFill>
                <a:latin typeface="Myriad Pro" panose="020B0503030403020204"/>
              </a:rPr>
              <a:t>_____</a:t>
            </a:r>
            <a:r>
              <a:rPr lang="en-GB" sz="4000" dirty="0">
                <a:latin typeface="Myriad Pro" panose="020B0503030403020204"/>
              </a:rPr>
              <a:t> groups of </a:t>
            </a:r>
            <a:r>
              <a:rPr lang="en-GB" sz="4000" dirty="0">
                <a:solidFill>
                  <a:srgbClr val="0070C0"/>
                </a:solidFill>
                <a:latin typeface="Myriad Pro" panose="020B0503030403020204"/>
              </a:rPr>
              <a:t>_____</a:t>
            </a:r>
            <a:r>
              <a:rPr lang="en-GB" sz="4000" dirty="0">
                <a:latin typeface="Myriad Pro" panose="020B0503030403020204"/>
              </a:rPr>
              <a:t>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302B3D-16F9-4F9D-A799-13D29C79AE30}"/>
              </a:ext>
            </a:extLst>
          </p:cNvPr>
          <p:cNvSpPr/>
          <p:nvPr/>
        </p:nvSpPr>
        <p:spPr>
          <a:xfrm>
            <a:off x="666640" y="5324982"/>
            <a:ext cx="1042416" cy="128016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62BE79-0FE0-4692-8661-394F698B7E63}"/>
              </a:ext>
            </a:extLst>
          </p:cNvPr>
          <p:cNvSpPr txBox="1"/>
          <p:nvPr/>
        </p:nvSpPr>
        <p:spPr>
          <a:xfrm>
            <a:off x="1709056" y="5503397"/>
            <a:ext cx="969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Myriad Pro" panose="020B0503030403020204"/>
              </a:rPr>
              <a:t>×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2C6BD0-C553-467D-A263-52B0E90EA328}"/>
              </a:ext>
            </a:extLst>
          </p:cNvPr>
          <p:cNvSpPr/>
          <p:nvPr/>
        </p:nvSpPr>
        <p:spPr>
          <a:xfrm>
            <a:off x="2678319" y="5324982"/>
            <a:ext cx="1042416" cy="128016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1AC52C-3C0D-4882-A45C-B8571BB61815}"/>
              </a:ext>
            </a:extLst>
          </p:cNvPr>
          <p:cNvSpPr txBox="1"/>
          <p:nvPr/>
        </p:nvSpPr>
        <p:spPr>
          <a:xfrm>
            <a:off x="840812" y="5411064"/>
            <a:ext cx="6723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latin typeface="Myriad Pro" panose="020B0503030403020204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53FA77-293C-4B37-992F-7AB723513243}"/>
              </a:ext>
            </a:extLst>
          </p:cNvPr>
          <p:cNvSpPr txBox="1"/>
          <p:nvPr/>
        </p:nvSpPr>
        <p:spPr>
          <a:xfrm>
            <a:off x="2863376" y="5361795"/>
            <a:ext cx="6723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latin typeface="Myriad Pro" panose="020B0503030403020204"/>
              </a:rPr>
              <a:t>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E2C617F-CA83-4BB9-B2DA-47A6442C78AE}"/>
              </a:ext>
            </a:extLst>
          </p:cNvPr>
          <p:cNvSpPr txBox="1"/>
          <p:nvPr/>
        </p:nvSpPr>
        <p:spPr>
          <a:xfrm>
            <a:off x="3801727" y="479836"/>
            <a:ext cx="6723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latin typeface="Myriad Pro" panose="020B0503030403020204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3977768-8A83-4070-9092-8951CE41E27D}"/>
              </a:ext>
            </a:extLst>
          </p:cNvPr>
          <p:cNvSpPr txBox="1"/>
          <p:nvPr/>
        </p:nvSpPr>
        <p:spPr>
          <a:xfrm>
            <a:off x="7319990" y="479836"/>
            <a:ext cx="6723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latin typeface="Myriad Pro" panose="020B0503030403020204"/>
              </a:rPr>
              <a:t>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849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 animBg="1"/>
      <p:bldP spid="10" grpId="0"/>
      <p:bldP spid="11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E9CA78-58CD-49D7-B337-1C5282F9B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45" y="1701057"/>
            <a:ext cx="6851650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E9CA78-58CD-49D7-B337-1C5282F9B7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07"/>
          <a:stretch/>
        </p:blipFill>
        <p:spPr bwMode="auto">
          <a:xfrm>
            <a:off x="6961507" y="1669897"/>
            <a:ext cx="2048127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16151" y="4349560"/>
            <a:ext cx="65471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panose="020B0503030403020204"/>
                <a:ea typeface="+mn-ea"/>
                <a:cs typeface="+mn-cs"/>
              </a:rPr>
              <a:t>__ + __ + __ + __</a:t>
            </a:r>
          </a:p>
        </p:txBody>
      </p:sp>
      <p:sp>
        <p:nvSpPr>
          <p:cNvPr id="8" name="Rectangle 7"/>
          <p:cNvSpPr/>
          <p:nvPr/>
        </p:nvSpPr>
        <p:spPr>
          <a:xfrm>
            <a:off x="2962656" y="5335211"/>
            <a:ext cx="1042416" cy="128016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05072" y="5733082"/>
            <a:ext cx="9692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4000" dirty="0">
                <a:solidFill>
                  <a:prstClr val="black"/>
                </a:solidFill>
                <a:latin typeface="Myriad Pro" panose="020B0503030403020204"/>
              </a:rPr>
              <a:t>×</a:t>
            </a:r>
          </a:p>
        </p:txBody>
      </p:sp>
      <p:sp>
        <p:nvSpPr>
          <p:cNvPr id="10" name="Rectangle 9"/>
          <p:cNvSpPr/>
          <p:nvPr/>
        </p:nvSpPr>
        <p:spPr>
          <a:xfrm>
            <a:off x="4974335" y="5335211"/>
            <a:ext cx="1042416" cy="128016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7641" y="3764019"/>
            <a:ext cx="802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panose="020B0503030403020204"/>
                <a:ea typeface="+mn-ea"/>
                <a:cs typeface="+mn-cs"/>
              </a:rPr>
              <a:t>There are </a:t>
            </a:r>
            <a:r>
              <a:rPr kumimoji="0" lang="en-GB" sz="28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yriad Pro" panose="020B0503030403020204"/>
                <a:ea typeface="+mn-ea"/>
                <a:cs typeface="+mn-cs"/>
              </a:rPr>
              <a:t>_____</a:t>
            </a:r>
            <a:r>
              <a:rPr kumimoji="0" lang="en-GB" sz="28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panose="020B0503030403020204"/>
                <a:ea typeface="+mn-ea"/>
                <a:cs typeface="+mn-cs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panose="020B0503030403020204"/>
                <a:ea typeface="+mn-ea"/>
                <a:cs typeface="+mn-cs"/>
              </a:rPr>
              <a:t>groups of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yriad Pro" panose="020B0503030403020204"/>
                <a:ea typeface="+mn-ea"/>
                <a:cs typeface="+mn-cs"/>
              </a:rPr>
              <a:t>_____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panose="020B0503030403020204"/>
                <a:ea typeface="+mn-ea"/>
                <a:cs typeface="+mn-cs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90587E-FD39-41C2-AAD2-6A4DE3868563}"/>
              </a:ext>
            </a:extLst>
          </p:cNvPr>
          <p:cNvSpPr txBox="1"/>
          <p:nvPr/>
        </p:nvSpPr>
        <p:spPr>
          <a:xfrm>
            <a:off x="3158365" y="5723440"/>
            <a:ext cx="696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Myriad Pro" panose="020B0503030403020204"/>
              </a:rPr>
              <a:t>4</a:t>
            </a:r>
            <a:endParaRPr lang="en-GB" sz="4000" dirty="0">
              <a:solidFill>
                <a:srgbClr val="FF0000"/>
              </a:solidFill>
              <a:latin typeface="Myriad Pro" panose="020B050303040302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AA446A-B232-4763-886E-CF4B6E8766E9}"/>
              </a:ext>
            </a:extLst>
          </p:cNvPr>
          <p:cNvSpPr txBox="1"/>
          <p:nvPr/>
        </p:nvSpPr>
        <p:spPr>
          <a:xfrm>
            <a:off x="6388976" y="3502066"/>
            <a:ext cx="696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70C0"/>
                </a:solidFill>
                <a:latin typeface="Myriad Pro" panose="020B0503030403020204"/>
              </a:rPr>
              <a:t>5</a:t>
            </a:r>
            <a:endParaRPr lang="en-GB" sz="4000" dirty="0">
              <a:solidFill>
                <a:srgbClr val="0070C0"/>
              </a:solidFill>
              <a:latin typeface="Myriad Pro" panose="020B050303040302020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B8E3899-8BB4-4128-9043-6D0AE89013FE}"/>
              </a:ext>
            </a:extLst>
          </p:cNvPr>
          <p:cNvSpPr txBox="1"/>
          <p:nvPr/>
        </p:nvSpPr>
        <p:spPr>
          <a:xfrm>
            <a:off x="2192400" y="4428390"/>
            <a:ext cx="696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70C0"/>
                </a:solidFill>
                <a:latin typeface="Myriad Pro" panose="020B0503030403020204"/>
              </a:rPr>
              <a:t>5</a:t>
            </a:r>
            <a:endParaRPr lang="en-GB" sz="4000" dirty="0">
              <a:solidFill>
                <a:srgbClr val="0070C0"/>
              </a:solidFill>
              <a:latin typeface="Myriad Pro" panose="020B050303040302020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1B0271-242E-421D-9449-F6B2026C35EB}"/>
              </a:ext>
            </a:extLst>
          </p:cNvPr>
          <p:cNvSpPr txBox="1"/>
          <p:nvPr/>
        </p:nvSpPr>
        <p:spPr>
          <a:xfrm>
            <a:off x="3483864" y="4428390"/>
            <a:ext cx="696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70C0"/>
                </a:solidFill>
                <a:latin typeface="Myriad Pro" panose="020B0503030403020204"/>
              </a:rPr>
              <a:t>5</a:t>
            </a:r>
            <a:endParaRPr lang="en-GB" sz="4000" dirty="0">
              <a:solidFill>
                <a:srgbClr val="0070C0"/>
              </a:solidFill>
              <a:latin typeface="Myriad Pro" panose="020B050303040302020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0184D84-7F07-4DAE-A23D-FC8992434D77}"/>
              </a:ext>
            </a:extLst>
          </p:cNvPr>
          <p:cNvSpPr txBox="1"/>
          <p:nvPr/>
        </p:nvSpPr>
        <p:spPr>
          <a:xfrm>
            <a:off x="5050655" y="4454972"/>
            <a:ext cx="696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70C0"/>
                </a:solidFill>
                <a:latin typeface="Myriad Pro" panose="020B0503030403020204"/>
              </a:rPr>
              <a:t>5</a:t>
            </a:r>
            <a:endParaRPr lang="en-GB" sz="4000" dirty="0">
              <a:solidFill>
                <a:srgbClr val="0070C0"/>
              </a:solidFill>
              <a:latin typeface="Myriad Pro" panose="020B050303040302020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481238-B1F2-467F-A488-4AE8B8B145F5}"/>
              </a:ext>
            </a:extLst>
          </p:cNvPr>
          <p:cNvSpPr txBox="1"/>
          <p:nvPr/>
        </p:nvSpPr>
        <p:spPr>
          <a:xfrm>
            <a:off x="6356916" y="4480217"/>
            <a:ext cx="696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70C0"/>
                </a:solidFill>
                <a:latin typeface="Myriad Pro" panose="020B0503030403020204"/>
              </a:rPr>
              <a:t>5</a:t>
            </a:r>
            <a:endParaRPr lang="en-GB" sz="4000" dirty="0">
              <a:solidFill>
                <a:srgbClr val="0070C0"/>
              </a:solidFill>
              <a:latin typeface="Myriad Pro" panose="020B050303040302020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BCF819-CF93-4BFA-8D70-FD07EDDD3F17}"/>
              </a:ext>
            </a:extLst>
          </p:cNvPr>
          <p:cNvSpPr txBox="1"/>
          <p:nvPr/>
        </p:nvSpPr>
        <p:spPr>
          <a:xfrm>
            <a:off x="5258484" y="5679917"/>
            <a:ext cx="696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70C0"/>
                </a:solidFill>
                <a:latin typeface="Myriad Pro" panose="020B0503030403020204"/>
              </a:rPr>
              <a:t>5</a:t>
            </a:r>
            <a:endParaRPr lang="en-GB" sz="4000" dirty="0">
              <a:solidFill>
                <a:srgbClr val="0070C0"/>
              </a:solidFill>
              <a:latin typeface="Myriad Pro" panose="020B0503030403020204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A69705-05DC-444E-9F50-B8300EA1AA35}"/>
              </a:ext>
            </a:extLst>
          </p:cNvPr>
          <p:cNvSpPr txBox="1"/>
          <p:nvPr/>
        </p:nvSpPr>
        <p:spPr>
          <a:xfrm>
            <a:off x="3985821" y="3515639"/>
            <a:ext cx="696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Myriad Pro" panose="020B0503030403020204"/>
              </a:rPr>
              <a:t>4</a:t>
            </a:r>
            <a:endParaRPr lang="en-GB" sz="4000" dirty="0">
              <a:solidFill>
                <a:srgbClr val="FF0000"/>
              </a:solidFill>
              <a:latin typeface="Myriad Pro" panose="020B0503030403020204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7C9D5A8-D18D-4A29-A6CB-7C8B441D7183}"/>
              </a:ext>
            </a:extLst>
          </p:cNvPr>
          <p:cNvSpPr/>
          <p:nvPr/>
        </p:nvSpPr>
        <p:spPr>
          <a:xfrm>
            <a:off x="3304916" y="660772"/>
            <a:ext cx="2534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427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8558" y="1958060"/>
            <a:ext cx="13335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88530" y="1958060"/>
            <a:ext cx="13335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022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E9CA78-58CD-49D7-B337-1C5282F9B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45" y="1701057"/>
            <a:ext cx="6851650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E9CA78-58CD-49D7-B337-1C5282F9B7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07"/>
          <a:stretch/>
        </p:blipFill>
        <p:spPr bwMode="auto">
          <a:xfrm>
            <a:off x="6961507" y="1669897"/>
            <a:ext cx="2048127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018443" y="3686278"/>
            <a:ext cx="1042416" cy="128016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31241" y="3972415"/>
            <a:ext cx="9692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4000" dirty="0">
                <a:solidFill>
                  <a:prstClr val="black"/>
                </a:solidFill>
                <a:latin typeface="Myriad Pro" panose="020B0503030403020204"/>
              </a:rPr>
              <a:t>×</a:t>
            </a:r>
          </a:p>
        </p:txBody>
      </p:sp>
      <p:sp>
        <p:nvSpPr>
          <p:cNvPr id="10" name="Rectangle 9"/>
          <p:cNvSpPr/>
          <p:nvPr/>
        </p:nvSpPr>
        <p:spPr>
          <a:xfrm>
            <a:off x="3915957" y="3663880"/>
            <a:ext cx="1042416" cy="128016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90587E-FD39-41C2-AAD2-6A4DE3868563}"/>
              </a:ext>
            </a:extLst>
          </p:cNvPr>
          <p:cNvSpPr txBox="1"/>
          <p:nvPr/>
        </p:nvSpPr>
        <p:spPr>
          <a:xfrm>
            <a:off x="2316981" y="4068046"/>
            <a:ext cx="696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Myriad Pro" panose="020B0503030403020204"/>
              </a:rPr>
              <a:t>4</a:t>
            </a:r>
            <a:endParaRPr lang="en-GB" sz="4000" dirty="0">
              <a:solidFill>
                <a:srgbClr val="FF0000"/>
              </a:solidFill>
              <a:latin typeface="Myriad Pro" panose="020B050303040302020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BCF819-CF93-4BFA-8D70-FD07EDDD3F17}"/>
              </a:ext>
            </a:extLst>
          </p:cNvPr>
          <p:cNvSpPr txBox="1"/>
          <p:nvPr/>
        </p:nvSpPr>
        <p:spPr>
          <a:xfrm>
            <a:off x="4167692" y="3992281"/>
            <a:ext cx="6538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70C0"/>
                </a:solidFill>
                <a:latin typeface="Myriad Pro" panose="020B0503030403020204"/>
              </a:rPr>
              <a:t>5</a:t>
            </a:r>
            <a:endParaRPr lang="en-GB" sz="4000" dirty="0">
              <a:solidFill>
                <a:srgbClr val="0070C0"/>
              </a:solidFill>
              <a:latin typeface="Myriad Pro" panose="020B050303040302020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69E7FA5-5785-4D77-A4FD-0DF1B43267D5}"/>
              </a:ext>
            </a:extLst>
          </p:cNvPr>
          <p:cNvSpPr txBox="1"/>
          <p:nvPr/>
        </p:nvSpPr>
        <p:spPr>
          <a:xfrm>
            <a:off x="3612933" y="5156943"/>
            <a:ext cx="28765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Myriad Pro" panose="020B0503030403020204"/>
              </a:rPr>
              <a:t>number </a:t>
            </a:r>
            <a:r>
              <a:rPr lang="en-GB" sz="3600" b="1" dirty="0">
                <a:solidFill>
                  <a:srgbClr val="0070C0"/>
                </a:solidFill>
                <a:latin typeface="Myriad Pro" panose="020B0503030403020204"/>
              </a:rPr>
              <a:t>in each</a:t>
            </a:r>
            <a:r>
              <a:rPr lang="en-GB" sz="3600" dirty="0">
                <a:solidFill>
                  <a:srgbClr val="0070C0"/>
                </a:solidFill>
                <a:latin typeface="Myriad Pro" panose="020B0503030403020204"/>
              </a:rPr>
              <a:t> group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37FA032-3CD7-40E7-9D5B-B5FBA348F4E0}"/>
              </a:ext>
            </a:extLst>
          </p:cNvPr>
          <p:cNvSpPr txBox="1"/>
          <p:nvPr/>
        </p:nvSpPr>
        <p:spPr>
          <a:xfrm>
            <a:off x="242245" y="5156943"/>
            <a:ext cx="2495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FF0000"/>
                </a:solidFill>
                <a:latin typeface="Myriad Pro" panose="020B0503030403020204"/>
              </a:rPr>
              <a:t>number </a:t>
            </a:r>
            <a:r>
              <a:rPr lang="en-GB" sz="3600" b="1" dirty="0">
                <a:solidFill>
                  <a:srgbClr val="FF0000"/>
                </a:solidFill>
                <a:latin typeface="Myriad Pro" panose="020B0503030403020204"/>
              </a:rPr>
              <a:t>of</a:t>
            </a:r>
            <a:r>
              <a:rPr lang="en-GB" sz="3600" dirty="0">
                <a:solidFill>
                  <a:srgbClr val="FF0000"/>
                </a:solidFill>
                <a:latin typeface="Myriad Pro" panose="020B0503030403020204"/>
              </a:rPr>
              <a:t> groups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8337F97-6964-4214-9F49-660904126D67}"/>
              </a:ext>
            </a:extLst>
          </p:cNvPr>
          <p:cNvSpPr/>
          <p:nvPr/>
        </p:nvSpPr>
        <p:spPr>
          <a:xfrm>
            <a:off x="3304916" y="660772"/>
            <a:ext cx="25341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2715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Placeholder 1">
            <a:extLst>
              <a:ext uri="{FF2B5EF4-FFF2-40B4-BE49-F238E27FC236}">
                <a16:creationId xmlns:a16="http://schemas.microsoft.com/office/drawing/2014/main" id="{EED157D1-7C11-4D10-86B2-B2B6B4B65F0F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None/>
              <a:tabLst/>
            </a:pPr>
            <a:endParaRPr lang="en-US" kern="1200" dirty="0">
              <a:solidFill>
                <a:srgbClr val="3875A1"/>
              </a:solidFill>
            </a:endParaRPr>
          </a:p>
        </p:txBody>
      </p:sp>
      <p:pic>
        <p:nvPicPr>
          <p:cNvPr id="83971" name="Picture 3">
            <a:extLst>
              <a:ext uri="{FF2B5EF4-FFF2-40B4-BE49-F238E27FC236}">
                <a16:creationId xmlns:a16="http://schemas.microsoft.com/office/drawing/2014/main" id="{962A5541-733D-4C77-886E-819AF46704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14" y="3517901"/>
            <a:ext cx="781995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202C22B-F001-4906-AD16-FD2F58B8AC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8100" y="4860120"/>
            <a:ext cx="2384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10 + 10 + 10 + 10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0567D3-3811-468C-B165-7199394545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141" y="5882185"/>
            <a:ext cx="10971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4 × 10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1307FAA-E55F-4101-B0AD-60E928CF2F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832871"/>
            <a:ext cx="1966912" cy="27098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0E0F3C-5AD8-446D-9588-20B31109ED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1859" y="901842"/>
            <a:ext cx="2467814" cy="24812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940DD3-5D71-4A76-BB6E-9525D78A25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619029">
            <a:off x="4132347" y="3452205"/>
            <a:ext cx="879305" cy="106915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E8D3F62-E12A-461C-A1B5-3E73AABF37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950670">
            <a:off x="3176472" y="4522937"/>
            <a:ext cx="1306251" cy="15882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53B4BDC-AC48-4161-BAD5-C64A148694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7730900">
            <a:off x="838298" y="5541430"/>
            <a:ext cx="879305" cy="10691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Placeholder 1">
            <a:extLst>
              <a:ext uri="{FF2B5EF4-FFF2-40B4-BE49-F238E27FC236}">
                <a16:creationId xmlns:a16="http://schemas.microsoft.com/office/drawing/2014/main" id="{EED157D1-7C11-4D10-86B2-B2B6B4B65F0F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None/>
              <a:tabLst/>
            </a:pPr>
            <a:endParaRPr lang="en-US" kern="1200" dirty="0">
              <a:solidFill>
                <a:srgbClr val="3875A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FD364DD-A443-4456-B43D-A9C8986E69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030" y="717463"/>
            <a:ext cx="59047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Matching practice:</a:t>
            </a:r>
            <a:r>
              <a:rPr kumimoji="0" lang="en-GB" altLang="en-US" sz="2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W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hat do you notice?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01E62C9-772C-4653-A3B4-D0FD2217DCB6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2" r="37522"/>
          <a:stretch/>
        </p:blipFill>
        <p:spPr bwMode="auto">
          <a:xfrm>
            <a:off x="462173" y="1214146"/>
            <a:ext cx="1314450" cy="30346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DA92738-125A-49F5-9C2E-6BDDCF100269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2" r="37522"/>
          <a:stretch/>
        </p:blipFill>
        <p:spPr bwMode="auto">
          <a:xfrm>
            <a:off x="1823242" y="1179128"/>
            <a:ext cx="1314450" cy="30346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331180B-F0E1-4CCB-9EC0-BCD9AD343D0B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2" r="37522"/>
          <a:stretch/>
        </p:blipFill>
        <p:spPr bwMode="auto">
          <a:xfrm>
            <a:off x="3125184" y="1179128"/>
            <a:ext cx="1314450" cy="30346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2CBF766-28BB-41FE-936F-E936FAB10048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2" r="37522"/>
          <a:stretch/>
        </p:blipFill>
        <p:spPr bwMode="auto">
          <a:xfrm>
            <a:off x="4612268" y="1196188"/>
            <a:ext cx="1314450" cy="30346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24808DA-4617-48D8-94B0-626F4EDC8B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1191" y="5739954"/>
            <a:ext cx="41488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base">
              <a:spcAft>
                <a:spcPct val="0"/>
              </a:spcAft>
              <a:buNone/>
              <a:defRPr/>
            </a:pP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+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 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+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+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                 4 × 3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13495F1-1887-40B4-99D6-B8766E21B8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5015" y="5217207"/>
            <a:ext cx="41120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base">
              <a:spcAft>
                <a:spcPct val="0"/>
              </a:spcAft>
              <a:buNone/>
              <a:defRPr/>
            </a:pP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+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 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+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          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           3 × 3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5869E92-40FA-48D9-8423-C9ECD96A0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3102" y="4694460"/>
            <a:ext cx="4160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base">
              <a:spcAft>
                <a:spcPct val="0"/>
              </a:spcAft>
              <a:buNone/>
              <a:defRPr/>
            </a:pP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+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                              2 × 3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602B94D-B164-4DFC-82C2-EAA443538A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9749" y="4223294"/>
            <a:ext cx="46218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base">
              <a:spcAft>
                <a:spcPct val="0"/>
              </a:spcAft>
              <a:buNone/>
              <a:defRPr/>
            </a:pP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3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                                   1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×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3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AC5F473-85CA-446C-BE43-DB11555016E5}"/>
              </a:ext>
            </a:extLst>
          </p:cNvPr>
          <p:cNvCxnSpPr/>
          <p:nvPr/>
        </p:nvCxnSpPr>
        <p:spPr bwMode="auto">
          <a:xfrm>
            <a:off x="6728346" y="4454126"/>
            <a:ext cx="1460311" cy="0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7724716-28E6-41ED-A99A-5DC95C7D34B3}"/>
              </a:ext>
            </a:extLst>
          </p:cNvPr>
          <p:cNvCxnSpPr>
            <a:cxnSpLocks/>
          </p:cNvCxnSpPr>
          <p:nvPr/>
        </p:nvCxnSpPr>
        <p:spPr bwMode="auto">
          <a:xfrm>
            <a:off x="2949753" y="4942436"/>
            <a:ext cx="10167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FD12987-20EA-40B4-885C-7654F57D07BB}"/>
              </a:ext>
            </a:extLst>
          </p:cNvPr>
          <p:cNvCxnSpPr>
            <a:cxnSpLocks/>
          </p:cNvCxnSpPr>
          <p:nvPr/>
        </p:nvCxnSpPr>
        <p:spPr bwMode="auto">
          <a:xfrm>
            <a:off x="3069845" y="5413138"/>
            <a:ext cx="10167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559E26B-66AF-4582-89DA-09CBE6ED073C}"/>
              </a:ext>
            </a:extLst>
          </p:cNvPr>
          <p:cNvCxnSpPr>
            <a:cxnSpLocks/>
          </p:cNvCxnSpPr>
          <p:nvPr/>
        </p:nvCxnSpPr>
        <p:spPr bwMode="auto">
          <a:xfrm>
            <a:off x="3069845" y="5951224"/>
            <a:ext cx="10167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B67CE81-32C6-4CC2-BFD0-2FD1DC998189}"/>
              </a:ext>
            </a:extLst>
          </p:cNvPr>
          <p:cNvCxnSpPr>
            <a:cxnSpLocks/>
          </p:cNvCxnSpPr>
          <p:nvPr/>
        </p:nvCxnSpPr>
        <p:spPr bwMode="auto">
          <a:xfrm>
            <a:off x="2914497" y="4475855"/>
            <a:ext cx="10167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5DD00695-6430-4A1F-98C1-4A6E180B836F}"/>
              </a:ext>
            </a:extLst>
          </p:cNvPr>
          <p:cNvSpPr/>
          <p:nvPr/>
        </p:nvSpPr>
        <p:spPr>
          <a:xfrm>
            <a:off x="160022" y="6262701"/>
            <a:ext cx="51094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 All Rights Reserved</a:t>
            </a:r>
            <a:r>
              <a:rPr lang="en-GB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470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Placeholder 1">
            <a:extLst>
              <a:ext uri="{FF2B5EF4-FFF2-40B4-BE49-F238E27FC236}">
                <a16:creationId xmlns:a16="http://schemas.microsoft.com/office/drawing/2014/main" id="{EED157D1-7C11-4D10-86B2-B2B6B4B65F0F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None/>
              <a:tabLst/>
            </a:pPr>
            <a:endParaRPr lang="en-US" kern="1200" dirty="0">
              <a:solidFill>
                <a:srgbClr val="3875A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FD364DD-A443-4456-B43D-A9C8986E69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030" y="717463"/>
            <a:ext cx="59047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Matching practice:</a:t>
            </a:r>
            <a:r>
              <a:rPr kumimoji="0" lang="en-GB" altLang="en-US" sz="2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W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hat do you notice?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24808DA-4617-48D8-94B0-626F4EDC8B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1191" y="5739954"/>
            <a:ext cx="41488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base">
              <a:spcAft>
                <a:spcPct val="0"/>
              </a:spcAft>
              <a:buNone/>
              <a:defRPr/>
            </a:pPr>
            <a:r>
              <a:rPr lang="en-GB" altLang="en-US" sz="2400" noProof="0" dirty="0">
                <a:solidFill>
                  <a:srgbClr val="000000"/>
                </a:solidFill>
                <a:latin typeface="Myriad Pro" panose="020B0503030403020204" pitchFamily="34" charset="0"/>
              </a:rPr>
              <a:t>4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+ </a:t>
            </a:r>
            <a:r>
              <a:rPr lang="en-GB" altLang="en-US" sz="2400" noProof="0" dirty="0">
                <a:solidFill>
                  <a:srgbClr val="000000"/>
                </a:solidFill>
                <a:latin typeface="Myriad Pro" panose="020B0503030403020204" pitchFamily="34" charset="0"/>
              </a:rPr>
              <a:t>4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 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+ </a:t>
            </a:r>
            <a:r>
              <a:rPr lang="en-GB" altLang="en-US" sz="2400" noProof="0" dirty="0">
                <a:solidFill>
                  <a:srgbClr val="000000"/>
                </a:solidFill>
                <a:latin typeface="Myriad Pro" panose="020B0503030403020204" pitchFamily="34" charset="0"/>
              </a:rPr>
              <a:t>4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+ </a:t>
            </a:r>
            <a:r>
              <a:rPr lang="en-GB" altLang="en-US" sz="2400" noProof="0" dirty="0">
                <a:solidFill>
                  <a:srgbClr val="000000"/>
                </a:solidFill>
                <a:latin typeface="Myriad Pro" panose="020B0503030403020204" pitchFamily="34" charset="0"/>
              </a:rPr>
              <a:t>4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                 4 × 4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13495F1-1887-40B4-99D6-B8766E21B8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5015" y="5217207"/>
            <a:ext cx="41120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base">
              <a:spcAft>
                <a:spcPct val="0"/>
              </a:spcAft>
              <a:buNone/>
              <a:defRPr/>
            </a:pPr>
            <a:r>
              <a:rPr lang="en-GB" altLang="en-US" sz="2400" noProof="0" dirty="0">
                <a:solidFill>
                  <a:srgbClr val="000000"/>
                </a:solidFill>
                <a:latin typeface="Myriad Pro" panose="020B0503030403020204" pitchFamily="34" charset="0"/>
              </a:rPr>
              <a:t>4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+ </a:t>
            </a:r>
            <a:r>
              <a:rPr lang="en-GB" altLang="en-US" sz="2400" noProof="0" dirty="0">
                <a:solidFill>
                  <a:srgbClr val="000000"/>
                </a:solidFill>
                <a:latin typeface="Myriad Pro" panose="020B0503030403020204" pitchFamily="34" charset="0"/>
              </a:rPr>
              <a:t>4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 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+ </a:t>
            </a:r>
            <a:r>
              <a:rPr lang="en-GB" altLang="en-US" sz="2400" noProof="0" dirty="0">
                <a:solidFill>
                  <a:srgbClr val="000000"/>
                </a:solidFill>
                <a:latin typeface="Myriad Pro" panose="020B0503030403020204" pitchFamily="34" charset="0"/>
              </a:rPr>
              <a:t>4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         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            3 × 4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5869E92-40FA-48D9-8423-C9ECD96A0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3101" y="4694460"/>
            <a:ext cx="41232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base">
              <a:spcAft>
                <a:spcPct val="0"/>
              </a:spcAft>
              <a:buNone/>
              <a:defRPr/>
            </a:pPr>
            <a:r>
              <a:rPr lang="en-GB" altLang="en-US" sz="2400" noProof="0" dirty="0">
                <a:solidFill>
                  <a:srgbClr val="000000"/>
                </a:solidFill>
                <a:latin typeface="Myriad Pro" panose="020B0503030403020204" pitchFamily="34" charset="0"/>
              </a:rPr>
              <a:t>4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+ </a:t>
            </a:r>
            <a:r>
              <a:rPr lang="en-GB" altLang="en-US" sz="2400" noProof="0" dirty="0">
                <a:solidFill>
                  <a:srgbClr val="000000"/>
                </a:solidFill>
                <a:latin typeface="Myriad Pro" panose="020B0503030403020204" pitchFamily="34" charset="0"/>
              </a:rPr>
              <a:t>4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                              2 × 4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602B94D-B164-4DFC-82C2-EAA443538A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9749" y="4223294"/>
            <a:ext cx="41232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fontAlgn="base">
              <a:spcAft>
                <a:spcPct val="0"/>
              </a:spcAft>
              <a:buNone/>
              <a:defRPr/>
            </a:pPr>
            <a:r>
              <a:rPr lang="en-GB" altLang="en-US" sz="2400" noProof="0" dirty="0">
                <a:solidFill>
                  <a:srgbClr val="000000"/>
                </a:solidFill>
                <a:latin typeface="Myriad Pro" panose="020B0503030403020204" pitchFamily="34" charset="0"/>
              </a:rPr>
              <a:t>4 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                                   1 </a:t>
            </a:r>
            <a:r>
              <a:rPr lang="en-GB" altLang="en-US" sz="2400" dirty="0">
                <a:solidFill>
                  <a:srgbClr val="000000"/>
                </a:solidFill>
                <a:latin typeface="Myriad Pro" panose="020B0503030403020204" pitchFamily="34" charset="0"/>
              </a:rPr>
              <a:t>× 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4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AC5F473-85CA-446C-BE43-DB11555016E5}"/>
              </a:ext>
            </a:extLst>
          </p:cNvPr>
          <p:cNvCxnSpPr/>
          <p:nvPr/>
        </p:nvCxnSpPr>
        <p:spPr bwMode="auto">
          <a:xfrm>
            <a:off x="6728346" y="4454126"/>
            <a:ext cx="1460311" cy="0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7724716-28E6-41ED-A99A-5DC95C7D34B3}"/>
              </a:ext>
            </a:extLst>
          </p:cNvPr>
          <p:cNvCxnSpPr>
            <a:cxnSpLocks/>
          </p:cNvCxnSpPr>
          <p:nvPr/>
        </p:nvCxnSpPr>
        <p:spPr bwMode="auto">
          <a:xfrm>
            <a:off x="2873558" y="4963376"/>
            <a:ext cx="10167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FD12987-20EA-40B4-885C-7654F57D07BB}"/>
              </a:ext>
            </a:extLst>
          </p:cNvPr>
          <p:cNvCxnSpPr>
            <a:cxnSpLocks/>
          </p:cNvCxnSpPr>
          <p:nvPr/>
        </p:nvCxnSpPr>
        <p:spPr bwMode="auto">
          <a:xfrm>
            <a:off x="2923849" y="5420119"/>
            <a:ext cx="10167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559E26B-66AF-4582-89DA-09CBE6ED073C}"/>
              </a:ext>
            </a:extLst>
          </p:cNvPr>
          <p:cNvCxnSpPr>
            <a:cxnSpLocks/>
          </p:cNvCxnSpPr>
          <p:nvPr/>
        </p:nvCxnSpPr>
        <p:spPr bwMode="auto">
          <a:xfrm>
            <a:off x="3060263" y="5972164"/>
            <a:ext cx="10167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B67CE81-32C6-4CC2-BFD0-2FD1DC998189}"/>
              </a:ext>
            </a:extLst>
          </p:cNvPr>
          <p:cNvCxnSpPr>
            <a:cxnSpLocks/>
          </p:cNvCxnSpPr>
          <p:nvPr/>
        </p:nvCxnSpPr>
        <p:spPr bwMode="auto">
          <a:xfrm>
            <a:off x="2873558" y="4447934"/>
            <a:ext cx="10167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5F8DA3BE-9B5C-4422-9639-F256B7DD881C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64" r="38463"/>
          <a:stretch/>
        </p:blipFill>
        <p:spPr bwMode="auto">
          <a:xfrm>
            <a:off x="376214" y="1024849"/>
            <a:ext cx="1212850" cy="30346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0D0337B-AE76-4F00-9309-2F6B36E0EB32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64" r="38463"/>
          <a:stretch/>
        </p:blipFill>
        <p:spPr bwMode="auto">
          <a:xfrm>
            <a:off x="3833208" y="1010770"/>
            <a:ext cx="1212850" cy="30346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8E0E521-F54E-45D2-A057-1F2D16D36DA6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6" t="7533" r="29051" b="1"/>
          <a:stretch/>
        </p:blipFill>
        <p:spPr bwMode="auto">
          <a:xfrm>
            <a:off x="5333713" y="2244628"/>
            <a:ext cx="1344402" cy="18424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A9B1AB5-D833-4E50-A4F4-D735FA881897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6" t="7533" r="29051" b="1"/>
          <a:stretch/>
        </p:blipFill>
        <p:spPr bwMode="auto">
          <a:xfrm>
            <a:off x="2040334" y="2244628"/>
            <a:ext cx="1341603" cy="1821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E0D59BA-5677-4136-BAC7-16925A3FDF14}"/>
              </a:ext>
            </a:extLst>
          </p:cNvPr>
          <p:cNvSpPr/>
          <p:nvPr/>
        </p:nvSpPr>
        <p:spPr>
          <a:xfrm>
            <a:off x="90010" y="6337864"/>
            <a:ext cx="60971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 All Rights Reserved.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826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1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6|7.7|5.3|5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6|0.8|1.2|2.9|7|2.6|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1|2.1|2.5|0.8|1|1.1|1.8|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3.9|1.1|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5.7|14.7|14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1.2|2.1|1|2|2.8|3.2|1.4|4.3|2.1|2.6|5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|5.8|7.4|3.2|1.1|2.6|1.4|6.5|2.8|4.5|2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9|12.2|13.6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D54778C-1F19-4F3F-ABC2-3B1194BCB33C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e2f7c1fb-8b39-4d5b-953e-de45d1606e4d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9C0B467-AE72-4C6F-9C1B-EA4FFCD462BC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</Words>
  <Application>Microsoft Office PowerPoint</Application>
  <PresentationFormat>On-screen Show (4:3)</PresentationFormat>
  <Paragraphs>112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Myriad Pro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2020-08-26T07:46:55Z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