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20"/>
  </p:notesMasterIdLst>
  <p:sldIdLst>
    <p:sldId id="383" r:id="rId5"/>
    <p:sldId id="385" r:id="rId6"/>
    <p:sldId id="374" r:id="rId7"/>
    <p:sldId id="381" r:id="rId8"/>
    <p:sldId id="367" r:id="rId9"/>
    <p:sldId id="376" r:id="rId10"/>
    <p:sldId id="371" r:id="rId11"/>
    <p:sldId id="382" r:id="rId12"/>
    <p:sldId id="375" r:id="rId13"/>
    <p:sldId id="378" r:id="rId14"/>
    <p:sldId id="384" r:id="rId15"/>
    <p:sldId id="380" r:id="rId16"/>
    <p:sldId id="370" r:id="rId17"/>
    <p:sldId id="377" r:id="rId18"/>
    <p:sldId id="38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67E2AB-33E6-4BFB-B2C4-EE40805EF794}" v="1" dt="2020-08-26T07:59:20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3759" autoAdjust="0"/>
  </p:normalViewPr>
  <p:slideViewPr>
    <p:cSldViewPr snapToGrid="0">
      <p:cViewPr varScale="1">
        <p:scale>
          <a:sx n="60" d="100"/>
          <a:sy n="60" d="100"/>
        </p:scale>
        <p:origin x="16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167E2AB-33E6-4BFB-B2C4-EE40805EF794}"/>
    <pc:docChg chg="undo custSel modSld">
      <pc:chgData name="Andrew Young" userId="3d7dab09-352b-4858-b937-4a4f8b94e613" providerId="ADAL" clId="{2167E2AB-33E6-4BFB-B2C4-EE40805EF794}" dt="2020-08-26T07:59:20.003" v="10" actId="207"/>
      <pc:docMkLst>
        <pc:docMk/>
      </pc:docMkLst>
      <pc:sldChg chg="modSp mod">
        <pc:chgData name="Andrew Young" userId="3d7dab09-352b-4858-b937-4a4f8b94e613" providerId="ADAL" clId="{2167E2AB-33E6-4BFB-B2C4-EE40805EF794}" dt="2020-08-26T07:58:44.623" v="5" actId="20577"/>
        <pc:sldMkLst>
          <pc:docMk/>
          <pc:sldMk cId="889393342" sldId="370"/>
        </pc:sldMkLst>
        <pc:spChg chg="mod">
          <ac:chgData name="Andrew Young" userId="3d7dab09-352b-4858-b937-4a4f8b94e613" providerId="ADAL" clId="{2167E2AB-33E6-4BFB-B2C4-EE40805EF794}" dt="2020-08-26T07:58:44.623" v="5" actId="20577"/>
          <ac:spMkLst>
            <pc:docMk/>
            <pc:sldMk cId="889393342" sldId="370"/>
            <ac:spMk id="10" creationId="{04DFF83A-6A10-4878-99BA-8B379FC40951}"/>
          </ac:spMkLst>
        </pc:spChg>
      </pc:sldChg>
      <pc:sldChg chg="addSp mod">
        <pc:chgData name="Andrew Young" userId="3d7dab09-352b-4858-b937-4a4f8b94e613" providerId="ADAL" clId="{2167E2AB-33E6-4BFB-B2C4-EE40805EF794}" dt="2020-08-26T07:58:13.898" v="0" actId="22"/>
        <pc:sldMkLst>
          <pc:docMk/>
          <pc:sldMk cId="4258439752" sldId="375"/>
        </pc:sldMkLst>
        <pc:spChg chg="add">
          <ac:chgData name="Andrew Young" userId="3d7dab09-352b-4858-b937-4a4f8b94e613" providerId="ADAL" clId="{2167E2AB-33E6-4BFB-B2C4-EE40805EF794}" dt="2020-08-26T07:58:13.898" v="0" actId="22"/>
          <ac:spMkLst>
            <pc:docMk/>
            <pc:sldMk cId="4258439752" sldId="375"/>
            <ac:spMk id="3" creationId="{85BE8912-7993-41A1-8BCF-4F120EF1147A}"/>
          </ac:spMkLst>
        </pc:spChg>
      </pc:sldChg>
      <pc:sldChg chg="modSp mod">
        <pc:chgData name="Andrew Young" userId="3d7dab09-352b-4858-b937-4a4f8b94e613" providerId="ADAL" clId="{2167E2AB-33E6-4BFB-B2C4-EE40805EF794}" dt="2020-08-26T07:58:25.498" v="4" actId="20577"/>
        <pc:sldMkLst>
          <pc:docMk/>
          <pc:sldMk cId="3295255371" sldId="378"/>
        </pc:sldMkLst>
        <pc:spChg chg="mod">
          <ac:chgData name="Andrew Young" userId="3d7dab09-352b-4858-b937-4a4f8b94e613" providerId="ADAL" clId="{2167E2AB-33E6-4BFB-B2C4-EE40805EF794}" dt="2020-08-26T07:58:25.498" v="4" actId="20577"/>
          <ac:spMkLst>
            <pc:docMk/>
            <pc:sldMk cId="3295255371" sldId="378"/>
            <ac:spMk id="4" creationId="{04DFF83A-6A10-4878-99BA-8B379FC40951}"/>
          </ac:spMkLst>
        </pc:spChg>
      </pc:sldChg>
      <pc:sldChg chg="addSp delSp modSp mod">
        <pc:chgData name="Andrew Young" userId="3d7dab09-352b-4858-b937-4a4f8b94e613" providerId="ADAL" clId="{2167E2AB-33E6-4BFB-B2C4-EE40805EF794}" dt="2020-08-26T07:59:20.003" v="10" actId="207"/>
        <pc:sldMkLst>
          <pc:docMk/>
          <pc:sldMk cId="1391791179" sldId="387"/>
        </pc:sldMkLst>
        <pc:spChg chg="mod">
          <ac:chgData name="Andrew Young" userId="3d7dab09-352b-4858-b937-4a4f8b94e613" providerId="ADAL" clId="{2167E2AB-33E6-4BFB-B2C4-EE40805EF794}" dt="2020-08-26T07:59:20.003" v="10" actId="207"/>
          <ac:spMkLst>
            <pc:docMk/>
            <pc:sldMk cId="1391791179" sldId="387"/>
            <ac:spMk id="2" creationId="{260E85C0-EB33-430C-A6C3-0FEE817ABF34}"/>
          </ac:spMkLst>
        </pc:spChg>
        <pc:spChg chg="add del">
          <ac:chgData name="Andrew Young" userId="3d7dab09-352b-4858-b937-4a4f8b94e613" providerId="ADAL" clId="{2167E2AB-33E6-4BFB-B2C4-EE40805EF794}" dt="2020-08-26T07:59:12.003" v="7" actId="22"/>
          <ac:spMkLst>
            <pc:docMk/>
            <pc:sldMk cId="1391791179" sldId="387"/>
            <ac:spMk id="4" creationId="{7F17FB3D-B770-4E6E-B114-4DE0707A7C9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6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149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578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766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333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400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640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786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11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5282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3967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88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971329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93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282338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878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7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38744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12</a:t>
            </a:r>
          </a:p>
        </p:txBody>
      </p:sp>
    </p:spTree>
    <p:extLst>
      <p:ext uri="{BB962C8B-B14F-4D97-AF65-F5344CB8AC3E}">
        <p14:creationId xmlns:p14="http://schemas.microsoft.com/office/powerpoint/2010/main" val="1667857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6051" y="2272145"/>
            <a:ext cx="31918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latin typeface="Myriad Pro" panose="020B0503030403020204"/>
              </a:rPr>
              <a:t>3 x 2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Myriad Pro" panose="020B0503030403020204"/>
              </a:rPr>
              <a:t>Can you represent this multiplication expression using objects from around your house?</a:t>
            </a:r>
            <a:endParaRPr lang="en-US" sz="1200" dirty="0">
              <a:latin typeface="Myriad Pro" panose="020B0503030403020204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3295255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013F66-FA68-4FF1-A840-98E494ECCB22}"/>
              </a:ext>
            </a:extLst>
          </p:cNvPr>
          <p:cNvSpPr txBox="1"/>
          <p:nvPr/>
        </p:nvSpPr>
        <p:spPr>
          <a:xfrm>
            <a:off x="1585729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6436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25" y="2320803"/>
            <a:ext cx="955108" cy="178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670" y="2338528"/>
            <a:ext cx="955108" cy="178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115" y="2337577"/>
            <a:ext cx="955108" cy="178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06" y="2310048"/>
            <a:ext cx="955108" cy="178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68021" y="1500873"/>
            <a:ext cx="14079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Myriad"/>
                <a:cs typeface="Myriad"/>
              </a:rPr>
              <a:t>4 x 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60" y="2357784"/>
            <a:ext cx="955108" cy="178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6468" y="854054"/>
            <a:ext cx="91440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Myriad Pro" panose="020B0503030403020204"/>
              </a:rPr>
              <a:t>Can you draw a picture to represent this multiplication expression?</a:t>
            </a:r>
            <a:endParaRPr lang="en-US" sz="1200" dirty="0">
              <a:latin typeface="Myriad Pro" panose="020B0503030403020204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458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A78D3A6C-6575-48CF-A1A4-4522AE60C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18" y="1826490"/>
            <a:ext cx="6816764" cy="21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1991" y="4747491"/>
            <a:ext cx="7377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>
                <a:latin typeface="Myriad Pro" panose="020B0503030403020204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3128" y="4747491"/>
            <a:ext cx="9364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>
                <a:latin typeface="Myriad Pro" panose="020B0503030403020204"/>
              </a:rPr>
              <a:t> x</a:t>
            </a:r>
          </a:p>
        </p:txBody>
      </p:sp>
      <p:sp>
        <p:nvSpPr>
          <p:cNvPr id="8" name="Rectangle 7"/>
          <p:cNvSpPr/>
          <p:nvPr/>
        </p:nvSpPr>
        <p:spPr bwMode="auto">
          <a:xfrm rot="1110666">
            <a:off x="3665063" y="3375438"/>
            <a:ext cx="880872" cy="4663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9953" y="4747491"/>
            <a:ext cx="7377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>
                <a:latin typeface="Myriad Pro" panose="020B0503030403020204"/>
              </a:rPr>
              <a:t>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Myriad Pro" panose="020B0503030403020204"/>
              </a:rPr>
              <a:t>Bongo says, “There are three groups of four”. Is he correct?</a:t>
            </a:r>
            <a:endParaRPr lang="en-US" sz="1200" dirty="0">
              <a:latin typeface="Myriad Pro" panose="020B0503030403020204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939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800" kern="1200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2B303B5D-89C1-4778-A84C-C8F9CAF1A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678" y="1561040"/>
            <a:ext cx="7907338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EB18B753-4BC7-4A74-ACE8-179179528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426" y="5420579"/>
            <a:ext cx="5145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Does this array show 3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4 or 4 </a:t>
            </a: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×</a:t>
            </a:r>
            <a:r>
              <a:rPr lang="en-GB" altLang="en-US" sz="2400" dirty="0">
                <a:latin typeface="Myriad Pro" panose="020B0503030403020204" pitchFamily="34" charset="0"/>
              </a:rPr>
              <a:t> 3?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8539" y="2057091"/>
            <a:ext cx="3889989" cy="230832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>
                <a:latin typeface="Myriad Pro" panose="020B0503030403020204"/>
              </a:rPr>
              <a:t>Are you ready for a challenge?</a:t>
            </a:r>
          </a:p>
          <a:p>
            <a:pPr algn="ctr"/>
            <a:endParaRPr lang="en-GB" sz="2400" dirty="0">
              <a:latin typeface="Myriad Pro" panose="020B0503030403020204"/>
            </a:endParaRPr>
          </a:p>
          <a:p>
            <a:r>
              <a:rPr lang="en-GB" sz="2400" dirty="0">
                <a:latin typeface="Myriad Pro" panose="020B0503030403020204"/>
              </a:rPr>
              <a:t>Can you use this array to write any other multiplication expressions?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312202" y="763637"/>
            <a:ext cx="2519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372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0E85C0-EB33-430C-A6C3-0FEE817ABF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179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16" y="1454422"/>
            <a:ext cx="8726534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82CBDD"/>
              </a:buClr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Make your own pair cards! On one card write a multiplication expression and on another card draw a picture that represents your multiplication expression.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7" name="Picture 6" descr="Image preview">
            <a:extLst>
              <a:ext uri="{FF2B5EF4-FFF2-40B4-BE49-F238E27FC236}">
                <a16:creationId xmlns:a16="http://schemas.microsoft.com/office/drawing/2014/main" id="{FDEA46CC-3B35-49DA-8AE3-CBB0FA318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92960">
            <a:off x="-12262" y="3774205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324586" y="393281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5292" b="10474"/>
          <a:stretch/>
        </p:blipFill>
        <p:spPr>
          <a:xfrm rot="16704889">
            <a:off x="2728810" y="2925574"/>
            <a:ext cx="2553790" cy="28682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5E2A7D-078E-45D9-9626-0E0FBDCC9085}"/>
              </a:ext>
            </a:extLst>
          </p:cNvPr>
          <p:cNvSpPr/>
          <p:nvPr/>
        </p:nvSpPr>
        <p:spPr>
          <a:xfrm>
            <a:off x="3312202" y="763637"/>
            <a:ext cx="2519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225868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5A0D6317-E2A8-4FF1-B2E3-BDF0CC3E1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77" y="1142134"/>
            <a:ext cx="5237596" cy="325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0432" y="5024606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latin typeface="Myriad Pro" panose="020B0503030403020204"/>
              </a:rPr>
              <a:t>5 x 3</a:t>
            </a:r>
          </a:p>
        </p:txBody>
      </p:sp>
    </p:spTree>
    <p:extLst>
      <p:ext uri="{BB962C8B-B14F-4D97-AF65-F5344CB8AC3E}">
        <p14:creationId xmlns:p14="http://schemas.microsoft.com/office/powerpoint/2010/main" val="84482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F9B2CC-305D-4F1C-9DFE-86DB7E69B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70"/>
          <a:stretch/>
        </p:blipFill>
        <p:spPr bwMode="auto">
          <a:xfrm>
            <a:off x="1424115" y="1339224"/>
            <a:ext cx="1724025" cy="329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8752" y="2152340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latin typeface="Myriad Pro" panose="020B0503030403020204"/>
              </a:rPr>
              <a:t>2 x 4</a:t>
            </a:r>
          </a:p>
        </p:txBody>
      </p:sp>
    </p:spTree>
    <p:extLst>
      <p:ext uri="{BB962C8B-B14F-4D97-AF65-F5344CB8AC3E}">
        <p14:creationId xmlns:p14="http://schemas.microsoft.com/office/powerpoint/2010/main" val="125086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id="{043EA423-7447-4AA0-A82B-A3024044D4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2" b="2000"/>
          <a:stretch/>
        </p:blipFill>
        <p:spPr bwMode="auto">
          <a:xfrm>
            <a:off x="1041140" y="1770406"/>
            <a:ext cx="6965600" cy="197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8324" y="784704"/>
            <a:ext cx="4607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Myriad Pro" panose="020B0503030403020204"/>
              </a:rPr>
              <a:t>5 x 5  or  2 x 5?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AB7BF8-1CCC-4080-BB42-A0D6DC53564D}"/>
              </a:ext>
            </a:extLst>
          </p:cNvPr>
          <p:cNvSpPr txBox="1"/>
          <p:nvPr/>
        </p:nvSpPr>
        <p:spPr>
          <a:xfrm>
            <a:off x="572655" y="4969164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2 groups of 5.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92434A-574A-4B36-8776-F10D53B23DF3}"/>
              </a:ext>
            </a:extLst>
          </p:cNvPr>
          <p:cNvSpPr txBox="1"/>
          <p:nvPr/>
        </p:nvSpPr>
        <p:spPr>
          <a:xfrm>
            <a:off x="586492" y="5514109"/>
            <a:ext cx="2887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two fives.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0D6577-458E-432D-A186-7248F548E491}"/>
              </a:ext>
            </a:extLst>
          </p:cNvPr>
          <p:cNvSpPr/>
          <p:nvPr/>
        </p:nvSpPr>
        <p:spPr bwMode="auto">
          <a:xfrm>
            <a:off x="4761781" y="784704"/>
            <a:ext cx="2096219" cy="83099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207E03-5A3C-4D61-B6E5-F4AB219A62CD}"/>
              </a:ext>
            </a:extLst>
          </p:cNvPr>
          <p:cNvSpPr/>
          <p:nvPr/>
        </p:nvSpPr>
        <p:spPr bwMode="auto">
          <a:xfrm>
            <a:off x="4572001" y="784704"/>
            <a:ext cx="2096220" cy="83099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2393CE-DF08-4FAE-BE9C-AE19A64FA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65" y="1280247"/>
            <a:ext cx="4657725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0665" y="5334161"/>
            <a:ext cx="761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latin typeface="Myriad Pro" panose="020B0503030403020204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4515" y="5315701"/>
            <a:ext cx="6739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latin typeface="Myriad Pro" panose="020B0503030403020204"/>
              </a:rPr>
              <a:t>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88311" y="5305301"/>
            <a:ext cx="761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latin typeface="Myriad Pro" panose="020B0503030403020204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0665" y="3349285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4 groups of 3.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0665" y="4082030"/>
            <a:ext cx="3161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four threes.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06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95" y="1101004"/>
            <a:ext cx="4913824" cy="31846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595" y="4747491"/>
            <a:ext cx="2805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Agree or disagree?</a:t>
            </a:r>
          </a:p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8568" y="1876201"/>
            <a:ext cx="3914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__ groups of __.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75659" y="2718792"/>
            <a:ext cx="2835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____ ___ 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90399" y="1876200"/>
            <a:ext cx="1879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6</a:t>
            </a:r>
            <a:r>
              <a:rPr lang="en-GB" sz="2400" dirty="0">
                <a:latin typeface="Myriad Pro" panose="020B0503030403020204"/>
              </a:rPr>
              <a:t>                    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endParaRPr lang="en-GB" sz="2400" dirty="0">
              <a:latin typeface="Myriad Pro" panose="020B0503030403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1771" y="2718792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six</a:t>
            </a:r>
            <a:r>
              <a:rPr lang="en-GB" sz="2400" dirty="0">
                <a:latin typeface="Myriad Pro" panose="020B0503030403020204"/>
              </a:rPr>
              <a:t> 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two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6561" y="5532582"/>
            <a:ext cx="15280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B050"/>
                </a:solidFill>
                <a:latin typeface="Myriad"/>
              </a:rPr>
              <a:t>6 x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73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87" y="837910"/>
            <a:ext cx="4224414" cy="2884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0764" y="979054"/>
            <a:ext cx="359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__ groups of 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47855" y="1821645"/>
            <a:ext cx="2835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____ ___ 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595" y="4747491"/>
            <a:ext cx="197733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True or false?</a:t>
            </a:r>
          </a:p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 </a:t>
            </a:r>
          </a:p>
          <a:p>
            <a:pPr algn="ctr"/>
            <a:r>
              <a:rPr lang="en-GB" sz="4400" dirty="0">
                <a:solidFill>
                  <a:srgbClr val="7030A0"/>
                </a:solidFill>
                <a:latin typeface="Myriad Pro" panose="020B0503030403020204"/>
              </a:rPr>
              <a:t>1 x 6</a:t>
            </a:r>
            <a:endParaRPr lang="en-GB" sz="4400" dirty="0">
              <a:latin typeface="Myriad Pro" panose="020B050303040302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7812" y="979053"/>
            <a:ext cx="2074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6</a:t>
            </a:r>
            <a:r>
              <a:rPr lang="en-GB" sz="2400" dirty="0">
                <a:latin typeface="Myriad Pro" panose="020B0503030403020204"/>
              </a:rPr>
              <a:t>                     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5</a:t>
            </a:r>
            <a:r>
              <a:rPr lang="en-GB" sz="2400" dirty="0">
                <a:latin typeface="Myriad Pro" panose="020B0503030403020204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26785" y="1821645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six</a:t>
            </a:r>
            <a:r>
              <a:rPr lang="en-GB" sz="2400" dirty="0">
                <a:latin typeface="Myriad Pro" panose="020B0503030403020204"/>
              </a:rPr>
              <a:t> 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five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4457" y="5292003"/>
            <a:ext cx="22076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latin typeface="Myriad Pro" panose="020B0503030403020204"/>
              </a:rPr>
              <a:t>6 x 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320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</a:pPr>
            <a:endParaRPr lang="en-US" sz="2400" kern="1200" dirty="0">
              <a:solidFill>
                <a:srgbClr val="3875A1"/>
              </a:solidFill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9" t="15152" r="38704"/>
          <a:stretch/>
        </p:blipFill>
        <p:spPr bwMode="auto">
          <a:xfrm>
            <a:off x="2222138" y="1350327"/>
            <a:ext cx="1191492" cy="2586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52" y="2208932"/>
            <a:ext cx="1724025" cy="155257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9" t="15152" r="38704"/>
          <a:stretch/>
        </p:blipFill>
        <p:spPr bwMode="auto">
          <a:xfrm>
            <a:off x="3350417" y="1350326"/>
            <a:ext cx="1191492" cy="258618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84595" y="4747491"/>
            <a:ext cx="280557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Agree or disagree?</a:t>
            </a:r>
          </a:p>
          <a:p>
            <a:r>
              <a:rPr lang="en-GB" sz="2400" dirty="0">
                <a:solidFill>
                  <a:srgbClr val="7030A0"/>
                </a:solidFill>
                <a:latin typeface="Myriad Pro" panose="020B0503030403020204"/>
              </a:rPr>
              <a:t> </a:t>
            </a:r>
          </a:p>
          <a:p>
            <a:pPr algn="ctr"/>
            <a:r>
              <a:rPr lang="en-GB" sz="4400" dirty="0">
                <a:solidFill>
                  <a:srgbClr val="7030A0"/>
                </a:solidFill>
                <a:latin typeface="Myriad Pro" panose="020B0503030403020204"/>
              </a:rPr>
              <a:t>3 x 4</a:t>
            </a:r>
            <a:endParaRPr lang="en-GB" sz="4400" dirty="0">
              <a:latin typeface="Myriad Pro" panose="020B0503030403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47855" y="1821645"/>
            <a:ext cx="322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There are ______ ____s.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9428" y="1821645"/>
            <a:ext cx="1783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three</a:t>
            </a:r>
            <a:r>
              <a:rPr lang="en-GB" sz="2400" dirty="0">
                <a:latin typeface="Myriad Pro" panose="020B0503030403020204"/>
              </a:rPr>
              <a:t>     </a:t>
            </a:r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four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BE8912-7993-41A1-8BCF-4F120EF1147A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843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1|4.6|1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6|2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1.1|19.7|5.2|2.7|3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|0.5|21.4|16.5|1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13.7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7|3.4|2.3|2.3|2.3|2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8|24.2|1.3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FF00DF1-9C95-4784-8340-A60491E5CED0}"/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2504</TotalTime>
  <Words>277</Words>
  <Application>Microsoft Office PowerPoint</Application>
  <PresentationFormat>On-screen Show (4:3)</PresentationFormat>
  <Paragraphs>63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Myriad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54</cp:revision>
  <dcterms:created xsi:type="dcterms:W3CDTF">2020-04-15T07:07:39Z</dcterms:created>
  <dcterms:modified xsi:type="dcterms:W3CDTF">2020-08-26T07:59:22Z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