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982" r:id="rId5"/>
  </p:sldMasterIdLst>
  <p:sldIdLst>
    <p:sldId id="262" r:id="rId6"/>
    <p:sldId id="277" r:id="rId7"/>
    <p:sldId id="278" r:id="rId8"/>
    <p:sldId id="279" r:id="rId9"/>
    <p:sldId id="260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charset="0"/>
      <a:buChar char="●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05" autoAdjust="0"/>
  </p:normalViewPr>
  <p:slideViewPr>
    <p:cSldViewPr>
      <p:cViewPr varScale="1">
        <p:scale>
          <a:sx n="47" d="100"/>
          <a:sy n="47" d="100"/>
        </p:scale>
        <p:origin x="-931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88136"/>
            <a:ext cx="9289032" cy="696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5564188"/>
            <a:ext cx="373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64063"/>
            <a:ext cx="22860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805135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3" y="2492375"/>
            <a:ext cx="4391025" cy="504825"/>
          </a:xfrm>
        </p:spPr>
        <p:txBody>
          <a:bodyPr/>
          <a:lstStyle>
            <a:lvl1pPr>
              <a:defRPr sz="24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32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873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ED6D-1930-4B07-89D6-FB3641539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DDB7-B4A9-495A-9083-EB806D5A03B5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F11B-B194-4CA3-88B3-C10A3FD47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F674-F9D0-400D-9D28-EC13FEF3D81E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BFF4-8761-4898-BC59-79DB644AF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09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B6765-8238-4738-9F21-0CACD42A8A00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403-7A93-4F0F-AD53-D4275B7E4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1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CDB8-E635-406C-ABB1-D296516E626E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FA054-E968-423E-A7EE-28B56E3143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817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B38-F25E-4E4E-8E8B-BBEB13828A23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805A-9749-46A0-BA7A-5D87501CD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8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45FD-75AD-4BB4-B6A3-E6A8D1FCDEF2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42B4-95A3-4B0F-B916-5DAC937EC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71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850A-3047-4F05-B05A-7FF5D69ACBC6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4C6A-6780-4A99-B619-90F533A273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6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B321-BF18-4EE5-A4B7-6691CC5EE131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DBD2-6616-4854-A0BE-D220C6D6D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51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B1C6-FD70-4578-9B19-EEC582E8B74F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B661-8A86-48E9-8B07-DB1C21A4DF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48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48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861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59298-CD3B-4E89-9D04-E48D2F069C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80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A257-268A-4089-B997-121C914CA4D7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EE26-AEC2-4292-8451-961C27372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23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DFBF-EA7A-44DB-968B-C0F19FD8610D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E70E-9AAC-4414-9248-79EBB7251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6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753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875338"/>
            <a:ext cx="19145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19475" y="61658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49EE-8D5D-4AED-9247-38519C660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3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58785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1185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143000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08400" y="63722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DB62-CDD4-46AD-BF6D-8C81D3CFAF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8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803" y="587199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1993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67069"/>
            <a:ext cx="8280920" cy="7920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19872" y="6237312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EE9A-C263-4428-9493-A5022F608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1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84138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6814"/>
            <a:ext cx="7924800" cy="930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97E9-71A6-4615-8242-BB70F12E7B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0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61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0EE3-B740-4D44-8538-5486520D9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3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74613"/>
            <a:ext cx="27828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9145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2192"/>
            <a:ext cx="3008313" cy="8640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050"/>
            <a:ext cx="5111750" cy="5218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A401-497E-425A-B96E-CF7FC5B94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188913"/>
            <a:ext cx="27828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19161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41168"/>
            <a:ext cx="5486400" cy="42617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7913"/>
            <a:ext cx="5486400" cy="39132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0A04-3F03-48FA-9B81-17CA33A1AD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1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B59C2DAB-4F36-4927-9B29-2AA8F9C60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30AC8-C5FA-499C-BBF3-E15D25C877DE}" type="datetimeFigureOut">
              <a:rPr lang="en-GB"/>
              <a:pPr>
                <a:defRPr/>
              </a:pPr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E33F02-C03A-4446-BF4B-E645F3BDAB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4" y="341313"/>
            <a:ext cx="8065715" cy="758825"/>
          </a:xfrm>
        </p:spPr>
        <p:txBody>
          <a:bodyPr/>
          <a:lstStyle/>
          <a:p>
            <a:r>
              <a:rPr lang="en-GB" dirty="0"/>
              <a:t>Making Progress in Multiplication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Multiplication by 6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Part </a:t>
            </a:r>
            <a:r>
              <a:rPr lang="en-GB" dirty="0" smtClean="0"/>
              <a:t>3 </a:t>
            </a:r>
            <a:r>
              <a:rPr lang="en-GB" dirty="0" smtClean="0"/>
              <a:t>of the lesson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0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08920"/>
            <a:ext cx="8136904" cy="33843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i="1" dirty="0" smtClean="0"/>
              <a:t>This represents another way of looking at multiples </a:t>
            </a:r>
            <a:endParaRPr lang="en-GB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i="1" dirty="0" smtClean="0"/>
              <a:t>of </a:t>
            </a:r>
            <a:r>
              <a:rPr lang="en-GB" i="1" dirty="0" smtClean="0"/>
              <a:t>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Notice the teacher’s questioning.</a:t>
            </a:r>
          </a:p>
          <a:p>
            <a:pPr marL="841375" lvl="1" indent="-441325">
              <a:buNone/>
            </a:pPr>
            <a:r>
              <a:rPr lang="en-GB" sz="2800" i="1" dirty="0" smtClean="0"/>
              <a:t>What does the 6 represent?</a:t>
            </a:r>
          </a:p>
          <a:p>
            <a:pPr marL="841375" lvl="1" indent="-441325">
              <a:buNone/>
            </a:pPr>
            <a:r>
              <a:rPr lang="en-GB" sz="2800" i="1" dirty="0" smtClean="0"/>
              <a:t>What does the 5 represent?</a:t>
            </a:r>
          </a:p>
          <a:p>
            <a:pPr marL="0" indent="0">
              <a:buNone/>
            </a:pPr>
            <a:r>
              <a:rPr lang="en-GB" i="1" dirty="0" smtClean="0"/>
              <a:t>The meaning of the 5 and the 6 within the multiplication sentence is determined by the context. </a:t>
            </a:r>
            <a:endParaRPr lang="en-GB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6641" y="116632"/>
            <a:ext cx="42195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3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Moving between the concrete and the abstract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Children link the abstract number sentences with the concrete contexts.</a:t>
            </a:r>
          </a:p>
          <a:p>
            <a:pPr marL="0" indent="0">
              <a:buNone/>
            </a:pPr>
            <a:r>
              <a:rPr lang="en-GB" i="1" dirty="0" smtClean="0"/>
              <a:t>Key to mastery is the ability to move with fluency between the two aspects.</a:t>
            </a:r>
          </a:p>
          <a:p>
            <a:pPr>
              <a:buNone/>
            </a:pPr>
            <a:endParaRPr lang="en-GB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Notice how the teacher keeps checking that the children understand the meaning of each part of the abstract  number sentences.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6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“By doing those small steps it makes such a difference to the children’s understanding, their security and their confidence as mathematicians.” </a:t>
            </a:r>
            <a:r>
              <a:rPr lang="en-GB" dirty="0" smtClean="0"/>
              <a:t>(class teacher)</a:t>
            </a:r>
          </a:p>
          <a:p>
            <a:pPr>
              <a:buNone/>
            </a:pPr>
            <a:endParaRPr lang="en-GB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Notice the small steps that are taken throughout the lesson.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6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CA218AA91A342B58C0B6FC7D07AF4" ma:contentTypeVersion="0" ma:contentTypeDescription="Create a new document." ma:contentTypeScope="" ma:versionID="5b7866326335da5b77b36b4b59ddb2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715A7F-9F54-4064-8148-582423D584E8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3FADFC2-BE4A-48E7-ADEA-14DB4E517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054F594-175D-48EF-893C-C652A355FA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153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nctem1</vt:lpstr>
      <vt:lpstr>Office Theme</vt:lpstr>
      <vt:lpstr>Making Progress in Multiplication</vt:lpstr>
      <vt:lpstr>PowerPoint Presentation</vt:lpstr>
      <vt:lpstr>Moving between the concrete and the abstract </vt:lpstr>
      <vt:lpstr>Small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Peto</dc:creator>
  <cp:lastModifiedBy>Jane Imrie</cp:lastModifiedBy>
  <cp:revision>42</cp:revision>
  <dcterms:created xsi:type="dcterms:W3CDTF">2008-01-11T09:41:35Z</dcterms:created>
  <dcterms:modified xsi:type="dcterms:W3CDTF">2015-11-03T17:18:01Z</dcterms:modified>
</cp:coreProperties>
</file>