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41"/>
  </p:notesMasterIdLst>
  <p:handoutMasterIdLst>
    <p:handoutMasterId r:id="rId42"/>
  </p:handoutMasterIdLst>
  <p:sldIdLst>
    <p:sldId id="256" r:id="rId2"/>
    <p:sldId id="266" r:id="rId3"/>
    <p:sldId id="267" r:id="rId4"/>
    <p:sldId id="268" r:id="rId5"/>
    <p:sldId id="269" r:id="rId6"/>
    <p:sldId id="270" r:id="rId7"/>
    <p:sldId id="271" r:id="rId8"/>
    <p:sldId id="272" r:id="rId9"/>
    <p:sldId id="273" r:id="rId10"/>
    <p:sldId id="274" r:id="rId11"/>
    <p:sldId id="275" r:id="rId12"/>
    <p:sldId id="304"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E2D8"/>
    <a:srgbClr val="A2E3FF"/>
    <a:srgbClr val="8E7431"/>
    <a:srgbClr val="338DCD"/>
    <a:srgbClr val="7F7F7F"/>
    <a:srgbClr val="0070C0"/>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0" autoAdjust="0"/>
    <p:restoredTop sz="87692" autoAdjust="0"/>
  </p:normalViewPr>
  <p:slideViewPr>
    <p:cSldViewPr snapToGrid="0">
      <p:cViewPr varScale="1">
        <p:scale>
          <a:sx n="79" d="100"/>
          <a:sy n="79" d="100"/>
        </p:scale>
        <p:origin x="1356" y="66"/>
      </p:cViewPr>
      <p:guideLst>
        <p:guide orient="horz" pos="2160"/>
        <p:guide pos="2880"/>
      </p:guideLst>
    </p:cSldViewPr>
  </p:slideViewPr>
  <p:notesTextViewPr>
    <p:cViewPr>
      <p:scale>
        <a:sx n="150" d="100"/>
        <a:sy n="15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30-May-19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30-May-19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two multiplication equations to represent this picture.</a:t>
            </a:r>
          </a:p>
          <a:p>
            <a:r>
              <a:rPr lang="en-GB" i="1" dirty="0"/>
              <a:t>What’s the same? In both equations, three and five are factors and fifteen is the product.</a:t>
            </a:r>
          </a:p>
          <a:p>
            <a:r>
              <a:rPr lang="en-GB" i="1" dirty="0"/>
              <a:t>What’s different? The factors are written in a different order.</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105350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Nine</a:t>
            </a:r>
            <a:r>
              <a:rPr lang="en-GB" i="1" dirty="0"/>
              <a:t> is equal to </a:t>
            </a:r>
            <a:r>
              <a:rPr lang="en-GB" i="1" u="sng" dirty="0"/>
              <a:t>five plus four</a:t>
            </a:r>
            <a:r>
              <a:rPr lang="en-GB" i="1" dirty="0"/>
              <a:t>, so </a:t>
            </a:r>
          </a:p>
          <a:p>
            <a:r>
              <a:rPr lang="en-GB" i="1" dirty="0"/>
              <a:t>three times </a:t>
            </a:r>
            <a:r>
              <a:rPr lang="en-GB" i="1" u="sng" dirty="0"/>
              <a:t>nine</a:t>
            </a:r>
            <a:r>
              <a:rPr lang="en-GB" i="1" dirty="0"/>
              <a:t> is equal to </a:t>
            </a:r>
          </a:p>
          <a:p>
            <a:r>
              <a:rPr lang="en-GB" i="1" dirty="0"/>
              <a:t>three times </a:t>
            </a:r>
            <a:r>
              <a:rPr lang="en-GB" i="1" u="sng" dirty="0"/>
              <a:t>five plus</a:t>
            </a:r>
            <a:r>
              <a:rPr lang="en-GB" i="1" u="none" dirty="0"/>
              <a:t> </a:t>
            </a:r>
            <a:r>
              <a:rPr lang="en-GB" i="1" dirty="0"/>
              <a:t>three times </a:t>
            </a:r>
            <a:r>
              <a:rPr lang="en-GB" i="1" u="sng" dirty="0"/>
              <a:t>four</a:t>
            </a:r>
            <a:r>
              <a:rPr lang="en-GB" i="1" dirty="0"/>
              <a:t>.</a:t>
            </a:r>
          </a:p>
          <a:p>
            <a:endParaRPr lang="en-GB" i="1" dirty="0"/>
          </a:p>
          <a:p>
            <a:r>
              <a:rPr lang="en-GB" i="1" u="sng" dirty="0"/>
              <a:t>Five</a:t>
            </a:r>
            <a:r>
              <a:rPr lang="en-GB" i="1" dirty="0"/>
              <a:t> is equal to </a:t>
            </a:r>
            <a:r>
              <a:rPr lang="en-GB" i="1" u="sng" dirty="0"/>
              <a:t>nine minus four</a:t>
            </a:r>
            <a:r>
              <a:rPr lang="en-GB" i="1" dirty="0"/>
              <a:t>, so</a:t>
            </a:r>
          </a:p>
          <a:p>
            <a:r>
              <a:rPr lang="en-GB" i="1" dirty="0"/>
              <a:t>three times </a:t>
            </a:r>
            <a:r>
              <a:rPr lang="en-GB" i="1" u="sng" dirty="0"/>
              <a:t>five</a:t>
            </a:r>
            <a:r>
              <a:rPr lang="en-GB" i="1" dirty="0"/>
              <a:t> is equal to </a:t>
            </a:r>
          </a:p>
          <a:p>
            <a:r>
              <a:rPr lang="en-GB" i="1" dirty="0"/>
              <a:t>three times </a:t>
            </a:r>
            <a:r>
              <a:rPr lang="en-GB" i="1" u="sng" dirty="0"/>
              <a:t>nine minus</a:t>
            </a:r>
            <a:r>
              <a:rPr lang="en-GB" i="1" u="none" dirty="0"/>
              <a:t> </a:t>
            </a:r>
            <a:r>
              <a:rPr lang="en-GB" i="1" dirty="0"/>
              <a:t>three times </a:t>
            </a:r>
            <a:r>
              <a:rPr lang="en-GB" i="1" u="sng" dirty="0"/>
              <a:t>four</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346586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Six</a:t>
            </a:r>
            <a:r>
              <a:rPr lang="en-GB" i="1" dirty="0"/>
              <a:t> is equal to </a:t>
            </a:r>
            <a:r>
              <a:rPr lang="en-GB" i="1" u="sng" dirty="0"/>
              <a:t>five plus one</a:t>
            </a:r>
            <a:r>
              <a:rPr lang="en-GB" i="1" dirty="0"/>
              <a:t>, so</a:t>
            </a:r>
          </a:p>
          <a:p>
            <a:r>
              <a:rPr lang="en-GB" i="1" dirty="0"/>
              <a:t>four times </a:t>
            </a:r>
            <a:r>
              <a:rPr lang="en-GB" i="1" u="sng" dirty="0"/>
              <a:t>six</a:t>
            </a:r>
            <a:r>
              <a:rPr lang="en-GB" i="1" dirty="0"/>
              <a:t> is equal to four times </a:t>
            </a:r>
            <a:r>
              <a:rPr lang="en-GB" i="1" u="sng" dirty="0"/>
              <a:t>five plus </a:t>
            </a:r>
          </a:p>
          <a:p>
            <a:r>
              <a:rPr lang="en-GB" i="1" dirty="0"/>
              <a:t>four times </a:t>
            </a:r>
            <a:r>
              <a:rPr lang="en-GB" i="1" u="sng" dirty="0"/>
              <a:t>one</a:t>
            </a:r>
            <a:r>
              <a:rPr lang="en-GB" i="1" dirty="0"/>
              <a:t>. </a:t>
            </a:r>
          </a:p>
          <a:p>
            <a:endParaRPr lang="en-GB" i="1" dirty="0"/>
          </a:p>
          <a:p>
            <a:r>
              <a:rPr lang="en-GB" i="1" u="sng" dirty="0"/>
              <a:t>Six</a:t>
            </a:r>
            <a:r>
              <a:rPr lang="en-GB" i="1" dirty="0"/>
              <a:t> is equal to </a:t>
            </a:r>
            <a:r>
              <a:rPr lang="en-GB" i="1" u="sng" dirty="0"/>
              <a:t>five plus one</a:t>
            </a:r>
            <a:r>
              <a:rPr lang="en-GB" i="1" dirty="0"/>
              <a:t>, so</a:t>
            </a:r>
          </a:p>
          <a:p>
            <a:r>
              <a:rPr lang="en-GB" i="1" u="sng" dirty="0"/>
              <a:t>six</a:t>
            </a:r>
            <a:r>
              <a:rPr lang="en-GB" i="1" dirty="0"/>
              <a:t> times four is equal to </a:t>
            </a:r>
            <a:r>
              <a:rPr lang="en-GB" i="1" u="sng" dirty="0"/>
              <a:t>five</a:t>
            </a:r>
            <a:r>
              <a:rPr lang="en-GB" i="1" dirty="0"/>
              <a:t> times four </a:t>
            </a:r>
            <a:r>
              <a:rPr lang="en-GB" i="1" u="sng" dirty="0"/>
              <a:t>plus</a:t>
            </a:r>
            <a:r>
              <a:rPr lang="en-GB" i="1" dirty="0"/>
              <a:t> </a:t>
            </a:r>
          </a:p>
          <a:p>
            <a:r>
              <a:rPr lang="en-GB" i="1" u="sng" dirty="0"/>
              <a:t>one</a:t>
            </a:r>
            <a:r>
              <a:rPr lang="en-GB" i="1" dirty="0"/>
              <a:t> times four. </a:t>
            </a:r>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1708301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Seven</a:t>
            </a:r>
            <a:r>
              <a:rPr lang="en-GB" i="1" dirty="0"/>
              <a:t> is equal to </a:t>
            </a:r>
            <a:r>
              <a:rPr lang="en-GB" i="1" u="sng" dirty="0"/>
              <a:t>five plus two</a:t>
            </a:r>
            <a:r>
              <a:rPr lang="en-GB" i="1" dirty="0"/>
              <a:t>, so</a:t>
            </a:r>
          </a:p>
          <a:p>
            <a:r>
              <a:rPr lang="en-GB" i="1" dirty="0"/>
              <a:t>four times </a:t>
            </a:r>
            <a:r>
              <a:rPr lang="en-GB" i="1" u="sng" dirty="0"/>
              <a:t>seven</a:t>
            </a:r>
            <a:r>
              <a:rPr lang="en-GB" i="1" dirty="0"/>
              <a:t> is equal to four times </a:t>
            </a:r>
            <a:r>
              <a:rPr lang="en-GB" i="1" u="sng" dirty="0"/>
              <a:t>five plus </a:t>
            </a:r>
          </a:p>
          <a:p>
            <a:r>
              <a:rPr lang="en-GB" i="1" dirty="0"/>
              <a:t>four times </a:t>
            </a:r>
            <a:r>
              <a:rPr lang="en-GB" i="1" u="sng" dirty="0"/>
              <a:t>two</a:t>
            </a:r>
            <a:r>
              <a:rPr lang="en-GB" i="1" dirty="0"/>
              <a:t>. </a:t>
            </a:r>
          </a:p>
          <a:p>
            <a:endParaRPr lang="en-GB" i="1" dirty="0"/>
          </a:p>
          <a:p>
            <a:r>
              <a:rPr lang="en-GB" i="1" u="sng" dirty="0"/>
              <a:t>Seven</a:t>
            </a:r>
            <a:r>
              <a:rPr lang="en-GB" i="1" dirty="0"/>
              <a:t> is equal to </a:t>
            </a:r>
            <a:r>
              <a:rPr lang="en-GB" i="1" u="sng" dirty="0"/>
              <a:t>five plus two</a:t>
            </a:r>
            <a:r>
              <a:rPr lang="en-GB" i="1" dirty="0"/>
              <a:t>, so</a:t>
            </a:r>
          </a:p>
          <a:p>
            <a:r>
              <a:rPr lang="en-GB" i="1" u="sng" dirty="0"/>
              <a:t>seven</a:t>
            </a:r>
            <a:r>
              <a:rPr lang="en-GB" i="1" dirty="0"/>
              <a:t> times four is equal to </a:t>
            </a:r>
            <a:r>
              <a:rPr lang="en-GB" i="1" u="sng" dirty="0"/>
              <a:t>five</a:t>
            </a:r>
            <a:r>
              <a:rPr lang="en-GB" i="1" dirty="0"/>
              <a:t> times four </a:t>
            </a:r>
            <a:r>
              <a:rPr lang="en-GB" i="1" u="sng" dirty="0"/>
              <a:t>plus</a:t>
            </a:r>
            <a:r>
              <a:rPr lang="en-GB" i="1" dirty="0"/>
              <a:t> </a:t>
            </a:r>
          </a:p>
          <a:p>
            <a:r>
              <a:rPr lang="en-GB" i="1" u="sng" dirty="0"/>
              <a:t>two</a:t>
            </a:r>
            <a:r>
              <a:rPr lang="en-GB" i="1" dirty="0"/>
              <a:t> times four. </a:t>
            </a:r>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117716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Nine</a:t>
            </a:r>
            <a:r>
              <a:rPr lang="en-GB" i="1" dirty="0"/>
              <a:t> is equal to </a:t>
            </a:r>
            <a:r>
              <a:rPr lang="en-GB" i="1" u="sng" dirty="0"/>
              <a:t>ten minus one</a:t>
            </a:r>
            <a:r>
              <a:rPr lang="en-GB" i="1" dirty="0"/>
              <a:t>, so </a:t>
            </a:r>
          </a:p>
          <a:p>
            <a:r>
              <a:rPr lang="en-GB" i="1" dirty="0"/>
              <a:t>four times </a:t>
            </a:r>
            <a:r>
              <a:rPr lang="en-GB" i="1" u="sng" dirty="0"/>
              <a:t>nine</a:t>
            </a:r>
            <a:r>
              <a:rPr lang="en-GB" i="1" dirty="0"/>
              <a:t> is equal to four times </a:t>
            </a:r>
            <a:r>
              <a:rPr lang="en-GB" i="1" u="sng" dirty="0"/>
              <a:t>ten minus</a:t>
            </a:r>
          </a:p>
          <a:p>
            <a:r>
              <a:rPr lang="en-GB" i="1" dirty="0"/>
              <a:t>four times </a:t>
            </a:r>
            <a:r>
              <a:rPr lang="en-GB" i="1" u="sng" dirty="0"/>
              <a:t>one</a:t>
            </a:r>
            <a:r>
              <a:rPr lang="en-GB" i="1" dirty="0"/>
              <a:t>.</a:t>
            </a:r>
          </a:p>
          <a:p>
            <a:endParaRPr lang="en-GB" i="1" dirty="0"/>
          </a:p>
          <a:p>
            <a:r>
              <a:rPr lang="en-GB" i="1" u="sng" dirty="0"/>
              <a:t>Nine</a:t>
            </a:r>
            <a:r>
              <a:rPr lang="en-GB" i="1" dirty="0"/>
              <a:t> is equal to </a:t>
            </a:r>
            <a:r>
              <a:rPr lang="en-GB" i="1" u="sng" dirty="0"/>
              <a:t>ten minus one</a:t>
            </a:r>
            <a:r>
              <a:rPr lang="en-GB" i="1" dirty="0"/>
              <a:t>, so</a:t>
            </a:r>
          </a:p>
          <a:p>
            <a:r>
              <a:rPr lang="en-GB" i="1" u="sng" dirty="0"/>
              <a:t>nine</a:t>
            </a:r>
            <a:r>
              <a:rPr lang="en-GB" i="1" dirty="0"/>
              <a:t> times four is equal to </a:t>
            </a:r>
            <a:r>
              <a:rPr lang="en-GB" i="1" u="sng" dirty="0"/>
              <a:t>ten</a:t>
            </a:r>
            <a:r>
              <a:rPr lang="en-GB" i="1" dirty="0"/>
              <a:t> times four </a:t>
            </a:r>
            <a:r>
              <a:rPr lang="en-GB" i="1" u="sng" dirty="0"/>
              <a:t>minus</a:t>
            </a:r>
          </a:p>
          <a:p>
            <a:r>
              <a:rPr lang="en-GB" i="1" u="sng" dirty="0"/>
              <a:t>one</a:t>
            </a:r>
            <a:r>
              <a:rPr lang="en-GB" i="1" dirty="0"/>
              <a:t> times four.</a:t>
            </a:r>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137545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413975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 Both pictures show fifteen flowers.</a:t>
            </a:r>
          </a:p>
          <a:p>
            <a:r>
              <a:rPr lang="en-GB" i="1" dirty="0"/>
              <a:t>What’s different? </a:t>
            </a:r>
          </a:p>
          <a:p>
            <a:pPr marL="171450" indent="-171450">
              <a:buFont typeface="Arial" panose="020B0604020202020204" pitchFamily="34" charset="0"/>
              <a:buChar char="•"/>
            </a:pPr>
            <a:r>
              <a:rPr lang="en-GB" i="1" dirty="0"/>
              <a:t>Picture A shows three groups of five flowers.</a:t>
            </a:r>
          </a:p>
          <a:p>
            <a:pPr marL="171450" indent="-171450">
              <a:buFont typeface="Arial" panose="020B0604020202020204" pitchFamily="34" charset="0"/>
              <a:buChar char="•"/>
            </a:pPr>
            <a:r>
              <a:rPr lang="en-GB" i="1" dirty="0"/>
              <a:t>Picture B shows five groups of three flowers (or three, five times).</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22603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15 ÷ 3 Equation is correct; does represent the problem.</a:t>
            </a:r>
          </a:p>
          <a:p>
            <a:r>
              <a:rPr lang="en-GB" i="1" dirty="0"/>
              <a:t>15 ÷ 5 Equation is correct; but 15 ÷ 5 is not the calculation we need to perform.</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395432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When the dividend is zero, the quotient is zero.</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20497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202670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Five</a:t>
            </a:r>
            <a:r>
              <a:rPr lang="en-GB" i="1" dirty="0"/>
              <a:t> is equal to </a:t>
            </a:r>
            <a:r>
              <a:rPr lang="en-GB" i="1" u="sng" dirty="0"/>
              <a:t>four plus one</a:t>
            </a:r>
            <a:r>
              <a:rPr lang="en-GB" i="1" dirty="0"/>
              <a:t>, so </a:t>
            </a:r>
          </a:p>
          <a:p>
            <a:r>
              <a:rPr lang="en-GB" i="1" u="sng" dirty="0"/>
              <a:t>five</a:t>
            </a:r>
            <a:r>
              <a:rPr lang="en-GB" i="1" dirty="0"/>
              <a:t> times eight is equal to </a:t>
            </a:r>
          </a:p>
          <a:p>
            <a:r>
              <a:rPr lang="en-GB" i="1" u="sng" dirty="0"/>
              <a:t>four</a:t>
            </a:r>
            <a:r>
              <a:rPr lang="en-GB" i="1" dirty="0"/>
              <a:t> times eight </a:t>
            </a:r>
            <a:r>
              <a:rPr lang="en-GB" i="1" u="sng" dirty="0"/>
              <a:t>plus one</a:t>
            </a:r>
            <a:r>
              <a:rPr lang="en-GB" i="1" dirty="0"/>
              <a:t> times eight. </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95174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Four</a:t>
            </a:r>
            <a:r>
              <a:rPr lang="en-GB" i="1" dirty="0"/>
              <a:t> is equal to </a:t>
            </a:r>
            <a:r>
              <a:rPr lang="en-GB" i="1" u="sng" dirty="0"/>
              <a:t>five minus one</a:t>
            </a:r>
            <a:r>
              <a:rPr lang="en-GB" i="1" dirty="0"/>
              <a:t>, so </a:t>
            </a:r>
          </a:p>
          <a:p>
            <a:r>
              <a:rPr lang="en-GB" i="1" u="sng" dirty="0"/>
              <a:t>four</a:t>
            </a:r>
            <a:r>
              <a:rPr lang="en-GB" i="1" dirty="0"/>
              <a:t> times eight is equal to </a:t>
            </a:r>
          </a:p>
          <a:p>
            <a:r>
              <a:rPr lang="en-GB" i="1" u="sng" dirty="0"/>
              <a:t>five</a:t>
            </a:r>
            <a:r>
              <a:rPr lang="en-GB" i="1" dirty="0"/>
              <a:t> times eight </a:t>
            </a:r>
            <a:r>
              <a:rPr lang="en-GB" i="1" u="sng" dirty="0"/>
              <a:t>minus one</a:t>
            </a:r>
            <a:r>
              <a:rPr lang="en-GB" i="1" dirty="0"/>
              <a:t> times eight.</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38320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Five</a:t>
            </a:r>
            <a:r>
              <a:rPr lang="en-GB" i="1" dirty="0"/>
              <a:t> is equal to </a:t>
            </a:r>
            <a:r>
              <a:rPr lang="en-GB" i="1" u="sng" dirty="0"/>
              <a:t>three plus two</a:t>
            </a:r>
            <a:r>
              <a:rPr lang="en-GB" i="1" dirty="0"/>
              <a:t>, so </a:t>
            </a:r>
          </a:p>
          <a:p>
            <a:r>
              <a:rPr lang="en-GB" i="1" u="sng" dirty="0"/>
              <a:t>five</a:t>
            </a:r>
            <a:r>
              <a:rPr lang="en-GB" i="1" dirty="0"/>
              <a:t> times eight is equal to </a:t>
            </a:r>
          </a:p>
          <a:p>
            <a:r>
              <a:rPr lang="en-GB" i="1" u="sng" dirty="0"/>
              <a:t>three</a:t>
            </a:r>
            <a:r>
              <a:rPr lang="en-GB" i="1" dirty="0"/>
              <a:t> times eight </a:t>
            </a:r>
            <a:r>
              <a:rPr lang="en-GB" i="1" u="sng" dirty="0"/>
              <a:t>plus two</a:t>
            </a:r>
            <a:r>
              <a:rPr lang="en-GB" i="1" u="none" dirty="0"/>
              <a:t> </a:t>
            </a:r>
            <a:r>
              <a:rPr lang="en-GB" i="1" dirty="0"/>
              <a:t>times eight.</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266134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Three</a:t>
            </a:r>
            <a:r>
              <a:rPr lang="en-GB" i="1" dirty="0"/>
              <a:t> is equal to </a:t>
            </a:r>
            <a:r>
              <a:rPr lang="en-GB" i="1" u="sng" dirty="0"/>
              <a:t>five minus two</a:t>
            </a:r>
            <a:r>
              <a:rPr lang="en-GB" i="1" dirty="0"/>
              <a:t>, so </a:t>
            </a:r>
          </a:p>
          <a:p>
            <a:r>
              <a:rPr lang="en-GB" i="1" u="sng" dirty="0"/>
              <a:t>three</a:t>
            </a:r>
            <a:r>
              <a:rPr lang="en-GB" i="1" dirty="0"/>
              <a:t> times eight is equal to </a:t>
            </a:r>
          </a:p>
          <a:p>
            <a:r>
              <a:rPr lang="en-GB" i="1" u="sng" dirty="0"/>
              <a:t>five</a:t>
            </a:r>
            <a:r>
              <a:rPr lang="en-GB" i="1" dirty="0"/>
              <a:t> times eight </a:t>
            </a:r>
            <a:r>
              <a:rPr lang="en-GB" i="1" u="sng" dirty="0"/>
              <a:t>minus two</a:t>
            </a:r>
            <a:r>
              <a:rPr lang="en-GB" i="1" dirty="0"/>
              <a:t> times eight.</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9370052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notesSlide" Target="../notesSlides/notesSlide14.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image" Target="../media/image78.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2.10 Connecting multiplication and division, and the distributive law</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1:5</a:t>
            </a:r>
          </a:p>
        </p:txBody>
      </p:sp>
      <p:sp>
        <p:nvSpPr>
          <p:cNvPr id="3" name="TextBox 2">
            <a:extLst>
              <a:ext uri="{FF2B5EF4-FFF2-40B4-BE49-F238E27FC236}">
                <a16:creationId xmlns:a16="http://schemas.microsoft.com/office/drawing/2014/main" id="{379F7CE5-5FBF-419F-8241-121CACEA9D11}"/>
              </a:ext>
            </a:extLst>
          </p:cNvPr>
          <p:cNvSpPr txBox="1"/>
          <p:nvPr/>
        </p:nvSpPr>
        <p:spPr bwMode="auto">
          <a:xfrm>
            <a:off x="121138" y="987740"/>
            <a:ext cx="8901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conkers shared between 4 children. How many conkers each?</a:t>
            </a:r>
          </a:p>
        </p:txBody>
      </p:sp>
      <p:sp>
        <p:nvSpPr>
          <p:cNvPr id="30" name="TextBox 29">
            <a:extLst>
              <a:ext uri="{FF2B5EF4-FFF2-40B4-BE49-F238E27FC236}">
                <a16:creationId xmlns:a16="http://schemas.microsoft.com/office/drawing/2014/main" id="{C7DE4A42-292D-4D6C-92D8-DC1F55E7495E}"/>
              </a:ext>
            </a:extLst>
          </p:cNvPr>
          <p:cNvSpPr txBox="1"/>
          <p:nvPr/>
        </p:nvSpPr>
        <p:spPr bwMode="auto">
          <a:xfrm>
            <a:off x="1656749" y="261077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31" name="Group 30">
            <a:extLst>
              <a:ext uri="{FF2B5EF4-FFF2-40B4-BE49-F238E27FC236}">
                <a16:creationId xmlns:a16="http://schemas.microsoft.com/office/drawing/2014/main" id="{1A15B04B-AAB8-4D64-934C-AB7C0543AAF2}"/>
              </a:ext>
            </a:extLst>
          </p:cNvPr>
          <p:cNvGrpSpPr/>
          <p:nvPr/>
        </p:nvGrpSpPr>
        <p:grpSpPr>
          <a:xfrm>
            <a:off x="1601606" y="2610777"/>
            <a:ext cx="2063963" cy="461665"/>
            <a:chOff x="1601606" y="1753224"/>
            <a:chExt cx="2063963" cy="461665"/>
          </a:xfrm>
        </p:grpSpPr>
        <p:sp>
          <p:nvSpPr>
            <p:cNvPr id="32" name="Rectangle 31">
              <a:extLst>
                <a:ext uri="{FF2B5EF4-FFF2-40B4-BE49-F238E27FC236}">
                  <a16:creationId xmlns:a16="http://schemas.microsoft.com/office/drawing/2014/main" id="{66EEF968-9C12-481D-937C-0E37FEC7C1DD}"/>
                </a:ext>
              </a:extLst>
            </p:cNvPr>
            <p:cNvSpPr/>
            <p:nvPr/>
          </p:nvSpPr>
          <p:spPr bwMode="auto">
            <a:xfrm>
              <a:off x="1601606" y="17532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2E49546E-8772-4AB9-94EB-E2D37E354A79}"/>
                </a:ext>
              </a:extLst>
            </p:cNvPr>
            <p:cNvSpPr txBox="1"/>
            <p:nvPr/>
          </p:nvSpPr>
          <p:spPr bwMode="auto">
            <a:xfrm>
              <a:off x="2051024" y="175322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  =  12</a:t>
              </a:r>
              <a:endParaRPr lang="en-GB" sz="2400" dirty="0">
                <a:solidFill>
                  <a:srgbClr val="C00000"/>
                </a:solidFill>
                <a:latin typeface="Myriad Pro Semibold" charset="0"/>
                <a:ea typeface="Myriad Pro Semibold" charset="0"/>
                <a:cs typeface="Myriad Pro Semibold" charset="0"/>
              </a:endParaRPr>
            </a:p>
          </p:txBody>
        </p:sp>
      </p:grpSp>
      <p:grpSp>
        <p:nvGrpSpPr>
          <p:cNvPr id="34" name="Group 33">
            <a:extLst>
              <a:ext uri="{FF2B5EF4-FFF2-40B4-BE49-F238E27FC236}">
                <a16:creationId xmlns:a16="http://schemas.microsoft.com/office/drawing/2014/main" id="{B7B898DF-7D68-471C-A38B-E42F2BA7FFB4}"/>
              </a:ext>
            </a:extLst>
          </p:cNvPr>
          <p:cNvGrpSpPr/>
          <p:nvPr/>
        </p:nvGrpSpPr>
        <p:grpSpPr>
          <a:xfrm>
            <a:off x="5248176" y="2610777"/>
            <a:ext cx="2294218" cy="461665"/>
            <a:chOff x="5248176" y="1753224"/>
            <a:chExt cx="2294218" cy="461665"/>
          </a:xfrm>
        </p:grpSpPr>
        <p:sp>
          <p:nvSpPr>
            <p:cNvPr id="35" name="TextBox 34">
              <a:extLst>
                <a:ext uri="{FF2B5EF4-FFF2-40B4-BE49-F238E27FC236}">
                  <a16:creationId xmlns:a16="http://schemas.microsoft.com/office/drawing/2014/main" id="{FB7453D9-DB73-4D59-8940-E891D78B8655}"/>
                </a:ext>
              </a:extLst>
            </p:cNvPr>
            <p:cNvSpPr txBox="1"/>
            <p:nvPr/>
          </p:nvSpPr>
          <p:spPr bwMode="auto">
            <a:xfrm>
              <a:off x="5248176" y="1753224"/>
              <a:ext cx="2294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  ×          =  12</a:t>
              </a:r>
              <a:endParaRPr lang="en-GB" sz="2400" dirty="0">
                <a:solidFill>
                  <a:srgbClr val="C00000"/>
                </a:solidFill>
                <a:latin typeface="Myriad Pro Semibold" charset="0"/>
                <a:ea typeface="Myriad Pro Semibold" charset="0"/>
                <a:cs typeface="Myriad Pro Semibold" charset="0"/>
              </a:endParaRPr>
            </a:p>
          </p:txBody>
        </p:sp>
        <p:sp>
          <p:nvSpPr>
            <p:cNvPr id="36" name="Rectangle 35">
              <a:extLst>
                <a:ext uri="{FF2B5EF4-FFF2-40B4-BE49-F238E27FC236}">
                  <a16:creationId xmlns:a16="http://schemas.microsoft.com/office/drawing/2014/main" id="{AFE18C0C-04A8-4282-B397-227976E72A32}"/>
                </a:ext>
              </a:extLst>
            </p:cNvPr>
            <p:cNvSpPr/>
            <p:nvPr/>
          </p:nvSpPr>
          <p:spPr bwMode="auto">
            <a:xfrm>
              <a:off x="6069176" y="17532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7" name="TextBox 36">
            <a:extLst>
              <a:ext uri="{FF2B5EF4-FFF2-40B4-BE49-F238E27FC236}">
                <a16:creationId xmlns:a16="http://schemas.microsoft.com/office/drawing/2014/main" id="{7689BA54-0C53-4862-929E-67D756DF1C97}"/>
              </a:ext>
            </a:extLst>
          </p:cNvPr>
          <p:cNvSpPr txBox="1"/>
          <p:nvPr/>
        </p:nvSpPr>
        <p:spPr bwMode="auto">
          <a:xfrm>
            <a:off x="6124319" y="261077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38" name="Group 37">
            <a:extLst>
              <a:ext uri="{FF2B5EF4-FFF2-40B4-BE49-F238E27FC236}">
                <a16:creationId xmlns:a16="http://schemas.microsoft.com/office/drawing/2014/main" id="{E71CCCF3-2C25-40A7-B202-728D27057FAD}"/>
              </a:ext>
            </a:extLst>
          </p:cNvPr>
          <p:cNvGrpSpPr/>
          <p:nvPr/>
        </p:nvGrpSpPr>
        <p:grpSpPr>
          <a:xfrm>
            <a:off x="3481326" y="3318150"/>
            <a:ext cx="2181348" cy="461665"/>
            <a:chOff x="1601606" y="5633389"/>
            <a:chExt cx="2181348" cy="461665"/>
          </a:xfrm>
        </p:grpSpPr>
        <p:sp>
          <p:nvSpPr>
            <p:cNvPr id="39" name="TextBox 38">
              <a:extLst>
                <a:ext uri="{FF2B5EF4-FFF2-40B4-BE49-F238E27FC236}">
                  <a16:creationId xmlns:a16="http://schemas.microsoft.com/office/drawing/2014/main" id="{6D2841C7-18FC-4866-B407-41BFE4986D0A}"/>
                </a:ext>
              </a:extLst>
            </p:cNvPr>
            <p:cNvSpPr txBox="1"/>
            <p:nvPr/>
          </p:nvSpPr>
          <p:spPr bwMode="auto">
            <a:xfrm>
              <a:off x="1601606" y="5633389"/>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4  =</a:t>
              </a:r>
              <a:endParaRPr lang="en-GB" sz="2400" dirty="0">
                <a:solidFill>
                  <a:srgbClr val="C00000"/>
                </a:solidFill>
                <a:latin typeface="Myriad Pro Semibold" charset="0"/>
                <a:ea typeface="Myriad Pro Semibold" charset="0"/>
                <a:cs typeface="Myriad Pro Semibold" charset="0"/>
              </a:endParaRPr>
            </a:p>
          </p:txBody>
        </p:sp>
        <p:sp>
          <p:nvSpPr>
            <p:cNvPr id="40" name="Rectangle 39">
              <a:extLst>
                <a:ext uri="{FF2B5EF4-FFF2-40B4-BE49-F238E27FC236}">
                  <a16:creationId xmlns:a16="http://schemas.microsoft.com/office/drawing/2014/main" id="{5DEEF41B-B58B-4C51-8780-475BAE47487D}"/>
                </a:ext>
              </a:extLst>
            </p:cNvPr>
            <p:cNvSpPr/>
            <p:nvPr/>
          </p:nvSpPr>
          <p:spPr bwMode="auto">
            <a:xfrm>
              <a:off x="3321289" y="5633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1" name="TextBox 40">
            <a:extLst>
              <a:ext uri="{FF2B5EF4-FFF2-40B4-BE49-F238E27FC236}">
                <a16:creationId xmlns:a16="http://schemas.microsoft.com/office/drawing/2014/main" id="{61CD9826-EE85-4AD3-9E87-453C23756929}"/>
              </a:ext>
            </a:extLst>
          </p:cNvPr>
          <p:cNvSpPr txBox="1"/>
          <p:nvPr/>
        </p:nvSpPr>
        <p:spPr bwMode="auto">
          <a:xfrm>
            <a:off x="5256152" y="331814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pic>
        <p:nvPicPr>
          <p:cNvPr id="5" name="Picture 4" descr="A picture containing object&#10;&#10;Description automatically generated">
            <a:extLst>
              <a:ext uri="{FF2B5EF4-FFF2-40B4-BE49-F238E27FC236}">
                <a16:creationId xmlns:a16="http://schemas.microsoft.com/office/drawing/2014/main" id="{352E8E05-B9CF-4634-A3A7-CE451B76E5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65525" y="4143375"/>
            <a:ext cx="2012950" cy="2085975"/>
          </a:xfrm>
          <a:prstGeom prst="rect">
            <a:avLst/>
          </a:prstGeom>
        </p:spPr>
      </p:pic>
      <p:pic>
        <p:nvPicPr>
          <p:cNvPr id="7" name="Picture 6">
            <a:extLst>
              <a:ext uri="{FF2B5EF4-FFF2-40B4-BE49-F238E27FC236}">
                <a16:creationId xmlns:a16="http://schemas.microsoft.com/office/drawing/2014/main" id="{7CB8ECB0-EFBA-412C-BC99-42DFD3BC2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3" y="1814486"/>
            <a:ext cx="7554555" cy="348113"/>
          </a:xfrm>
          <a:prstGeom prst="rect">
            <a:avLst/>
          </a:prstGeom>
        </p:spPr>
      </p:pic>
    </p:spTree>
    <p:extLst>
      <p:ext uri="{BB962C8B-B14F-4D97-AF65-F5344CB8AC3E}">
        <p14:creationId xmlns:p14="http://schemas.microsoft.com/office/powerpoint/2010/main" val="2977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92C82-B51B-4FBB-8A4E-9088B3531C2F}"/>
              </a:ext>
            </a:extLst>
          </p:cNvPr>
          <p:cNvSpPr txBox="1"/>
          <p:nvPr/>
        </p:nvSpPr>
        <p:spPr bwMode="auto">
          <a:xfrm>
            <a:off x="1656749" y="261077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grpSp>
        <p:nvGrpSpPr>
          <p:cNvPr id="5" name="Group 4">
            <a:extLst>
              <a:ext uri="{FF2B5EF4-FFF2-40B4-BE49-F238E27FC236}">
                <a16:creationId xmlns:a16="http://schemas.microsoft.com/office/drawing/2014/main" id="{5FFBD125-06F8-4DF5-BF05-678F62468E64}"/>
              </a:ext>
            </a:extLst>
          </p:cNvPr>
          <p:cNvGrpSpPr/>
          <p:nvPr/>
        </p:nvGrpSpPr>
        <p:grpSpPr>
          <a:xfrm>
            <a:off x="1601606" y="2610776"/>
            <a:ext cx="2063963" cy="461665"/>
            <a:chOff x="1601606" y="1753224"/>
            <a:chExt cx="2063963" cy="461665"/>
          </a:xfrm>
        </p:grpSpPr>
        <p:sp>
          <p:nvSpPr>
            <p:cNvPr id="6" name="Rectangle 5">
              <a:extLst>
                <a:ext uri="{FF2B5EF4-FFF2-40B4-BE49-F238E27FC236}">
                  <a16:creationId xmlns:a16="http://schemas.microsoft.com/office/drawing/2014/main" id="{85FF099B-C2FC-442A-B218-E782E22F6820}"/>
                </a:ext>
              </a:extLst>
            </p:cNvPr>
            <p:cNvSpPr/>
            <p:nvPr/>
          </p:nvSpPr>
          <p:spPr bwMode="auto">
            <a:xfrm>
              <a:off x="1601606" y="17532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EFBA7ABB-CB26-483B-A553-5A34642E7E2A}"/>
                </a:ext>
              </a:extLst>
            </p:cNvPr>
            <p:cNvSpPr txBox="1"/>
            <p:nvPr/>
          </p:nvSpPr>
          <p:spPr bwMode="auto">
            <a:xfrm>
              <a:off x="2051024" y="175322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  =  12</a:t>
              </a:r>
              <a:endParaRPr lang="en-GB" sz="2400" dirty="0">
                <a:solidFill>
                  <a:srgbClr val="C00000"/>
                </a:solidFill>
                <a:latin typeface="Myriad Pro Semibold" charset="0"/>
                <a:ea typeface="Myriad Pro Semibold" charset="0"/>
                <a:cs typeface="Myriad Pro Semibold" charset="0"/>
              </a:endParaRPr>
            </a:p>
          </p:txBody>
        </p:sp>
      </p:grpSp>
      <p:grpSp>
        <p:nvGrpSpPr>
          <p:cNvPr id="8" name="Group 7">
            <a:extLst>
              <a:ext uri="{FF2B5EF4-FFF2-40B4-BE49-F238E27FC236}">
                <a16:creationId xmlns:a16="http://schemas.microsoft.com/office/drawing/2014/main" id="{B7AA4EF2-7EA0-4B48-A1C9-95B9921D3D3C}"/>
              </a:ext>
            </a:extLst>
          </p:cNvPr>
          <p:cNvGrpSpPr/>
          <p:nvPr/>
        </p:nvGrpSpPr>
        <p:grpSpPr>
          <a:xfrm>
            <a:off x="5248176" y="2610776"/>
            <a:ext cx="2294218" cy="461665"/>
            <a:chOff x="5248176" y="1753224"/>
            <a:chExt cx="2294218" cy="461665"/>
          </a:xfrm>
        </p:grpSpPr>
        <p:sp>
          <p:nvSpPr>
            <p:cNvPr id="9" name="TextBox 8">
              <a:extLst>
                <a:ext uri="{FF2B5EF4-FFF2-40B4-BE49-F238E27FC236}">
                  <a16:creationId xmlns:a16="http://schemas.microsoft.com/office/drawing/2014/main" id="{60521AEE-5097-4EF3-BE6D-54BDC7A97B42}"/>
                </a:ext>
              </a:extLst>
            </p:cNvPr>
            <p:cNvSpPr txBox="1"/>
            <p:nvPr/>
          </p:nvSpPr>
          <p:spPr bwMode="auto">
            <a:xfrm>
              <a:off x="5248176" y="1753224"/>
              <a:ext cx="2294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  ×          =  12</a:t>
              </a:r>
              <a:endParaRPr lang="en-GB" sz="2400" dirty="0">
                <a:solidFill>
                  <a:srgbClr val="C00000"/>
                </a:solidFill>
                <a:latin typeface="Myriad Pro Semibold" charset="0"/>
                <a:ea typeface="Myriad Pro Semibold" charset="0"/>
                <a:cs typeface="Myriad Pro Semibold" charset="0"/>
              </a:endParaRPr>
            </a:p>
          </p:txBody>
        </p:sp>
        <p:sp>
          <p:nvSpPr>
            <p:cNvPr id="10" name="Rectangle 9">
              <a:extLst>
                <a:ext uri="{FF2B5EF4-FFF2-40B4-BE49-F238E27FC236}">
                  <a16:creationId xmlns:a16="http://schemas.microsoft.com/office/drawing/2014/main" id="{1C0B6EFD-BCD9-4EF0-BBE9-EB4B906CEAE1}"/>
                </a:ext>
              </a:extLst>
            </p:cNvPr>
            <p:cNvSpPr/>
            <p:nvPr/>
          </p:nvSpPr>
          <p:spPr bwMode="auto">
            <a:xfrm>
              <a:off x="6069176" y="17532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1" name="TextBox 10">
            <a:extLst>
              <a:ext uri="{FF2B5EF4-FFF2-40B4-BE49-F238E27FC236}">
                <a16:creationId xmlns:a16="http://schemas.microsoft.com/office/drawing/2014/main" id="{1B35600C-8EFF-401B-8FB9-4CA644D76F0E}"/>
              </a:ext>
            </a:extLst>
          </p:cNvPr>
          <p:cNvSpPr txBox="1"/>
          <p:nvPr/>
        </p:nvSpPr>
        <p:spPr bwMode="auto">
          <a:xfrm>
            <a:off x="6124320" y="261077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grpSp>
        <p:nvGrpSpPr>
          <p:cNvPr id="12" name="Group 11">
            <a:extLst>
              <a:ext uri="{FF2B5EF4-FFF2-40B4-BE49-F238E27FC236}">
                <a16:creationId xmlns:a16="http://schemas.microsoft.com/office/drawing/2014/main" id="{37AC9D2B-3647-4AE1-B01B-E38981E7E784}"/>
              </a:ext>
            </a:extLst>
          </p:cNvPr>
          <p:cNvGrpSpPr/>
          <p:nvPr/>
        </p:nvGrpSpPr>
        <p:grpSpPr>
          <a:xfrm>
            <a:off x="3481326" y="3318149"/>
            <a:ext cx="2181348" cy="461665"/>
            <a:chOff x="1601606" y="5633389"/>
            <a:chExt cx="2181348" cy="461665"/>
          </a:xfrm>
        </p:grpSpPr>
        <p:sp>
          <p:nvSpPr>
            <p:cNvPr id="13" name="TextBox 12">
              <a:extLst>
                <a:ext uri="{FF2B5EF4-FFF2-40B4-BE49-F238E27FC236}">
                  <a16:creationId xmlns:a16="http://schemas.microsoft.com/office/drawing/2014/main" id="{440D35D0-FE1C-4ACB-A147-F79B0016DCF7}"/>
                </a:ext>
              </a:extLst>
            </p:cNvPr>
            <p:cNvSpPr txBox="1"/>
            <p:nvPr/>
          </p:nvSpPr>
          <p:spPr bwMode="auto">
            <a:xfrm>
              <a:off x="1601606" y="5633389"/>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3  =</a:t>
              </a:r>
              <a:endParaRPr lang="en-GB" sz="2400" dirty="0">
                <a:solidFill>
                  <a:srgbClr val="C00000"/>
                </a:solidFill>
                <a:latin typeface="Myriad Pro Semibold" charset="0"/>
                <a:ea typeface="Myriad Pro Semibold" charset="0"/>
                <a:cs typeface="Myriad Pro Semibold" charset="0"/>
              </a:endParaRPr>
            </a:p>
          </p:txBody>
        </p:sp>
        <p:sp>
          <p:nvSpPr>
            <p:cNvPr id="14" name="Rectangle 13">
              <a:extLst>
                <a:ext uri="{FF2B5EF4-FFF2-40B4-BE49-F238E27FC236}">
                  <a16:creationId xmlns:a16="http://schemas.microsoft.com/office/drawing/2014/main" id="{B6BFC4E7-7832-4E15-A2F5-063B4B170804}"/>
                </a:ext>
              </a:extLst>
            </p:cNvPr>
            <p:cNvSpPr/>
            <p:nvPr/>
          </p:nvSpPr>
          <p:spPr bwMode="auto">
            <a:xfrm>
              <a:off x="3321289" y="5633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5" name="TextBox 14">
            <a:extLst>
              <a:ext uri="{FF2B5EF4-FFF2-40B4-BE49-F238E27FC236}">
                <a16:creationId xmlns:a16="http://schemas.microsoft.com/office/drawing/2014/main" id="{D1CE8F29-07CD-49EE-BA56-1B89D80C9D1D}"/>
              </a:ext>
            </a:extLst>
          </p:cNvPr>
          <p:cNvSpPr txBox="1"/>
          <p:nvPr/>
        </p:nvSpPr>
        <p:spPr bwMode="auto">
          <a:xfrm>
            <a:off x="5256152" y="3318148"/>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1:5</a:t>
            </a:r>
          </a:p>
        </p:txBody>
      </p:sp>
      <p:sp>
        <p:nvSpPr>
          <p:cNvPr id="3" name="TextBox 2">
            <a:extLst>
              <a:ext uri="{FF2B5EF4-FFF2-40B4-BE49-F238E27FC236}">
                <a16:creationId xmlns:a16="http://schemas.microsoft.com/office/drawing/2014/main" id="{8ECC221D-8D2D-4344-A767-FB2D018A25FA}"/>
              </a:ext>
            </a:extLst>
          </p:cNvPr>
          <p:cNvSpPr txBox="1"/>
          <p:nvPr/>
        </p:nvSpPr>
        <p:spPr bwMode="auto">
          <a:xfrm>
            <a:off x="121138" y="987740"/>
            <a:ext cx="8901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conkers shared between 3 children. How many conkers each?</a:t>
            </a:r>
          </a:p>
        </p:txBody>
      </p:sp>
      <p:pic>
        <p:nvPicPr>
          <p:cNvPr id="16" name="Picture 15">
            <a:extLst>
              <a:ext uri="{FF2B5EF4-FFF2-40B4-BE49-F238E27FC236}">
                <a16:creationId xmlns:a16="http://schemas.microsoft.com/office/drawing/2014/main" id="{78486E97-510F-4AA3-98DD-990BA4765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23" y="1814486"/>
            <a:ext cx="7554555" cy="348113"/>
          </a:xfrm>
          <a:prstGeom prst="rect">
            <a:avLst/>
          </a:prstGeom>
        </p:spPr>
      </p:pic>
      <p:pic>
        <p:nvPicPr>
          <p:cNvPr id="31" name="Picture 30" descr="A picture containing object&#10;&#10;Description automatically generated">
            <a:extLst>
              <a:ext uri="{FF2B5EF4-FFF2-40B4-BE49-F238E27FC236}">
                <a16:creationId xmlns:a16="http://schemas.microsoft.com/office/drawing/2014/main" id="{055DCDD4-E409-4ABF-BCCE-F7CEB40BCB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16350" y="3951765"/>
            <a:ext cx="1511300" cy="2405611"/>
          </a:xfrm>
          <a:prstGeom prst="rect">
            <a:avLst/>
          </a:prstGeom>
        </p:spPr>
      </p:pic>
    </p:spTree>
    <p:extLst>
      <p:ext uri="{BB962C8B-B14F-4D97-AF65-F5344CB8AC3E}">
        <p14:creationId xmlns:p14="http://schemas.microsoft.com/office/powerpoint/2010/main" val="38848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1:5</a:t>
            </a:r>
          </a:p>
        </p:txBody>
      </p:sp>
      <p:pic>
        <p:nvPicPr>
          <p:cNvPr id="4" name="Picture 3" descr="A picture containing object, light&#10;&#10;Description automatically generated">
            <a:extLst>
              <a:ext uri="{FF2B5EF4-FFF2-40B4-BE49-F238E27FC236}">
                <a16:creationId xmlns:a16="http://schemas.microsoft.com/office/drawing/2014/main" id="{1993C298-7C5B-463E-9BD9-27A335563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21" y="1807846"/>
            <a:ext cx="4064251" cy="3206469"/>
          </a:xfrm>
          <a:prstGeom prst="rect">
            <a:avLst/>
          </a:prstGeom>
        </p:spPr>
      </p:pic>
      <p:pic>
        <p:nvPicPr>
          <p:cNvPr id="6" name="Picture 5">
            <a:extLst>
              <a:ext uri="{FF2B5EF4-FFF2-40B4-BE49-F238E27FC236}">
                <a16:creationId xmlns:a16="http://schemas.microsoft.com/office/drawing/2014/main" id="{DD0D955C-245D-4078-9339-A8318F9C6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928" y="1809889"/>
            <a:ext cx="4064251" cy="3333094"/>
          </a:xfrm>
          <a:prstGeom prst="rect">
            <a:avLst/>
          </a:prstGeom>
        </p:spPr>
      </p:pic>
      <p:cxnSp>
        <p:nvCxnSpPr>
          <p:cNvPr id="8" name="Straight Connector 7">
            <a:extLst>
              <a:ext uri="{FF2B5EF4-FFF2-40B4-BE49-F238E27FC236}">
                <a16:creationId xmlns:a16="http://schemas.microsoft.com/office/drawing/2014/main" id="{CA74D0F9-9556-48CE-8D74-70375383D8EA}"/>
              </a:ext>
            </a:extLst>
          </p:cNvPr>
          <p:cNvCxnSpPr/>
          <p:nvPr/>
        </p:nvCxnSpPr>
        <p:spPr bwMode="auto">
          <a:xfrm>
            <a:off x="4572000" y="1271239"/>
            <a:ext cx="0" cy="475042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332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1:7</a:t>
            </a:r>
          </a:p>
        </p:txBody>
      </p:sp>
      <p:graphicFrame>
        <p:nvGraphicFramePr>
          <p:cNvPr id="3" name="Table 2">
            <a:extLst>
              <a:ext uri="{FF2B5EF4-FFF2-40B4-BE49-F238E27FC236}">
                <a16:creationId xmlns:a16="http://schemas.microsoft.com/office/drawing/2014/main" id="{B83C8A01-E75E-4BDE-B02D-F61D56573490}"/>
              </a:ext>
            </a:extLst>
          </p:cNvPr>
          <p:cNvGraphicFramePr>
            <a:graphicFrameLocks noGrp="1"/>
          </p:cNvGraphicFramePr>
          <p:nvPr>
            <p:extLst>
              <p:ext uri="{D42A27DB-BD31-4B8C-83A1-F6EECF244321}">
                <p14:modId xmlns:p14="http://schemas.microsoft.com/office/powerpoint/2010/main" val="2771100019"/>
              </p:ext>
            </p:extLst>
          </p:nvPr>
        </p:nvGraphicFramePr>
        <p:xfrm>
          <a:off x="1524000" y="1397000"/>
          <a:ext cx="6096000" cy="420501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93430779"/>
                    </a:ext>
                  </a:extLst>
                </a:gridCol>
                <a:gridCol w="3048000">
                  <a:extLst>
                    <a:ext uri="{9D8B030D-6E8A-4147-A177-3AD203B41FA5}">
                      <a16:colId xmlns:a16="http://schemas.microsoft.com/office/drawing/2014/main" val="1969186161"/>
                    </a:ext>
                  </a:extLst>
                </a:gridCol>
              </a:tblGrid>
              <a:tr h="700836">
                <a:tc>
                  <a:txBody>
                    <a:bodyPr/>
                    <a:lstStyle/>
                    <a:p>
                      <a:r>
                        <a:rPr lang="en-GB" sz="2400" b="1" dirty="0">
                          <a:solidFill>
                            <a:schemeClr val="tx1"/>
                          </a:solidFill>
                          <a:latin typeface="Myriad Pro Semibold"/>
                        </a:rPr>
                        <a:t>0</a:t>
                      </a:r>
                      <a:r>
                        <a:rPr lang="en-GB" sz="2400" b="0" dirty="0">
                          <a:solidFill>
                            <a:schemeClr val="tx1"/>
                          </a:solidFill>
                          <a:latin typeface="Myriad Pro Semibold"/>
                        </a:rPr>
                        <a:t> × 1 =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 ÷ 1 = </a:t>
                      </a:r>
                      <a:r>
                        <a:rPr lang="en-GB" sz="2400" b="1" dirty="0">
                          <a:solidFill>
                            <a:schemeClr val="tx1"/>
                          </a:solidFill>
                          <a:latin typeface="Myriad Pro Semibold"/>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458608"/>
                  </a:ext>
                </a:extLst>
              </a:tr>
              <a:tr h="700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Semibold"/>
                        </a:rPr>
                        <a:t>0</a:t>
                      </a:r>
                      <a:r>
                        <a:rPr lang="en-GB" sz="2400" b="0" dirty="0">
                          <a:solidFill>
                            <a:schemeClr val="tx1"/>
                          </a:solidFill>
                          <a:latin typeface="Myriad Pro Semibold"/>
                        </a:rPr>
                        <a:t> × 2 =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0 ÷ 2 = </a:t>
                      </a:r>
                      <a:r>
                        <a:rPr lang="en-GB" sz="2400" b="1" dirty="0">
                          <a:solidFill>
                            <a:schemeClr val="tx1"/>
                          </a:solidFill>
                          <a:latin typeface="Myriad Pro Semibold"/>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823436"/>
                  </a:ext>
                </a:extLst>
              </a:tr>
              <a:tr h="700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Semibold"/>
                        </a:rPr>
                        <a:t>0</a:t>
                      </a:r>
                      <a:r>
                        <a:rPr lang="en-GB" sz="2400" b="0" dirty="0">
                          <a:solidFill>
                            <a:schemeClr val="tx1"/>
                          </a:solidFill>
                          <a:latin typeface="Myriad Pro Semibold"/>
                        </a:rPr>
                        <a:t> × 3 =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0 ÷ 3 = </a:t>
                      </a:r>
                      <a:r>
                        <a:rPr lang="en-GB" sz="2400" b="1" dirty="0">
                          <a:solidFill>
                            <a:schemeClr val="tx1"/>
                          </a:solidFill>
                          <a:latin typeface="Myriad Pro Semibold"/>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311455"/>
                  </a:ext>
                </a:extLst>
              </a:tr>
              <a:tr h="700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Semibold"/>
                        </a:rPr>
                        <a:t>0</a:t>
                      </a:r>
                      <a:r>
                        <a:rPr lang="en-GB" sz="2400" b="0" dirty="0">
                          <a:solidFill>
                            <a:schemeClr val="tx1"/>
                          </a:solidFill>
                          <a:latin typeface="Myriad Pro Semibold"/>
                        </a:rPr>
                        <a:t> × 4 =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0 ÷ 4 = </a:t>
                      </a:r>
                      <a:r>
                        <a:rPr lang="en-GB" sz="2400" b="1" dirty="0">
                          <a:solidFill>
                            <a:schemeClr val="tx1"/>
                          </a:solidFill>
                          <a:latin typeface="Myriad Pro Semibold"/>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981358"/>
                  </a:ext>
                </a:extLst>
              </a:tr>
              <a:tr h="700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Semibold"/>
                        </a:rPr>
                        <a:t>0</a:t>
                      </a:r>
                      <a:r>
                        <a:rPr lang="en-GB" sz="2400" b="0" dirty="0">
                          <a:solidFill>
                            <a:schemeClr val="tx1"/>
                          </a:solidFill>
                          <a:latin typeface="Myriad Pro Semibold"/>
                        </a:rPr>
                        <a:t> × 5 =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0 ÷ 5 = </a:t>
                      </a:r>
                      <a:r>
                        <a:rPr lang="en-GB" sz="2400" b="1" dirty="0">
                          <a:solidFill>
                            <a:schemeClr val="tx1"/>
                          </a:solidFill>
                          <a:latin typeface="Myriad Pro Semibold"/>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058679"/>
                  </a:ext>
                </a:extLst>
              </a:tr>
              <a:tr h="700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Semibold"/>
                        </a:rPr>
                        <a:t>0</a:t>
                      </a:r>
                      <a:r>
                        <a:rPr lang="en-GB" sz="2400" b="0" dirty="0">
                          <a:solidFill>
                            <a:schemeClr val="tx1"/>
                          </a:solidFill>
                          <a:latin typeface="Myriad Pro Semibold"/>
                        </a:rPr>
                        <a:t> × 10 =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0 ÷ 10 = </a:t>
                      </a:r>
                      <a:r>
                        <a:rPr lang="en-GB" sz="2400" b="1" dirty="0">
                          <a:solidFill>
                            <a:schemeClr val="tx1"/>
                          </a:solidFill>
                          <a:latin typeface="Myriad Pro Semibold"/>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318768"/>
                  </a:ext>
                </a:extLst>
              </a:tr>
            </a:tbl>
          </a:graphicData>
        </a:graphic>
      </p:graphicFrame>
    </p:spTree>
    <p:extLst>
      <p:ext uri="{BB962C8B-B14F-4D97-AF65-F5344CB8AC3E}">
        <p14:creationId xmlns:p14="http://schemas.microsoft.com/office/powerpoint/2010/main" val="426624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1:8</a:t>
            </a:r>
          </a:p>
        </p:txBody>
      </p:sp>
      <p:sp>
        <p:nvSpPr>
          <p:cNvPr id="3" name="TextBox 2">
            <a:extLst>
              <a:ext uri="{FF2B5EF4-FFF2-40B4-BE49-F238E27FC236}">
                <a16:creationId xmlns:a16="http://schemas.microsoft.com/office/drawing/2014/main" id="{C9399510-6B2B-43C4-ACB7-14C22219E764}"/>
              </a:ext>
            </a:extLst>
          </p:cNvPr>
          <p:cNvSpPr txBox="1"/>
          <p:nvPr/>
        </p:nvSpPr>
        <p:spPr bwMode="auto">
          <a:xfrm>
            <a:off x="691434" y="987740"/>
            <a:ext cx="7761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Connect matching multiplication and division equations.</a:t>
            </a:r>
          </a:p>
        </p:txBody>
      </p:sp>
      <p:graphicFrame>
        <p:nvGraphicFramePr>
          <p:cNvPr id="4" name="Table 3">
            <a:extLst>
              <a:ext uri="{FF2B5EF4-FFF2-40B4-BE49-F238E27FC236}">
                <a16:creationId xmlns:a16="http://schemas.microsoft.com/office/drawing/2014/main" id="{F60D10B7-701D-453F-8F26-89F430C2CD76}"/>
              </a:ext>
            </a:extLst>
          </p:cNvPr>
          <p:cNvGraphicFramePr>
            <a:graphicFrameLocks noGrp="1"/>
          </p:cNvGraphicFramePr>
          <p:nvPr>
            <p:extLst>
              <p:ext uri="{D42A27DB-BD31-4B8C-83A1-F6EECF244321}">
                <p14:modId xmlns:p14="http://schemas.microsoft.com/office/powerpoint/2010/main" val="4037283059"/>
              </p:ext>
            </p:extLst>
          </p:nvPr>
        </p:nvGraphicFramePr>
        <p:xfrm>
          <a:off x="2070538" y="1649495"/>
          <a:ext cx="5262923" cy="448056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17418077"/>
                    </a:ext>
                  </a:extLst>
                </a:gridCol>
                <a:gridCol w="1662923">
                  <a:extLst>
                    <a:ext uri="{9D8B030D-6E8A-4147-A177-3AD203B41FA5}">
                      <a16:colId xmlns:a16="http://schemas.microsoft.com/office/drawing/2014/main" val="2611849406"/>
                    </a:ext>
                  </a:extLst>
                </a:gridCol>
                <a:gridCol w="1800000">
                  <a:extLst>
                    <a:ext uri="{9D8B030D-6E8A-4147-A177-3AD203B41FA5}">
                      <a16:colId xmlns:a16="http://schemas.microsoft.com/office/drawing/2014/main" val="335493222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15 = 3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24 ÷ 6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5068744"/>
                  </a:ext>
                </a:extLst>
              </a:tr>
              <a:tr h="180000">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2961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24 = 8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0 ÷ 7 =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879555"/>
                  </a:ext>
                </a:extLst>
              </a:tr>
              <a:tr h="144000">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0999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22 = 2 ×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15 ÷ 3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913105"/>
                  </a:ext>
                </a:extLst>
              </a:tr>
              <a:tr h="180000">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0806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0 = 7 ×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7 ÷ 7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3756190"/>
                  </a:ext>
                </a:extLst>
              </a:tr>
              <a:tr h="144000">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9726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24 = 12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11 = 22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87299"/>
                  </a:ext>
                </a:extLst>
              </a:tr>
              <a:tr h="180000">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723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7 = 7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24 ÷ 8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246447"/>
                  </a:ext>
                </a:extLst>
              </a:tr>
              <a:tr h="144000">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278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4 × 6 =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Myriad Pro Semibold"/>
                        </a:rPr>
                        <a:t>2 = 24 ÷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025762"/>
                  </a:ext>
                </a:extLst>
              </a:tr>
            </a:tbl>
          </a:graphicData>
        </a:graphic>
      </p:graphicFrame>
      <p:cxnSp>
        <p:nvCxnSpPr>
          <p:cNvPr id="6" name="Straight Connector 5">
            <a:extLst>
              <a:ext uri="{FF2B5EF4-FFF2-40B4-BE49-F238E27FC236}">
                <a16:creationId xmlns:a16="http://schemas.microsoft.com/office/drawing/2014/main" id="{F57DE35F-8407-4BB8-8AE6-186C2580ECC6}"/>
              </a:ext>
            </a:extLst>
          </p:cNvPr>
          <p:cNvCxnSpPr>
            <a:cxnSpLocks/>
          </p:cNvCxnSpPr>
          <p:nvPr/>
        </p:nvCxnSpPr>
        <p:spPr bwMode="auto">
          <a:xfrm>
            <a:off x="3869531" y="1857375"/>
            <a:ext cx="1666875" cy="1362075"/>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6CA8C07D-855B-44E2-A1E1-0999D92EEDB9}"/>
              </a:ext>
            </a:extLst>
          </p:cNvPr>
          <p:cNvCxnSpPr>
            <a:cxnSpLocks/>
          </p:cNvCxnSpPr>
          <p:nvPr/>
        </p:nvCxnSpPr>
        <p:spPr bwMode="auto">
          <a:xfrm>
            <a:off x="3866180" y="2538412"/>
            <a:ext cx="1667845" cy="2693599"/>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FC1A535C-8973-4C20-B48E-F72311646492}"/>
              </a:ext>
            </a:extLst>
          </p:cNvPr>
          <p:cNvCxnSpPr>
            <a:cxnSpLocks/>
          </p:cNvCxnSpPr>
          <p:nvPr/>
        </p:nvCxnSpPr>
        <p:spPr bwMode="auto">
          <a:xfrm>
            <a:off x="3866180" y="3205935"/>
            <a:ext cx="1667845" cy="1362498"/>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05C37077-D77C-41F7-B376-19C4D66E9C7B}"/>
              </a:ext>
            </a:extLst>
          </p:cNvPr>
          <p:cNvCxnSpPr>
            <a:cxnSpLocks/>
          </p:cNvCxnSpPr>
          <p:nvPr/>
        </p:nvCxnSpPr>
        <p:spPr bwMode="auto">
          <a:xfrm flipV="1">
            <a:off x="3866180" y="2525496"/>
            <a:ext cx="1667845" cy="1373794"/>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32871C87-6BA6-427B-BF8F-14E85ABC9F1A}"/>
              </a:ext>
            </a:extLst>
          </p:cNvPr>
          <p:cNvCxnSpPr>
            <a:cxnSpLocks/>
          </p:cNvCxnSpPr>
          <p:nvPr/>
        </p:nvCxnSpPr>
        <p:spPr bwMode="auto">
          <a:xfrm>
            <a:off x="3866180" y="4552950"/>
            <a:ext cx="1667845" cy="135812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622231C7-5C39-4242-A9E6-674075E411F2}"/>
              </a:ext>
            </a:extLst>
          </p:cNvPr>
          <p:cNvCxnSpPr>
            <a:cxnSpLocks/>
          </p:cNvCxnSpPr>
          <p:nvPr/>
        </p:nvCxnSpPr>
        <p:spPr bwMode="auto">
          <a:xfrm flipV="1">
            <a:off x="3866180" y="3873111"/>
            <a:ext cx="1667845" cy="136087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5CBACB10-7984-4744-A453-480A36AB2588}"/>
              </a:ext>
            </a:extLst>
          </p:cNvPr>
          <p:cNvCxnSpPr>
            <a:cxnSpLocks/>
          </p:cNvCxnSpPr>
          <p:nvPr/>
        </p:nvCxnSpPr>
        <p:spPr bwMode="auto">
          <a:xfrm flipV="1">
            <a:off x="3866180" y="1857376"/>
            <a:ext cx="1667845" cy="403383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95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2:1</a:t>
            </a:r>
          </a:p>
        </p:txBody>
      </p:sp>
      <p:sp>
        <p:nvSpPr>
          <p:cNvPr id="3" name="TextBox 2">
            <a:extLst>
              <a:ext uri="{FF2B5EF4-FFF2-40B4-BE49-F238E27FC236}">
                <a16:creationId xmlns:a16="http://schemas.microsoft.com/office/drawing/2014/main" id="{BF4EA6E2-CA37-4E5C-BEAE-750D74936436}"/>
              </a:ext>
            </a:extLst>
          </p:cNvPr>
          <p:cNvSpPr txBox="1"/>
          <p:nvPr/>
        </p:nvSpPr>
        <p:spPr bwMode="auto">
          <a:xfrm>
            <a:off x="2946419" y="987740"/>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8</a:t>
            </a:r>
            <a:endParaRPr lang="en-GB" sz="24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2EF14947-867E-423A-A039-10A21CEB6C6D}"/>
              </a:ext>
            </a:extLst>
          </p:cNvPr>
          <p:cNvSpPr txBox="1"/>
          <p:nvPr/>
        </p:nvSpPr>
        <p:spPr bwMode="auto">
          <a:xfrm>
            <a:off x="5375288" y="98773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40</a:t>
            </a:r>
          </a:p>
        </p:txBody>
      </p:sp>
      <p:sp>
        <p:nvSpPr>
          <p:cNvPr id="5" name="TextBox 4">
            <a:extLst>
              <a:ext uri="{FF2B5EF4-FFF2-40B4-BE49-F238E27FC236}">
                <a16:creationId xmlns:a16="http://schemas.microsoft.com/office/drawing/2014/main" id="{0058E482-0910-4789-9EE1-6A4CAFE7B501}"/>
              </a:ext>
            </a:extLst>
          </p:cNvPr>
          <p:cNvSpPr txBox="1"/>
          <p:nvPr/>
        </p:nvSpPr>
        <p:spPr bwMode="auto">
          <a:xfrm>
            <a:off x="2946419" y="1648473"/>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8 = 32</a:t>
            </a:r>
          </a:p>
        </p:txBody>
      </p:sp>
      <p:sp>
        <p:nvSpPr>
          <p:cNvPr id="6" name="TextBox 5">
            <a:extLst>
              <a:ext uri="{FF2B5EF4-FFF2-40B4-BE49-F238E27FC236}">
                <a16:creationId xmlns:a16="http://schemas.microsoft.com/office/drawing/2014/main" id="{9C9107E1-AD30-4955-893F-E035A898D236}"/>
              </a:ext>
            </a:extLst>
          </p:cNvPr>
          <p:cNvSpPr txBox="1"/>
          <p:nvPr/>
        </p:nvSpPr>
        <p:spPr bwMode="auto">
          <a:xfrm>
            <a:off x="3744901" y="987739"/>
            <a:ext cx="1739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 × 8 + 8</a:t>
            </a:r>
          </a:p>
        </p:txBody>
      </p:sp>
      <p:pic>
        <p:nvPicPr>
          <p:cNvPr id="8" name="Picture 7">
            <a:extLst>
              <a:ext uri="{FF2B5EF4-FFF2-40B4-BE49-F238E27FC236}">
                <a16:creationId xmlns:a16="http://schemas.microsoft.com/office/drawing/2014/main" id="{AB46CA83-5574-4228-A7CB-9752F2CC71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4193" y="4100356"/>
            <a:ext cx="7975614" cy="713314"/>
          </a:xfrm>
          <a:prstGeom prst="rect">
            <a:avLst/>
          </a:prstGeom>
        </p:spPr>
      </p:pic>
      <p:sp>
        <p:nvSpPr>
          <p:cNvPr id="9" name="Oval 8">
            <a:extLst>
              <a:ext uri="{FF2B5EF4-FFF2-40B4-BE49-F238E27FC236}">
                <a16:creationId xmlns:a16="http://schemas.microsoft.com/office/drawing/2014/main" id="{D964ADB8-F5AD-4C71-BB76-8A2F535A814E}"/>
              </a:ext>
            </a:extLst>
          </p:cNvPr>
          <p:cNvSpPr>
            <a:spLocks noChangeAspect="1"/>
          </p:cNvSpPr>
          <p:nvPr/>
        </p:nvSpPr>
        <p:spPr bwMode="auto">
          <a:xfrm>
            <a:off x="6597137" y="4354000"/>
            <a:ext cx="488248" cy="488248"/>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568C103B-9E0E-4275-ACFE-C923C6BE9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325" y="3565406"/>
            <a:ext cx="632214" cy="534950"/>
          </a:xfrm>
          <a:prstGeom prst="rect">
            <a:avLst/>
          </a:prstGeom>
        </p:spPr>
      </p:pic>
      <p:sp>
        <p:nvSpPr>
          <p:cNvPr id="11" name="Oval 10">
            <a:extLst>
              <a:ext uri="{FF2B5EF4-FFF2-40B4-BE49-F238E27FC236}">
                <a16:creationId xmlns:a16="http://schemas.microsoft.com/office/drawing/2014/main" id="{D070EDD0-BF12-4651-850A-0263BF5C7CF9}"/>
              </a:ext>
            </a:extLst>
          </p:cNvPr>
          <p:cNvSpPr>
            <a:spLocks noChangeAspect="1"/>
          </p:cNvSpPr>
          <p:nvPr/>
        </p:nvSpPr>
        <p:spPr bwMode="auto">
          <a:xfrm>
            <a:off x="8140188" y="4354000"/>
            <a:ext cx="488248" cy="488248"/>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28DDF406-E1B7-42D1-8B50-105BA353680E}"/>
              </a:ext>
            </a:extLst>
          </p:cNvPr>
          <p:cNvSpPr txBox="1"/>
          <p:nvPr/>
        </p:nvSpPr>
        <p:spPr bwMode="auto">
          <a:xfrm>
            <a:off x="7289621" y="2776765"/>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E7431"/>
                </a:solidFill>
                <a:latin typeface="Myriad Pro Semibold" charset="0"/>
                <a:ea typeface="Myriad Pro Semibold" charset="0"/>
                <a:cs typeface="Myriad Pro Semibold" charset="0"/>
              </a:rPr>
              <a:t>+ 8</a:t>
            </a:r>
          </a:p>
        </p:txBody>
      </p:sp>
    </p:spTree>
    <p:extLst>
      <p:ext uri="{BB962C8B-B14F-4D97-AF65-F5344CB8AC3E}">
        <p14:creationId xmlns:p14="http://schemas.microsoft.com/office/powerpoint/2010/main" val="374736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4" presetClass="path" presetSubtype="0" accel="50000" decel="50000" fill="hold" nodeType="clickEffect">
                                  <p:stCondLst>
                                    <p:cond delay="0"/>
                                  </p:stCondLst>
                                  <p:childTnLst>
                                    <p:animMotion origin="layout" path="M 2.5E-6 -0.00047 L 0.04253 -0.04283 C 0.05208 -0.05209 0.06684 -0.06783 0.08107 -0.06783 C 0.09687 -0.06783 0.10972 -0.05209 0.11892 -0.04283 C 0.13385 -0.02871 0.14878 -0.01135 0.16389 0.00324 " pathEditMode="relative" rAng="0" ptsTypes="AAAAA">
                                      <p:cBhvr>
                                        <p:cTn id="20" dur="1500" fill="hold"/>
                                        <p:tgtEl>
                                          <p:spTgt spid="10"/>
                                        </p:tgtEl>
                                        <p:attrNameLst>
                                          <p:attrName>ppt_x</p:attrName>
                                          <p:attrName>ppt_y</p:attrName>
                                        </p:attrNameLst>
                                      </p:cBhvr>
                                      <p:rCtr x="8194" y="-3194"/>
                                    </p:animMotion>
                                  </p:childTnLst>
                                </p:cTn>
                              </p:par>
                              <p:par>
                                <p:cTn id="21" presetID="10" presetClass="entr" presetSubtype="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9" grpId="1"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2:1</a:t>
            </a:r>
          </a:p>
        </p:txBody>
      </p:sp>
      <p:sp>
        <p:nvSpPr>
          <p:cNvPr id="3" name="TextBox 2">
            <a:extLst>
              <a:ext uri="{FF2B5EF4-FFF2-40B4-BE49-F238E27FC236}">
                <a16:creationId xmlns:a16="http://schemas.microsoft.com/office/drawing/2014/main" id="{6085DDFB-CF86-4C5D-89C3-B4B1B2C285E2}"/>
              </a:ext>
            </a:extLst>
          </p:cNvPr>
          <p:cNvSpPr txBox="1"/>
          <p:nvPr/>
        </p:nvSpPr>
        <p:spPr bwMode="auto">
          <a:xfrm>
            <a:off x="2946419" y="987740"/>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8</a:t>
            </a:r>
            <a:endParaRPr lang="en-GB" sz="24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2E26C895-D1E3-47FE-AF54-3D1B538BD502}"/>
              </a:ext>
            </a:extLst>
          </p:cNvPr>
          <p:cNvSpPr txBox="1"/>
          <p:nvPr/>
        </p:nvSpPr>
        <p:spPr bwMode="auto">
          <a:xfrm>
            <a:off x="5375288" y="98773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32</a:t>
            </a:r>
          </a:p>
        </p:txBody>
      </p:sp>
      <p:sp>
        <p:nvSpPr>
          <p:cNvPr id="6" name="TextBox 5">
            <a:extLst>
              <a:ext uri="{FF2B5EF4-FFF2-40B4-BE49-F238E27FC236}">
                <a16:creationId xmlns:a16="http://schemas.microsoft.com/office/drawing/2014/main" id="{E5D4E3EB-B587-4DA9-A0B1-DEEF91FC82B7}"/>
              </a:ext>
            </a:extLst>
          </p:cNvPr>
          <p:cNvSpPr txBox="1"/>
          <p:nvPr/>
        </p:nvSpPr>
        <p:spPr bwMode="auto">
          <a:xfrm>
            <a:off x="3744901" y="987739"/>
            <a:ext cx="1739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 × 8 − 8</a:t>
            </a:r>
          </a:p>
        </p:txBody>
      </p:sp>
      <p:pic>
        <p:nvPicPr>
          <p:cNvPr id="7" name="Picture 6">
            <a:extLst>
              <a:ext uri="{FF2B5EF4-FFF2-40B4-BE49-F238E27FC236}">
                <a16:creationId xmlns:a16="http://schemas.microsoft.com/office/drawing/2014/main" id="{DC26F2FA-76DF-4847-93FF-495FC77FAC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4193" y="4100356"/>
            <a:ext cx="7975614" cy="713314"/>
          </a:xfrm>
          <a:prstGeom prst="rect">
            <a:avLst/>
          </a:prstGeom>
        </p:spPr>
      </p:pic>
      <p:sp>
        <p:nvSpPr>
          <p:cNvPr id="8" name="Oval 7">
            <a:extLst>
              <a:ext uri="{FF2B5EF4-FFF2-40B4-BE49-F238E27FC236}">
                <a16:creationId xmlns:a16="http://schemas.microsoft.com/office/drawing/2014/main" id="{53D85E80-0030-477E-BE3C-1F469A832F0E}"/>
              </a:ext>
            </a:extLst>
          </p:cNvPr>
          <p:cNvSpPr>
            <a:spLocks noChangeAspect="1"/>
          </p:cNvSpPr>
          <p:nvPr/>
        </p:nvSpPr>
        <p:spPr bwMode="auto">
          <a:xfrm>
            <a:off x="6597137" y="4354000"/>
            <a:ext cx="488248" cy="488248"/>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B58AF579-E639-4E1C-AA18-AC3F87C20001}"/>
              </a:ext>
            </a:extLst>
          </p:cNvPr>
          <p:cNvSpPr>
            <a:spLocks noChangeAspect="1"/>
          </p:cNvSpPr>
          <p:nvPr/>
        </p:nvSpPr>
        <p:spPr bwMode="auto">
          <a:xfrm>
            <a:off x="8140188" y="4354000"/>
            <a:ext cx="488248" cy="488248"/>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946AA72F-CD74-46AF-8B44-239C39D83513}"/>
              </a:ext>
            </a:extLst>
          </p:cNvPr>
          <p:cNvSpPr txBox="1"/>
          <p:nvPr/>
        </p:nvSpPr>
        <p:spPr bwMode="auto">
          <a:xfrm>
            <a:off x="7289621" y="2776765"/>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E7431"/>
                </a:solidFill>
                <a:latin typeface="Myriad Pro Semibold" charset="0"/>
                <a:ea typeface="Myriad Pro Semibold" charset="0"/>
                <a:cs typeface="Myriad Pro Semibold" charset="0"/>
              </a:rPr>
              <a:t>− 8</a:t>
            </a:r>
          </a:p>
        </p:txBody>
      </p:sp>
      <p:pic>
        <p:nvPicPr>
          <p:cNvPr id="12" name="Picture 11">
            <a:extLst>
              <a:ext uri="{FF2B5EF4-FFF2-40B4-BE49-F238E27FC236}">
                <a16:creationId xmlns:a16="http://schemas.microsoft.com/office/drawing/2014/main" id="{E92AD9AA-CADB-4288-93CA-08F052FD9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68205" y="3558263"/>
            <a:ext cx="632214" cy="534950"/>
          </a:xfrm>
          <a:prstGeom prst="rect">
            <a:avLst/>
          </a:prstGeom>
        </p:spPr>
      </p:pic>
    </p:spTree>
    <p:extLst>
      <p:ext uri="{BB962C8B-B14F-4D97-AF65-F5344CB8AC3E}">
        <p14:creationId xmlns:p14="http://schemas.microsoft.com/office/powerpoint/2010/main" val="297296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4" presetClass="path" presetSubtype="0" accel="50000" decel="50000" fill="hold" nodeType="clickEffect">
                                  <p:stCondLst>
                                    <p:cond delay="0"/>
                                  </p:stCondLst>
                                  <p:childTnLst>
                                    <p:animMotion origin="layout" path="M -2.77778E-7 1.11111E-6 L -0.04514 -0.04005 C -0.05451 -0.04908 -0.0684 -0.0581 -0.08316 -0.0581 C -0.1 -0.0581 -0.11319 -0.04908 -0.12274 -0.04005 L -0.16736 1.11111E-6 " pathEditMode="relative" rAng="0" ptsTypes="AAAAA">
                                      <p:cBhvr>
                                        <p:cTn id="15" dur="1500" fill="hold"/>
                                        <p:tgtEl>
                                          <p:spTgt spid="12"/>
                                        </p:tgtEl>
                                        <p:attrNameLst>
                                          <p:attrName>ppt_x</p:attrName>
                                          <p:attrName>ppt_y</p:attrName>
                                        </p:attrNameLst>
                                      </p:cBhvr>
                                      <p:rCtr x="-8368" y="-2917"/>
                                    </p:animMotion>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10" grpId="0" animBg="1"/>
      <p:bldP spid="10" grpId="1"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2:2</a:t>
            </a:r>
          </a:p>
        </p:txBody>
      </p:sp>
      <p:sp>
        <p:nvSpPr>
          <p:cNvPr id="3" name="TextBox 2">
            <a:extLst>
              <a:ext uri="{FF2B5EF4-FFF2-40B4-BE49-F238E27FC236}">
                <a16:creationId xmlns:a16="http://schemas.microsoft.com/office/drawing/2014/main" id="{12033965-06AA-494C-81CF-0B54F941FFD3}"/>
              </a:ext>
            </a:extLst>
          </p:cNvPr>
          <p:cNvSpPr txBox="1"/>
          <p:nvPr/>
        </p:nvSpPr>
        <p:spPr bwMode="auto">
          <a:xfrm>
            <a:off x="3717952" y="4841946"/>
            <a:ext cx="1258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5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4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1</a:t>
            </a:r>
          </a:p>
        </p:txBody>
      </p:sp>
      <p:sp>
        <p:nvSpPr>
          <p:cNvPr id="6" name="TextBox 5">
            <a:extLst>
              <a:ext uri="{FF2B5EF4-FFF2-40B4-BE49-F238E27FC236}">
                <a16:creationId xmlns:a16="http://schemas.microsoft.com/office/drawing/2014/main" id="{0E76C0B8-778D-426E-9071-DCC21010B315}"/>
              </a:ext>
            </a:extLst>
          </p:cNvPr>
          <p:cNvSpPr txBox="1"/>
          <p:nvPr/>
        </p:nvSpPr>
        <p:spPr bwMode="auto">
          <a:xfrm>
            <a:off x="3262186" y="5233893"/>
            <a:ext cx="2619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5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4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1 </a:t>
            </a:r>
            <a:r>
              <a:rPr lang="en-GB" sz="2000" dirty="0">
                <a:latin typeface="Myriad Pro Semibold" charset="0"/>
                <a:ea typeface="Myriad Pro Semibold" charset="0"/>
                <a:cs typeface="Myriad Pro Semibold" charset="0"/>
              </a:rPr>
              <a:t>× 8</a:t>
            </a:r>
            <a:endParaRPr lang="en-GB" sz="2000" b="1"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2DBC9A23-4C7C-4514-A02B-FDD5BC76CAAE}"/>
              </a:ext>
            </a:extLst>
          </p:cNvPr>
          <p:cNvSpPr txBox="1"/>
          <p:nvPr/>
        </p:nvSpPr>
        <p:spPr bwMode="auto">
          <a:xfrm>
            <a:off x="3939551" y="5625840"/>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32 + 8</a:t>
            </a:r>
          </a:p>
        </p:txBody>
      </p:sp>
      <p:sp>
        <p:nvSpPr>
          <p:cNvPr id="8" name="TextBox 7">
            <a:extLst>
              <a:ext uri="{FF2B5EF4-FFF2-40B4-BE49-F238E27FC236}">
                <a16:creationId xmlns:a16="http://schemas.microsoft.com/office/drawing/2014/main" id="{68CB2D3B-8ACC-41BD-8746-42FF3A120A1A}"/>
              </a:ext>
            </a:extLst>
          </p:cNvPr>
          <p:cNvSpPr txBox="1"/>
          <p:nvPr/>
        </p:nvSpPr>
        <p:spPr bwMode="auto">
          <a:xfrm>
            <a:off x="3939551" y="601778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40</a:t>
            </a:r>
          </a:p>
        </p:txBody>
      </p:sp>
      <p:grpSp>
        <p:nvGrpSpPr>
          <p:cNvPr id="11" name="Group 10">
            <a:extLst>
              <a:ext uri="{FF2B5EF4-FFF2-40B4-BE49-F238E27FC236}">
                <a16:creationId xmlns:a16="http://schemas.microsoft.com/office/drawing/2014/main" id="{5AABD07E-A37C-4317-A270-9255C04C97FD}"/>
              </a:ext>
            </a:extLst>
          </p:cNvPr>
          <p:cNvGrpSpPr/>
          <p:nvPr/>
        </p:nvGrpSpPr>
        <p:grpSpPr>
          <a:xfrm>
            <a:off x="2545953" y="1030997"/>
            <a:ext cx="4052094" cy="3652830"/>
            <a:chOff x="2300288" y="1331928"/>
            <a:chExt cx="4543425" cy="4095749"/>
          </a:xfrm>
        </p:grpSpPr>
        <p:sp>
          <p:nvSpPr>
            <p:cNvPr id="12" name="Oval 11">
              <a:extLst>
                <a:ext uri="{FF2B5EF4-FFF2-40B4-BE49-F238E27FC236}">
                  <a16:creationId xmlns:a16="http://schemas.microsoft.com/office/drawing/2014/main" id="{93E8772E-03DF-4FC6-B0D2-8653D2798D49}"/>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EE3C8691-E7FD-432D-8479-0587BD69352C}"/>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6638906C-D255-4B18-B3F5-98B7FB85BCDC}"/>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id="{EF2D32C2-0B8C-451B-87E4-915969F79ECD}"/>
                </a:ext>
              </a:extLst>
            </p:cNvPr>
            <p:cNvCxnSpPr>
              <a:cxnSpLocks/>
              <a:stCxn id="12"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D49FBA42-C899-4333-B4B4-D96FA587717B}"/>
                </a:ext>
              </a:extLst>
            </p:cNvPr>
            <p:cNvCxnSpPr>
              <a:cxnSpLocks/>
              <a:stCxn id="12"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3" name="Picture 32" descr="A picture containing object&#10;&#10;Description automatically generated">
            <a:extLst>
              <a:ext uri="{FF2B5EF4-FFF2-40B4-BE49-F238E27FC236}">
                <a16:creationId xmlns:a16="http://schemas.microsoft.com/office/drawing/2014/main" id="{A43FDDF9-275D-4E9F-B540-28D618B5C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1608140"/>
            <a:ext cx="342916" cy="342916"/>
          </a:xfrm>
          <a:prstGeom prst="rect">
            <a:avLst/>
          </a:prstGeom>
        </p:spPr>
      </p:pic>
      <p:grpSp>
        <p:nvGrpSpPr>
          <p:cNvPr id="35" name="Group 34">
            <a:extLst>
              <a:ext uri="{FF2B5EF4-FFF2-40B4-BE49-F238E27FC236}">
                <a16:creationId xmlns:a16="http://schemas.microsoft.com/office/drawing/2014/main" id="{BCA44DC5-6873-4747-AABC-C3F7D57D31D8}"/>
              </a:ext>
            </a:extLst>
          </p:cNvPr>
          <p:cNvGrpSpPr/>
          <p:nvPr/>
        </p:nvGrpSpPr>
        <p:grpSpPr>
          <a:xfrm>
            <a:off x="3957446" y="1167132"/>
            <a:ext cx="1229713" cy="1231391"/>
            <a:chOff x="3957446" y="1167132"/>
            <a:chExt cx="1229713" cy="1231391"/>
          </a:xfrm>
        </p:grpSpPr>
        <p:pic>
          <p:nvPicPr>
            <p:cNvPr id="30" name="Picture 29" descr="A picture containing object&#10;&#10;Description automatically generated">
              <a:extLst>
                <a:ext uri="{FF2B5EF4-FFF2-40B4-BE49-F238E27FC236}">
                  <a16:creationId xmlns:a16="http://schemas.microsoft.com/office/drawing/2014/main" id="{0C187932-DC5C-4399-9C54-459BD8085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446" y="1608140"/>
              <a:ext cx="342916" cy="342916"/>
            </a:xfrm>
            <a:prstGeom prst="rect">
              <a:avLst/>
            </a:prstGeom>
          </p:spPr>
        </p:pic>
        <p:pic>
          <p:nvPicPr>
            <p:cNvPr id="31" name="Picture 30" descr="A picture containing object&#10;&#10;Description automatically generated">
              <a:extLst>
                <a:ext uri="{FF2B5EF4-FFF2-40B4-BE49-F238E27FC236}">
                  <a16:creationId xmlns:a16="http://schemas.microsoft.com/office/drawing/2014/main" id="{DBAFDB1D-80CE-434C-BC64-7CFB1826E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1167132"/>
              <a:ext cx="342916" cy="342916"/>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5D172C90-4721-43A3-B718-E466A1B42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243" y="1608140"/>
              <a:ext cx="342916" cy="342916"/>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id="{A5F1220D-C858-46CB-A2AA-DBBB1AD27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2055607"/>
              <a:ext cx="342916" cy="342916"/>
            </a:xfrm>
            <a:prstGeom prst="rect">
              <a:avLst/>
            </a:prstGeom>
          </p:spPr>
        </p:pic>
      </p:grpSp>
      <p:sp>
        <p:nvSpPr>
          <p:cNvPr id="4" name="TextBox 3">
            <a:extLst>
              <a:ext uri="{FF2B5EF4-FFF2-40B4-BE49-F238E27FC236}">
                <a16:creationId xmlns:a16="http://schemas.microsoft.com/office/drawing/2014/main" id="{3B6836E5-A33E-4FDD-97FD-BB304315623E}"/>
              </a:ext>
            </a:extLst>
          </p:cNvPr>
          <p:cNvSpPr txBox="1"/>
          <p:nvPr/>
        </p:nvSpPr>
        <p:spPr bwMode="auto">
          <a:xfrm>
            <a:off x="4184214" y="1582772"/>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a:t>
            </a:r>
          </a:p>
        </p:txBody>
      </p:sp>
      <p:grpSp>
        <p:nvGrpSpPr>
          <p:cNvPr id="40" name="Group 39">
            <a:extLst>
              <a:ext uri="{FF2B5EF4-FFF2-40B4-BE49-F238E27FC236}">
                <a16:creationId xmlns:a16="http://schemas.microsoft.com/office/drawing/2014/main" id="{34080105-AECB-4908-92DA-DD2487895C09}"/>
              </a:ext>
            </a:extLst>
          </p:cNvPr>
          <p:cNvGrpSpPr/>
          <p:nvPr/>
        </p:nvGrpSpPr>
        <p:grpSpPr>
          <a:xfrm>
            <a:off x="2688969" y="3288803"/>
            <a:ext cx="1211742" cy="1293438"/>
            <a:chOff x="2688969" y="3288803"/>
            <a:chExt cx="1211742" cy="1293438"/>
          </a:xfrm>
        </p:grpSpPr>
        <p:sp>
          <p:nvSpPr>
            <p:cNvPr id="5" name="TextBox 4">
              <a:extLst>
                <a:ext uri="{FF2B5EF4-FFF2-40B4-BE49-F238E27FC236}">
                  <a16:creationId xmlns:a16="http://schemas.microsoft.com/office/drawing/2014/main" id="{D3521E5A-6517-464E-9577-8E647031D345}"/>
                </a:ext>
              </a:extLst>
            </p:cNvPr>
            <p:cNvSpPr txBox="1"/>
            <p:nvPr/>
          </p:nvSpPr>
          <p:spPr bwMode="auto">
            <a:xfrm>
              <a:off x="3134265" y="328880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6" name="TextBox 35">
              <a:extLst>
                <a:ext uri="{FF2B5EF4-FFF2-40B4-BE49-F238E27FC236}">
                  <a16:creationId xmlns:a16="http://schemas.microsoft.com/office/drawing/2014/main" id="{12F4CB0C-8006-454E-9F5C-AE5420BE1368}"/>
                </a:ext>
              </a:extLst>
            </p:cNvPr>
            <p:cNvSpPr txBox="1"/>
            <p:nvPr/>
          </p:nvSpPr>
          <p:spPr bwMode="auto">
            <a:xfrm>
              <a:off x="2688969"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7" name="TextBox 36">
              <a:extLst>
                <a:ext uri="{FF2B5EF4-FFF2-40B4-BE49-F238E27FC236}">
                  <a16:creationId xmlns:a16="http://schemas.microsoft.com/office/drawing/2014/main" id="{740015D5-4363-4DCF-9E33-60376310D302}"/>
                </a:ext>
              </a:extLst>
            </p:cNvPr>
            <p:cNvSpPr txBox="1"/>
            <p:nvPr/>
          </p:nvSpPr>
          <p:spPr bwMode="auto">
            <a:xfrm>
              <a:off x="3578187"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8" name="TextBox 37">
              <a:extLst>
                <a:ext uri="{FF2B5EF4-FFF2-40B4-BE49-F238E27FC236}">
                  <a16:creationId xmlns:a16="http://schemas.microsoft.com/office/drawing/2014/main" id="{FCCD34D9-DCDA-4F64-83A6-D2476A14CCA0}"/>
                </a:ext>
              </a:extLst>
            </p:cNvPr>
            <p:cNvSpPr txBox="1"/>
            <p:nvPr/>
          </p:nvSpPr>
          <p:spPr bwMode="auto">
            <a:xfrm>
              <a:off x="3134265" y="41821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sp>
        <p:nvSpPr>
          <p:cNvPr id="39" name="TextBox 38">
            <a:extLst>
              <a:ext uri="{FF2B5EF4-FFF2-40B4-BE49-F238E27FC236}">
                <a16:creationId xmlns:a16="http://schemas.microsoft.com/office/drawing/2014/main" id="{4B5BFF51-BB48-4296-BDE7-412A74DC8542}"/>
              </a:ext>
            </a:extLst>
          </p:cNvPr>
          <p:cNvSpPr txBox="1"/>
          <p:nvPr/>
        </p:nvSpPr>
        <p:spPr bwMode="auto">
          <a:xfrm>
            <a:off x="5694505" y="371363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346910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 -3.7037E-6 L -0.13958 0.31505 " pathEditMode="relative" rAng="0" ptsTypes="AA">
                                      <p:cBhvr>
                                        <p:cTn id="6" dur="1250" fill="hold"/>
                                        <p:tgtEl>
                                          <p:spTgt spid="35"/>
                                        </p:tgtEl>
                                        <p:attrNameLst>
                                          <p:attrName>ppt_x</p:attrName>
                                          <p:attrName>ppt_y</p:attrName>
                                        </p:attrNameLst>
                                      </p:cBhvr>
                                      <p:rCtr x="-6979" y="15741"/>
                                    </p:animMotion>
                                  </p:childTnLst>
                                </p:cTn>
                              </p:par>
                              <p:par>
                                <p:cTn id="7" presetID="42" presetClass="path" presetSubtype="0" accel="50000" fill="hold" nodeType="withEffect">
                                  <p:stCondLst>
                                    <p:cond delay="0"/>
                                  </p:stCondLst>
                                  <p:childTnLst>
                                    <p:animMotion origin="layout" path="M 0 -7.40741E-7 L 0.14063 0.3132 " pathEditMode="relative" rAng="0" ptsTypes="AA">
                                      <p:cBhvr>
                                        <p:cTn id="8" dur="1250" fill="hold"/>
                                        <p:tgtEl>
                                          <p:spTgt spid="33"/>
                                        </p:tgtEl>
                                        <p:attrNameLst>
                                          <p:attrName>ppt_x</p:attrName>
                                          <p:attrName>ppt_y</p:attrName>
                                        </p:attrNameLst>
                                      </p:cBhvr>
                                      <p:rCtr x="7031" y="15648"/>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4"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2:2</a:t>
            </a:r>
          </a:p>
        </p:txBody>
      </p:sp>
      <p:grpSp>
        <p:nvGrpSpPr>
          <p:cNvPr id="30" name="Group 29">
            <a:extLst>
              <a:ext uri="{FF2B5EF4-FFF2-40B4-BE49-F238E27FC236}">
                <a16:creationId xmlns:a16="http://schemas.microsoft.com/office/drawing/2014/main" id="{9D8CCEA4-3804-40F0-87D9-DBD0D5FC4FE2}"/>
              </a:ext>
            </a:extLst>
          </p:cNvPr>
          <p:cNvGrpSpPr/>
          <p:nvPr/>
        </p:nvGrpSpPr>
        <p:grpSpPr>
          <a:xfrm>
            <a:off x="2545953" y="1030997"/>
            <a:ext cx="4052094" cy="3652830"/>
            <a:chOff x="2300288" y="1331928"/>
            <a:chExt cx="4543425" cy="4095749"/>
          </a:xfrm>
        </p:grpSpPr>
        <p:sp>
          <p:nvSpPr>
            <p:cNvPr id="31" name="Oval 30">
              <a:extLst>
                <a:ext uri="{FF2B5EF4-FFF2-40B4-BE49-F238E27FC236}">
                  <a16:creationId xmlns:a16="http://schemas.microsoft.com/office/drawing/2014/main" id="{BF314CAB-98D9-4222-9AD7-533CA5607C10}"/>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A3CA9FA0-8CA4-48C5-9AE8-5E3FB50E9CC1}"/>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id="{573FDF49-3A3F-40CD-BA6F-FF2E1DD45A61}"/>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34" name="Straight Connector 33">
              <a:extLst>
                <a:ext uri="{FF2B5EF4-FFF2-40B4-BE49-F238E27FC236}">
                  <a16:creationId xmlns:a16="http://schemas.microsoft.com/office/drawing/2014/main" id="{15C6662E-1F38-43B2-9337-F5AE7ECE4D67}"/>
                </a:ext>
              </a:extLst>
            </p:cNvPr>
            <p:cNvCxnSpPr>
              <a:cxnSpLocks/>
              <a:stCxn id="31"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6FDA3B45-67D8-45E1-90E6-3BA550BE467D}"/>
                </a:ext>
              </a:extLst>
            </p:cNvPr>
            <p:cNvCxnSpPr>
              <a:cxnSpLocks/>
              <a:stCxn id="31"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6" name="Picture 35" descr="A picture containing object&#10;&#10;Description automatically generated">
            <a:extLst>
              <a:ext uri="{FF2B5EF4-FFF2-40B4-BE49-F238E27FC236}">
                <a16:creationId xmlns:a16="http://schemas.microsoft.com/office/drawing/2014/main" id="{C37592B6-E447-45F4-A700-A54FCA2F8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1608140"/>
            <a:ext cx="342916" cy="342916"/>
          </a:xfrm>
          <a:prstGeom prst="rect">
            <a:avLst/>
          </a:prstGeom>
        </p:spPr>
      </p:pic>
      <p:grpSp>
        <p:nvGrpSpPr>
          <p:cNvPr id="37" name="Group 36">
            <a:extLst>
              <a:ext uri="{FF2B5EF4-FFF2-40B4-BE49-F238E27FC236}">
                <a16:creationId xmlns:a16="http://schemas.microsoft.com/office/drawing/2014/main" id="{AA0FB8C2-4EE6-4D90-A64D-9306C612527B}"/>
              </a:ext>
            </a:extLst>
          </p:cNvPr>
          <p:cNvGrpSpPr/>
          <p:nvPr/>
        </p:nvGrpSpPr>
        <p:grpSpPr>
          <a:xfrm>
            <a:off x="3957446" y="1167132"/>
            <a:ext cx="1229713" cy="1231391"/>
            <a:chOff x="3957446" y="1167132"/>
            <a:chExt cx="1229713" cy="1231391"/>
          </a:xfrm>
        </p:grpSpPr>
        <p:pic>
          <p:nvPicPr>
            <p:cNvPr id="38" name="Picture 37" descr="A picture containing object&#10;&#10;Description automatically generated">
              <a:extLst>
                <a:ext uri="{FF2B5EF4-FFF2-40B4-BE49-F238E27FC236}">
                  <a16:creationId xmlns:a16="http://schemas.microsoft.com/office/drawing/2014/main" id="{B4160226-B69F-44EF-95C2-C99851375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446" y="1608140"/>
              <a:ext cx="342916" cy="342916"/>
            </a:xfrm>
            <a:prstGeom prst="rect">
              <a:avLst/>
            </a:prstGeom>
          </p:spPr>
        </p:pic>
        <p:pic>
          <p:nvPicPr>
            <p:cNvPr id="39" name="Picture 38" descr="A picture containing object&#10;&#10;Description automatically generated">
              <a:extLst>
                <a:ext uri="{FF2B5EF4-FFF2-40B4-BE49-F238E27FC236}">
                  <a16:creationId xmlns:a16="http://schemas.microsoft.com/office/drawing/2014/main" id="{9B20AEBB-CCE1-4DCB-A7E5-35F0038F8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1167132"/>
              <a:ext cx="342916" cy="342916"/>
            </a:xfrm>
            <a:prstGeom prst="rect">
              <a:avLst/>
            </a:prstGeom>
          </p:spPr>
        </p:pic>
        <p:pic>
          <p:nvPicPr>
            <p:cNvPr id="40" name="Picture 39" descr="A picture containing object&#10;&#10;Description automatically generated">
              <a:extLst>
                <a:ext uri="{FF2B5EF4-FFF2-40B4-BE49-F238E27FC236}">
                  <a16:creationId xmlns:a16="http://schemas.microsoft.com/office/drawing/2014/main" id="{08B3F99B-C9F0-4738-83B0-64A61457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243" y="1608140"/>
              <a:ext cx="342916" cy="342916"/>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CBCC02D8-5A36-4654-B8A4-DE947C853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2055607"/>
              <a:ext cx="342916" cy="342916"/>
            </a:xfrm>
            <a:prstGeom prst="rect">
              <a:avLst/>
            </a:prstGeom>
          </p:spPr>
        </p:pic>
      </p:grpSp>
      <p:sp>
        <p:nvSpPr>
          <p:cNvPr id="42" name="TextBox 41">
            <a:extLst>
              <a:ext uri="{FF2B5EF4-FFF2-40B4-BE49-F238E27FC236}">
                <a16:creationId xmlns:a16="http://schemas.microsoft.com/office/drawing/2014/main" id="{3A68D3EA-5DBF-4997-9BBC-87FAA3B63A8F}"/>
              </a:ext>
            </a:extLst>
          </p:cNvPr>
          <p:cNvSpPr txBox="1"/>
          <p:nvPr/>
        </p:nvSpPr>
        <p:spPr bwMode="auto">
          <a:xfrm>
            <a:off x="4184214" y="1582772"/>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a:t>
            </a:r>
          </a:p>
        </p:txBody>
      </p:sp>
      <p:grpSp>
        <p:nvGrpSpPr>
          <p:cNvPr id="43" name="Group 42">
            <a:extLst>
              <a:ext uri="{FF2B5EF4-FFF2-40B4-BE49-F238E27FC236}">
                <a16:creationId xmlns:a16="http://schemas.microsoft.com/office/drawing/2014/main" id="{43B0AB10-D8D4-413F-B080-3D309F485CD5}"/>
              </a:ext>
            </a:extLst>
          </p:cNvPr>
          <p:cNvGrpSpPr/>
          <p:nvPr/>
        </p:nvGrpSpPr>
        <p:grpSpPr>
          <a:xfrm>
            <a:off x="2688969" y="3288803"/>
            <a:ext cx="1211742" cy="1293438"/>
            <a:chOff x="2688969" y="3288803"/>
            <a:chExt cx="1211742" cy="1293438"/>
          </a:xfrm>
        </p:grpSpPr>
        <p:sp>
          <p:nvSpPr>
            <p:cNvPr id="44" name="TextBox 43">
              <a:extLst>
                <a:ext uri="{FF2B5EF4-FFF2-40B4-BE49-F238E27FC236}">
                  <a16:creationId xmlns:a16="http://schemas.microsoft.com/office/drawing/2014/main" id="{C35CC40C-DF87-4C5F-A3DF-FCC91F749108}"/>
                </a:ext>
              </a:extLst>
            </p:cNvPr>
            <p:cNvSpPr txBox="1"/>
            <p:nvPr/>
          </p:nvSpPr>
          <p:spPr bwMode="auto">
            <a:xfrm>
              <a:off x="3134265" y="328880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45" name="TextBox 44">
              <a:extLst>
                <a:ext uri="{FF2B5EF4-FFF2-40B4-BE49-F238E27FC236}">
                  <a16:creationId xmlns:a16="http://schemas.microsoft.com/office/drawing/2014/main" id="{46EA9CFE-6FD7-4152-B83E-464033A69ADF}"/>
                </a:ext>
              </a:extLst>
            </p:cNvPr>
            <p:cNvSpPr txBox="1"/>
            <p:nvPr/>
          </p:nvSpPr>
          <p:spPr bwMode="auto">
            <a:xfrm>
              <a:off x="2688969"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46" name="TextBox 45">
              <a:extLst>
                <a:ext uri="{FF2B5EF4-FFF2-40B4-BE49-F238E27FC236}">
                  <a16:creationId xmlns:a16="http://schemas.microsoft.com/office/drawing/2014/main" id="{8FBE64DC-52DC-4799-A802-9113B234FAF6}"/>
                </a:ext>
              </a:extLst>
            </p:cNvPr>
            <p:cNvSpPr txBox="1"/>
            <p:nvPr/>
          </p:nvSpPr>
          <p:spPr bwMode="auto">
            <a:xfrm>
              <a:off x="3578187"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47" name="TextBox 46">
              <a:extLst>
                <a:ext uri="{FF2B5EF4-FFF2-40B4-BE49-F238E27FC236}">
                  <a16:creationId xmlns:a16="http://schemas.microsoft.com/office/drawing/2014/main" id="{EDA753E1-1235-4655-836E-1CB99F22245D}"/>
                </a:ext>
              </a:extLst>
            </p:cNvPr>
            <p:cNvSpPr txBox="1"/>
            <p:nvPr/>
          </p:nvSpPr>
          <p:spPr bwMode="auto">
            <a:xfrm>
              <a:off x="3134265" y="41821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sp>
        <p:nvSpPr>
          <p:cNvPr id="48" name="TextBox 47">
            <a:extLst>
              <a:ext uri="{FF2B5EF4-FFF2-40B4-BE49-F238E27FC236}">
                <a16:creationId xmlns:a16="http://schemas.microsoft.com/office/drawing/2014/main" id="{159E8F48-DD94-4AFA-90F5-F6A93789B540}"/>
              </a:ext>
            </a:extLst>
          </p:cNvPr>
          <p:cNvSpPr txBox="1"/>
          <p:nvPr/>
        </p:nvSpPr>
        <p:spPr bwMode="auto">
          <a:xfrm>
            <a:off x="5694505" y="371363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49" name="TextBox 48">
            <a:extLst>
              <a:ext uri="{FF2B5EF4-FFF2-40B4-BE49-F238E27FC236}">
                <a16:creationId xmlns:a16="http://schemas.microsoft.com/office/drawing/2014/main" id="{496CCDCF-877B-4D8B-BA24-93A3700F6A52}"/>
              </a:ext>
            </a:extLst>
          </p:cNvPr>
          <p:cNvSpPr txBox="1"/>
          <p:nvPr/>
        </p:nvSpPr>
        <p:spPr bwMode="auto">
          <a:xfrm>
            <a:off x="3717952" y="4841946"/>
            <a:ext cx="1258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4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5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1</a:t>
            </a:r>
          </a:p>
        </p:txBody>
      </p:sp>
      <p:sp>
        <p:nvSpPr>
          <p:cNvPr id="50" name="TextBox 49">
            <a:extLst>
              <a:ext uri="{FF2B5EF4-FFF2-40B4-BE49-F238E27FC236}">
                <a16:creationId xmlns:a16="http://schemas.microsoft.com/office/drawing/2014/main" id="{7A5077B9-A428-48A4-8B56-A9D530AA6C9C}"/>
              </a:ext>
            </a:extLst>
          </p:cNvPr>
          <p:cNvSpPr txBox="1"/>
          <p:nvPr/>
        </p:nvSpPr>
        <p:spPr bwMode="auto">
          <a:xfrm>
            <a:off x="3245354" y="5233893"/>
            <a:ext cx="26532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4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5 </a:t>
            </a:r>
            <a:r>
              <a:rPr lang="en-GB" sz="2000" dirty="0">
                <a:latin typeface="Myriad Pro Semibold" charset="0"/>
                <a:ea typeface="Myriad Pro Semibold" charset="0"/>
                <a:cs typeface="Myriad Pro Semibold" charset="0"/>
              </a:rPr>
              <a:t>× 8 </a:t>
            </a:r>
            <a:r>
              <a:rPr lang="en-GB" sz="2000" dirty="0">
                <a:latin typeface="Myriad Pro Semibold"/>
                <a:ea typeface="Myriad Pro Semibold" charset="0"/>
                <a:cs typeface="Times New Roman" panose="02020603050405020304" pitchFamily="18" charset="0"/>
              </a:rPr>
              <a:t>−</a:t>
            </a:r>
            <a:r>
              <a:rPr lang="en-GB" sz="2000" dirty="0">
                <a:latin typeface="Times New Roman" panose="02020603050405020304" pitchFamily="18" charset="0"/>
                <a:ea typeface="Myriad Pro Semibold" charset="0"/>
                <a:cs typeface="Times New Roman" panose="02020603050405020304" pitchFamily="18" charset="0"/>
              </a:rPr>
              <a:t> </a:t>
            </a:r>
            <a:r>
              <a:rPr lang="en-GB" sz="2000" b="1" dirty="0">
                <a:latin typeface="Myriad Pro Semibold" charset="0"/>
                <a:ea typeface="Myriad Pro Semibold" charset="0"/>
                <a:cs typeface="Myriad Pro Semibold" charset="0"/>
              </a:rPr>
              <a:t>1 </a:t>
            </a:r>
            <a:r>
              <a:rPr lang="en-GB" sz="2000" dirty="0">
                <a:latin typeface="Myriad Pro Semibold" charset="0"/>
                <a:ea typeface="Myriad Pro Semibold" charset="0"/>
                <a:cs typeface="Myriad Pro Semibold" charset="0"/>
              </a:rPr>
              <a:t>× 8</a:t>
            </a:r>
            <a:endParaRPr lang="en-GB" sz="2000" b="1" dirty="0">
              <a:latin typeface="Myriad Pro Semibold" charset="0"/>
              <a:ea typeface="Myriad Pro Semibold" charset="0"/>
              <a:cs typeface="Myriad Pro Semibold" charset="0"/>
            </a:endParaRPr>
          </a:p>
        </p:txBody>
      </p:sp>
      <p:sp>
        <p:nvSpPr>
          <p:cNvPr id="51" name="TextBox 50">
            <a:extLst>
              <a:ext uri="{FF2B5EF4-FFF2-40B4-BE49-F238E27FC236}">
                <a16:creationId xmlns:a16="http://schemas.microsoft.com/office/drawing/2014/main" id="{70ED33C4-F10D-4E2D-8487-353C3AA669E2}"/>
              </a:ext>
            </a:extLst>
          </p:cNvPr>
          <p:cNvSpPr txBox="1"/>
          <p:nvPr/>
        </p:nvSpPr>
        <p:spPr bwMode="auto">
          <a:xfrm>
            <a:off x="3939551" y="5625840"/>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40 − 8</a:t>
            </a:r>
          </a:p>
        </p:txBody>
      </p:sp>
      <p:sp>
        <p:nvSpPr>
          <p:cNvPr id="52" name="TextBox 51">
            <a:extLst>
              <a:ext uri="{FF2B5EF4-FFF2-40B4-BE49-F238E27FC236}">
                <a16:creationId xmlns:a16="http://schemas.microsoft.com/office/drawing/2014/main" id="{5FD4CDFE-DD1B-46ED-AFC4-EDBFF8B90537}"/>
              </a:ext>
            </a:extLst>
          </p:cNvPr>
          <p:cNvSpPr txBox="1"/>
          <p:nvPr/>
        </p:nvSpPr>
        <p:spPr bwMode="auto">
          <a:xfrm>
            <a:off x="3939551" y="601778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32</a:t>
            </a:r>
          </a:p>
        </p:txBody>
      </p:sp>
    </p:spTree>
    <p:extLst>
      <p:ext uri="{BB962C8B-B14F-4D97-AF65-F5344CB8AC3E}">
        <p14:creationId xmlns:p14="http://schemas.microsoft.com/office/powerpoint/2010/main" val="39920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 -3.7037E-6 L -0.13958 0.31505 " pathEditMode="relative" rAng="0" ptsTypes="AA">
                                      <p:cBhvr>
                                        <p:cTn id="6" dur="1250" fill="hold"/>
                                        <p:tgtEl>
                                          <p:spTgt spid="37"/>
                                        </p:tgtEl>
                                        <p:attrNameLst>
                                          <p:attrName>ppt_x</p:attrName>
                                          <p:attrName>ppt_y</p:attrName>
                                        </p:attrNameLst>
                                      </p:cBhvr>
                                      <p:rCtr x="-6979" y="15741"/>
                                    </p:animMotion>
                                  </p:childTnLst>
                                </p:cTn>
                              </p:par>
                              <p:par>
                                <p:cTn id="7" presetID="42" presetClass="path" presetSubtype="0" accel="50000" fill="hold" nodeType="withEffect">
                                  <p:stCondLst>
                                    <p:cond delay="0"/>
                                  </p:stCondLst>
                                  <p:childTnLst>
                                    <p:animMotion origin="layout" path="M 0 -7.40741E-7 L 0.14063 0.3132 " pathEditMode="relative" rAng="0" ptsTypes="AA">
                                      <p:cBhvr>
                                        <p:cTn id="8" dur="1250" fill="hold"/>
                                        <p:tgtEl>
                                          <p:spTgt spid="36"/>
                                        </p:tgtEl>
                                        <p:attrNameLst>
                                          <p:attrName>ppt_x</p:attrName>
                                          <p:attrName>ppt_y</p:attrName>
                                        </p:attrNameLst>
                                      </p:cBhvr>
                                      <p:rCtr x="7031" y="15648"/>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2:2</a:t>
            </a:r>
          </a:p>
        </p:txBody>
      </p:sp>
      <p:grpSp>
        <p:nvGrpSpPr>
          <p:cNvPr id="61" name="Group 60">
            <a:extLst>
              <a:ext uri="{FF2B5EF4-FFF2-40B4-BE49-F238E27FC236}">
                <a16:creationId xmlns:a16="http://schemas.microsoft.com/office/drawing/2014/main" id="{E7AECE17-7A44-4E21-BEDD-FF946487F540}"/>
              </a:ext>
            </a:extLst>
          </p:cNvPr>
          <p:cNvGrpSpPr/>
          <p:nvPr/>
        </p:nvGrpSpPr>
        <p:grpSpPr>
          <a:xfrm>
            <a:off x="320278" y="1030997"/>
            <a:ext cx="4052094" cy="5386901"/>
            <a:chOff x="193278" y="1030997"/>
            <a:chExt cx="4052094" cy="5386901"/>
          </a:xfrm>
        </p:grpSpPr>
        <p:pic>
          <p:nvPicPr>
            <p:cNvPr id="31" name="Picture 30" descr="A picture containing object&#10;&#10;Description automatically generated">
              <a:extLst>
                <a:ext uri="{FF2B5EF4-FFF2-40B4-BE49-F238E27FC236}">
                  <a16:creationId xmlns:a16="http://schemas.microsoft.com/office/drawing/2014/main" id="{D6D3FFC4-B53E-41F5-9C17-6D29194A1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246" y="3740301"/>
              <a:ext cx="342916" cy="342916"/>
            </a:xfrm>
            <a:prstGeom prst="rect">
              <a:avLst/>
            </a:prstGeom>
          </p:spPr>
        </p:pic>
        <p:sp>
          <p:nvSpPr>
            <p:cNvPr id="19" name="TextBox 18">
              <a:extLst>
                <a:ext uri="{FF2B5EF4-FFF2-40B4-BE49-F238E27FC236}">
                  <a16:creationId xmlns:a16="http://schemas.microsoft.com/office/drawing/2014/main" id="{6FD8B5FB-0466-4ACC-9132-D0E68850366B}"/>
                </a:ext>
              </a:extLst>
            </p:cNvPr>
            <p:cNvSpPr txBox="1"/>
            <p:nvPr/>
          </p:nvSpPr>
          <p:spPr bwMode="auto">
            <a:xfrm>
              <a:off x="1831539" y="1582772"/>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a:t>
              </a:r>
            </a:p>
          </p:txBody>
        </p:sp>
        <p:grpSp>
          <p:nvGrpSpPr>
            <p:cNvPr id="26" name="Group 25">
              <a:extLst>
                <a:ext uri="{FF2B5EF4-FFF2-40B4-BE49-F238E27FC236}">
                  <a16:creationId xmlns:a16="http://schemas.microsoft.com/office/drawing/2014/main" id="{9DB3607A-6878-4EA9-88D0-DE81E3CE6F1B}"/>
                </a:ext>
              </a:extLst>
            </p:cNvPr>
            <p:cNvGrpSpPr/>
            <p:nvPr/>
          </p:nvGrpSpPr>
          <p:grpSpPr>
            <a:xfrm>
              <a:off x="333978" y="3327871"/>
              <a:ext cx="1229713" cy="1231391"/>
              <a:chOff x="3957446" y="1167132"/>
              <a:chExt cx="1229713" cy="1231391"/>
            </a:xfrm>
          </p:grpSpPr>
          <p:pic>
            <p:nvPicPr>
              <p:cNvPr id="27" name="Picture 26" descr="A picture containing object&#10;&#10;Description automatically generated">
                <a:extLst>
                  <a:ext uri="{FF2B5EF4-FFF2-40B4-BE49-F238E27FC236}">
                    <a16:creationId xmlns:a16="http://schemas.microsoft.com/office/drawing/2014/main" id="{7B75CAD0-5DB4-43A7-8984-7E178B34E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446" y="1608140"/>
                <a:ext cx="342916" cy="342916"/>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C53E980D-EB21-4CD1-9155-D0553DFAD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1167132"/>
                <a:ext cx="342916" cy="342916"/>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39E9E027-A9F4-480B-A849-0C7717A16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243" y="1608140"/>
                <a:ext cx="342916" cy="342916"/>
              </a:xfrm>
              <a:prstGeom prst="rect">
                <a:avLst/>
              </a:prstGeom>
            </p:spPr>
          </p:pic>
          <p:pic>
            <p:nvPicPr>
              <p:cNvPr id="30" name="Picture 29" descr="A picture containing object&#10;&#10;Description automatically generated">
                <a:extLst>
                  <a:ext uri="{FF2B5EF4-FFF2-40B4-BE49-F238E27FC236}">
                    <a16:creationId xmlns:a16="http://schemas.microsoft.com/office/drawing/2014/main" id="{1BDF12D7-0919-42BF-AE97-15B9E63ED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2055607"/>
                <a:ext cx="342916" cy="342916"/>
              </a:xfrm>
              <a:prstGeom prst="rect">
                <a:avLst/>
              </a:prstGeom>
            </p:spPr>
          </p:pic>
        </p:grpSp>
        <p:sp>
          <p:nvSpPr>
            <p:cNvPr id="3" name="TextBox 2">
              <a:extLst>
                <a:ext uri="{FF2B5EF4-FFF2-40B4-BE49-F238E27FC236}">
                  <a16:creationId xmlns:a16="http://schemas.microsoft.com/office/drawing/2014/main" id="{7BC3A50D-D050-4BA8-A985-B19C10BC0A22}"/>
                </a:ext>
              </a:extLst>
            </p:cNvPr>
            <p:cNvSpPr txBox="1"/>
            <p:nvPr/>
          </p:nvSpPr>
          <p:spPr bwMode="auto">
            <a:xfrm>
              <a:off x="1365277" y="4841946"/>
              <a:ext cx="1258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5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4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1</a:t>
              </a:r>
            </a:p>
          </p:txBody>
        </p:sp>
        <p:sp>
          <p:nvSpPr>
            <p:cNvPr id="4" name="TextBox 3">
              <a:extLst>
                <a:ext uri="{FF2B5EF4-FFF2-40B4-BE49-F238E27FC236}">
                  <a16:creationId xmlns:a16="http://schemas.microsoft.com/office/drawing/2014/main" id="{87E908AC-F3F7-4A2F-88C0-305CB5F51861}"/>
                </a:ext>
              </a:extLst>
            </p:cNvPr>
            <p:cNvSpPr txBox="1"/>
            <p:nvPr/>
          </p:nvSpPr>
          <p:spPr bwMode="auto">
            <a:xfrm>
              <a:off x="909511" y="5233893"/>
              <a:ext cx="2619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5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4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1 </a:t>
              </a:r>
              <a:r>
                <a:rPr lang="en-GB" sz="2000" dirty="0">
                  <a:latin typeface="Myriad Pro Semibold" charset="0"/>
                  <a:ea typeface="Myriad Pro Semibold" charset="0"/>
                  <a:cs typeface="Myriad Pro Semibold" charset="0"/>
                </a:rPr>
                <a:t>× 8</a:t>
              </a:r>
              <a:endParaRPr lang="en-GB" sz="2000" b="1"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D21DD320-6FB2-4726-9164-DDA8DA627D4F}"/>
                </a:ext>
              </a:extLst>
            </p:cNvPr>
            <p:cNvSpPr txBox="1"/>
            <p:nvPr/>
          </p:nvSpPr>
          <p:spPr bwMode="auto">
            <a:xfrm>
              <a:off x="1586876" y="5625840"/>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32 + 8</a:t>
              </a:r>
            </a:p>
          </p:txBody>
        </p:sp>
        <p:sp>
          <p:nvSpPr>
            <p:cNvPr id="6" name="TextBox 5">
              <a:extLst>
                <a:ext uri="{FF2B5EF4-FFF2-40B4-BE49-F238E27FC236}">
                  <a16:creationId xmlns:a16="http://schemas.microsoft.com/office/drawing/2014/main" id="{8AB4E154-626D-418E-880C-D12FA922F664}"/>
                </a:ext>
              </a:extLst>
            </p:cNvPr>
            <p:cNvSpPr txBox="1"/>
            <p:nvPr/>
          </p:nvSpPr>
          <p:spPr bwMode="auto">
            <a:xfrm>
              <a:off x="1586876" y="601778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40</a:t>
              </a:r>
            </a:p>
          </p:txBody>
        </p:sp>
        <p:grpSp>
          <p:nvGrpSpPr>
            <p:cNvPr id="7" name="Group 6">
              <a:extLst>
                <a:ext uri="{FF2B5EF4-FFF2-40B4-BE49-F238E27FC236}">
                  <a16:creationId xmlns:a16="http://schemas.microsoft.com/office/drawing/2014/main" id="{BD1D035B-DD8B-4D4B-96AA-D7CCC4327FAC}"/>
                </a:ext>
              </a:extLst>
            </p:cNvPr>
            <p:cNvGrpSpPr/>
            <p:nvPr/>
          </p:nvGrpSpPr>
          <p:grpSpPr>
            <a:xfrm>
              <a:off x="193278" y="1030997"/>
              <a:ext cx="4052094" cy="3652830"/>
              <a:chOff x="2300288" y="1331928"/>
              <a:chExt cx="4543425" cy="4095749"/>
            </a:xfrm>
          </p:grpSpPr>
          <p:sp>
            <p:nvSpPr>
              <p:cNvPr id="8" name="Oval 7">
                <a:extLst>
                  <a:ext uri="{FF2B5EF4-FFF2-40B4-BE49-F238E27FC236}">
                    <a16:creationId xmlns:a16="http://schemas.microsoft.com/office/drawing/2014/main" id="{444E6C1D-06A1-40EA-9B55-38443C906F43}"/>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13FE89B2-1786-428A-AB9D-24185081477A}"/>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8E2936F8-0A2D-475C-A75A-D9D37F6B954E}"/>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1" name="Straight Connector 10">
                <a:extLst>
                  <a:ext uri="{FF2B5EF4-FFF2-40B4-BE49-F238E27FC236}">
                    <a16:creationId xmlns:a16="http://schemas.microsoft.com/office/drawing/2014/main" id="{B1DE1EF5-4B3A-419D-850B-DE7C542602BD}"/>
                  </a:ext>
                </a:extLst>
              </p:cNvPr>
              <p:cNvCxnSpPr>
                <a:cxnSpLocks/>
                <a:stCxn id="8"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505FBF83-6C36-43FA-9DA4-90E5FE78C317}"/>
                  </a:ext>
                </a:extLst>
              </p:cNvPr>
              <p:cNvCxnSpPr>
                <a:cxnSpLocks/>
                <a:stCxn id="8"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19">
              <a:extLst>
                <a:ext uri="{FF2B5EF4-FFF2-40B4-BE49-F238E27FC236}">
                  <a16:creationId xmlns:a16="http://schemas.microsoft.com/office/drawing/2014/main" id="{50879A70-C02E-4335-A5A9-AE715C795809}"/>
                </a:ext>
              </a:extLst>
            </p:cNvPr>
            <p:cNvGrpSpPr/>
            <p:nvPr/>
          </p:nvGrpSpPr>
          <p:grpSpPr>
            <a:xfrm>
              <a:off x="336294" y="3288803"/>
              <a:ext cx="1211742" cy="1293438"/>
              <a:chOff x="2688969" y="3288803"/>
              <a:chExt cx="1211742" cy="1293438"/>
            </a:xfrm>
          </p:grpSpPr>
          <p:sp>
            <p:nvSpPr>
              <p:cNvPr id="21" name="TextBox 20">
                <a:extLst>
                  <a:ext uri="{FF2B5EF4-FFF2-40B4-BE49-F238E27FC236}">
                    <a16:creationId xmlns:a16="http://schemas.microsoft.com/office/drawing/2014/main" id="{EF9ACDF0-1C09-4E5B-9166-7CFA8879D9DB}"/>
                  </a:ext>
                </a:extLst>
              </p:cNvPr>
              <p:cNvSpPr txBox="1"/>
              <p:nvPr/>
            </p:nvSpPr>
            <p:spPr bwMode="auto">
              <a:xfrm>
                <a:off x="3134265" y="328880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2" name="TextBox 21">
                <a:extLst>
                  <a:ext uri="{FF2B5EF4-FFF2-40B4-BE49-F238E27FC236}">
                    <a16:creationId xmlns:a16="http://schemas.microsoft.com/office/drawing/2014/main" id="{C247C6D4-7485-4749-A138-23D86EF8D750}"/>
                  </a:ext>
                </a:extLst>
              </p:cNvPr>
              <p:cNvSpPr txBox="1"/>
              <p:nvPr/>
            </p:nvSpPr>
            <p:spPr bwMode="auto">
              <a:xfrm>
                <a:off x="2688969"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BBAEA6CE-9326-4162-8013-B6365347A40F}"/>
                  </a:ext>
                </a:extLst>
              </p:cNvPr>
              <p:cNvSpPr txBox="1"/>
              <p:nvPr/>
            </p:nvSpPr>
            <p:spPr bwMode="auto">
              <a:xfrm>
                <a:off x="3578187"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4" name="TextBox 23">
                <a:extLst>
                  <a:ext uri="{FF2B5EF4-FFF2-40B4-BE49-F238E27FC236}">
                    <a16:creationId xmlns:a16="http://schemas.microsoft.com/office/drawing/2014/main" id="{E03EA0AF-DDDD-452E-94C1-2D01F0065AE2}"/>
                  </a:ext>
                </a:extLst>
              </p:cNvPr>
              <p:cNvSpPr txBox="1"/>
              <p:nvPr/>
            </p:nvSpPr>
            <p:spPr bwMode="auto">
              <a:xfrm>
                <a:off x="3134265" y="41821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sp>
          <p:nvSpPr>
            <p:cNvPr id="25" name="TextBox 24">
              <a:extLst>
                <a:ext uri="{FF2B5EF4-FFF2-40B4-BE49-F238E27FC236}">
                  <a16:creationId xmlns:a16="http://schemas.microsoft.com/office/drawing/2014/main" id="{30EE6A8A-1ACB-417E-9A46-FAF7B967FEB8}"/>
                </a:ext>
              </a:extLst>
            </p:cNvPr>
            <p:cNvSpPr txBox="1"/>
            <p:nvPr/>
          </p:nvSpPr>
          <p:spPr bwMode="auto">
            <a:xfrm>
              <a:off x="3341830" y="371363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grpSp>
        <p:nvGrpSpPr>
          <p:cNvPr id="62" name="Group 61">
            <a:extLst>
              <a:ext uri="{FF2B5EF4-FFF2-40B4-BE49-F238E27FC236}">
                <a16:creationId xmlns:a16="http://schemas.microsoft.com/office/drawing/2014/main" id="{B4E04EB6-B173-4EDC-9727-291021D56C9D}"/>
              </a:ext>
            </a:extLst>
          </p:cNvPr>
          <p:cNvGrpSpPr/>
          <p:nvPr/>
        </p:nvGrpSpPr>
        <p:grpSpPr>
          <a:xfrm>
            <a:off x="4786625" y="1030997"/>
            <a:ext cx="4052094" cy="5385994"/>
            <a:chOff x="4773925" y="1030997"/>
            <a:chExt cx="4052094" cy="5385994"/>
          </a:xfrm>
        </p:grpSpPr>
        <p:grpSp>
          <p:nvGrpSpPr>
            <p:cNvPr id="59" name="Group 58">
              <a:extLst>
                <a:ext uri="{FF2B5EF4-FFF2-40B4-BE49-F238E27FC236}">
                  <a16:creationId xmlns:a16="http://schemas.microsoft.com/office/drawing/2014/main" id="{8ABBF10D-F8C5-4BA6-B2B6-D7042AD25DE4}"/>
                </a:ext>
              </a:extLst>
            </p:cNvPr>
            <p:cNvGrpSpPr/>
            <p:nvPr/>
          </p:nvGrpSpPr>
          <p:grpSpPr>
            <a:xfrm>
              <a:off x="5475546" y="4841039"/>
              <a:ext cx="2653290" cy="1575952"/>
              <a:chOff x="3245354" y="4841946"/>
              <a:chExt cx="2653290" cy="1575952"/>
            </a:xfrm>
          </p:grpSpPr>
          <p:sp>
            <p:nvSpPr>
              <p:cNvPr id="55" name="TextBox 54">
                <a:extLst>
                  <a:ext uri="{FF2B5EF4-FFF2-40B4-BE49-F238E27FC236}">
                    <a16:creationId xmlns:a16="http://schemas.microsoft.com/office/drawing/2014/main" id="{2D771841-4ACB-4449-B128-D0BB2EF5BFF2}"/>
                  </a:ext>
                </a:extLst>
              </p:cNvPr>
              <p:cNvSpPr txBox="1"/>
              <p:nvPr/>
            </p:nvSpPr>
            <p:spPr bwMode="auto">
              <a:xfrm>
                <a:off x="3717952" y="4841946"/>
                <a:ext cx="1258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4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5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1</a:t>
                </a:r>
              </a:p>
            </p:txBody>
          </p:sp>
          <p:sp>
            <p:nvSpPr>
              <p:cNvPr id="56" name="TextBox 55">
                <a:extLst>
                  <a:ext uri="{FF2B5EF4-FFF2-40B4-BE49-F238E27FC236}">
                    <a16:creationId xmlns:a16="http://schemas.microsoft.com/office/drawing/2014/main" id="{FFC794CB-7620-4F93-87C3-E7D6A02CE225}"/>
                  </a:ext>
                </a:extLst>
              </p:cNvPr>
              <p:cNvSpPr txBox="1"/>
              <p:nvPr/>
            </p:nvSpPr>
            <p:spPr bwMode="auto">
              <a:xfrm>
                <a:off x="3245354" y="5233893"/>
                <a:ext cx="26532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4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5 </a:t>
                </a:r>
                <a:r>
                  <a:rPr lang="en-GB" sz="2000" dirty="0">
                    <a:latin typeface="Myriad Pro Semibold" charset="0"/>
                    <a:ea typeface="Myriad Pro Semibold" charset="0"/>
                    <a:cs typeface="Myriad Pro Semibold" charset="0"/>
                  </a:rPr>
                  <a:t>× 8 </a:t>
                </a:r>
                <a:r>
                  <a:rPr lang="en-GB" sz="2000" dirty="0">
                    <a:latin typeface="Myriad Pro Semibold"/>
                    <a:ea typeface="Myriad Pro Semibold" charset="0"/>
                    <a:cs typeface="Times New Roman" panose="02020603050405020304" pitchFamily="18" charset="0"/>
                  </a:rPr>
                  <a:t>−</a:t>
                </a:r>
                <a:r>
                  <a:rPr lang="en-GB" sz="2000" dirty="0">
                    <a:latin typeface="Times New Roman" panose="02020603050405020304" pitchFamily="18" charset="0"/>
                    <a:ea typeface="Myriad Pro Semibold" charset="0"/>
                    <a:cs typeface="Times New Roman" panose="02020603050405020304" pitchFamily="18" charset="0"/>
                  </a:rPr>
                  <a:t> </a:t>
                </a:r>
                <a:r>
                  <a:rPr lang="en-GB" sz="2000" b="1" dirty="0">
                    <a:latin typeface="Myriad Pro Semibold" charset="0"/>
                    <a:ea typeface="Myriad Pro Semibold" charset="0"/>
                    <a:cs typeface="Myriad Pro Semibold" charset="0"/>
                  </a:rPr>
                  <a:t>1 </a:t>
                </a:r>
                <a:r>
                  <a:rPr lang="en-GB" sz="2000" dirty="0">
                    <a:latin typeface="Myriad Pro Semibold" charset="0"/>
                    <a:ea typeface="Myriad Pro Semibold" charset="0"/>
                    <a:cs typeface="Myriad Pro Semibold" charset="0"/>
                  </a:rPr>
                  <a:t>× 8</a:t>
                </a:r>
                <a:endParaRPr lang="en-GB" sz="2000" b="1" dirty="0">
                  <a:latin typeface="Myriad Pro Semibold" charset="0"/>
                  <a:ea typeface="Myriad Pro Semibold" charset="0"/>
                  <a:cs typeface="Myriad Pro Semibold" charset="0"/>
                </a:endParaRPr>
              </a:p>
            </p:txBody>
          </p:sp>
          <p:sp>
            <p:nvSpPr>
              <p:cNvPr id="57" name="TextBox 56">
                <a:extLst>
                  <a:ext uri="{FF2B5EF4-FFF2-40B4-BE49-F238E27FC236}">
                    <a16:creationId xmlns:a16="http://schemas.microsoft.com/office/drawing/2014/main" id="{2534ABA3-AB4E-411D-86C0-A768907F2837}"/>
                  </a:ext>
                </a:extLst>
              </p:cNvPr>
              <p:cNvSpPr txBox="1"/>
              <p:nvPr/>
            </p:nvSpPr>
            <p:spPr bwMode="auto">
              <a:xfrm>
                <a:off x="3939551" y="5625840"/>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40 − 8</a:t>
                </a:r>
              </a:p>
            </p:txBody>
          </p:sp>
          <p:sp>
            <p:nvSpPr>
              <p:cNvPr id="58" name="TextBox 57">
                <a:extLst>
                  <a:ext uri="{FF2B5EF4-FFF2-40B4-BE49-F238E27FC236}">
                    <a16:creationId xmlns:a16="http://schemas.microsoft.com/office/drawing/2014/main" id="{699AB743-50EF-45AD-821B-DE70A65D52C4}"/>
                  </a:ext>
                </a:extLst>
              </p:cNvPr>
              <p:cNvSpPr txBox="1"/>
              <p:nvPr/>
            </p:nvSpPr>
            <p:spPr bwMode="auto">
              <a:xfrm>
                <a:off x="3939551" y="601778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32</a:t>
                </a:r>
              </a:p>
            </p:txBody>
          </p:sp>
        </p:grpSp>
        <p:pic>
          <p:nvPicPr>
            <p:cNvPr id="32" name="Picture 31" descr="A picture containing object&#10;&#10;Description automatically generated">
              <a:extLst>
                <a:ext uri="{FF2B5EF4-FFF2-40B4-BE49-F238E27FC236}">
                  <a16:creationId xmlns:a16="http://schemas.microsoft.com/office/drawing/2014/main" id="{B61B90EE-8319-4797-ABA8-A1629D100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893" y="3740301"/>
              <a:ext cx="342916" cy="342916"/>
            </a:xfrm>
            <a:prstGeom prst="rect">
              <a:avLst/>
            </a:prstGeom>
          </p:spPr>
        </p:pic>
        <p:sp>
          <p:nvSpPr>
            <p:cNvPr id="33" name="TextBox 32">
              <a:extLst>
                <a:ext uri="{FF2B5EF4-FFF2-40B4-BE49-F238E27FC236}">
                  <a16:creationId xmlns:a16="http://schemas.microsoft.com/office/drawing/2014/main" id="{551BE521-4490-4245-B887-E3A58912ED34}"/>
                </a:ext>
              </a:extLst>
            </p:cNvPr>
            <p:cNvSpPr txBox="1"/>
            <p:nvPr/>
          </p:nvSpPr>
          <p:spPr bwMode="auto">
            <a:xfrm>
              <a:off x="6412186" y="1582772"/>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a:t>
              </a:r>
            </a:p>
          </p:txBody>
        </p:sp>
        <p:grpSp>
          <p:nvGrpSpPr>
            <p:cNvPr id="34" name="Group 33">
              <a:extLst>
                <a:ext uri="{FF2B5EF4-FFF2-40B4-BE49-F238E27FC236}">
                  <a16:creationId xmlns:a16="http://schemas.microsoft.com/office/drawing/2014/main" id="{56B31F8B-60CA-4FD5-84EA-664837A4582E}"/>
                </a:ext>
              </a:extLst>
            </p:cNvPr>
            <p:cNvGrpSpPr/>
            <p:nvPr/>
          </p:nvGrpSpPr>
          <p:grpSpPr>
            <a:xfrm>
              <a:off x="4914625" y="3327871"/>
              <a:ext cx="1229713" cy="1231391"/>
              <a:chOff x="3957446" y="1167132"/>
              <a:chExt cx="1229713" cy="1231391"/>
            </a:xfrm>
          </p:grpSpPr>
          <p:pic>
            <p:nvPicPr>
              <p:cNvPr id="35" name="Picture 34" descr="A picture containing object&#10;&#10;Description automatically generated">
                <a:extLst>
                  <a:ext uri="{FF2B5EF4-FFF2-40B4-BE49-F238E27FC236}">
                    <a16:creationId xmlns:a16="http://schemas.microsoft.com/office/drawing/2014/main" id="{657CDE9E-FDBC-4839-8080-551884477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446" y="1608140"/>
                <a:ext cx="342916" cy="342916"/>
              </a:xfrm>
              <a:prstGeom prst="rect">
                <a:avLst/>
              </a:prstGeom>
            </p:spPr>
          </p:pic>
          <p:pic>
            <p:nvPicPr>
              <p:cNvPr id="36" name="Picture 35" descr="A picture containing object&#10;&#10;Description automatically generated">
                <a:extLst>
                  <a:ext uri="{FF2B5EF4-FFF2-40B4-BE49-F238E27FC236}">
                    <a16:creationId xmlns:a16="http://schemas.microsoft.com/office/drawing/2014/main" id="{66BC57D9-25D8-4F1C-859C-E8D5B36CE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1167132"/>
                <a:ext cx="342916" cy="342916"/>
              </a:xfrm>
              <a:prstGeom prst="rect">
                <a:avLst/>
              </a:prstGeom>
            </p:spPr>
          </p:pic>
          <p:pic>
            <p:nvPicPr>
              <p:cNvPr id="37" name="Picture 36" descr="A picture containing object&#10;&#10;Description automatically generated">
                <a:extLst>
                  <a:ext uri="{FF2B5EF4-FFF2-40B4-BE49-F238E27FC236}">
                    <a16:creationId xmlns:a16="http://schemas.microsoft.com/office/drawing/2014/main" id="{3DE2DDED-E878-4A4A-BB63-7DDC9B8E6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243" y="1608140"/>
                <a:ext cx="342916" cy="342916"/>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BBC30BB8-6187-44A6-957F-37F5BB9DB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2055607"/>
                <a:ext cx="342916" cy="342916"/>
              </a:xfrm>
              <a:prstGeom prst="rect">
                <a:avLst/>
              </a:prstGeom>
            </p:spPr>
          </p:pic>
        </p:grpSp>
        <p:grpSp>
          <p:nvGrpSpPr>
            <p:cNvPr id="43" name="Group 42">
              <a:extLst>
                <a:ext uri="{FF2B5EF4-FFF2-40B4-BE49-F238E27FC236}">
                  <a16:creationId xmlns:a16="http://schemas.microsoft.com/office/drawing/2014/main" id="{D62726F0-143A-4CF7-BE70-FA8F201ED70E}"/>
                </a:ext>
              </a:extLst>
            </p:cNvPr>
            <p:cNvGrpSpPr/>
            <p:nvPr/>
          </p:nvGrpSpPr>
          <p:grpSpPr>
            <a:xfrm>
              <a:off x="4773925" y="1030997"/>
              <a:ext cx="4052094" cy="3652830"/>
              <a:chOff x="2300288" y="1331928"/>
              <a:chExt cx="4543425" cy="4095749"/>
            </a:xfrm>
          </p:grpSpPr>
          <p:sp>
            <p:nvSpPr>
              <p:cNvPr id="44" name="Oval 43">
                <a:extLst>
                  <a:ext uri="{FF2B5EF4-FFF2-40B4-BE49-F238E27FC236}">
                    <a16:creationId xmlns:a16="http://schemas.microsoft.com/office/drawing/2014/main" id="{F9829131-F906-4BE1-990C-1EB936320C65}"/>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a16="http://schemas.microsoft.com/office/drawing/2014/main" id="{C1C4A4FB-D5AD-45C7-9615-C0FB3204E8D6}"/>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a16="http://schemas.microsoft.com/office/drawing/2014/main" id="{0A484842-C166-48A9-93E5-4CC0EEE6BA4B}"/>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47" name="Straight Connector 46">
                <a:extLst>
                  <a:ext uri="{FF2B5EF4-FFF2-40B4-BE49-F238E27FC236}">
                    <a16:creationId xmlns:a16="http://schemas.microsoft.com/office/drawing/2014/main" id="{4CC017B5-2226-4D1E-8871-0D7776C2A58C}"/>
                  </a:ext>
                </a:extLst>
              </p:cNvPr>
              <p:cNvCxnSpPr>
                <a:cxnSpLocks/>
                <a:stCxn id="44"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CE519A43-A605-44A2-A918-2E31C9DEA34F}"/>
                  </a:ext>
                </a:extLst>
              </p:cNvPr>
              <p:cNvCxnSpPr>
                <a:cxnSpLocks/>
                <a:stCxn id="44"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Group 48">
              <a:extLst>
                <a:ext uri="{FF2B5EF4-FFF2-40B4-BE49-F238E27FC236}">
                  <a16:creationId xmlns:a16="http://schemas.microsoft.com/office/drawing/2014/main" id="{62A4283D-60B6-4EA2-88E1-07D8FE9D0C3C}"/>
                </a:ext>
              </a:extLst>
            </p:cNvPr>
            <p:cNvGrpSpPr/>
            <p:nvPr/>
          </p:nvGrpSpPr>
          <p:grpSpPr>
            <a:xfrm>
              <a:off x="4916941" y="3288803"/>
              <a:ext cx="1211742" cy="1293438"/>
              <a:chOff x="2688969" y="3288803"/>
              <a:chExt cx="1211742" cy="1293438"/>
            </a:xfrm>
          </p:grpSpPr>
          <p:sp>
            <p:nvSpPr>
              <p:cNvPr id="50" name="TextBox 49">
                <a:extLst>
                  <a:ext uri="{FF2B5EF4-FFF2-40B4-BE49-F238E27FC236}">
                    <a16:creationId xmlns:a16="http://schemas.microsoft.com/office/drawing/2014/main" id="{AFEBBD15-D5E9-49CC-A304-119F9BD07567}"/>
                  </a:ext>
                </a:extLst>
              </p:cNvPr>
              <p:cNvSpPr txBox="1"/>
              <p:nvPr/>
            </p:nvSpPr>
            <p:spPr bwMode="auto">
              <a:xfrm>
                <a:off x="3134265" y="328880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51" name="TextBox 50">
                <a:extLst>
                  <a:ext uri="{FF2B5EF4-FFF2-40B4-BE49-F238E27FC236}">
                    <a16:creationId xmlns:a16="http://schemas.microsoft.com/office/drawing/2014/main" id="{674395A6-8647-4044-BEE6-6D2380F56B59}"/>
                  </a:ext>
                </a:extLst>
              </p:cNvPr>
              <p:cNvSpPr txBox="1"/>
              <p:nvPr/>
            </p:nvSpPr>
            <p:spPr bwMode="auto">
              <a:xfrm>
                <a:off x="2688969"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52" name="TextBox 51">
                <a:extLst>
                  <a:ext uri="{FF2B5EF4-FFF2-40B4-BE49-F238E27FC236}">
                    <a16:creationId xmlns:a16="http://schemas.microsoft.com/office/drawing/2014/main" id="{5B500510-6C48-4A3C-BC9B-20F17AF5AF7F}"/>
                  </a:ext>
                </a:extLst>
              </p:cNvPr>
              <p:cNvSpPr txBox="1"/>
              <p:nvPr/>
            </p:nvSpPr>
            <p:spPr bwMode="auto">
              <a:xfrm>
                <a:off x="3578187"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53" name="TextBox 52">
                <a:extLst>
                  <a:ext uri="{FF2B5EF4-FFF2-40B4-BE49-F238E27FC236}">
                    <a16:creationId xmlns:a16="http://schemas.microsoft.com/office/drawing/2014/main" id="{732AA290-EB9F-426A-B36F-EF73B3598AAE}"/>
                  </a:ext>
                </a:extLst>
              </p:cNvPr>
              <p:cNvSpPr txBox="1"/>
              <p:nvPr/>
            </p:nvSpPr>
            <p:spPr bwMode="auto">
              <a:xfrm>
                <a:off x="3134265" y="41821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sp>
          <p:nvSpPr>
            <p:cNvPr id="54" name="TextBox 53">
              <a:extLst>
                <a:ext uri="{FF2B5EF4-FFF2-40B4-BE49-F238E27FC236}">
                  <a16:creationId xmlns:a16="http://schemas.microsoft.com/office/drawing/2014/main" id="{F37B097B-74EE-4E1C-974E-6DE01D16B033}"/>
                </a:ext>
              </a:extLst>
            </p:cNvPr>
            <p:cNvSpPr txBox="1"/>
            <p:nvPr/>
          </p:nvSpPr>
          <p:spPr bwMode="auto">
            <a:xfrm>
              <a:off x="7922477" y="371363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cxnSp>
        <p:nvCxnSpPr>
          <p:cNvPr id="60" name="Straight Connector 59">
            <a:extLst>
              <a:ext uri="{FF2B5EF4-FFF2-40B4-BE49-F238E27FC236}">
                <a16:creationId xmlns:a16="http://schemas.microsoft.com/office/drawing/2014/main" id="{B519E241-F696-4EAA-9F23-D7478A4ADDBA}"/>
              </a:ext>
            </a:extLst>
          </p:cNvPr>
          <p:cNvCxnSpPr/>
          <p:nvPr/>
        </p:nvCxnSpPr>
        <p:spPr bwMode="auto">
          <a:xfrm>
            <a:off x="4572000" y="847493"/>
            <a:ext cx="0" cy="556949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7415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2.10 </a:t>
            </a:r>
            <a:r>
              <a:rPr lang="en-GB" sz="2400" i="1" dirty="0">
                <a:latin typeface="Calibri" panose="020F0502020204030204" pitchFamily="34" charset="0"/>
                <a:ea typeface="Times New Roman" panose="02020603050405020304" pitchFamily="18" charset="0"/>
                <a:cs typeface="Times New Roman" panose="02020603050405020304" pitchFamily="18" charset="0"/>
              </a:rPr>
              <a:t>Connecting multiplication and division, and the distributive law</a:t>
            </a:r>
            <a:r>
              <a:rPr lang="en-GB" sz="2400" i="1" dirty="0"/>
              <a:t>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3E5FB38-3AD2-4969-B55F-D13F70C37D87}"/>
              </a:ext>
            </a:extLst>
          </p:cNvPr>
          <p:cNvGrpSpPr/>
          <p:nvPr/>
        </p:nvGrpSpPr>
        <p:grpSpPr>
          <a:xfrm>
            <a:off x="659606" y="2004438"/>
            <a:ext cx="7728614" cy="2880000"/>
            <a:chOff x="659606" y="2004438"/>
            <a:chExt cx="7728614" cy="2880000"/>
          </a:xfrm>
        </p:grpSpPr>
        <p:sp>
          <p:nvSpPr>
            <p:cNvPr id="9" name="Rectangle 8">
              <a:extLst>
                <a:ext uri="{FF2B5EF4-FFF2-40B4-BE49-F238E27FC236}">
                  <a16:creationId xmlns:a16="http://schemas.microsoft.com/office/drawing/2014/main" id="{850A1772-56D2-4E1C-B665-FB0825A3ACB4}"/>
                </a:ext>
              </a:extLst>
            </p:cNvPr>
            <p:cNvSpPr/>
            <p:nvPr/>
          </p:nvSpPr>
          <p:spPr bwMode="auto">
            <a:xfrm>
              <a:off x="659606" y="2004438"/>
              <a:ext cx="6179344" cy="2880000"/>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5FEB5461-8F5E-44E4-971B-77B522652900}"/>
                </a:ext>
              </a:extLst>
            </p:cNvPr>
            <p:cNvSpPr/>
            <p:nvPr/>
          </p:nvSpPr>
          <p:spPr bwMode="auto">
            <a:xfrm>
              <a:off x="6838950" y="2004438"/>
              <a:ext cx="1549270" cy="288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2:2</a:t>
            </a:r>
          </a:p>
        </p:txBody>
      </p:sp>
      <p:sp>
        <p:nvSpPr>
          <p:cNvPr id="3" name="TextBox 2">
            <a:extLst>
              <a:ext uri="{FF2B5EF4-FFF2-40B4-BE49-F238E27FC236}">
                <a16:creationId xmlns:a16="http://schemas.microsoft.com/office/drawing/2014/main" id="{DF8AF803-2193-45B7-BA61-DF920FD35F0E}"/>
              </a:ext>
            </a:extLst>
          </p:cNvPr>
          <p:cNvSpPr txBox="1"/>
          <p:nvPr/>
        </p:nvSpPr>
        <p:spPr bwMode="auto">
          <a:xfrm>
            <a:off x="584193" y="1340572"/>
            <a:ext cx="1481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4</a:t>
            </a:r>
            <a:r>
              <a:rPr lang="en-GB" sz="2400" dirty="0">
                <a:latin typeface="Myriad Pro Semibold" charset="0"/>
                <a:ea typeface="Myriad Pro Semibold" charset="0"/>
                <a:cs typeface="Myriad Pro Semibold" charset="0"/>
              </a:rPr>
              <a:t> +</a:t>
            </a:r>
            <a:r>
              <a:rPr lang="en-GB" sz="2400" b="1" dirty="0">
                <a:latin typeface="Myriad Pro Semibold" charset="0"/>
                <a:ea typeface="Myriad Pro Semibold" charset="0"/>
                <a:cs typeface="Myriad Pro Semibold" charset="0"/>
              </a:rPr>
              <a:t> 1 </a:t>
            </a:r>
            <a:r>
              <a:rPr lang="en-GB" sz="2400" dirty="0">
                <a:latin typeface="Myriad Pro Semibold" charset="0"/>
                <a:ea typeface="Myriad Pro Semibold" charset="0"/>
                <a:cs typeface="Myriad Pro Semibold" charset="0"/>
              </a:rPr>
              <a:t>=</a:t>
            </a:r>
            <a:r>
              <a:rPr lang="en-GB" sz="2400" b="1" dirty="0">
                <a:latin typeface="Myriad Pro Semibold" charset="0"/>
                <a:ea typeface="Myriad Pro Semibold" charset="0"/>
                <a:cs typeface="Myriad Pro Semibold" charset="0"/>
              </a:rPr>
              <a:t> 5</a:t>
            </a:r>
          </a:p>
        </p:txBody>
      </p:sp>
      <p:sp>
        <p:nvSpPr>
          <p:cNvPr id="5" name="TextBox 4">
            <a:extLst>
              <a:ext uri="{FF2B5EF4-FFF2-40B4-BE49-F238E27FC236}">
                <a16:creationId xmlns:a16="http://schemas.microsoft.com/office/drawing/2014/main" id="{A7990842-29DD-4CA5-9469-0EC2CBF1D4C1}"/>
              </a:ext>
            </a:extLst>
          </p:cNvPr>
          <p:cNvSpPr txBox="1"/>
          <p:nvPr/>
        </p:nvSpPr>
        <p:spPr bwMode="auto">
          <a:xfrm>
            <a:off x="7113577" y="1340572"/>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4 </a:t>
            </a:r>
            <a:r>
              <a:rPr lang="en-GB" sz="2400" dirty="0">
                <a:latin typeface="Myriad Pro Semibold" charset="0"/>
                <a:ea typeface="Myriad Pro Semibold" charset="0"/>
                <a:cs typeface="Myriad Pro Semibold" charset="0"/>
              </a:rPr>
              <a:t>=</a:t>
            </a:r>
            <a:r>
              <a:rPr lang="en-GB" sz="2400" b="1" dirty="0">
                <a:latin typeface="Myriad Pro Semibold" charset="0"/>
                <a:ea typeface="Myriad Pro Semibold" charset="0"/>
                <a:cs typeface="Myriad Pro Semibold" charset="0"/>
              </a:rPr>
              <a:t> 5 </a:t>
            </a:r>
            <a:r>
              <a:rPr lang="en-GB" sz="2400" dirty="0">
                <a:latin typeface="Times New Roman" panose="02020603050405020304" pitchFamily="18" charset="0"/>
                <a:ea typeface="Myriad Pro Semibold" charset="0"/>
                <a:cs typeface="Times New Roman" panose="02020603050405020304" pitchFamily="18" charset="0"/>
              </a:rPr>
              <a:t>−</a:t>
            </a:r>
            <a:r>
              <a:rPr lang="en-GB" sz="2400" b="1" dirty="0">
                <a:latin typeface="Myriad Pro Semibold" charset="0"/>
                <a:ea typeface="Myriad Pro Semibold" charset="0"/>
                <a:cs typeface="Myriad Pro Semibold" charset="0"/>
              </a:rPr>
              <a:t> 1</a:t>
            </a:r>
          </a:p>
        </p:txBody>
      </p:sp>
      <p:sp>
        <p:nvSpPr>
          <p:cNvPr id="6" name="TextBox 5">
            <a:extLst>
              <a:ext uri="{FF2B5EF4-FFF2-40B4-BE49-F238E27FC236}">
                <a16:creationId xmlns:a16="http://schemas.microsoft.com/office/drawing/2014/main" id="{96411C6E-7863-4CED-B01A-106D9F647EC0}"/>
              </a:ext>
            </a:extLst>
          </p:cNvPr>
          <p:cNvSpPr txBox="1"/>
          <p:nvPr/>
        </p:nvSpPr>
        <p:spPr bwMode="auto">
          <a:xfrm>
            <a:off x="5438439" y="5100501"/>
            <a:ext cx="3121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4 </a:t>
            </a:r>
            <a:r>
              <a:rPr lang="en-GB" sz="2400" dirty="0">
                <a:latin typeface="Myriad Pro Semibold" charset="0"/>
                <a:ea typeface="Myriad Pro Semibold" charset="0"/>
                <a:cs typeface="Myriad Pro Semibold" charset="0"/>
              </a:rPr>
              <a:t>× 8 =</a:t>
            </a:r>
            <a:r>
              <a:rPr lang="en-GB" sz="2400" b="1" dirty="0">
                <a:latin typeface="Myriad Pro Semibold" charset="0"/>
                <a:ea typeface="Myriad Pro Semibold" charset="0"/>
                <a:cs typeface="Myriad Pro Semibold" charset="0"/>
              </a:rPr>
              <a:t> 5 </a:t>
            </a:r>
            <a:r>
              <a:rPr lang="en-GB" sz="2400" dirty="0">
                <a:latin typeface="Myriad Pro Semibold" charset="0"/>
                <a:ea typeface="Myriad Pro Semibold" charset="0"/>
                <a:cs typeface="Myriad Pro Semibold" charset="0"/>
              </a:rPr>
              <a:t>× 8 </a:t>
            </a:r>
            <a:r>
              <a:rPr lang="en-GB" sz="2400" dirty="0">
                <a:latin typeface="Times New Roman" panose="02020603050405020304" pitchFamily="18" charset="0"/>
                <a:ea typeface="Myriad Pro Semibold" charset="0"/>
                <a:cs typeface="Times New Roman" panose="02020603050405020304" pitchFamily="18" charset="0"/>
              </a:rPr>
              <a:t>−</a:t>
            </a:r>
            <a:r>
              <a:rPr lang="en-GB" sz="2400" b="1" dirty="0">
                <a:latin typeface="Myriad Pro Semibold" charset="0"/>
                <a:ea typeface="Myriad Pro Semibold" charset="0"/>
                <a:cs typeface="Myriad Pro Semibold" charset="0"/>
              </a:rPr>
              <a:t> 1 </a:t>
            </a:r>
            <a:r>
              <a:rPr lang="en-GB" sz="2400" dirty="0">
                <a:latin typeface="Myriad Pro Semibold" charset="0"/>
                <a:ea typeface="Myriad Pro Semibold" charset="0"/>
                <a:cs typeface="Myriad Pro Semibold" charset="0"/>
              </a:rPr>
              <a:t>× 8</a:t>
            </a:r>
            <a:endParaRPr lang="en-GB" sz="2400" b="1" dirty="0">
              <a:latin typeface="Myriad Pro Semibold" charset="0"/>
              <a:ea typeface="Myriad Pro Semibold" charset="0"/>
              <a:cs typeface="Myriad Pro Semibold" charset="0"/>
            </a:endParaRPr>
          </a:p>
        </p:txBody>
      </p:sp>
      <p:pic>
        <p:nvPicPr>
          <p:cNvPr id="14" name="Picture 13" descr="A close up of a sign&#10;&#10;Description automatically generated">
            <a:extLst>
              <a:ext uri="{FF2B5EF4-FFF2-40B4-BE49-F238E27FC236}">
                <a16:creationId xmlns:a16="http://schemas.microsoft.com/office/drawing/2014/main" id="{EBDD6C41-E122-4B61-BB14-159646550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3" y="2630611"/>
            <a:ext cx="7956161" cy="2042535"/>
          </a:xfrm>
          <a:prstGeom prst="rect">
            <a:avLst/>
          </a:prstGeom>
        </p:spPr>
      </p:pic>
      <p:sp>
        <p:nvSpPr>
          <p:cNvPr id="16" name="TextBox 15">
            <a:extLst>
              <a:ext uri="{FF2B5EF4-FFF2-40B4-BE49-F238E27FC236}">
                <a16:creationId xmlns:a16="http://schemas.microsoft.com/office/drawing/2014/main" id="{C71550AC-3E24-412E-A2EA-DF3EC32CD404}"/>
              </a:ext>
            </a:extLst>
          </p:cNvPr>
          <p:cNvSpPr txBox="1"/>
          <p:nvPr/>
        </p:nvSpPr>
        <p:spPr bwMode="auto">
          <a:xfrm>
            <a:off x="584193" y="5100501"/>
            <a:ext cx="3121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5 </a:t>
            </a:r>
            <a:r>
              <a:rPr lang="en-GB" sz="2400" dirty="0">
                <a:latin typeface="Myriad Pro Semibold" charset="0"/>
                <a:ea typeface="Myriad Pro Semibold" charset="0"/>
                <a:cs typeface="Myriad Pro Semibold" charset="0"/>
              </a:rPr>
              <a:t>× 8 =</a:t>
            </a:r>
            <a:r>
              <a:rPr lang="en-GB" sz="2400" b="1" dirty="0">
                <a:latin typeface="Myriad Pro Semibold" charset="0"/>
                <a:ea typeface="Myriad Pro Semibold" charset="0"/>
                <a:cs typeface="Myriad Pro Semibold" charset="0"/>
              </a:rPr>
              <a:t> 4 </a:t>
            </a:r>
            <a:r>
              <a:rPr lang="en-GB" sz="2400" dirty="0">
                <a:latin typeface="Myriad Pro Semibold" charset="0"/>
                <a:ea typeface="Myriad Pro Semibold" charset="0"/>
                <a:cs typeface="Myriad Pro Semibold" charset="0"/>
              </a:rPr>
              <a:t>× 8 +</a:t>
            </a:r>
            <a:r>
              <a:rPr lang="en-GB" sz="2400" b="1" dirty="0">
                <a:latin typeface="Myriad Pro Semibold" charset="0"/>
                <a:ea typeface="Myriad Pro Semibold" charset="0"/>
                <a:cs typeface="Myriad Pro Semibold" charset="0"/>
              </a:rPr>
              <a:t> 1 </a:t>
            </a:r>
            <a:r>
              <a:rPr lang="en-GB" sz="2400" dirty="0">
                <a:latin typeface="Myriad Pro Semibold" charset="0"/>
                <a:ea typeface="Myriad Pro Semibold" charset="0"/>
                <a:cs typeface="Myriad Pro Semibold" charset="0"/>
              </a:rPr>
              <a:t>× 8</a:t>
            </a:r>
            <a:endParaRPr lang="en-GB" sz="2400" b="1"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35051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2:3</a:t>
            </a:r>
          </a:p>
        </p:txBody>
      </p:sp>
      <p:sp>
        <p:nvSpPr>
          <p:cNvPr id="9" name="TextBox 8">
            <a:extLst>
              <a:ext uri="{FF2B5EF4-FFF2-40B4-BE49-F238E27FC236}">
                <a16:creationId xmlns:a16="http://schemas.microsoft.com/office/drawing/2014/main" id="{326F6559-2819-4EDC-AEF4-0FC671280B0B}"/>
              </a:ext>
            </a:extLst>
          </p:cNvPr>
          <p:cNvSpPr txBox="1"/>
          <p:nvPr/>
        </p:nvSpPr>
        <p:spPr bwMode="auto">
          <a:xfrm>
            <a:off x="3717952" y="4841946"/>
            <a:ext cx="1258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5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3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2</a:t>
            </a:r>
          </a:p>
        </p:txBody>
      </p:sp>
      <p:sp>
        <p:nvSpPr>
          <p:cNvPr id="10" name="TextBox 9">
            <a:extLst>
              <a:ext uri="{FF2B5EF4-FFF2-40B4-BE49-F238E27FC236}">
                <a16:creationId xmlns:a16="http://schemas.microsoft.com/office/drawing/2014/main" id="{E810B29D-D833-4202-91A2-AB85893AB90C}"/>
              </a:ext>
            </a:extLst>
          </p:cNvPr>
          <p:cNvSpPr txBox="1"/>
          <p:nvPr/>
        </p:nvSpPr>
        <p:spPr bwMode="auto">
          <a:xfrm>
            <a:off x="3262186" y="5233893"/>
            <a:ext cx="2619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5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3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2 </a:t>
            </a:r>
            <a:r>
              <a:rPr lang="en-GB" sz="2000" dirty="0">
                <a:latin typeface="Myriad Pro Semibold" charset="0"/>
                <a:ea typeface="Myriad Pro Semibold" charset="0"/>
                <a:cs typeface="Myriad Pro Semibold" charset="0"/>
              </a:rPr>
              <a:t>× 8</a:t>
            </a:r>
            <a:endParaRPr lang="en-GB" sz="2000" b="1"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BBBFE31A-4F7A-468E-807B-D5F63DCFF8FA}"/>
              </a:ext>
            </a:extLst>
          </p:cNvPr>
          <p:cNvSpPr txBox="1"/>
          <p:nvPr/>
        </p:nvSpPr>
        <p:spPr bwMode="auto">
          <a:xfrm>
            <a:off x="3939551" y="5625840"/>
            <a:ext cx="1297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24 + 16</a:t>
            </a:r>
          </a:p>
        </p:txBody>
      </p:sp>
      <p:sp>
        <p:nvSpPr>
          <p:cNvPr id="12" name="TextBox 11">
            <a:extLst>
              <a:ext uri="{FF2B5EF4-FFF2-40B4-BE49-F238E27FC236}">
                <a16:creationId xmlns:a16="http://schemas.microsoft.com/office/drawing/2014/main" id="{D7120C2F-1B92-47B6-ACBC-344435B9ABAE}"/>
              </a:ext>
            </a:extLst>
          </p:cNvPr>
          <p:cNvSpPr txBox="1"/>
          <p:nvPr/>
        </p:nvSpPr>
        <p:spPr bwMode="auto">
          <a:xfrm>
            <a:off x="3939551" y="601778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40</a:t>
            </a:r>
          </a:p>
        </p:txBody>
      </p:sp>
      <p:grpSp>
        <p:nvGrpSpPr>
          <p:cNvPr id="13" name="Group 12">
            <a:extLst>
              <a:ext uri="{FF2B5EF4-FFF2-40B4-BE49-F238E27FC236}">
                <a16:creationId xmlns:a16="http://schemas.microsoft.com/office/drawing/2014/main" id="{B7ED96AF-18F2-4760-9B88-B5542F1EB43F}"/>
              </a:ext>
            </a:extLst>
          </p:cNvPr>
          <p:cNvGrpSpPr/>
          <p:nvPr/>
        </p:nvGrpSpPr>
        <p:grpSpPr>
          <a:xfrm>
            <a:off x="2545953" y="1030997"/>
            <a:ext cx="4052094" cy="3652830"/>
            <a:chOff x="2300288" y="1331928"/>
            <a:chExt cx="4543425" cy="4095749"/>
          </a:xfrm>
        </p:grpSpPr>
        <p:sp>
          <p:nvSpPr>
            <p:cNvPr id="14" name="Oval 13">
              <a:extLst>
                <a:ext uri="{FF2B5EF4-FFF2-40B4-BE49-F238E27FC236}">
                  <a16:creationId xmlns:a16="http://schemas.microsoft.com/office/drawing/2014/main" id="{7B39E712-8D67-442B-9254-B6318264AB35}"/>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C7BD32E9-4447-4D31-A56D-0E4D667CDB3F}"/>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207118DF-E054-4E88-97E8-D79FDEBB56D0}"/>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id="{93129EC3-E762-49FA-A8F4-75EA2B595B6A}"/>
                </a:ext>
              </a:extLst>
            </p:cNvPr>
            <p:cNvCxnSpPr>
              <a:cxnSpLocks/>
              <a:stCxn id="14"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F3612B45-4394-4333-9A6D-E4F2F18F4850}"/>
                </a:ext>
              </a:extLst>
            </p:cNvPr>
            <p:cNvCxnSpPr>
              <a:cxnSpLocks/>
              <a:stCxn id="14"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0" name="Group 59">
            <a:extLst>
              <a:ext uri="{FF2B5EF4-FFF2-40B4-BE49-F238E27FC236}">
                <a16:creationId xmlns:a16="http://schemas.microsoft.com/office/drawing/2014/main" id="{E3340F1E-097D-44E2-AE57-4C315F7756EA}"/>
              </a:ext>
            </a:extLst>
          </p:cNvPr>
          <p:cNvGrpSpPr/>
          <p:nvPr/>
        </p:nvGrpSpPr>
        <p:grpSpPr>
          <a:xfrm>
            <a:off x="4400845" y="1167132"/>
            <a:ext cx="342916" cy="783924"/>
            <a:chOff x="4400845" y="1167132"/>
            <a:chExt cx="342916" cy="783924"/>
          </a:xfrm>
        </p:grpSpPr>
        <p:pic>
          <p:nvPicPr>
            <p:cNvPr id="19" name="Picture 18" descr="A picture containing object&#10;&#10;Description automatically generated">
              <a:extLst>
                <a:ext uri="{FF2B5EF4-FFF2-40B4-BE49-F238E27FC236}">
                  <a16:creationId xmlns:a16="http://schemas.microsoft.com/office/drawing/2014/main" id="{657525F4-FF7E-4024-85D2-0036210BE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1608140"/>
              <a:ext cx="342916" cy="342916"/>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C09EC68A-5F4B-452E-835D-FF2914E5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1167132"/>
              <a:ext cx="342916" cy="342916"/>
            </a:xfrm>
            <a:prstGeom prst="rect">
              <a:avLst/>
            </a:prstGeom>
          </p:spPr>
        </p:pic>
      </p:grpSp>
      <p:grpSp>
        <p:nvGrpSpPr>
          <p:cNvPr id="59" name="Group 58">
            <a:extLst>
              <a:ext uri="{FF2B5EF4-FFF2-40B4-BE49-F238E27FC236}">
                <a16:creationId xmlns:a16="http://schemas.microsoft.com/office/drawing/2014/main" id="{60F1B6D2-ED2B-4F89-86EE-419A7008DF1B}"/>
              </a:ext>
            </a:extLst>
          </p:cNvPr>
          <p:cNvGrpSpPr/>
          <p:nvPr/>
        </p:nvGrpSpPr>
        <p:grpSpPr>
          <a:xfrm>
            <a:off x="3957446" y="1608140"/>
            <a:ext cx="1229713" cy="790383"/>
            <a:chOff x="3957446" y="1608140"/>
            <a:chExt cx="1229713" cy="790383"/>
          </a:xfrm>
        </p:grpSpPr>
        <p:pic>
          <p:nvPicPr>
            <p:cNvPr id="21" name="Picture 20" descr="A picture containing object&#10;&#10;Description automatically generated">
              <a:extLst>
                <a:ext uri="{FF2B5EF4-FFF2-40B4-BE49-F238E27FC236}">
                  <a16:creationId xmlns:a16="http://schemas.microsoft.com/office/drawing/2014/main" id="{6731D49D-60E7-4FDB-BA96-C121648C9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446" y="1608140"/>
              <a:ext cx="342916" cy="342916"/>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624CFA65-FDF2-47F0-9912-8E9464500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243" y="1608140"/>
              <a:ext cx="342916" cy="342916"/>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2BE633D3-272D-431E-AC31-B2DD1909E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2055607"/>
              <a:ext cx="342916" cy="342916"/>
            </a:xfrm>
            <a:prstGeom prst="rect">
              <a:avLst/>
            </a:prstGeom>
          </p:spPr>
        </p:pic>
      </p:grpSp>
      <p:sp>
        <p:nvSpPr>
          <p:cNvPr id="25" name="TextBox 24">
            <a:extLst>
              <a:ext uri="{FF2B5EF4-FFF2-40B4-BE49-F238E27FC236}">
                <a16:creationId xmlns:a16="http://schemas.microsoft.com/office/drawing/2014/main" id="{D433C070-4CA3-4570-9829-3CB3A75CAC0E}"/>
              </a:ext>
            </a:extLst>
          </p:cNvPr>
          <p:cNvSpPr txBox="1"/>
          <p:nvPr/>
        </p:nvSpPr>
        <p:spPr bwMode="auto">
          <a:xfrm>
            <a:off x="4184214" y="1582772"/>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a:t>
            </a:r>
          </a:p>
        </p:txBody>
      </p:sp>
      <p:grpSp>
        <p:nvGrpSpPr>
          <p:cNvPr id="63" name="Group 62">
            <a:extLst>
              <a:ext uri="{FF2B5EF4-FFF2-40B4-BE49-F238E27FC236}">
                <a16:creationId xmlns:a16="http://schemas.microsoft.com/office/drawing/2014/main" id="{AFBD7CB8-4DCB-48D3-8A1A-7F0CE1E838BB}"/>
              </a:ext>
            </a:extLst>
          </p:cNvPr>
          <p:cNvGrpSpPr/>
          <p:nvPr/>
        </p:nvGrpSpPr>
        <p:grpSpPr>
          <a:xfrm>
            <a:off x="2688969" y="3734102"/>
            <a:ext cx="1211742" cy="848139"/>
            <a:chOff x="2688969" y="3734102"/>
            <a:chExt cx="1211742" cy="848139"/>
          </a:xfrm>
        </p:grpSpPr>
        <p:sp>
          <p:nvSpPr>
            <p:cNvPr id="28" name="TextBox 27">
              <a:extLst>
                <a:ext uri="{FF2B5EF4-FFF2-40B4-BE49-F238E27FC236}">
                  <a16:creationId xmlns:a16="http://schemas.microsoft.com/office/drawing/2014/main" id="{3E4DCC06-4202-40FE-9CF9-21D0B8CC1210}"/>
                </a:ext>
              </a:extLst>
            </p:cNvPr>
            <p:cNvSpPr txBox="1"/>
            <p:nvPr/>
          </p:nvSpPr>
          <p:spPr bwMode="auto">
            <a:xfrm>
              <a:off x="2688969"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9" name="TextBox 28">
              <a:extLst>
                <a:ext uri="{FF2B5EF4-FFF2-40B4-BE49-F238E27FC236}">
                  <a16:creationId xmlns:a16="http://schemas.microsoft.com/office/drawing/2014/main" id="{7DE2831F-45CD-4CC2-9EC5-5B8FF97F89B3}"/>
                </a:ext>
              </a:extLst>
            </p:cNvPr>
            <p:cNvSpPr txBox="1"/>
            <p:nvPr/>
          </p:nvSpPr>
          <p:spPr bwMode="auto">
            <a:xfrm>
              <a:off x="3578187"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id="{F63F6F75-277F-4E7B-9682-0970217B22F5}"/>
                </a:ext>
              </a:extLst>
            </p:cNvPr>
            <p:cNvSpPr txBox="1"/>
            <p:nvPr/>
          </p:nvSpPr>
          <p:spPr bwMode="auto">
            <a:xfrm>
              <a:off x="3134265" y="41821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grpSp>
        <p:nvGrpSpPr>
          <p:cNvPr id="62" name="Group 61">
            <a:extLst>
              <a:ext uri="{FF2B5EF4-FFF2-40B4-BE49-F238E27FC236}">
                <a16:creationId xmlns:a16="http://schemas.microsoft.com/office/drawing/2014/main" id="{908E24C1-BA2D-4D17-9882-81D486104817}"/>
              </a:ext>
            </a:extLst>
          </p:cNvPr>
          <p:cNvGrpSpPr/>
          <p:nvPr/>
        </p:nvGrpSpPr>
        <p:grpSpPr>
          <a:xfrm>
            <a:off x="5693117" y="3257155"/>
            <a:ext cx="323912" cy="856591"/>
            <a:chOff x="5693117" y="3257155"/>
            <a:chExt cx="323912" cy="856591"/>
          </a:xfrm>
        </p:grpSpPr>
        <p:sp>
          <p:nvSpPr>
            <p:cNvPr id="31" name="TextBox 30">
              <a:extLst>
                <a:ext uri="{FF2B5EF4-FFF2-40B4-BE49-F238E27FC236}">
                  <a16:creationId xmlns:a16="http://schemas.microsoft.com/office/drawing/2014/main" id="{B1A2BF12-033A-46CF-800B-408B57AA01FE}"/>
                </a:ext>
              </a:extLst>
            </p:cNvPr>
            <p:cNvSpPr txBox="1"/>
            <p:nvPr/>
          </p:nvSpPr>
          <p:spPr bwMode="auto">
            <a:xfrm>
              <a:off x="5694505" y="371363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61" name="TextBox 60">
              <a:extLst>
                <a:ext uri="{FF2B5EF4-FFF2-40B4-BE49-F238E27FC236}">
                  <a16:creationId xmlns:a16="http://schemas.microsoft.com/office/drawing/2014/main" id="{DB4AC666-F00B-4878-BF90-4C6EACDE0BCB}"/>
                </a:ext>
              </a:extLst>
            </p:cNvPr>
            <p:cNvSpPr txBox="1"/>
            <p:nvPr/>
          </p:nvSpPr>
          <p:spPr bwMode="auto">
            <a:xfrm>
              <a:off x="5693117" y="325715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spTree>
    <p:extLst>
      <p:ext uri="{BB962C8B-B14F-4D97-AF65-F5344CB8AC3E}">
        <p14:creationId xmlns:p14="http://schemas.microsoft.com/office/powerpoint/2010/main" val="39514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 3.7037E-7 L -0.13906 0.31458 " pathEditMode="relative" rAng="0" ptsTypes="AA">
                                      <p:cBhvr>
                                        <p:cTn id="6" dur="1250" fill="hold"/>
                                        <p:tgtEl>
                                          <p:spTgt spid="59"/>
                                        </p:tgtEl>
                                        <p:attrNameLst>
                                          <p:attrName>ppt_x</p:attrName>
                                          <p:attrName>ppt_y</p:attrName>
                                        </p:attrNameLst>
                                      </p:cBhvr>
                                      <p:rCtr x="-6962" y="15718"/>
                                    </p:animMotion>
                                  </p:childTnLst>
                                </p:cTn>
                              </p:par>
                              <p:par>
                                <p:cTn id="7" presetID="42" presetClass="path" presetSubtype="0" accel="50000" fill="hold" nodeType="withEffect">
                                  <p:stCondLst>
                                    <p:cond delay="0"/>
                                  </p:stCondLst>
                                  <p:childTnLst>
                                    <p:animMotion origin="layout" path="M 0 -4.81481E-6 L 0.14045 0.31088 " pathEditMode="relative" rAng="0" ptsTypes="AA">
                                      <p:cBhvr>
                                        <p:cTn id="8" dur="1250" fill="hold"/>
                                        <p:tgtEl>
                                          <p:spTgt spid="60"/>
                                        </p:tgtEl>
                                        <p:attrNameLst>
                                          <p:attrName>ppt_x</p:attrName>
                                          <p:attrName>ppt_y</p:attrName>
                                        </p:attrNameLst>
                                      </p:cBhvr>
                                      <p:rCtr x="7014" y="15532"/>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2:3</a:t>
            </a:r>
          </a:p>
        </p:txBody>
      </p:sp>
      <p:sp>
        <p:nvSpPr>
          <p:cNvPr id="9" name="TextBox 8">
            <a:extLst>
              <a:ext uri="{FF2B5EF4-FFF2-40B4-BE49-F238E27FC236}">
                <a16:creationId xmlns:a16="http://schemas.microsoft.com/office/drawing/2014/main" id="{E33CD704-CA6B-469F-8DBD-F59B2EBF921C}"/>
              </a:ext>
            </a:extLst>
          </p:cNvPr>
          <p:cNvSpPr txBox="1"/>
          <p:nvPr/>
        </p:nvSpPr>
        <p:spPr bwMode="auto">
          <a:xfrm>
            <a:off x="3717954" y="4841946"/>
            <a:ext cx="1258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3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5 </a:t>
            </a:r>
            <a:r>
              <a:rPr lang="en-GB" sz="2000" dirty="0">
                <a:latin typeface="Myriad Pro Semibold"/>
                <a:ea typeface="Myriad Pro Semibold" charset="0"/>
                <a:cs typeface="Times New Roman" panose="02020603050405020304" pitchFamily="18" charset="0"/>
              </a:rPr>
              <a:t>−</a:t>
            </a:r>
            <a:r>
              <a:rPr lang="en-GB" sz="2000" b="1" dirty="0">
                <a:latin typeface="Myriad Pro Semibold" charset="0"/>
                <a:ea typeface="Myriad Pro Semibold" charset="0"/>
                <a:cs typeface="Myriad Pro Semibold" charset="0"/>
              </a:rPr>
              <a:t> 2</a:t>
            </a:r>
          </a:p>
        </p:txBody>
      </p:sp>
      <p:sp>
        <p:nvSpPr>
          <p:cNvPr id="10" name="TextBox 9">
            <a:extLst>
              <a:ext uri="{FF2B5EF4-FFF2-40B4-BE49-F238E27FC236}">
                <a16:creationId xmlns:a16="http://schemas.microsoft.com/office/drawing/2014/main" id="{6BAEA5E1-7DAA-4687-B4F1-244D5752BC7A}"/>
              </a:ext>
            </a:extLst>
          </p:cNvPr>
          <p:cNvSpPr txBox="1"/>
          <p:nvPr/>
        </p:nvSpPr>
        <p:spPr bwMode="auto">
          <a:xfrm>
            <a:off x="3262186" y="5233893"/>
            <a:ext cx="2619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3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5 </a:t>
            </a:r>
            <a:r>
              <a:rPr lang="en-GB" sz="2000" dirty="0">
                <a:latin typeface="Myriad Pro Semibold" charset="0"/>
                <a:ea typeface="Myriad Pro Semibold" charset="0"/>
                <a:cs typeface="Myriad Pro Semibold" charset="0"/>
              </a:rPr>
              <a:t>× 8 </a:t>
            </a:r>
            <a:r>
              <a:rPr lang="en-GB" sz="2000" dirty="0">
                <a:latin typeface="Myriad Pro Semibold"/>
                <a:ea typeface="Myriad Pro Semibold" charset="0"/>
                <a:cs typeface="Times New Roman" panose="02020603050405020304" pitchFamily="18" charset="0"/>
              </a:rPr>
              <a:t>−</a:t>
            </a:r>
            <a:r>
              <a:rPr lang="en-GB" sz="2000" b="1" dirty="0">
                <a:latin typeface="Myriad Pro Semibold" charset="0"/>
                <a:ea typeface="Myriad Pro Semibold" charset="0"/>
                <a:cs typeface="Myriad Pro Semibold" charset="0"/>
              </a:rPr>
              <a:t> 2 </a:t>
            </a:r>
            <a:r>
              <a:rPr lang="en-GB" sz="2000" dirty="0">
                <a:latin typeface="Myriad Pro Semibold" charset="0"/>
                <a:ea typeface="Myriad Pro Semibold" charset="0"/>
                <a:cs typeface="Myriad Pro Semibold" charset="0"/>
              </a:rPr>
              <a:t>× 8</a:t>
            </a:r>
            <a:endParaRPr lang="en-GB" sz="2000" b="1"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0BC77189-4A06-4067-B7AE-BE746D241216}"/>
              </a:ext>
            </a:extLst>
          </p:cNvPr>
          <p:cNvSpPr txBox="1"/>
          <p:nvPr/>
        </p:nvSpPr>
        <p:spPr bwMode="auto">
          <a:xfrm>
            <a:off x="3939551" y="5625840"/>
            <a:ext cx="1297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40 </a:t>
            </a:r>
            <a:r>
              <a:rPr lang="en-GB" sz="2000" dirty="0">
                <a:latin typeface="Myriad Pro Semibold"/>
                <a:ea typeface="Myriad Pro Semibold" charset="0"/>
                <a:cs typeface="Times New Roman" panose="02020603050405020304" pitchFamily="18" charset="0"/>
              </a:rPr>
              <a:t>−</a:t>
            </a:r>
            <a:r>
              <a:rPr lang="en-GB" sz="2000" dirty="0">
                <a:latin typeface="Myriad Pro Semibold" charset="0"/>
                <a:ea typeface="Myriad Pro Semibold" charset="0"/>
                <a:cs typeface="Myriad Pro Semibold" charset="0"/>
              </a:rPr>
              <a:t> 16</a:t>
            </a:r>
          </a:p>
        </p:txBody>
      </p:sp>
      <p:sp>
        <p:nvSpPr>
          <p:cNvPr id="12" name="TextBox 11">
            <a:extLst>
              <a:ext uri="{FF2B5EF4-FFF2-40B4-BE49-F238E27FC236}">
                <a16:creationId xmlns:a16="http://schemas.microsoft.com/office/drawing/2014/main" id="{D22E8E6F-18FF-4336-B4B0-D8D01294EA6C}"/>
              </a:ext>
            </a:extLst>
          </p:cNvPr>
          <p:cNvSpPr txBox="1"/>
          <p:nvPr/>
        </p:nvSpPr>
        <p:spPr bwMode="auto">
          <a:xfrm>
            <a:off x="3939551" y="601778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24</a:t>
            </a:r>
          </a:p>
        </p:txBody>
      </p:sp>
      <p:grpSp>
        <p:nvGrpSpPr>
          <p:cNvPr id="13" name="Group 12">
            <a:extLst>
              <a:ext uri="{FF2B5EF4-FFF2-40B4-BE49-F238E27FC236}">
                <a16:creationId xmlns:a16="http://schemas.microsoft.com/office/drawing/2014/main" id="{A980CD84-3FA0-4178-992F-05825CF39461}"/>
              </a:ext>
            </a:extLst>
          </p:cNvPr>
          <p:cNvGrpSpPr/>
          <p:nvPr/>
        </p:nvGrpSpPr>
        <p:grpSpPr>
          <a:xfrm>
            <a:off x="2545953" y="1030997"/>
            <a:ext cx="4052094" cy="3652830"/>
            <a:chOff x="2300288" y="1331928"/>
            <a:chExt cx="4543425" cy="4095749"/>
          </a:xfrm>
        </p:grpSpPr>
        <p:sp>
          <p:nvSpPr>
            <p:cNvPr id="14" name="Oval 13">
              <a:extLst>
                <a:ext uri="{FF2B5EF4-FFF2-40B4-BE49-F238E27FC236}">
                  <a16:creationId xmlns:a16="http://schemas.microsoft.com/office/drawing/2014/main" id="{C47FDF72-CA4F-4FF8-B1B6-8D9BDB3EDB98}"/>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96D5CBF0-50FC-49E7-8D58-2B3D6C7ED2B8}"/>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13B048AB-7070-4451-ACA3-A911F6DE01BB}"/>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id="{F10EABD7-CC8F-4673-B31E-1120A08BE3FC}"/>
                </a:ext>
              </a:extLst>
            </p:cNvPr>
            <p:cNvCxnSpPr>
              <a:cxnSpLocks/>
              <a:stCxn id="14"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A684C88C-83CE-4842-ABF6-64E63B8A6249}"/>
                </a:ext>
              </a:extLst>
            </p:cNvPr>
            <p:cNvCxnSpPr>
              <a:cxnSpLocks/>
              <a:stCxn id="14"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a:extLst>
              <a:ext uri="{FF2B5EF4-FFF2-40B4-BE49-F238E27FC236}">
                <a16:creationId xmlns:a16="http://schemas.microsoft.com/office/drawing/2014/main" id="{75481719-5AC1-409D-B4C5-F0EBBF1CA8B2}"/>
              </a:ext>
            </a:extLst>
          </p:cNvPr>
          <p:cNvGrpSpPr/>
          <p:nvPr/>
        </p:nvGrpSpPr>
        <p:grpSpPr>
          <a:xfrm>
            <a:off x="4400845" y="1167132"/>
            <a:ext cx="342916" cy="783924"/>
            <a:chOff x="4400845" y="1167132"/>
            <a:chExt cx="342916" cy="783924"/>
          </a:xfrm>
        </p:grpSpPr>
        <p:pic>
          <p:nvPicPr>
            <p:cNvPr id="20" name="Picture 19" descr="A picture containing object&#10;&#10;Description automatically generated">
              <a:extLst>
                <a:ext uri="{FF2B5EF4-FFF2-40B4-BE49-F238E27FC236}">
                  <a16:creationId xmlns:a16="http://schemas.microsoft.com/office/drawing/2014/main" id="{CEB436AC-C5B8-443C-8269-A6592FF7B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1608140"/>
              <a:ext cx="342916" cy="342916"/>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7B5C2FBE-CEE2-4E53-BABC-1D1C0D06E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1167132"/>
              <a:ext cx="342916" cy="342916"/>
            </a:xfrm>
            <a:prstGeom prst="rect">
              <a:avLst/>
            </a:prstGeom>
          </p:spPr>
        </p:pic>
      </p:grpSp>
      <p:grpSp>
        <p:nvGrpSpPr>
          <p:cNvPr id="22" name="Group 21">
            <a:extLst>
              <a:ext uri="{FF2B5EF4-FFF2-40B4-BE49-F238E27FC236}">
                <a16:creationId xmlns:a16="http://schemas.microsoft.com/office/drawing/2014/main" id="{343E3ADE-28DE-4927-BFE8-7540E63706D7}"/>
              </a:ext>
            </a:extLst>
          </p:cNvPr>
          <p:cNvGrpSpPr/>
          <p:nvPr/>
        </p:nvGrpSpPr>
        <p:grpSpPr>
          <a:xfrm>
            <a:off x="3957446" y="1608140"/>
            <a:ext cx="1229713" cy="790383"/>
            <a:chOff x="3957446" y="1608140"/>
            <a:chExt cx="1229713" cy="790383"/>
          </a:xfrm>
        </p:grpSpPr>
        <p:pic>
          <p:nvPicPr>
            <p:cNvPr id="23" name="Picture 22" descr="A picture containing object&#10;&#10;Description automatically generated">
              <a:extLst>
                <a:ext uri="{FF2B5EF4-FFF2-40B4-BE49-F238E27FC236}">
                  <a16:creationId xmlns:a16="http://schemas.microsoft.com/office/drawing/2014/main" id="{64BC71BB-5244-4417-B1CD-75CA39D8D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446" y="1608140"/>
              <a:ext cx="342916" cy="342916"/>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7FE6484F-6943-496E-A29A-BA639E852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243" y="1608140"/>
              <a:ext cx="342916" cy="342916"/>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F03E1CA9-4808-4673-9A08-2D29E2D52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5" y="2055607"/>
              <a:ext cx="342916" cy="342916"/>
            </a:xfrm>
            <a:prstGeom prst="rect">
              <a:avLst/>
            </a:prstGeom>
          </p:spPr>
        </p:pic>
      </p:grpSp>
      <p:sp>
        <p:nvSpPr>
          <p:cNvPr id="26" name="TextBox 25">
            <a:extLst>
              <a:ext uri="{FF2B5EF4-FFF2-40B4-BE49-F238E27FC236}">
                <a16:creationId xmlns:a16="http://schemas.microsoft.com/office/drawing/2014/main" id="{37F0E11C-750F-452F-85CF-619BA3528B3B}"/>
              </a:ext>
            </a:extLst>
          </p:cNvPr>
          <p:cNvSpPr txBox="1"/>
          <p:nvPr/>
        </p:nvSpPr>
        <p:spPr bwMode="auto">
          <a:xfrm>
            <a:off x="4184214" y="1582772"/>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a:t>
            </a:r>
          </a:p>
        </p:txBody>
      </p:sp>
      <p:grpSp>
        <p:nvGrpSpPr>
          <p:cNvPr id="27" name="Group 26">
            <a:extLst>
              <a:ext uri="{FF2B5EF4-FFF2-40B4-BE49-F238E27FC236}">
                <a16:creationId xmlns:a16="http://schemas.microsoft.com/office/drawing/2014/main" id="{4F1E3541-ECD2-47D4-B7DD-8857EF8E898A}"/>
              </a:ext>
            </a:extLst>
          </p:cNvPr>
          <p:cNvGrpSpPr/>
          <p:nvPr/>
        </p:nvGrpSpPr>
        <p:grpSpPr>
          <a:xfrm>
            <a:off x="2688969" y="3734102"/>
            <a:ext cx="1211742" cy="848139"/>
            <a:chOff x="2688969" y="3734102"/>
            <a:chExt cx="1211742" cy="848139"/>
          </a:xfrm>
        </p:grpSpPr>
        <p:sp>
          <p:nvSpPr>
            <p:cNvPr id="28" name="TextBox 27">
              <a:extLst>
                <a:ext uri="{FF2B5EF4-FFF2-40B4-BE49-F238E27FC236}">
                  <a16:creationId xmlns:a16="http://schemas.microsoft.com/office/drawing/2014/main" id="{A3B4E004-451E-4384-8E89-DFE2D1CC89BF}"/>
                </a:ext>
              </a:extLst>
            </p:cNvPr>
            <p:cNvSpPr txBox="1"/>
            <p:nvPr/>
          </p:nvSpPr>
          <p:spPr bwMode="auto">
            <a:xfrm>
              <a:off x="2688969"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9" name="TextBox 28">
              <a:extLst>
                <a:ext uri="{FF2B5EF4-FFF2-40B4-BE49-F238E27FC236}">
                  <a16:creationId xmlns:a16="http://schemas.microsoft.com/office/drawing/2014/main" id="{4ADE096B-B304-409B-A5D7-9C77ED2FA026}"/>
                </a:ext>
              </a:extLst>
            </p:cNvPr>
            <p:cNvSpPr txBox="1"/>
            <p:nvPr/>
          </p:nvSpPr>
          <p:spPr bwMode="auto">
            <a:xfrm>
              <a:off x="3578187"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id="{79F02BD4-3B66-4814-9A64-5FA6EE196F07}"/>
                </a:ext>
              </a:extLst>
            </p:cNvPr>
            <p:cNvSpPr txBox="1"/>
            <p:nvPr/>
          </p:nvSpPr>
          <p:spPr bwMode="auto">
            <a:xfrm>
              <a:off x="3134265" y="41821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grpSp>
        <p:nvGrpSpPr>
          <p:cNvPr id="31" name="Group 30">
            <a:extLst>
              <a:ext uri="{FF2B5EF4-FFF2-40B4-BE49-F238E27FC236}">
                <a16:creationId xmlns:a16="http://schemas.microsoft.com/office/drawing/2014/main" id="{5ED59F43-340B-4BD9-8530-F2CBFA1D799D}"/>
              </a:ext>
            </a:extLst>
          </p:cNvPr>
          <p:cNvGrpSpPr/>
          <p:nvPr/>
        </p:nvGrpSpPr>
        <p:grpSpPr>
          <a:xfrm>
            <a:off x="5693117" y="3257155"/>
            <a:ext cx="323912" cy="856591"/>
            <a:chOff x="5693117" y="3257155"/>
            <a:chExt cx="323912" cy="856591"/>
          </a:xfrm>
        </p:grpSpPr>
        <p:sp>
          <p:nvSpPr>
            <p:cNvPr id="32" name="TextBox 31">
              <a:extLst>
                <a:ext uri="{FF2B5EF4-FFF2-40B4-BE49-F238E27FC236}">
                  <a16:creationId xmlns:a16="http://schemas.microsoft.com/office/drawing/2014/main" id="{E5EB4FE3-72E3-4580-B947-11F36DFAACF7}"/>
                </a:ext>
              </a:extLst>
            </p:cNvPr>
            <p:cNvSpPr txBox="1"/>
            <p:nvPr/>
          </p:nvSpPr>
          <p:spPr bwMode="auto">
            <a:xfrm>
              <a:off x="5694505" y="371363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3" name="TextBox 32">
              <a:extLst>
                <a:ext uri="{FF2B5EF4-FFF2-40B4-BE49-F238E27FC236}">
                  <a16:creationId xmlns:a16="http://schemas.microsoft.com/office/drawing/2014/main" id="{FFBB976D-F89B-407C-A785-75C74642B618}"/>
                </a:ext>
              </a:extLst>
            </p:cNvPr>
            <p:cNvSpPr txBox="1"/>
            <p:nvPr/>
          </p:nvSpPr>
          <p:spPr bwMode="auto">
            <a:xfrm>
              <a:off x="5693117" y="325715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spTree>
    <p:extLst>
      <p:ext uri="{BB962C8B-B14F-4D97-AF65-F5344CB8AC3E}">
        <p14:creationId xmlns:p14="http://schemas.microsoft.com/office/powerpoint/2010/main" val="30827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 3.7037E-7 L -0.13906 0.31458 " pathEditMode="relative" rAng="0" ptsTypes="AA">
                                      <p:cBhvr>
                                        <p:cTn id="6" dur="1250" fill="hold"/>
                                        <p:tgtEl>
                                          <p:spTgt spid="22"/>
                                        </p:tgtEl>
                                        <p:attrNameLst>
                                          <p:attrName>ppt_x</p:attrName>
                                          <p:attrName>ppt_y</p:attrName>
                                        </p:attrNameLst>
                                      </p:cBhvr>
                                      <p:rCtr x="-6962" y="15718"/>
                                    </p:animMotion>
                                  </p:childTnLst>
                                </p:cTn>
                              </p:par>
                              <p:par>
                                <p:cTn id="7" presetID="42" presetClass="path" presetSubtype="0" accel="50000" fill="hold" nodeType="withEffect">
                                  <p:stCondLst>
                                    <p:cond delay="0"/>
                                  </p:stCondLst>
                                  <p:childTnLst>
                                    <p:animMotion origin="layout" path="M 0 -4.81481E-6 L 0.14045 0.31088 " pathEditMode="relative" rAng="0" ptsTypes="AA">
                                      <p:cBhvr>
                                        <p:cTn id="8" dur="1250" fill="hold"/>
                                        <p:tgtEl>
                                          <p:spTgt spid="19"/>
                                        </p:tgtEl>
                                        <p:attrNameLst>
                                          <p:attrName>ppt_x</p:attrName>
                                          <p:attrName>ppt_y</p:attrName>
                                        </p:attrNameLst>
                                      </p:cBhvr>
                                      <p:rCtr x="7014" y="15532"/>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2:3</a:t>
            </a:r>
          </a:p>
        </p:txBody>
      </p:sp>
      <p:grpSp>
        <p:nvGrpSpPr>
          <p:cNvPr id="43" name="Group 42">
            <a:extLst>
              <a:ext uri="{FF2B5EF4-FFF2-40B4-BE49-F238E27FC236}">
                <a16:creationId xmlns:a16="http://schemas.microsoft.com/office/drawing/2014/main" id="{CF104FF3-139C-454D-9932-9902376E8EF6}"/>
              </a:ext>
            </a:extLst>
          </p:cNvPr>
          <p:cNvGrpSpPr/>
          <p:nvPr/>
        </p:nvGrpSpPr>
        <p:grpSpPr>
          <a:xfrm>
            <a:off x="320400" y="1030997"/>
            <a:ext cx="4052094" cy="5386901"/>
            <a:chOff x="2545953" y="1030997"/>
            <a:chExt cx="4052094" cy="5386901"/>
          </a:xfrm>
        </p:grpSpPr>
        <p:grpSp>
          <p:nvGrpSpPr>
            <p:cNvPr id="39" name="Group 38">
              <a:extLst>
                <a:ext uri="{FF2B5EF4-FFF2-40B4-BE49-F238E27FC236}">
                  <a16:creationId xmlns:a16="http://schemas.microsoft.com/office/drawing/2014/main" id="{EE15A80A-D0A5-4A60-9E3A-1444EBA95C75}"/>
                </a:ext>
              </a:extLst>
            </p:cNvPr>
            <p:cNvGrpSpPr/>
            <p:nvPr/>
          </p:nvGrpSpPr>
          <p:grpSpPr>
            <a:xfrm>
              <a:off x="5687011" y="3294531"/>
              <a:ext cx="342916" cy="783924"/>
              <a:chOff x="4400845" y="1167132"/>
              <a:chExt cx="342916" cy="783924"/>
            </a:xfrm>
          </p:grpSpPr>
          <p:pic>
            <p:nvPicPr>
              <p:cNvPr id="40" name="Picture 39" descr="A picture containing object&#10;&#10;Description automatically generated">
                <a:extLst>
                  <a:ext uri="{FF2B5EF4-FFF2-40B4-BE49-F238E27FC236}">
                    <a16:creationId xmlns:a16="http://schemas.microsoft.com/office/drawing/2014/main" id="{C98B67EB-0695-44A7-9619-E5A9D047C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1608140"/>
                <a:ext cx="342916" cy="342916"/>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1532A46E-1EF6-4E6B-96BA-9C04FBF43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1167132"/>
                <a:ext cx="342916" cy="342916"/>
              </a:xfrm>
              <a:prstGeom prst="rect">
                <a:avLst/>
              </a:prstGeom>
            </p:spPr>
          </p:pic>
        </p:grpSp>
        <p:sp>
          <p:nvSpPr>
            <p:cNvPr id="3" name="TextBox 2">
              <a:extLst>
                <a:ext uri="{FF2B5EF4-FFF2-40B4-BE49-F238E27FC236}">
                  <a16:creationId xmlns:a16="http://schemas.microsoft.com/office/drawing/2014/main" id="{A2C0F9F7-7100-417E-969F-929E3E27F047}"/>
                </a:ext>
              </a:extLst>
            </p:cNvPr>
            <p:cNvSpPr txBox="1"/>
            <p:nvPr/>
          </p:nvSpPr>
          <p:spPr bwMode="auto">
            <a:xfrm>
              <a:off x="3717952" y="4841946"/>
              <a:ext cx="1258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5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3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2</a:t>
              </a:r>
            </a:p>
          </p:txBody>
        </p:sp>
        <p:sp>
          <p:nvSpPr>
            <p:cNvPr id="4" name="TextBox 3">
              <a:extLst>
                <a:ext uri="{FF2B5EF4-FFF2-40B4-BE49-F238E27FC236}">
                  <a16:creationId xmlns:a16="http://schemas.microsoft.com/office/drawing/2014/main" id="{B8F25516-BD1A-4DF1-AB04-758F7B2F83B9}"/>
                </a:ext>
              </a:extLst>
            </p:cNvPr>
            <p:cNvSpPr txBox="1"/>
            <p:nvPr/>
          </p:nvSpPr>
          <p:spPr bwMode="auto">
            <a:xfrm>
              <a:off x="3262186" y="5233893"/>
              <a:ext cx="2619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5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3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2 </a:t>
              </a:r>
              <a:r>
                <a:rPr lang="en-GB" sz="2000" dirty="0">
                  <a:latin typeface="Myriad Pro Semibold" charset="0"/>
                  <a:ea typeface="Myriad Pro Semibold" charset="0"/>
                  <a:cs typeface="Myriad Pro Semibold" charset="0"/>
                </a:rPr>
                <a:t>× 8</a:t>
              </a:r>
              <a:endParaRPr lang="en-GB" sz="2000" b="1"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9BD109D2-4DC9-4AD8-A976-5067A179E150}"/>
                </a:ext>
              </a:extLst>
            </p:cNvPr>
            <p:cNvSpPr txBox="1"/>
            <p:nvPr/>
          </p:nvSpPr>
          <p:spPr bwMode="auto">
            <a:xfrm>
              <a:off x="3939551" y="5625840"/>
              <a:ext cx="1297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24 + 16</a:t>
              </a:r>
            </a:p>
          </p:txBody>
        </p:sp>
        <p:sp>
          <p:nvSpPr>
            <p:cNvPr id="6" name="TextBox 5">
              <a:extLst>
                <a:ext uri="{FF2B5EF4-FFF2-40B4-BE49-F238E27FC236}">
                  <a16:creationId xmlns:a16="http://schemas.microsoft.com/office/drawing/2014/main" id="{52EBAD97-0C66-4AFC-8C68-250227CAE013}"/>
                </a:ext>
              </a:extLst>
            </p:cNvPr>
            <p:cNvSpPr txBox="1"/>
            <p:nvPr/>
          </p:nvSpPr>
          <p:spPr bwMode="auto">
            <a:xfrm>
              <a:off x="3939551" y="601778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40</a:t>
              </a:r>
            </a:p>
          </p:txBody>
        </p:sp>
        <p:grpSp>
          <p:nvGrpSpPr>
            <p:cNvPr id="7" name="Group 6">
              <a:extLst>
                <a:ext uri="{FF2B5EF4-FFF2-40B4-BE49-F238E27FC236}">
                  <a16:creationId xmlns:a16="http://schemas.microsoft.com/office/drawing/2014/main" id="{809972C5-C1D8-46C3-A614-1F4E0D78EEF6}"/>
                </a:ext>
              </a:extLst>
            </p:cNvPr>
            <p:cNvGrpSpPr/>
            <p:nvPr/>
          </p:nvGrpSpPr>
          <p:grpSpPr>
            <a:xfrm>
              <a:off x="2545953" y="1030997"/>
              <a:ext cx="4052094" cy="3652830"/>
              <a:chOff x="2300288" y="1331928"/>
              <a:chExt cx="4543425" cy="4095749"/>
            </a:xfrm>
          </p:grpSpPr>
          <p:sp>
            <p:nvSpPr>
              <p:cNvPr id="8" name="Oval 7">
                <a:extLst>
                  <a:ext uri="{FF2B5EF4-FFF2-40B4-BE49-F238E27FC236}">
                    <a16:creationId xmlns:a16="http://schemas.microsoft.com/office/drawing/2014/main" id="{D32C8673-835D-4DEC-BBBF-EB3C873F0931}"/>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72BD71E5-1C5D-48F0-B4EF-A5386457BCDE}"/>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0CEF9930-17B8-4188-948F-C41B7BFDEC95}"/>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1" name="Straight Connector 10">
                <a:extLst>
                  <a:ext uri="{FF2B5EF4-FFF2-40B4-BE49-F238E27FC236}">
                    <a16:creationId xmlns:a16="http://schemas.microsoft.com/office/drawing/2014/main" id="{0721A41B-C8EE-4620-B27D-D4A9942930EF}"/>
                  </a:ext>
                </a:extLst>
              </p:cNvPr>
              <p:cNvCxnSpPr>
                <a:cxnSpLocks/>
                <a:stCxn id="8"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A97CE3CB-FD8C-413E-8F25-CA6F27446148}"/>
                  </a:ext>
                </a:extLst>
              </p:cNvPr>
              <p:cNvCxnSpPr>
                <a:cxnSpLocks/>
                <a:stCxn id="8"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5">
              <a:extLst>
                <a:ext uri="{FF2B5EF4-FFF2-40B4-BE49-F238E27FC236}">
                  <a16:creationId xmlns:a16="http://schemas.microsoft.com/office/drawing/2014/main" id="{F66A11AD-BF8E-4F88-A4BC-25E4DA070F0D}"/>
                </a:ext>
              </a:extLst>
            </p:cNvPr>
            <p:cNvGrpSpPr/>
            <p:nvPr/>
          </p:nvGrpSpPr>
          <p:grpSpPr>
            <a:xfrm>
              <a:off x="2680522" y="3771469"/>
              <a:ext cx="1229713" cy="790383"/>
              <a:chOff x="3957446" y="1608140"/>
              <a:chExt cx="1229713" cy="790383"/>
            </a:xfrm>
          </p:grpSpPr>
          <p:pic>
            <p:nvPicPr>
              <p:cNvPr id="17" name="Picture 16" descr="A picture containing object&#10;&#10;Description automatically generated">
                <a:extLst>
                  <a:ext uri="{FF2B5EF4-FFF2-40B4-BE49-F238E27FC236}">
                    <a16:creationId xmlns:a16="http://schemas.microsoft.com/office/drawing/2014/main" id="{C50872A1-92BF-449D-AAEC-567E689F0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446" y="1608140"/>
                <a:ext cx="342916" cy="342916"/>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C4598D13-34D8-48AD-A86A-C6D6CACAA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243" y="1608140"/>
                <a:ext cx="342916" cy="342916"/>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7FAAB278-5D08-428A-B16D-33819CBB2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2055607"/>
                <a:ext cx="342916" cy="342916"/>
              </a:xfrm>
              <a:prstGeom prst="rect">
                <a:avLst/>
              </a:prstGeom>
            </p:spPr>
          </p:pic>
        </p:grpSp>
        <p:sp>
          <p:nvSpPr>
            <p:cNvPr id="20" name="TextBox 19">
              <a:extLst>
                <a:ext uri="{FF2B5EF4-FFF2-40B4-BE49-F238E27FC236}">
                  <a16:creationId xmlns:a16="http://schemas.microsoft.com/office/drawing/2014/main" id="{88A1DFDC-7E98-4D57-8891-2D07F3C0CA2F}"/>
                </a:ext>
              </a:extLst>
            </p:cNvPr>
            <p:cNvSpPr txBox="1"/>
            <p:nvPr/>
          </p:nvSpPr>
          <p:spPr bwMode="auto">
            <a:xfrm>
              <a:off x="4184214" y="1582772"/>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a:t>
              </a:r>
            </a:p>
          </p:txBody>
        </p:sp>
        <p:grpSp>
          <p:nvGrpSpPr>
            <p:cNvPr id="21" name="Group 20">
              <a:extLst>
                <a:ext uri="{FF2B5EF4-FFF2-40B4-BE49-F238E27FC236}">
                  <a16:creationId xmlns:a16="http://schemas.microsoft.com/office/drawing/2014/main" id="{6EC26962-50A2-45D9-B4FC-130093323FE6}"/>
                </a:ext>
              </a:extLst>
            </p:cNvPr>
            <p:cNvGrpSpPr/>
            <p:nvPr/>
          </p:nvGrpSpPr>
          <p:grpSpPr>
            <a:xfrm>
              <a:off x="2688969" y="3734102"/>
              <a:ext cx="1211742" cy="848139"/>
              <a:chOff x="2688969" y="3734102"/>
              <a:chExt cx="1211742" cy="848139"/>
            </a:xfrm>
          </p:grpSpPr>
          <p:sp>
            <p:nvSpPr>
              <p:cNvPr id="22" name="TextBox 21">
                <a:extLst>
                  <a:ext uri="{FF2B5EF4-FFF2-40B4-BE49-F238E27FC236}">
                    <a16:creationId xmlns:a16="http://schemas.microsoft.com/office/drawing/2014/main" id="{C8D4717D-C279-45B2-AA00-86F1A3B3EF23}"/>
                  </a:ext>
                </a:extLst>
              </p:cNvPr>
              <p:cNvSpPr txBox="1"/>
              <p:nvPr/>
            </p:nvSpPr>
            <p:spPr bwMode="auto">
              <a:xfrm>
                <a:off x="2688969"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85E762BC-9466-46B2-94A6-A519A3E3F1BD}"/>
                  </a:ext>
                </a:extLst>
              </p:cNvPr>
              <p:cNvSpPr txBox="1"/>
              <p:nvPr/>
            </p:nvSpPr>
            <p:spPr bwMode="auto">
              <a:xfrm>
                <a:off x="3578187"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4" name="TextBox 23">
                <a:extLst>
                  <a:ext uri="{FF2B5EF4-FFF2-40B4-BE49-F238E27FC236}">
                    <a16:creationId xmlns:a16="http://schemas.microsoft.com/office/drawing/2014/main" id="{0480FAB9-A2AD-43A5-971F-FBF7B7BBD5C7}"/>
                  </a:ext>
                </a:extLst>
              </p:cNvPr>
              <p:cNvSpPr txBox="1"/>
              <p:nvPr/>
            </p:nvSpPr>
            <p:spPr bwMode="auto">
              <a:xfrm>
                <a:off x="3134265" y="41821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grpSp>
          <p:nvGrpSpPr>
            <p:cNvPr id="25" name="Group 24">
              <a:extLst>
                <a:ext uri="{FF2B5EF4-FFF2-40B4-BE49-F238E27FC236}">
                  <a16:creationId xmlns:a16="http://schemas.microsoft.com/office/drawing/2014/main" id="{5EA6C842-B0E2-4724-A887-EBADB5B1CBED}"/>
                </a:ext>
              </a:extLst>
            </p:cNvPr>
            <p:cNvGrpSpPr/>
            <p:nvPr/>
          </p:nvGrpSpPr>
          <p:grpSpPr>
            <a:xfrm>
              <a:off x="5693117" y="3257155"/>
              <a:ext cx="323912" cy="856591"/>
              <a:chOff x="5693117" y="3257155"/>
              <a:chExt cx="323912" cy="856591"/>
            </a:xfrm>
          </p:grpSpPr>
          <p:sp>
            <p:nvSpPr>
              <p:cNvPr id="26" name="TextBox 25">
                <a:extLst>
                  <a:ext uri="{FF2B5EF4-FFF2-40B4-BE49-F238E27FC236}">
                    <a16:creationId xmlns:a16="http://schemas.microsoft.com/office/drawing/2014/main" id="{D5BDC782-3FDF-4486-AF4F-CD2BFF94DEAC}"/>
                  </a:ext>
                </a:extLst>
              </p:cNvPr>
              <p:cNvSpPr txBox="1"/>
              <p:nvPr/>
            </p:nvSpPr>
            <p:spPr bwMode="auto">
              <a:xfrm>
                <a:off x="5694505" y="371363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7" name="TextBox 26">
                <a:extLst>
                  <a:ext uri="{FF2B5EF4-FFF2-40B4-BE49-F238E27FC236}">
                    <a16:creationId xmlns:a16="http://schemas.microsoft.com/office/drawing/2014/main" id="{1C15B767-5C8E-4640-A70B-07EE58515F5E}"/>
                  </a:ext>
                </a:extLst>
              </p:cNvPr>
              <p:cNvSpPr txBox="1"/>
              <p:nvPr/>
            </p:nvSpPr>
            <p:spPr bwMode="auto">
              <a:xfrm>
                <a:off x="5693117" y="325715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grpSp>
      <p:grpSp>
        <p:nvGrpSpPr>
          <p:cNvPr id="69" name="Group 68">
            <a:extLst>
              <a:ext uri="{FF2B5EF4-FFF2-40B4-BE49-F238E27FC236}">
                <a16:creationId xmlns:a16="http://schemas.microsoft.com/office/drawing/2014/main" id="{BB364792-144A-424A-9D43-6975F75FAF36}"/>
              </a:ext>
            </a:extLst>
          </p:cNvPr>
          <p:cNvGrpSpPr/>
          <p:nvPr/>
        </p:nvGrpSpPr>
        <p:grpSpPr>
          <a:xfrm>
            <a:off x="4788000" y="1030997"/>
            <a:ext cx="4052094" cy="5386901"/>
            <a:chOff x="4854882" y="1030997"/>
            <a:chExt cx="4052094" cy="5386901"/>
          </a:xfrm>
        </p:grpSpPr>
        <p:sp>
          <p:nvSpPr>
            <p:cNvPr id="44" name="TextBox 43">
              <a:extLst>
                <a:ext uri="{FF2B5EF4-FFF2-40B4-BE49-F238E27FC236}">
                  <a16:creationId xmlns:a16="http://schemas.microsoft.com/office/drawing/2014/main" id="{6AF2EDC7-062C-4AD3-B631-0753230A845C}"/>
                </a:ext>
              </a:extLst>
            </p:cNvPr>
            <p:cNvSpPr txBox="1"/>
            <p:nvPr/>
          </p:nvSpPr>
          <p:spPr bwMode="auto">
            <a:xfrm>
              <a:off x="6026883" y="4841946"/>
              <a:ext cx="1258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3 </a:t>
              </a:r>
              <a:r>
                <a:rPr lang="en-GB" sz="2000" dirty="0">
                  <a:latin typeface="Myriad Pro Semibold" charset="0"/>
                  <a:ea typeface="Myriad Pro Semibold" charset="0"/>
                  <a:cs typeface="Myriad Pro Semibold" charset="0"/>
                </a:rPr>
                <a:t>=</a:t>
              </a:r>
              <a:r>
                <a:rPr lang="en-GB" sz="2000" b="1" dirty="0">
                  <a:latin typeface="Myriad Pro Semibold" charset="0"/>
                  <a:ea typeface="Myriad Pro Semibold" charset="0"/>
                  <a:cs typeface="Myriad Pro Semibold" charset="0"/>
                </a:rPr>
                <a:t> 5 </a:t>
              </a:r>
              <a:r>
                <a:rPr lang="en-GB" sz="2000" dirty="0">
                  <a:latin typeface="Myriad Pro Semibold"/>
                  <a:ea typeface="Myriad Pro Semibold" charset="0"/>
                  <a:cs typeface="Times New Roman" panose="02020603050405020304" pitchFamily="18" charset="0"/>
                </a:rPr>
                <a:t>−</a:t>
              </a:r>
              <a:r>
                <a:rPr lang="en-GB" sz="2000" b="1" dirty="0">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68235547-AA95-4F5D-A9FD-33BED903E958}"/>
                </a:ext>
              </a:extLst>
            </p:cNvPr>
            <p:cNvSpPr txBox="1"/>
            <p:nvPr/>
          </p:nvSpPr>
          <p:spPr bwMode="auto">
            <a:xfrm>
              <a:off x="5571115" y="5233893"/>
              <a:ext cx="2619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3 </a:t>
              </a:r>
              <a:r>
                <a:rPr lang="en-GB" sz="2000" dirty="0">
                  <a:latin typeface="Myriad Pro Semibold" charset="0"/>
                  <a:ea typeface="Myriad Pro Semibold" charset="0"/>
                  <a:cs typeface="Myriad Pro Semibold" charset="0"/>
                </a:rPr>
                <a:t>× 8 =</a:t>
              </a:r>
              <a:r>
                <a:rPr lang="en-GB" sz="2000" b="1" dirty="0">
                  <a:latin typeface="Myriad Pro Semibold" charset="0"/>
                  <a:ea typeface="Myriad Pro Semibold" charset="0"/>
                  <a:cs typeface="Myriad Pro Semibold" charset="0"/>
                </a:rPr>
                <a:t> 5 </a:t>
              </a:r>
              <a:r>
                <a:rPr lang="en-GB" sz="2000" dirty="0">
                  <a:latin typeface="Myriad Pro Semibold" charset="0"/>
                  <a:ea typeface="Myriad Pro Semibold" charset="0"/>
                  <a:cs typeface="Myriad Pro Semibold" charset="0"/>
                </a:rPr>
                <a:t>× 8 </a:t>
              </a:r>
              <a:r>
                <a:rPr lang="en-GB" sz="2000" dirty="0">
                  <a:latin typeface="Myriad Pro Semibold"/>
                  <a:ea typeface="Myriad Pro Semibold" charset="0"/>
                  <a:cs typeface="Times New Roman" panose="02020603050405020304" pitchFamily="18" charset="0"/>
                </a:rPr>
                <a:t>−</a:t>
              </a:r>
              <a:r>
                <a:rPr lang="en-GB" sz="2000" b="1" dirty="0">
                  <a:latin typeface="Myriad Pro Semibold" charset="0"/>
                  <a:ea typeface="Myriad Pro Semibold" charset="0"/>
                  <a:cs typeface="Myriad Pro Semibold" charset="0"/>
                </a:rPr>
                <a:t> 2 </a:t>
              </a:r>
              <a:r>
                <a:rPr lang="en-GB" sz="2000" dirty="0">
                  <a:latin typeface="Myriad Pro Semibold" charset="0"/>
                  <a:ea typeface="Myriad Pro Semibold" charset="0"/>
                  <a:cs typeface="Myriad Pro Semibold" charset="0"/>
                </a:rPr>
                <a:t>× 8</a:t>
              </a:r>
              <a:endParaRPr lang="en-GB" sz="2000" b="1" dirty="0">
                <a:latin typeface="Myriad Pro Semibold" charset="0"/>
                <a:ea typeface="Myriad Pro Semibold" charset="0"/>
                <a:cs typeface="Myriad Pro Semibold" charset="0"/>
              </a:endParaRPr>
            </a:p>
          </p:txBody>
        </p:sp>
        <p:sp>
          <p:nvSpPr>
            <p:cNvPr id="46" name="TextBox 45">
              <a:extLst>
                <a:ext uri="{FF2B5EF4-FFF2-40B4-BE49-F238E27FC236}">
                  <a16:creationId xmlns:a16="http://schemas.microsoft.com/office/drawing/2014/main" id="{D9380F91-D673-48B4-8B16-9B4F8F0AF5D5}"/>
                </a:ext>
              </a:extLst>
            </p:cNvPr>
            <p:cNvSpPr txBox="1"/>
            <p:nvPr/>
          </p:nvSpPr>
          <p:spPr bwMode="auto">
            <a:xfrm>
              <a:off x="6248480" y="5625840"/>
              <a:ext cx="1297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40 </a:t>
              </a:r>
              <a:r>
                <a:rPr lang="en-GB" sz="2000" dirty="0">
                  <a:latin typeface="Myriad Pro Semibold"/>
                  <a:ea typeface="Myriad Pro Semibold" charset="0"/>
                  <a:cs typeface="Times New Roman" panose="02020603050405020304" pitchFamily="18" charset="0"/>
                </a:rPr>
                <a:t>−</a:t>
              </a:r>
              <a:r>
                <a:rPr lang="en-GB" sz="2000" dirty="0">
                  <a:latin typeface="Myriad Pro Semibold" charset="0"/>
                  <a:ea typeface="Myriad Pro Semibold" charset="0"/>
                  <a:cs typeface="Myriad Pro Semibold" charset="0"/>
                </a:rPr>
                <a:t> 16</a:t>
              </a:r>
            </a:p>
          </p:txBody>
        </p:sp>
        <p:sp>
          <p:nvSpPr>
            <p:cNvPr id="47" name="TextBox 46">
              <a:extLst>
                <a:ext uri="{FF2B5EF4-FFF2-40B4-BE49-F238E27FC236}">
                  <a16:creationId xmlns:a16="http://schemas.microsoft.com/office/drawing/2014/main" id="{5CA7BA7E-DCFC-4974-98C1-010A60778DE0}"/>
                </a:ext>
              </a:extLst>
            </p:cNvPr>
            <p:cNvSpPr txBox="1"/>
            <p:nvPr/>
          </p:nvSpPr>
          <p:spPr bwMode="auto">
            <a:xfrm>
              <a:off x="6248480" y="601778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 24</a:t>
              </a:r>
            </a:p>
          </p:txBody>
        </p:sp>
        <p:grpSp>
          <p:nvGrpSpPr>
            <p:cNvPr id="48" name="Group 47">
              <a:extLst>
                <a:ext uri="{FF2B5EF4-FFF2-40B4-BE49-F238E27FC236}">
                  <a16:creationId xmlns:a16="http://schemas.microsoft.com/office/drawing/2014/main" id="{358AC1D4-D5C4-4A83-B499-B2291F49A227}"/>
                </a:ext>
              </a:extLst>
            </p:cNvPr>
            <p:cNvGrpSpPr/>
            <p:nvPr/>
          </p:nvGrpSpPr>
          <p:grpSpPr>
            <a:xfrm>
              <a:off x="4854882" y="1030997"/>
              <a:ext cx="4052094" cy="3652830"/>
              <a:chOff x="2300288" y="1331928"/>
              <a:chExt cx="4543425" cy="4095749"/>
            </a:xfrm>
          </p:grpSpPr>
          <p:sp>
            <p:nvSpPr>
              <p:cNvPr id="49" name="Oval 48">
                <a:extLst>
                  <a:ext uri="{FF2B5EF4-FFF2-40B4-BE49-F238E27FC236}">
                    <a16:creationId xmlns:a16="http://schemas.microsoft.com/office/drawing/2014/main" id="{73974FB7-781A-4269-8F05-A5B9BF2B7C00}"/>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9C4B277C-2EFB-49CE-AA90-2FEF1F2AF1A3}"/>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a16="http://schemas.microsoft.com/office/drawing/2014/main" id="{661D6B12-2DE9-400C-BE81-15CBFAFC4DE8}"/>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52" name="Straight Connector 51">
                <a:extLst>
                  <a:ext uri="{FF2B5EF4-FFF2-40B4-BE49-F238E27FC236}">
                    <a16:creationId xmlns:a16="http://schemas.microsoft.com/office/drawing/2014/main" id="{3D8CE04B-C779-40E5-8857-F4ADFD331D4C}"/>
                  </a:ext>
                </a:extLst>
              </p:cNvPr>
              <p:cNvCxnSpPr>
                <a:cxnSpLocks/>
                <a:stCxn id="49"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8FCF3455-03ED-49C8-A0BA-87966C763CFC}"/>
                  </a:ext>
                </a:extLst>
              </p:cNvPr>
              <p:cNvCxnSpPr>
                <a:cxnSpLocks/>
                <a:stCxn id="49"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4" name="Group 53">
              <a:extLst>
                <a:ext uri="{FF2B5EF4-FFF2-40B4-BE49-F238E27FC236}">
                  <a16:creationId xmlns:a16="http://schemas.microsoft.com/office/drawing/2014/main" id="{CB995BDF-8D2B-4B0B-BEDC-305D9E800ED6}"/>
                </a:ext>
              </a:extLst>
            </p:cNvPr>
            <p:cNvGrpSpPr/>
            <p:nvPr/>
          </p:nvGrpSpPr>
          <p:grpSpPr>
            <a:xfrm>
              <a:off x="7992051" y="3315324"/>
              <a:ext cx="342916" cy="783924"/>
              <a:chOff x="4400845" y="1167132"/>
              <a:chExt cx="342916" cy="783924"/>
            </a:xfrm>
          </p:grpSpPr>
          <p:pic>
            <p:nvPicPr>
              <p:cNvPr id="55" name="Picture 54" descr="A picture containing object&#10;&#10;Description automatically generated">
                <a:extLst>
                  <a:ext uri="{FF2B5EF4-FFF2-40B4-BE49-F238E27FC236}">
                    <a16:creationId xmlns:a16="http://schemas.microsoft.com/office/drawing/2014/main" id="{952A2DEC-1E1E-4885-B11C-66A712E6B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1608140"/>
                <a:ext cx="342916" cy="342916"/>
              </a:xfrm>
              <a:prstGeom prst="rect">
                <a:avLst/>
              </a:prstGeom>
            </p:spPr>
          </p:pic>
          <p:pic>
            <p:nvPicPr>
              <p:cNvPr id="56" name="Picture 55" descr="A picture containing object&#10;&#10;Description automatically generated">
                <a:extLst>
                  <a:ext uri="{FF2B5EF4-FFF2-40B4-BE49-F238E27FC236}">
                    <a16:creationId xmlns:a16="http://schemas.microsoft.com/office/drawing/2014/main" id="{9074EF35-2504-46C0-BFC0-D57E87097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1167132"/>
                <a:ext cx="342916" cy="342916"/>
              </a:xfrm>
              <a:prstGeom prst="rect">
                <a:avLst/>
              </a:prstGeom>
            </p:spPr>
          </p:pic>
        </p:grpSp>
        <p:grpSp>
          <p:nvGrpSpPr>
            <p:cNvPr id="57" name="Group 56">
              <a:extLst>
                <a:ext uri="{FF2B5EF4-FFF2-40B4-BE49-F238E27FC236}">
                  <a16:creationId xmlns:a16="http://schemas.microsoft.com/office/drawing/2014/main" id="{DDB41097-CF37-4B8E-BC05-11CFB5F309B4}"/>
                </a:ext>
              </a:extLst>
            </p:cNvPr>
            <p:cNvGrpSpPr/>
            <p:nvPr/>
          </p:nvGrpSpPr>
          <p:grpSpPr>
            <a:xfrm>
              <a:off x="4991277" y="3769852"/>
              <a:ext cx="1229713" cy="790383"/>
              <a:chOff x="3957446" y="1608140"/>
              <a:chExt cx="1229713" cy="790383"/>
            </a:xfrm>
          </p:grpSpPr>
          <p:pic>
            <p:nvPicPr>
              <p:cNvPr id="58" name="Picture 57" descr="A picture containing object&#10;&#10;Description automatically generated">
                <a:extLst>
                  <a:ext uri="{FF2B5EF4-FFF2-40B4-BE49-F238E27FC236}">
                    <a16:creationId xmlns:a16="http://schemas.microsoft.com/office/drawing/2014/main" id="{FF417E58-3E96-4090-B657-3AF2A980D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446" y="1608140"/>
                <a:ext cx="342916" cy="342916"/>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9098F8C1-4F3A-4E85-9152-F83CCCE51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243" y="1608140"/>
                <a:ext cx="342916" cy="342916"/>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E7D4452E-436E-4507-8C6D-5956BFEB6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845" y="2055607"/>
                <a:ext cx="342916" cy="342916"/>
              </a:xfrm>
              <a:prstGeom prst="rect">
                <a:avLst/>
              </a:prstGeom>
            </p:spPr>
          </p:pic>
        </p:grpSp>
        <p:sp>
          <p:nvSpPr>
            <p:cNvPr id="61" name="TextBox 60">
              <a:extLst>
                <a:ext uri="{FF2B5EF4-FFF2-40B4-BE49-F238E27FC236}">
                  <a16:creationId xmlns:a16="http://schemas.microsoft.com/office/drawing/2014/main" id="{27164CAA-F63A-49D9-B03D-477A22470263}"/>
                </a:ext>
              </a:extLst>
            </p:cNvPr>
            <p:cNvSpPr txBox="1"/>
            <p:nvPr/>
          </p:nvSpPr>
          <p:spPr bwMode="auto">
            <a:xfrm>
              <a:off x="6493143" y="1582772"/>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 8</a:t>
              </a:r>
            </a:p>
          </p:txBody>
        </p:sp>
        <p:grpSp>
          <p:nvGrpSpPr>
            <p:cNvPr id="62" name="Group 61">
              <a:extLst>
                <a:ext uri="{FF2B5EF4-FFF2-40B4-BE49-F238E27FC236}">
                  <a16:creationId xmlns:a16="http://schemas.microsoft.com/office/drawing/2014/main" id="{E5BB2FF9-07FF-4165-A60C-FEBC66F60182}"/>
                </a:ext>
              </a:extLst>
            </p:cNvPr>
            <p:cNvGrpSpPr/>
            <p:nvPr/>
          </p:nvGrpSpPr>
          <p:grpSpPr>
            <a:xfrm>
              <a:off x="4997898" y="3734102"/>
              <a:ext cx="1211742" cy="848139"/>
              <a:chOff x="2688969" y="3734102"/>
              <a:chExt cx="1211742" cy="848139"/>
            </a:xfrm>
          </p:grpSpPr>
          <p:sp>
            <p:nvSpPr>
              <p:cNvPr id="63" name="TextBox 62">
                <a:extLst>
                  <a:ext uri="{FF2B5EF4-FFF2-40B4-BE49-F238E27FC236}">
                    <a16:creationId xmlns:a16="http://schemas.microsoft.com/office/drawing/2014/main" id="{071B2E53-EA3E-4DB1-848B-678406678FB4}"/>
                  </a:ext>
                </a:extLst>
              </p:cNvPr>
              <p:cNvSpPr txBox="1"/>
              <p:nvPr/>
            </p:nvSpPr>
            <p:spPr bwMode="auto">
              <a:xfrm>
                <a:off x="2688969"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64" name="TextBox 63">
                <a:extLst>
                  <a:ext uri="{FF2B5EF4-FFF2-40B4-BE49-F238E27FC236}">
                    <a16:creationId xmlns:a16="http://schemas.microsoft.com/office/drawing/2014/main" id="{C5FC0C02-CABC-46B8-8258-A14EFEF5FABF}"/>
                  </a:ext>
                </a:extLst>
              </p:cNvPr>
              <p:cNvSpPr txBox="1"/>
              <p:nvPr/>
            </p:nvSpPr>
            <p:spPr bwMode="auto">
              <a:xfrm>
                <a:off x="3578187" y="37341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65" name="TextBox 64">
                <a:extLst>
                  <a:ext uri="{FF2B5EF4-FFF2-40B4-BE49-F238E27FC236}">
                    <a16:creationId xmlns:a16="http://schemas.microsoft.com/office/drawing/2014/main" id="{B1B3BEAD-853F-425A-97A8-7EEFBF08CB3F}"/>
                  </a:ext>
                </a:extLst>
              </p:cNvPr>
              <p:cNvSpPr txBox="1"/>
              <p:nvPr/>
            </p:nvSpPr>
            <p:spPr bwMode="auto">
              <a:xfrm>
                <a:off x="3134265" y="41821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grpSp>
          <p:nvGrpSpPr>
            <p:cNvPr id="66" name="Group 65">
              <a:extLst>
                <a:ext uri="{FF2B5EF4-FFF2-40B4-BE49-F238E27FC236}">
                  <a16:creationId xmlns:a16="http://schemas.microsoft.com/office/drawing/2014/main" id="{CA1681A9-B0BA-4805-8AAF-EFC2ACD04EC6}"/>
                </a:ext>
              </a:extLst>
            </p:cNvPr>
            <p:cNvGrpSpPr/>
            <p:nvPr/>
          </p:nvGrpSpPr>
          <p:grpSpPr>
            <a:xfrm>
              <a:off x="8002046" y="3257155"/>
              <a:ext cx="323912" cy="856591"/>
              <a:chOff x="5693117" y="3257155"/>
              <a:chExt cx="323912" cy="856591"/>
            </a:xfrm>
          </p:grpSpPr>
          <p:sp>
            <p:nvSpPr>
              <p:cNvPr id="67" name="TextBox 66">
                <a:extLst>
                  <a:ext uri="{FF2B5EF4-FFF2-40B4-BE49-F238E27FC236}">
                    <a16:creationId xmlns:a16="http://schemas.microsoft.com/office/drawing/2014/main" id="{44AB2B93-2C6A-48AE-BC89-8859C7E0613D}"/>
                  </a:ext>
                </a:extLst>
              </p:cNvPr>
              <p:cNvSpPr txBox="1"/>
              <p:nvPr/>
            </p:nvSpPr>
            <p:spPr bwMode="auto">
              <a:xfrm>
                <a:off x="5694505" y="371363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68" name="TextBox 67">
                <a:extLst>
                  <a:ext uri="{FF2B5EF4-FFF2-40B4-BE49-F238E27FC236}">
                    <a16:creationId xmlns:a16="http://schemas.microsoft.com/office/drawing/2014/main" id="{54776F13-5ACC-4095-BAFA-0DA642F34EB9}"/>
                  </a:ext>
                </a:extLst>
              </p:cNvPr>
              <p:cNvSpPr txBox="1"/>
              <p:nvPr/>
            </p:nvSpPr>
            <p:spPr bwMode="auto">
              <a:xfrm>
                <a:off x="5693117" y="325715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grpSp>
      </p:grpSp>
      <p:cxnSp>
        <p:nvCxnSpPr>
          <p:cNvPr id="70" name="Straight Connector 69">
            <a:extLst>
              <a:ext uri="{FF2B5EF4-FFF2-40B4-BE49-F238E27FC236}">
                <a16:creationId xmlns:a16="http://schemas.microsoft.com/office/drawing/2014/main" id="{CE555E2F-437B-433D-961B-023CBAF16AA7}"/>
              </a:ext>
            </a:extLst>
          </p:cNvPr>
          <p:cNvCxnSpPr/>
          <p:nvPr/>
        </p:nvCxnSpPr>
        <p:spPr bwMode="auto">
          <a:xfrm>
            <a:off x="4572000" y="847493"/>
            <a:ext cx="0" cy="556949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8378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2:3</a:t>
            </a:r>
          </a:p>
        </p:txBody>
      </p:sp>
      <p:grpSp>
        <p:nvGrpSpPr>
          <p:cNvPr id="7" name="Group 6">
            <a:extLst>
              <a:ext uri="{FF2B5EF4-FFF2-40B4-BE49-F238E27FC236}">
                <a16:creationId xmlns:a16="http://schemas.microsoft.com/office/drawing/2014/main" id="{B363C62D-8A1A-4937-A11C-FC8C50B15897}"/>
              </a:ext>
            </a:extLst>
          </p:cNvPr>
          <p:cNvGrpSpPr/>
          <p:nvPr/>
        </p:nvGrpSpPr>
        <p:grpSpPr>
          <a:xfrm>
            <a:off x="659606" y="2004438"/>
            <a:ext cx="7728614" cy="2880000"/>
            <a:chOff x="659606" y="2004438"/>
            <a:chExt cx="7728614" cy="2880000"/>
          </a:xfrm>
        </p:grpSpPr>
        <p:sp>
          <p:nvSpPr>
            <p:cNvPr id="8" name="Rectangle 7">
              <a:extLst>
                <a:ext uri="{FF2B5EF4-FFF2-40B4-BE49-F238E27FC236}">
                  <a16:creationId xmlns:a16="http://schemas.microsoft.com/office/drawing/2014/main" id="{4C1D5431-F56A-4785-B9D4-FE412261170D}"/>
                </a:ext>
              </a:extLst>
            </p:cNvPr>
            <p:cNvSpPr/>
            <p:nvPr/>
          </p:nvSpPr>
          <p:spPr bwMode="auto">
            <a:xfrm>
              <a:off x="659606" y="2004438"/>
              <a:ext cx="4639469" cy="2880000"/>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526A905-5EC3-4136-9426-8AB21A774057}"/>
                </a:ext>
              </a:extLst>
            </p:cNvPr>
            <p:cNvSpPr/>
            <p:nvPr/>
          </p:nvSpPr>
          <p:spPr bwMode="auto">
            <a:xfrm>
              <a:off x="5299075" y="2004438"/>
              <a:ext cx="3089145" cy="288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5BE9CC4A-4EBC-45A6-96B1-9430DC9290A7}"/>
              </a:ext>
            </a:extLst>
          </p:cNvPr>
          <p:cNvSpPr txBox="1"/>
          <p:nvPr/>
        </p:nvSpPr>
        <p:spPr bwMode="auto">
          <a:xfrm>
            <a:off x="588200" y="1340572"/>
            <a:ext cx="1473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3</a:t>
            </a:r>
            <a:r>
              <a:rPr lang="en-GB" sz="2400" dirty="0">
                <a:latin typeface="Myriad Pro Semibold" charset="0"/>
                <a:ea typeface="Myriad Pro Semibold" charset="0"/>
                <a:cs typeface="Myriad Pro Semibold" charset="0"/>
              </a:rPr>
              <a:t> +</a:t>
            </a:r>
            <a:r>
              <a:rPr lang="en-GB" sz="2400" b="1" dirty="0">
                <a:latin typeface="Myriad Pro Semibold" charset="0"/>
                <a:ea typeface="Myriad Pro Semibold" charset="0"/>
                <a:cs typeface="Myriad Pro Semibold" charset="0"/>
              </a:rPr>
              <a:t> 2 </a:t>
            </a:r>
            <a:r>
              <a:rPr lang="en-GB" sz="2400" dirty="0">
                <a:latin typeface="Myriad Pro Semibold" charset="0"/>
                <a:ea typeface="Myriad Pro Semibold" charset="0"/>
                <a:cs typeface="Myriad Pro Semibold" charset="0"/>
              </a:rPr>
              <a:t>=</a:t>
            </a:r>
            <a:r>
              <a:rPr lang="en-GB" sz="2400" b="1" dirty="0">
                <a:latin typeface="Myriad Pro Semibold" charset="0"/>
                <a:ea typeface="Myriad Pro Semibold" charset="0"/>
                <a:cs typeface="Myriad Pro Semibold" charset="0"/>
              </a:rPr>
              <a:t> 5</a:t>
            </a:r>
          </a:p>
        </p:txBody>
      </p:sp>
      <p:sp>
        <p:nvSpPr>
          <p:cNvPr id="11" name="TextBox 10">
            <a:extLst>
              <a:ext uri="{FF2B5EF4-FFF2-40B4-BE49-F238E27FC236}">
                <a16:creationId xmlns:a16="http://schemas.microsoft.com/office/drawing/2014/main" id="{38F0F8C4-0605-4B01-A2F3-8A7A49F9ED0D}"/>
              </a:ext>
            </a:extLst>
          </p:cNvPr>
          <p:cNvSpPr txBox="1"/>
          <p:nvPr/>
        </p:nvSpPr>
        <p:spPr bwMode="auto">
          <a:xfrm>
            <a:off x="7118386" y="1340572"/>
            <a:ext cx="1436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3 </a:t>
            </a:r>
            <a:r>
              <a:rPr lang="en-GB" sz="2400" dirty="0">
                <a:latin typeface="Myriad Pro Semibold" charset="0"/>
                <a:ea typeface="Myriad Pro Semibold" charset="0"/>
                <a:cs typeface="Myriad Pro Semibold" charset="0"/>
              </a:rPr>
              <a:t>=</a:t>
            </a:r>
            <a:r>
              <a:rPr lang="en-GB" sz="2400" b="1" dirty="0">
                <a:latin typeface="Myriad Pro Semibold" charset="0"/>
                <a:ea typeface="Myriad Pro Semibold" charset="0"/>
                <a:cs typeface="Myriad Pro Semibold" charset="0"/>
              </a:rPr>
              <a:t> 5 </a:t>
            </a:r>
            <a:r>
              <a:rPr lang="en-GB" sz="2400" dirty="0">
                <a:latin typeface="Times New Roman" panose="02020603050405020304" pitchFamily="18" charset="0"/>
                <a:ea typeface="Myriad Pro Semibold" charset="0"/>
                <a:cs typeface="Times New Roman" panose="02020603050405020304" pitchFamily="18" charset="0"/>
              </a:rPr>
              <a:t>−</a:t>
            </a:r>
            <a:r>
              <a:rPr lang="en-GB" sz="2400" b="1" dirty="0">
                <a:latin typeface="Myriad Pro Semibold" charset="0"/>
                <a:ea typeface="Myriad Pro Semibold" charset="0"/>
                <a:cs typeface="Myriad Pro Semibold" charset="0"/>
              </a:rPr>
              <a:t> 2</a:t>
            </a:r>
          </a:p>
        </p:txBody>
      </p:sp>
      <p:sp>
        <p:nvSpPr>
          <p:cNvPr id="12" name="TextBox 11">
            <a:extLst>
              <a:ext uri="{FF2B5EF4-FFF2-40B4-BE49-F238E27FC236}">
                <a16:creationId xmlns:a16="http://schemas.microsoft.com/office/drawing/2014/main" id="{32631977-3379-4130-AE39-072D81964625}"/>
              </a:ext>
            </a:extLst>
          </p:cNvPr>
          <p:cNvSpPr txBox="1"/>
          <p:nvPr/>
        </p:nvSpPr>
        <p:spPr bwMode="auto">
          <a:xfrm>
            <a:off x="5438439" y="5100501"/>
            <a:ext cx="3121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3 </a:t>
            </a:r>
            <a:r>
              <a:rPr lang="en-GB" sz="2400" dirty="0">
                <a:latin typeface="Myriad Pro Semibold" charset="0"/>
                <a:ea typeface="Myriad Pro Semibold" charset="0"/>
                <a:cs typeface="Myriad Pro Semibold" charset="0"/>
              </a:rPr>
              <a:t>× 8 = </a:t>
            </a:r>
            <a:r>
              <a:rPr lang="en-GB" sz="2400" b="1" dirty="0">
                <a:latin typeface="Myriad Pro Semibold" charset="0"/>
                <a:ea typeface="Myriad Pro Semibold" charset="0"/>
                <a:cs typeface="Myriad Pro Semibold" charset="0"/>
              </a:rPr>
              <a:t>5 </a:t>
            </a:r>
            <a:r>
              <a:rPr lang="en-GB" sz="2400" dirty="0">
                <a:latin typeface="Myriad Pro Semibold" charset="0"/>
                <a:ea typeface="Myriad Pro Semibold" charset="0"/>
                <a:cs typeface="Myriad Pro Semibold" charset="0"/>
              </a:rPr>
              <a:t>× 8 </a:t>
            </a:r>
            <a:r>
              <a:rPr lang="en-GB" sz="2400" dirty="0">
                <a:latin typeface="Times New Roman" panose="02020603050405020304" pitchFamily="18" charset="0"/>
                <a:ea typeface="Myriad Pro Semibold" charset="0"/>
                <a:cs typeface="Times New Roman" panose="02020603050405020304" pitchFamily="18" charset="0"/>
              </a:rPr>
              <a:t>−</a:t>
            </a:r>
            <a:r>
              <a:rPr lang="en-GB" sz="2400" b="1" dirty="0">
                <a:latin typeface="Myriad Pro Semibold" charset="0"/>
                <a:ea typeface="Myriad Pro Semibold" charset="0"/>
                <a:cs typeface="Myriad Pro Semibold" charset="0"/>
              </a:rPr>
              <a:t> 2 </a:t>
            </a:r>
            <a:r>
              <a:rPr lang="en-GB" sz="2400" dirty="0">
                <a:latin typeface="Myriad Pro Semibold" charset="0"/>
                <a:ea typeface="Myriad Pro Semibold" charset="0"/>
                <a:cs typeface="Myriad Pro Semibold" charset="0"/>
              </a:rPr>
              <a:t>× 8</a:t>
            </a:r>
            <a:endParaRPr lang="en-GB" sz="2400" b="1" dirty="0">
              <a:latin typeface="Myriad Pro Semibold" charset="0"/>
              <a:ea typeface="Myriad Pro Semibold" charset="0"/>
              <a:cs typeface="Myriad Pro Semibold" charset="0"/>
            </a:endParaRPr>
          </a:p>
        </p:txBody>
      </p:sp>
      <p:pic>
        <p:nvPicPr>
          <p:cNvPr id="13" name="Picture 12" descr="A close up of a sign&#10;&#10;Description automatically generated">
            <a:extLst>
              <a:ext uri="{FF2B5EF4-FFF2-40B4-BE49-F238E27FC236}">
                <a16:creationId xmlns:a16="http://schemas.microsoft.com/office/drawing/2014/main" id="{27E5BC8B-2C50-4E3F-BAC7-5F01D561B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3" y="2630611"/>
            <a:ext cx="7956161" cy="2042535"/>
          </a:xfrm>
          <a:prstGeom prst="rect">
            <a:avLst/>
          </a:prstGeom>
        </p:spPr>
      </p:pic>
      <p:sp>
        <p:nvSpPr>
          <p:cNvPr id="14" name="TextBox 13">
            <a:extLst>
              <a:ext uri="{FF2B5EF4-FFF2-40B4-BE49-F238E27FC236}">
                <a16:creationId xmlns:a16="http://schemas.microsoft.com/office/drawing/2014/main" id="{6093B706-56D9-48B9-B871-84A91EBC3EC1}"/>
              </a:ext>
            </a:extLst>
          </p:cNvPr>
          <p:cNvSpPr txBox="1"/>
          <p:nvPr/>
        </p:nvSpPr>
        <p:spPr bwMode="auto">
          <a:xfrm>
            <a:off x="584193" y="5100501"/>
            <a:ext cx="3121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5 </a:t>
            </a:r>
            <a:r>
              <a:rPr lang="en-GB" sz="2400" dirty="0">
                <a:latin typeface="Myriad Pro Semibold" charset="0"/>
                <a:ea typeface="Myriad Pro Semibold" charset="0"/>
                <a:cs typeface="Myriad Pro Semibold" charset="0"/>
              </a:rPr>
              <a:t>× 8 = </a:t>
            </a:r>
            <a:r>
              <a:rPr lang="en-GB" sz="2400" b="1" dirty="0">
                <a:latin typeface="Myriad Pro Semibold" charset="0"/>
                <a:ea typeface="Myriad Pro Semibold" charset="0"/>
                <a:cs typeface="Myriad Pro Semibold" charset="0"/>
              </a:rPr>
              <a:t>3 </a:t>
            </a:r>
            <a:r>
              <a:rPr lang="en-GB" sz="2400" dirty="0">
                <a:latin typeface="Myriad Pro Semibold" charset="0"/>
                <a:ea typeface="Myriad Pro Semibold" charset="0"/>
                <a:cs typeface="Myriad Pro Semibold" charset="0"/>
              </a:rPr>
              <a:t>× 8 +</a:t>
            </a:r>
            <a:r>
              <a:rPr lang="en-GB" sz="2400" b="1" dirty="0">
                <a:latin typeface="Myriad Pro Semibold" charset="0"/>
                <a:ea typeface="Myriad Pro Semibold" charset="0"/>
                <a:cs typeface="Myriad Pro Semibold" charset="0"/>
              </a:rPr>
              <a:t> 2 </a:t>
            </a:r>
            <a:r>
              <a:rPr lang="en-GB" sz="2400" dirty="0">
                <a:latin typeface="Myriad Pro Semibold" charset="0"/>
                <a:ea typeface="Myriad Pro Semibold" charset="0"/>
                <a:cs typeface="Myriad Pro Semibold" charset="0"/>
              </a:rPr>
              <a:t>× 8</a:t>
            </a:r>
            <a:endParaRPr lang="en-GB" sz="2400" b="1"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5772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2:4</a:t>
            </a:r>
          </a:p>
        </p:txBody>
      </p:sp>
      <p:grpSp>
        <p:nvGrpSpPr>
          <p:cNvPr id="61" name="Group 60">
            <a:extLst>
              <a:ext uri="{FF2B5EF4-FFF2-40B4-BE49-F238E27FC236}">
                <a16:creationId xmlns:a16="http://schemas.microsoft.com/office/drawing/2014/main" id="{1546597F-A1A8-41C7-B67F-B02CF93D9F54}"/>
              </a:ext>
            </a:extLst>
          </p:cNvPr>
          <p:cNvGrpSpPr/>
          <p:nvPr/>
        </p:nvGrpSpPr>
        <p:grpSpPr>
          <a:xfrm>
            <a:off x="285480" y="1437397"/>
            <a:ext cx="8573041" cy="3673346"/>
            <a:chOff x="252696" y="1437397"/>
            <a:chExt cx="8573041" cy="3673346"/>
          </a:xfrm>
        </p:grpSpPr>
        <p:grpSp>
          <p:nvGrpSpPr>
            <p:cNvPr id="59" name="Group 58">
              <a:extLst>
                <a:ext uri="{FF2B5EF4-FFF2-40B4-BE49-F238E27FC236}">
                  <a16:creationId xmlns:a16="http://schemas.microsoft.com/office/drawing/2014/main" id="{9F7CC67B-CEE1-4A80-B1F8-BD7DEEEE011C}"/>
                </a:ext>
              </a:extLst>
            </p:cNvPr>
            <p:cNvGrpSpPr/>
            <p:nvPr/>
          </p:nvGrpSpPr>
          <p:grpSpPr>
            <a:xfrm>
              <a:off x="252696" y="1437397"/>
              <a:ext cx="4052094" cy="3652830"/>
              <a:chOff x="252696" y="1437397"/>
              <a:chExt cx="4052094" cy="3652830"/>
            </a:xfrm>
          </p:grpSpPr>
          <p:sp>
            <p:nvSpPr>
              <p:cNvPr id="6" name="Oval 5">
                <a:extLst>
                  <a:ext uri="{FF2B5EF4-FFF2-40B4-BE49-F238E27FC236}">
                    <a16:creationId xmlns:a16="http://schemas.microsoft.com/office/drawing/2014/main" id="{9610970C-90D6-4631-AA21-FE97DA7985B5}"/>
                  </a:ext>
                </a:extLst>
              </p:cNvPr>
              <p:cNvSpPr/>
              <p:nvPr/>
            </p:nvSpPr>
            <p:spPr bwMode="auto">
              <a:xfrm>
                <a:off x="1526939" y="1437397"/>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F6E70314-1C82-48EA-929F-1D47E58DF1D0}"/>
                  </a:ext>
                </a:extLst>
              </p:cNvPr>
              <p:cNvSpPr/>
              <p:nvPr/>
            </p:nvSpPr>
            <p:spPr bwMode="auto">
              <a:xfrm>
                <a:off x="252696" y="3586620"/>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D1582F7F-1768-421D-A18F-F73E8690F877}"/>
                  </a:ext>
                </a:extLst>
              </p:cNvPr>
              <p:cNvSpPr/>
              <p:nvPr/>
            </p:nvSpPr>
            <p:spPr bwMode="auto">
              <a:xfrm>
                <a:off x="2801183" y="3586620"/>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id="{BBFD9C38-A40F-4F5C-BB13-A0B8E8E4AA70}"/>
                  </a:ext>
                </a:extLst>
              </p:cNvPr>
              <p:cNvCxnSpPr>
                <a:cxnSpLocks/>
                <a:stCxn id="6" idx="3"/>
              </p:cNvCxnSpPr>
              <p:nvPr/>
            </p:nvCxnSpPr>
            <p:spPr bwMode="auto">
              <a:xfrm flipH="1">
                <a:off x="1158471" y="2720806"/>
                <a:ext cx="588666" cy="8863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5AEA8AB1-A93C-4303-8CA1-DB02F862C13B}"/>
                  </a:ext>
                </a:extLst>
              </p:cNvPr>
              <p:cNvCxnSpPr>
                <a:cxnSpLocks/>
                <a:stCxn id="6" idx="5"/>
              </p:cNvCxnSpPr>
              <p:nvPr/>
            </p:nvCxnSpPr>
            <p:spPr bwMode="auto">
              <a:xfrm>
                <a:off x="2810348" y="2720806"/>
                <a:ext cx="635357" cy="8863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descr="A picture containing object&#10;&#10;Description automatically generated">
                <a:extLst>
                  <a:ext uri="{FF2B5EF4-FFF2-40B4-BE49-F238E27FC236}">
                    <a16:creationId xmlns:a16="http://schemas.microsoft.com/office/drawing/2014/main" id="{6D7242E2-257F-49C6-9B2D-B7B5F6F9E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21" y="4168052"/>
                <a:ext cx="342916" cy="342916"/>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0300EA9D-3A08-4CF3-B757-9A189659C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22" y="4168052"/>
                <a:ext cx="342916" cy="342916"/>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573C8080-82B8-493F-91D7-C2B3C58C8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21" y="3727044"/>
                <a:ext cx="342916" cy="342916"/>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B854119-9E4A-44E1-93EF-C5A1A6041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919" y="4168052"/>
                <a:ext cx="342916" cy="342916"/>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7EA0D764-0DF0-4620-B23E-7E056F944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21" y="4615519"/>
                <a:ext cx="342916" cy="342916"/>
              </a:xfrm>
              <a:prstGeom prst="rect">
                <a:avLst/>
              </a:prstGeom>
            </p:spPr>
          </p:pic>
          <p:sp>
            <p:nvSpPr>
              <p:cNvPr id="17" name="TextBox 16">
                <a:extLst>
                  <a:ext uri="{FF2B5EF4-FFF2-40B4-BE49-F238E27FC236}">
                    <a16:creationId xmlns:a16="http://schemas.microsoft.com/office/drawing/2014/main" id="{202BB8C2-8759-45BF-9586-D5E9E79964E6}"/>
                  </a:ext>
                </a:extLst>
              </p:cNvPr>
              <p:cNvSpPr txBox="1"/>
              <p:nvPr/>
            </p:nvSpPr>
            <p:spPr bwMode="auto">
              <a:xfrm>
                <a:off x="1890957" y="1989172"/>
                <a:ext cx="7761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9 × 3</a:t>
                </a:r>
              </a:p>
            </p:txBody>
          </p:sp>
          <p:sp>
            <p:nvSpPr>
              <p:cNvPr id="19" name="TextBox 18">
                <a:extLst>
                  <a:ext uri="{FF2B5EF4-FFF2-40B4-BE49-F238E27FC236}">
                    <a16:creationId xmlns:a16="http://schemas.microsoft.com/office/drawing/2014/main" id="{E9F8371D-4470-4395-B84D-2067E2150EC4}"/>
                  </a:ext>
                </a:extLst>
              </p:cNvPr>
              <p:cNvSpPr txBox="1"/>
              <p:nvPr/>
            </p:nvSpPr>
            <p:spPr bwMode="auto">
              <a:xfrm>
                <a:off x="841008" y="369520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20" name="TextBox 19">
                <a:extLst>
                  <a:ext uri="{FF2B5EF4-FFF2-40B4-BE49-F238E27FC236}">
                    <a16:creationId xmlns:a16="http://schemas.microsoft.com/office/drawing/2014/main" id="{FC2D9BAD-4D81-47CD-B07D-7E1C660BD527}"/>
                  </a:ext>
                </a:extLst>
              </p:cNvPr>
              <p:cNvSpPr txBox="1"/>
              <p:nvPr/>
            </p:nvSpPr>
            <p:spPr bwMode="auto">
              <a:xfrm>
                <a:off x="395712" y="41405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21" name="TextBox 20">
                <a:extLst>
                  <a:ext uri="{FF2B5EF4-FFF2-40B4-BE49-F238E27FC236}">
                    <a16:creationId xmlns:a16="http://schemas.microsoft.com/office/drawing/2014/main" id="{4B955E2F-F2C1-4847-8FD8-FD13142BEDB5}"/>
                  </a:ext>
                </a:extLst>
              </p:cNvPr>
              <p:cNvSpPr txBox="1"/>
              <p:nvPr/>
            </p:nvSpPr>
            <p:spPr bwMode="auto">
              <a:xfrm>
                <a:off x="1284930" y="41405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22" name="TextBox 21">
                <a:extLst>
                  <a:ext uri="{FF2B5EF4-FFF2-40B4-BE49-F238E27FC236}">
                    <a16:creationId xmlns:a16="http://schemas.microsoft.com/office/drawing/2014/main" id="{CAA878D2-449B-45F1-875C-725E3E82F54A}"/>
                  </a:ext>
                </a:extLst>
              </p:cNvPr>
              <p:cNvSpPr txBox="1"/>
              <p:nvPr/>
            </p:nvSpPr>
            <p:spPr bwMode="auto">
              <a:xfrm>
                <a:off x="841008" y="45885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24" name="TextBox 23">
                <a:extLst>
                  <a:ext uri="{FF2B5EF4-FFF2-40B4-BE49-F238E27FC236}">
                    <a16:creationId xmlns:a16="http://schemas.microsoft.com/office/drawing/2014/main" id="{8154A44C-5AF9-4783-AEBB-67733E46B77E}"/>
                  </a:ext>
                </a:extLst>
              </p:cNvPr>
              <p:cNvSpPr txBox="1"/>
              <p:nvPr/>
            </p:nvSpPr>
            <p:spPr bwMode="auto">
              <a:xfrm>
                <a:off x="840321" y="41405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pic>
            <p:nvPicPr>
              <p:cNvPr id="26" name="Picture 25" descr="A picture containing object&#10;&#10;Description automatically generated">
                <a:extLst>
                  <a:ext uri="{FF2B5EF4-FFF2-40B4-BE49-F238E27FC236}">
                    <a16:creationId xmlns:a16="http://schemas.microsoft.com/office/drawing/2014/main" id="{E6772F39-A366-49ED-ADCB-AE35F0A31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920" y="4179206"/>
                <a:ext cx="342916" cy="342916"/>
              </a:xfrm>
              <a:prstGeom prst="rect">
                <a:avLst/>
              </a:prstGeom>
            </p:spPr>
          </p:pic>
          <p:pic>
            <p:nvPicPr>
              <p:cNvPr id="27" name="Picture 26" descr="A picture containing object&#10;&#10;Description automatically generated">
                <a:extLst>
                  <a:ext uri="{FF2B5EF4-FFF2-40B4-BE49-F238E27FC236}">
                    <a16:creationId xmlns:a16="http://schemas.microsoft.com/office/drawing/2014/main" id="{95B0FFE7-0D0A-45D7-BDA2-0639EA68A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319" y="3738198"/>
                <a:ext cx="342916" cy="342916"/>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A8D394E4-3246-4123-BA4A-0B7D40F0E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717" y="4179206"/>
                <a:ext cx="342916" cy="342916"/>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484C4878-7F3E-4B15-A197-357FB9928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319" y="4626673"/>
                <a:ext cx="342916" cy="342916"/>
              </a:xfrm>
              <a:prstGeom prst="rect">
                <a:avLst/>
              </a:prstGeom>
            </p:spPr>
          </p:pic>
          <p:sp>
            <p:nvSpPr>
              <p:cNvPr id="30" name="TextBox 29">
                <a:extLst>
                  <a:ext uri="{FF2B5EF4-FFF2-40B4-BE49-F238E27FC236}">
                    <a16:creationId xmlns:a16="http://schemas.microsoft.com/office/drawing/2014/main" id="{F3976D47-9542-44E6-B5B4-047B56D6B4C9}"/>
                  </a:ext>
                </a:extLst>
              </p:cNvPr>
              <p:cNvSpPr txBox="1"/>
              <p:nvPr/>
            </p:nvSpPr>
            <p:spPr bwMode="auto">
              <a:xfrm>
                <a:off x="3410806" y="370635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31" name="TextBox 30">
                <a:extLst>
                  <a:ext uri="{FF2B5EF4-FFF2-40B4-BE49-F238E27FC236}">
                    <a16:creationId xmlns:a16="http://schemas.microsoft.com/office/drawing/2014/main" id="{5FE62924-4297-44CB-83CA-460AA6A3A9D6}"/>
                  </a:ext>
                </a:extLst>
              </p:cNvPr>
              <p:cNvSpPr txBox="1"/>
              <p:nvPr/>
            </p:nvSpPr>
            <p:spPr bwMode="auto">
              <a:xfrm>
                <a:off x="2965510" y="415165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32" name="TextBox 31">
                <a:extLst>
                  <a:ext uri="{FF2B5EF4-FFF2-40B4-BE49-F238E27FC236}">
                    <a16:creationId xmlns:a16="http://schemas.microsoft.com/office/drawing/2014/main" id="{1229ABB1-897E-490C-8077-5DA1747B0B44}"/>
                  </a:ext>
                </a:extLst>
              </p:cNvPr>
              <p:cNvSpPr txBox="1"/>
              <p:nvPr/>
            </p:nvSpPr>
            <p:spPr bwMode="auto">
              <a:xfrm>
                <a:off x="3854728" y="415165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33" name="TextBox 32">
                <a:extLst>
                  <a:ext uri="{FF2B5EF4-FFF2-40B4-BE49-F238E27FC236}">
                    <a16:creationId xmlns:a16="http://schemas.microsoft.com/office/drawing/2014/main" id="{17B4E8EC-7E09-447F-88DD-80E1CC0918C6}"/>
                  </a:ext>
                </a:extLst>
              </p:cNvPr>
              <p:cNvSpPr txBox="1"/>
              <p:nvPr/>
            </p:nvSpPr>
            <p:spPr bwMode="auto">
              <a:xfrm>
                <a:off x="3410806" y="459968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grpSp>
        <p:grpSp>
          <p:nvGrpSpPr>
            <p:cNvPr id="60" name="Group 59">
              <a:extLst>
                <a:ext uri="{FF2B5EF4-FFF2-40B4-BE49-F238E27FC236}">
                  <a16:creationId xmlns:a16="http://schemas.microsoft.com/office/drawing/2014/main" id="{E3715C08-1920-47A6-A0FF-AE3ABC77512A}"/>
                </a:ext>
              </a:extLst>
            </p:cNvPr>
            <p:cNvGrpSpPr/>
            <p:nvPr/>
          </p:nvGrpSpPr>
          <p:grpSpPr>
            <a:xfrm>
              <a:off x="4773643" y="1457913"/>
              <a:ext cx="4052094" cy="3652830"/>
              <a:chOff x="4773643" y="1457913"/>
              <a:chExt cx="4052094" cy="3652830"/>
            </a:xfrm>
          </p:grpSpPr>
          <p:sp>
            <p:nvSpPr>
              <p:cNvPr id="35" name="Oval 34">
                <a:extLst>
                  <a:ext uri="{FF2B5EF4-FFF2-40B4-BE49-F238E27FC236}">
                    <a16:creationId xmlns:a16="http://schemas.microsoft.com/office/drawing/2014/main" id="{22A4E8E1-B34A-4EE8-9A07-1FB18CFDB8E1}"/>
                  </a:ext>
                </a:extLst>
              </p:cNvPr>
              <p:cNvSpPr/>
              <p:nvPr/>
            </p:nvSpPr>
            <p:spPr bwMode="auto">
              <a:xfrm>
                <a:off x="6047886" y="1457913"/>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a16="http://schemas.microsoft.com/office/drawing/2014/main" id="{0C275F57-CBB1-433E-877F-C756AA17C27C}"/>
                  </a:ext>
                </a:extLst>
              </p:cNvPr>
              <p:cNvSpPr/>
              <p:nvPr/>
            </p:nvSpPr>
            <p:spPr bwMode="auto">
              <a:xfrm>
                <a:off x="4773643" y="3607136"/>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E1B55F2B-DA31-4564-AD5D-1DA8EB4AAD56}"/>
                  </a:ext>
                </a:extLst>
              </p:cNvPr>
              <p:cNvSpPr/>
              <p:nvPr/>
            </p:nvSpPr>
            <p:spPr bwMode="auto">
              <a:xfrm>
                <a:off x="7322130" y="3607136"/>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38" name="Straight Connector 37">
                <a:extLst>
                  <a:ext uri="{FF2B5EF4-FFF2-40B4-BE49-F238E27FC236}">
                    <a16:creationId xmlns:a16="http://schemas.microsoft.com/office/drawing/2014/main" id="{2B9816D1-CC9A-447D-9496-9F7AB1F257F4}"/>
                  </a:ext>
                </a:extLst>
              </p:cNvPr>
              <p:cNvCxnSpPr>
                <a:cxnSpLocks/>
                <a:stCxn id="35" idx="3"/>
              </p:cNvCxnSpPr>
              <p:nvPr/>
            </p:nvCxnSpPr>
            <p:spPr bwMode="auto">
              <a:xfrm flipH="1">
                <a:off x="5679418" y="2741322"/>
                <a:ext cx="588666" cy="8863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5CC53333-1665-496E-8154-43EDD8D8BDAE}"/>
                  </a:ext>
                </a:extLst>
              </p:cNvPr>
              <p:cNvCxnSpPr>
                <a:cxnSpLocks/>
                <a:stCxn id="35" idx="5"/>
              </p:cNvCxnSpPr>
              <p:nvPr/>
            </p:nvCxnSpPr>
            <p:spPr bwMode="auto">
              <a:xfrm>
                <a:off x="7331295" y="2741322"/>
                <a:ext cx="635357" cy="8863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Picture 39" descr="A picture containing object&#10;&#10;Description automatically generated">
                <a:extLst>
                  <a:ext uri="{FF2B5EF4-FFF2-40B4-BE49-F238E27FC236}">
                    <a16:creationId xmlns:a16="http://schemas.microsoft.com/office/drawing/2014/main" id="{C376D224-3787-4EC7-9D9B-086D1BE4A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468" y="4188568"/>
                <a:ext cx="342916" cy="342916"/>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4D5F9394-3830-4BC4-853B-5D5FDADA9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069" y="4188568"/>
                <a:ext cx="342916" cy="342916"/>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CE5012B2-EE1D-4AD8-B127-286A419C9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468" y="3747560"/>
                <a:ext cx="342916" cy="342916"/>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B408B417-CD02-4C54-B088-61D0BB077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866" y="4188568"/>
                <a:ext cx="342916" cy="342916"/>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2F8EE4EA-E7EE-4D76-A8F4-EE9C273BA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468" y="4636035"/>
                <a:ext cx="342916" cy="342916"/>
              </a:xfrm>
              <a:prstGeom prst="rect">
                <a:avLst/>
              </a:prstGeom>
            </p:spPr>
          </p:pic>
          <p:sp>
            <p:nvSpPr>
              <p:cNvPr id="45" name="TextBox 44">
                <a:extLst>
                  <a:ext uri="{FF2B5EF4-FFF2-40B4-BE49-F238E27FC236}">
                    <a16:creationId xmlns:a16="http://schemas.microsoft.com/office/drawing/2014/main" id="{E0F9E6A0-9423-4139-87F8-4C19E4F67411}"/>
                  </a:ext>
                </a:extLst>
              </p:cNvPr>
              <p:cNvSpPr txBox="1"/>
              <p:nvPr/>
            </p:nvSpPr>
            <p:spPr bwMode="auto">
              <a:xfrm>
                <a:off x="6411903" y="2009688"/>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 × 9</a:t>
                </a:r>
              </a:p>
            </p:txBody>
          </p:sp>
          <p:sp>
            <p:nvSpPr>
              <p:cNvPr id="46" name="TextBox 45">
                <a:extLst>
                  <a:ext uri="{FF2B5EF4-FFF2-40B4-BE49-F238E27FC236}">
                    <a16:creationId xmlns:a16="http://schemas.microsoft.com/office/drawing/2014/main" id="{CD76A4EC-8F5C-43E3-A782-950D25BD5A59}"/>
                  </a:ext>
                </a:extLst>
              </p:cNvPr>
              <p:cNvSpPr txBox="1"/>
              <p:nvPr/>
            </p:nvSpPr>
            <p:spPr bwMode="auto">
              <a:xfrm>
                <a:off x="5361955" y="37157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47" name="TextBox 46">
                <a:extLst>
                  <a:ext uri="{FF2B5EF4-FFF2-40B4-BE49-F238E27FC236}">
                    <a16:creationId xmlns:a16="http://schemas.microsoft.com/office/drawing/2014/main" id="{06E50C3D-D79C-4E4D-B29B-3E7208A28087}"/>
                  </a:ext>
                </a:extLst>
              </p:cNvPr>
              <p:cNvSpPr txBox="1"/>
              <p:nvPr/>
            </p:nvSpPr>
            <p:spPr bwMode="auto">
              <a:xfrm>
                <a:off x="4916659" y="416101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48" name="TextBox 47">
                <a:extLst>
                  <a:ext uri="{FF2B5EF4-FFF2-40B4-BE49-F238E27FC236}">
                    <a16:creationId xmlns:a16="http://schemas.microsoft.com/office/drawing/2014/main" id="{740CF780-DC81-43EC-AA39-0ABB710B9065}"/>
                  </a:ext>
                </a:extLst>
              </p:cNvPr>
              <p:cNvSpPr txBox="1"/>
              <p:nvPr/>
            </p:nvSpPr>
            <p:spPr bwMode="auto">
              <a:xfrm>
                <a:off x="5805877" y="416101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49" name="TextBox 48">
                <a:extLst>
                  <a:ext uri="{FF2B5EF4-FFF2-40B4-BE49-F238E27FC236}">
                    <a16:creationId xmlns:a16="http://schemas.microsoft.com/office/drawing/2014/main" id="{66E2042D-FFFB-4F91-BEFE-B061DEC5D815}"/>
                  </a:ext>
                </a:extLst>
              </p:cNvPr>
              <p:cNvSpPr txBox="1"/>
              <p:nvPr/>
            </p:nvSpPr>
            <p:spPr bwMode="auto">
              <a:xfrm>
                <a:off x="5361955" y="460904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50" name="TextBox 49">
                <a:extLst>
                  <a:ext uri="{FF2B5EF4-FFF2-40B4-BE49-F238E27FC236}">
                    <a16:creationId xmlns:a16="http://schemas.microsoft.com/office/drawing/2014/main" id="{2B5C8F00-9EA7-4C34-9ED5-F153EBC6E1F9}"/>
                  </a:ext>
                </a:extLst>
              </p:cNvPr>
              <p:cNvSpPr txBox="1"/>
              <p:nvPr/>
            </p:nvSpPr>
            <p:spPr bwMode="auto">
              <a:xfrm>
                <a:off x="5361268" y="416101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pic>
            <p:nvPicPr>
              <p:cNvPr id="51" name="Picture 50" descr="A picture containing object&#10;&#10;Description automatically generated">
                <a:extLst>
                  <a:ext uri="{FF2B5EF4-FFF2-40B4-BE49-F238E27FC236}">
                    <a16:creationId xmlns:a16="http://schemas.microsoft.com/office/drawing/2014/main" id="{7DE05730-45EA-4A03-AEE6-DA31680BD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867" y="4199722"/>
                <a:ext cx="342916" cy="342916"/>
              </a:xfrm>
              <a:prstGeom prst="rect">
                <a:avLst/>
              </a:prstGeom>
            </p:spPr>
          </p:pic>
          <p:pic>
            <p:nvPicPr>
              <p:cNvPr id="52" name="Picture 51" descr="A picture containing object&#10;&#10;Description automatically generated">
                <a:extLst>
                  <a:ext uri="{FF2B5EF4-FFF2-40B4-BE49-F238E27FC236}">
                    <a16:creationId xmlns:a16="http://schemas.microsoft.com/office/drawing/2014/main" id="{16B1A98F-BFFA-41AC-92E4-08DDDAF12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266" y="3758714"/>
                <a:ext cx="342916" cy="34291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2927ED37-0B4B-4DB7-989C-0722E5D7E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664" y="4199722"/>
                <a:ext cx="342916" cy="34291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D21DCFDC-6533-4614-940C-FBE197088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266" y="4647189"/>
                <a:ext cx="342916" cy="342916"/>
              </a:xfrm>
              <a:prstGeom prst="rect">
                <a:avLst/>
              </a:prstGeom>
            </p:spPr>
          </p:pic>
          <p:sp>
            <p:nvSpPr>
              <p:cNvPr id="55" name="TextBox 54">
                <a:extLst>
                  <a:ext uri="{FF2B5EF4-FFF2-40B4-BE49-F238E27FC236}">
                    <a16:creationId xmlns:a16="http://schemas.microsoft.com/office/drawing/2014/main" id="{7613683C-A6EA-4C2D-AAB8-DC51F7513BD4}"/>
                  </a:ext>
                </a:extLst>
              </p:cNvPr>
              <p:cNvSpPr txBox="1"/>
              <p:nvPr/>
            </p:nvSpPr>
            <p:spPr bwMode="auto">
              <a:xfrm>
                <a:off x="7931753" y="372687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56" name="TextBox 55">
                <a:extLst>
                  <a:ext uri="{FF2B5EF4-FFF2-40B4-BE49-F238E27FC236}">
                    <a16:creationId xmlns:a16="http://schemas.microsoft.com/office/drawing/2014/main" id="{07BC86DB-D167-4F75-96A6-23CE90DCAB4C}"/>
                  </a:ext>
                </a:extLst>
              </p:cNvPr>
              <p:cNvSpPr txBox="1"/>
              <p:nvPr/>
            </p:nvSpPr>
            <p:spPr bwMode="auto">
              <a:xfrm>
                <a:off x="7486457" y="417217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57" name="TextBox 56">
                <a:extLst>
                  <a:ext uri="{FF2B5EF4-FFF2-40B4-BE49-F238E27FC236}">
                    <a16:creationId xmlns:a16="http://schemas.microsoft.com/office/drawing/2014/main" id="{0CA01626-3588-4E94-A663-2CA618EC7C67}"/>
                  </a:ext>
                </a:extLst>
              </p:cNvPr>
              <p:cNvSpPr txBox="1"/>
              <p:nvPr/>
            </p:nvSpPr>
            <p:spPr bwMode="auto">
              <a:xfrm>
                <a:off x="8375675" y="417217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58" name="TextBox 57">
                <a:extLst>
                  <a:ext uri="{FF2B5EF4-FFF2-40B4-BE49-F238E27FC236}">
                    <a16:creationId xmlns:a16="http://schemas.microsoft.com/office/drawing/2014/main" id="{D79E9281-E60A-42DF-966F-6FC89FC4A363}"/>
                  </a:ext>
                </a:extLst>
              </p:cNvPr>
              <p:cNvSpPr txBox="1"/>
              <p:nvPr/>
            </p:nvSpPr>
            <p:spPr bwMode="auto">
              <a:xfrm>
                <a:off x="7931753" y="462020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grpSp>
      </p:grpSp>
    </p:spTree>
    <p:extLst>
      <p:ext uri="{BB962C8B-B14F-4D97-AF65-F5344CB8AC3E}">
        <p14:creationId xmlns:p14="http://schemas.microsoft.com/office/powerpoint/2010/main" val="65494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2:4</a:t>
            </a:r>
          </a:p>
        </p:txBody>
      </p:sp>
      <p:grpSp>
        <p:nvGrpSpPr>
          <p:cNvPr id="5" name="Group 4">
            <a:extLst>
              <a:ext uri="{FF2B5EF4-FFF2-40B4-BE49-F238E27FC236}">
                <a16:creationId xmlns:a16="http://schemas.microsoft.com/office/drawing/2014/main" id="{3F2244B2-B5FB-4368-9A11-3FE8E0D4E5B0}"/>
              </a:ext>
            </a:extLst>
          </p:cNvPr>
          <p:cNvGrpSpPr/>
          <p:nvPr/>
        </p:nvGrpSpPr>
        <p:grpSpPr>
          <a:xfrm>
            <a:off x="642939" y="2004438"/>
            <a:ext cx="7777160" cy="2880000"/>
            <a:chOff x="642939" y="2004438"/>
            <a:chExt cx="7777160" cy="2880000"/>
          </a:xfrm>
        </p:grpSpPr>
        <p:sp>
          <p:nvSpPr>
            <p:cNvPr id="6" name="Rectangle 5">
              <a:extLst>
                <a:ext uri="{FF2B5EF4-FFF2-40B4-BE49-F238E27FC236}">
                  <a16:creationId xmlns:a16="http://schemas.microsoft.com/office/drawing/2014/main" id="{C118F021-887C-4BEC-96BC-D403F98B7C10}"/>
                </a:ext>
              </a:extLst>
            </p:cNvPr>
            <p:cNvSpPr/>
            <p:nvPr/>
          </p:nvSpPr>
          <p:spPr bwMode="auto">
            <a:xfrm>
              <a:off x="642939" y="2004438"/>
              <a:ext cx="4324350" cy="2880000"/>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CA097FBF-0839-4DB4-B591-FB605EA4ECAF}"/>
                </a:ext>
              </a:extLst>
            </p:cNvPr>
            <p:cNvSpPr/>
            <p:nvPr/>
          </p:nvSpPr>
          <p:spPr bwMode="auto">
            <a:xfrm>
              <a:off x="4967288" y="2004438"/>
              <a:ext cx="3452811" cy="288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8" name="Picture 7">
            <a:extLst>
              <a:ext uri="{FF2B5EF4-FFF2-40B4-BE49-F238E27FC236}">
                <a16:creationId xmlns:a16="http://schemas.microsoft.com/office/drawing/2014/main" id="{940C669B-7716-4FA0-B58C-20D13A605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43" y="2688969"/>
            <a:ext cx="7956161" cy="1925819"/>
          </a:xfrm>
          <a:prstGeom prst="rect">
            <a:avLst/>
          </a:prstGeom>
        </p:spPr>
      </p:pic>
    </p:spTree>
    <p:extLst>
      <p:ext uri="{BB962C8B-B14F-4D97-AF65-F5344CB8AC3E}">
        <p14:creationId xmlns:p14="http://schemas.microsoft.com/office/powerpoint/2010/main" val="224995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2:5</a:t>
            </a:r>
          </a:p>
        </p:txBody>
      </p:sp>
      <p:grpSp>
        <p:nvGrpSpPr>
          <p:cNvPr id="65" name="Group 64">
            <a:extLst>
              <a:ext uri="{FF2B5EF4-FFF2-40B4-BE49-F238E27FC236}">
                <a16:creationId xmlns:a16="http://schemas.microsoft.com/office/drawing/2014/main" id="{613B4954-1DE2-4193-994B-08DC001119FD}"/>
              </a:ext>
            </a:extLst>
          </p:cNvPr>
          <p:cNvGrpSpPr/>
          <p:nvPr/>
        </p:nvGrpSpPr>
        <p:grpSpPr>
          <a:xfrm>
            <a:off x="2545953" y="1437397"/>
            <a:ext cx="4052094" cy="3652830"/>
            <a:chOff x="2545953" y="1437397"/>
            <a:chExt cx="4052094" cy="3652830"/>
          </a:xfrm>
        </p:grpSpPr>
        <p:grpSp>
          <p:nvGrpSpPr>
            <p:cNvPr id="56" name="Group 55">
              <a:extLst>
                <a:ext uri="{FF2B5EF4-FFF2-40B4-BE49-F238E27FC236}">
                  <a16:creationId xmlns:a16="http://schemas.microsoft.com/office/drawing/2014/main" id="{C94DF278-F983-42E0-8907-3DE1B6FA7960}"/>
                </a:ext>
              </a:extLst>
            </p:cNvPr>
            <p:cNvGrpSpPr/>
            <p:nvPr/>
          </p:nvGrpSpPr>
          <p:grpSpPr>
            <a:xfrm>
              <a:off x="2545953" y="1437397"/>
              <a:ext cx="4052094" cy="3652830"/>
              <a:chOff x="2545953" y="1437397"/>
              <a:chExt cx="4052094" cy="3652830"/>
            </a:xfrm>
          </p:grpSpPr>
          <p:sp>
            <p:nvSpPr>
              <p:cNvPr id="32" name="Oval 31">
                <a:extLst>
                  <a:ext uri="{FF2B5EF4-FFF2-40B4-BE49-F238E27FC236}">
                    <a16:creationId xmlns:a16="http://schemas.microsoft.com/office/drawing/2014/main" id="{FB2E6955-703F-4798-B8A4-CB5893C61334}"/>
                  </a:ext>
                </a:extLst>
              </p:cNvPr>
              <p:cNvSpPr/>
              <p:nvPr/>
            </p:nvSpPr>
            <p:spPr bwMode="auto">
              <a:xfrm>
                <a:off x="3820196" y="1437397"/>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id="{8AAE7689-01E4-4713-A4AB-E5847D3D0551}"/>
                  </a:ext>
                </a:extLst>
              </p:cNvPr>
              <p:cNvSpPr/>
              <p:nvPr/>
            </p:nvSpPr>
            <p:spPr bwMode="auto">
              <a:xfrm>
                <a:off x="2545953" y="3586620"/>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Oval 33">
                <a:extLst>
                  <a:ext uri="{FF2B5EF4-FFF2-40B4-BE49-F238E27FC236}">
                    <a16:creationId xmlns:a16="http://schemas.microsoft.com/office/drawing/2014/main" id="{4C532309-865D-4B45-B458-E3C1DA96FC12}"/>
                  </a:ext>
                </a:extLst>
              </p:cNvPr>
              <p:cNvSpPr/>
              <p:nvPr/>
            </p:nvSpPr>
            <p:spPr bwMode="auto">
              <a:xfrm>
                <a:off x="5094440" y="3586620"/>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4BCAA259-2891-4722-964B-3DADF8983F51}"/>
                  </a:ext>
                </a:extLst>
              </p:cNvPr>
              <p:cNvCxnSpPr>
                <a:cxnSpLocks/>
                <a:stCxn id="32" idx="3"/>
              </p:cNvCxnSpPr>
              <p:nvPr/>
            </p:nvCxnSpPr>
            <p:spPr bwMode="auto">
              <a:xfrm flipH="1">
                <a:off x="3451728" y="2720806"/>
                <a:ext cx="588666" cy="8863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E87515C7-D773-40D0-9BDF-09995C615156}"/>
                  </a:ext>
                </a:extLst>
              </p:cNvPr>
              <p:cNvCxnSpPr>
                <a:cxnSpLocks/>
                <a:stCxn id="32" idx="5"/>
              </p:cNvCxnSpPr>
              <p:nvPr/>
            </p:nvCxnSpPr>
            <p:spPr bwMode="auto">
              <a:xfrm>
                <a:off x="5103605" y="2720806"/>
                <a:ext cx="635357" cy="8863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Group 56">
              <a:extLst>
                <a:ext uri="{FF2B5EF4-FFF2-40B4-BE49-F238E27FC236}">
                  <a16:creationId xmlns:a16="http://schemas.microsoft.com/office/drawing/2014/main" id="{761D031E-1640-4C3A-A985-C66D166D9387}"/>
                </a:ext>
              </a:extLst>
            </p:cNvPr>
            <p:cNvGrpSpPr/>
            <p:nvPr/>
          </p:nvGrpSpPr>
          <p:grpSpPr>
            <a:xfrm>
              <a:off x="2854354" y="3944351"/>
              <a:ext cx="342916" cy="400110"/>
              <a:chOff x="2673379" y="4140502"/>
              <a:chExt cx="342916" cy="400110"/>
            </a:xfrm>
          </p:grpSpPr>
          <p:pic>
            <p:nvPicPr>
              <p:cNvPr id="38" name="Picture 37" descr="A picture containing object&#10;&#10;Description automatically generated">
                <a:extLst>
                  <a:ext uri="{FF2B5EF4-FFF2-40B4-BE49-F238E27FC236}">
                    <a16:creationId xmlns:a16="http://schemas.microsoft.com/office/drawing/2014/main" id="{06F0651F-968B-461E-91F5-5A630ED73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379" y="4168052"/>
                <a:ext cx="342916" cy="342916"/>
              </a:xfrm>
              <a:prstGeom prst="rect">
                <a:avLst/>
              </a:prstGeom>
            </p:spPr>
          </p:pic>
          <p:sp>
            <p:nvSpPr>
              <p:cNvPr id="44" name="TextBox 43">
                <a:extLst>
                  <a:ext uri="{FF2B5EF4-FFF2-40B4-BE49-F238E27FC236}">
                    <a16:creationId xmlns:a16="http://schemas.microsoft.com/office/drawing/2014/main" id="{0300B161-7305-49FE-92C6-C0941D52E8C3}"/>
                  </a:ext>
                </a:extLst>
              </p:cNvPr>
              <p:cNvSpPr txBox="1"/>
              <p:nvPr/>
            </p:nvSpPr>
            <p:spPr bwMode="auto">
              <a:xfrm>
                <a:off x="2688969" y="41405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a:t>
                </a:r>
              </a:p>
            </p:txBody>
          </p:sp>
        </p:grpSp>
        <p:grpSp>
          <p:nvGrpSpPr>
            <p:cNvPr id="58" name="Group 57">
              <a:extLst>
                <a:ext uri="{FF2B5EF4-FFF2-40B4-BE49-F238E27FC236}">
                  <a16:creationId xmlns:a16="http://schemas.microsoft.com/office/drawing/2014/main" id="{4BD54D0E-8042-4783-8AD2-91F5ED0DEB0C}"/>
                </a:ext>
              </a:extLst>
            </p:cNvPr>
            <p:cNvGrpSpPr/>
            <p:nvPr/>
          </p:nvGrpSpPr>
          <p:grpSpPr>
            <a:xfrm>
              <a:off x="3446678" y="4384855"/>
              <a:ext cx="342916" cy="400110"/>
              <a:chOff x="3116778" y="4588531"/>
              <a:chExt cx="342916" cy="400110"/>
            </a:xfrm>
          </p:grpSpPr>
          <p:pic>
            <p:nvPicPr>
              <p:cNvPr id="41" name="Picture 40" descr="A picture containing object&#10;&#10;Description automatically generated">
                <a:extLst>
                  <a:ext uri="{FF2B5EF4-FFF2-40B4-BE49-F238E27FC236}">
                    <a16:creationId xmlns:a16="http://schemas.microsoft.com/office/drawing/2014/main" id="{2F558199-00D6-4A5A-AE49-0BDB7199D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778" y="4615519"/>
                <a:ext cx="342916" cy="342916"/>
              </a:xfrm>
              <a:prstGeom prst="rect">
                <a:avLst/>
              </a:prstGeom>
            </p:spPr>
          </p:pic>
          <p:sp>
            <p:nvSpPr>
              <p:cNvPr id="46" name="TextBox 45">
                <a:extLst>
                  <a:ext uri="{FF2B5EF4-FFF2-40B4-BE49-F238E27FC236}">
                    <a16:creationId xmlns:a16="http://schemas.microsoft.com/office/drawing/2014/main" id="{F92A2203-8DBF-4BF9-825A-3E1E1C4D5A18}"/>
                  </a:ext>
                </a:extLst>
              </p:cNvPr>
              <p:cNvSpPr txBox="1"/>
              <p:nvPr/>
            </p:nvSpPr>
            <p:spPr bwMode="auto">
              <a:xfrm>
                <a:off x="3134265" y="458853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a:t>
                </a:r>
              </a:p>
            </p:txBody>
          </p:sp>
        </p:grpSp>
        <p:grpSp>
          <p:nvGrpSpPr>
            <p:cNvPr id="60" name="Group 59">
              <a:extLst>
                <a:ext uri="{FF2B5EF4-FFF2-40B4-BE49-F238E27FC236}">
                  <a16:creationId xmlns:a16="http://schemas.microsoft.com/office/drawing/2014/main" id="{DA983BDF-C520-459E-8265-C8EBE565B407}"/>
                </a:ext>
              </a:extLst>
            </p:cNvPr>
            <p:cNvGrpSpPr/>
            <p:nvPr/>
          </p:nvGrpSpPr>
          <p:grpSpPr>
            <a:xfrm>
              <a:off x="6052733" y="3919470"/>
              <a:ext cx="342916" cy="400110"/>
              <a:chOff x="5686576" y="3706357"/>
              <a:chExt cx="342916" cy="400110"/>
            </a:xfrm>
          </p:grpSpPr>
          <p:pic>
            <p:nvPicPr>
              <p:cNvPr id="49" name="Picture 48" descr="A picture containing object&#10;&#10;Description automatically generated">
                <a:extLst>
                  <a:ext uri="{FF2B5EF4-FFF2-40B4-BE49-F238E27FC236}">
                    <a16:creationId xmlns:a16="http://schemas.microsoft.com/office/drawing/2014/main" id="{DC63F0B3-DA5F-4A2C-A785-0B2A561EE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576" y="3738198"/>
                <a:ext cx="342916" cy="342916"/>
              </a:xfrm>
              <a:prstGeom prst="rect">
                <a:avLst/>
              </a:prstGeom>
            </p:spPr>
          </p:pic>
          <p:sp>
            <p:nvSpPr>
              <p:cNvPr id="52" name="TextBox 51">
                <a:extLst>
                  <a:ext uri="{FF2B5EF4-FFF2-40B4-BE49-F238E27FC236}">
                    <a16:creationId xmlns:a16="http://schemas.microsoft.com/office/drawing/2014/main" id="{889426DA-A0DB-45A5-9DB5-F7211A9A233C}"/>
                  </a:ext>
                </a:extLst>
              </p:cNvPr>
              <p:cNvSpPr txBox="1"/>
              <p:nvPr/>
            </p:nvSpPr>
            <p:spPr bwMode="auto">
              <a:xfrm>
                <a:off x="5704063" y="370635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a:t>
                </a:r>
              </a:p>
            </p:txBody>
          </p:sp>
        </p:grpSp>
        <p:grpSp>
          <p:nvGrpSpPr>
            <p:cNvPr id="59" name="Group 58">
              <a:extLst>
                <a:ext uri="{FF2B5EF4-FFF2-40B4-BE49-F238E27FC236}">
                  <a16:creationId xmlns:a16="http://schemas.microsoft.com/office/drawing/2014/main" id="{126F6E26-90E5-4CD1-8792-C5ACD5B129E1}"/>
                </a:ext>
              </a:extLst>
            </p:cNvPr>
            <p:cNvGrpSpPr/>
            <p:nvPr/>
          </p:nvGrpSpPr>
          <p:grpSpPr>
            <a:xfrm>
              <a:off x="5309023" y="3924233"/>
              <a:ext cx="342916" cy="400110"/>
              <a:chOff x="5243177" y="4151656"/>
              <a:chExt cx="342916" cy="400110"/>
            </a:xfrm>
          </p:grpSpPr>
          <p:pic>
            <p:nvPicPr>
              <p:cNvPr id="48" name="Picture 47" descr="A picture containing object&#10;&#10;Description automatically generated">
                <a:extLst>
                  <a:ext uri="{FF2B5EF4-FFF2-40B4-BE49-F238E27FC236}">
                    <a16:creationId xmlns:a16="http://schemas.microsoft.com/office/drawing/2014/main" id="{994A3626-5822-48E9-8088-B9C05267F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177" y="4179206"/>
                <a:ext cx="342916" cy="342916"/>
              </a:xfrm>
              <a:prstGeom prst="rect">
                <a:avLst/>
              </a:prstGeom>
            </p:spPr>
          </p:pic>
          <p:sp>
            <p:nvSpPr>
              <p:cNvPr id="53" name="TextBox 52">
                <a:extLst>
                  <a:ext uri="{FF2B5EF4-FFF2-40B4-BE49-F238E27FC236}">
                    <a16:creationId xmlns:a16="http://schemas.microsoft.com/office/drawing/2014/main" id="{E5F005FF-A653-4FD6-9FD0-31A66C68386C}"/>
                  </a:ext>
                </a:extLst>
              </p:cNvPr>
              <p:cNvSpPr txBox="1"/>
              <p:nvPr/>
            </p:nvSpPr>
            <p:spPr bwMode="auto">
              <a:xfrm>
                <a:off x="5258767" y="415165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a:t>
                </a:r>
              </a:p>
            </p:txBody>
          </p:sp>
        </p:grpSp>
        <p:grpSp>
          <p:nvGrpSpPr>
            <p:cNvPr id="61" name="Group 60">
              <a:extLst>
                <a:ext uri="{FF2B5EF4-FFF2-40B4-BE49-F238E27FC236}">
                  <a16:creationId xmlns:a16="http://schemas.microsoft.com/office/drawing/2014/main" id="{A9E3A60F-F2D8-4C17-8061-924C6A7C11CB}"/>
                </a:ext>
              </a:extLst>
            </p:cNvPr>
            <p:cNvGrpSpPr/>
            <p:nvPr/>
          </p:nvGrpSpPr>
          <p:grpSpPr>
            <a:xfrm>
              <a:off x="5686002" y="4487239"/>
              <a:ext cx="342916" cy="400110"/>
              <a:chOff x="5686576" y="4599685"/>
              <a:chExt cx="342916" cy="400110"/>
            </a:xfrm>
          </p:grpSpPr>
          <p:pic>
            <p:nvPicPr>
              <p:cNvPr id="51" name="Picture 50" descr="A picture containing object&#10;&#10;Description automatically generated">
                <a:extLst>
                  <a:ext uri="{FF2B5EF4-FFF2-40B4-BE49-F238E27FC236}">
                    <a16:creationId xmlns:a16="http://schemas.microsoft.com/office/drawing/2014/main" id="{A345E0D9-CFCB-4F61-95CA-ECC563186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576" y="4626673"/>
                <a:ext cx="342916" cy="342916"/>
              </a:xfrm>
              <a:prstGeom prst="rect">
                <a:avLst/>
              </a:prstGeom>
            </p:spPr>
          </p:pic>
          <p:sp>
            <p:nvSpPr>
              <p:cNvPr id="55" name="TextBox 54">
                <a:extLst>
                  <a:ext uri="{FF2B5EF4-FFF2-40B4-BE49-F238E27FC236}">
                    <a16:creationId xmlns:a16="http://schemas.microsoft.com/office/drawing/2014/main" id="{74F251F6-679C-4346-B876-A9328B716794}"/>
                  </a:ext>
                </a:extLst>
              </p:cNvPr>
              <p:cNvSpPr txBox="1"/>
              <p:nvPr/>
            </p:nvSpPr>
            <p:spPr bwMode="auto">
              <a:xfrm>
                <a:off x="5704063" y="459968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a:t>
                </a:r>
              </a:p>
            </p:txBody>
          </p:sp>
        </p:grpSp>
        <p:grpSp>
          <p:nvGrpSpPr>
            <p:cNvPr id="64" name="Group 63">
              <a:extLst>
                <a:ext uri="{FF2B5EF4-FFF2-40B4-BE49-F238E27FC236}">
                  <a16:creationId xmlns:a16="http://schemas.microsoft.com/office/drawing/2014/main" id="{92C7D8D8-5A1C-4956-ADA7-E64313CD9DA3}"/>
                </a:ext>
              </a:extLst>
            </p:cNvPr>
            <p:cNvGrpSpPr/>
            <p:nvPr/>
          </p:nvGrpSpPr>
          <p:grpSpPr>
            <a:xfrm>
              <a:off x="4117483" y="1989172"/>
              <a:ext cx="921433" cy="400110"/>
              <a:chOff x="3934759" y="1989172"/>
              <a:chExt cx="921433" cy="400110"/>
            </a:xfrm>
          </p:grpSpPr>
          <p:sp>
            <p:nvSpPr>
              <p:cNvPr id="42" name="TextBox 41">
                <a:extLst>
                  <a:ext uri="{FF2B5EF4-FFF2-40B4-BE49-F238E27FC236}">
                    <a16:creationId xmlns:a16="http://schemas.microsoft.com/office/drawing/2014/main" id="{661ACE81-D5E9-4CB4-A607-06F07662E2C9}"/>
                  </a:ext>
                </a:extLst>
              </p:cNvPr>
              <p:cNvSpPr txBox="1"/>
              <p:nvPr/>
            </p:nvSpPr>
            <p:spPr bwMode="auto">
              <a:xfrm>
                <a:off x="4288409" y="1989172"/>
                <a:ext cx="567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2</a:t>
                </a:r>
              </a:p>
            </p:txBody>
          </p:sp>
          <p:sp>
            <p:nvSpPr>
              <p:cNvPr id="62" name="Rectangle 61">
                <a:extLst>
                  <a:ext uri="{FF2B5EF4-FFF2-40B4-BE49-F238E27FC236}">
                    <a16:creationId xmlns:a16="http://schemas.microsoft.com/office/drawing/2014/main" id="{86E6B134-90E1-4915-93C9-5738C50CD669}"/>
                  </a:ext>
                </a:extLst>
              </p:cNvPr>
              <p:cNvSpPr/>
              <p:nvPr/>
            </p:nvSpPr>
            <p:spPr bwMode="auto">
              <a:xfrm>
                <a:off x="3934759" y="2026107"/>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63" name="TextBox 62">
            <a:extLst>
              <a:ext uri="{FF2B5EF4-FFF2-40B4-BE49-F238E27FC236}">
                <a16:creationId xmlns:a16="http://schemas.microsoft.com/office/drawing/2014/main" id="{133B289B-D59E-4EAF-B341-2CED0F530DE1}"/>
              </a:ext>
            </a:extLst>
          </p:cNvPr>
          <p:cNvSpPr txBox="1"/>
          <p:nvPr/>
        </p:nvSpPr>
        <p:spPr bwMode="auto">
          <a:xfrm>
            <a:off x="4136221" y="199720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78920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2:5</a:t>
            </a:r>
          </a:p>
        </p:txBody>
      </p:sp>
      <p:sp>
        <p:nvSpPr>
          <p:cNvPr id="3" name="TextBox 2">
            <a:extLst>
              <a:ext uri="{FF2B5EF4-FFF2-40B4-BE49-F238E27FC236}">
                <a16:creationId xmlns:a16="http://schemas.microsoft.com/office/drawing/2014/main" id="{C5135182-A5BE-4C47-B771-F9D36A4CBDC4}"/>
              </a:ext>
            </a:extLst>
          </p:cNvPr>
          <p:cNvSpPr txBox="1"/>
          <p:nvPr/>
        </p:nvSpPr>
        <p:spPr bwMode="auto">
          <a:xfrm>
            <a:off x="2035560" y="987740"/>
            <a:ext cx="5072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 each solution write 3 equations.</a:t>
            </a:r>
          </a:p>
        </p:txBody>
      </p:sp>
      <p:grpSp>
        <p:nvGrpSpPr>
          <p:cNvPr id="33" name="Group 32">
            <a:extLst>
              <a:ext uri="{FF2B5EF4-FFF2-40B4-BE49-F238E27FC236}">
                <a16:creationId xmlns:a16="http://schemas.microsoft.com/office/drawing/2014/main" id="{74AA1705-5A14-460B-9328-A41946B1D9CE}"/>
              </a:ext>
            </a:extLst>
          </p:cNvPr>
          <p:cNvGrpSpPr/>
          <p:nvPr/>
        </p:nvGrpSpPr>
        <p:grpSpPr>
          <a:xfrm>
            <a:off x="2545953" y="1807145"/>
            <a:ext cx="4052094" cy="3652830"/>
            <a:chOff x="2545953" y="1807145"/>
            <a:chExt cx="4052094" cy="3652830"/>
          </a:xfrm>
        </p:grpSpPr>
        <p:grpSp>
          <p:nvGrpSpPr>
            <p:cNvPr id="7" name="Group 6">
              <a:extLst>
                <a:ext uri="{FF2B5EF4-FFF2-40B4-BE49-F238E27FC236}">
                  <a16:creationId xmlns:a16="http://schemas.microsoft.com/office/drawing/2014/main" id="{1CAFE085-C2A8-420F-BCA2-5214945A22CE}"/>
                </a:ext>
              </a:extLst>
            </p:cNvPr>
            <p:cNvGrpSpPr/>
            <p:nvPr/>
          </p:nvGrpSpPr>
          <p:grpSpPr>
            <a:xfrm>
              <a:off x="2545953" y="1807145"/>
              <a:ext cx="4052094" cy="3652830"/>
              <a:chOff x="2545953" y="1437397"/>
              <a:chExt cx="4052094" cy="3652830"/>
            </a:xfrm>
          </p:grpSpPr>
          <p:sp>
            <p:nvSpPr>
              <p:cNvPr id="26" name="Oval 25">
                <a:extLst>
                  <a:ext uri="{FF2B5EF4-FFF2-40B4-BE49-F238E27FC236}">
                    <a16:creationId xmlns:a16="http://schemas.microsoft.com/office/drawing/2014/main" id="{5D6DE895-97C4-46F5-99F1-3E7699535874}"/>
                  </a:ext>
                </a:extLst>
              </p:cNvPr>
              <p:cNvSpPr/>
              <p:nvPr/>
            </p:nvSpPr>
            <p:spPr bwMode="auto">
              <a:xfrm>
                <a:off x="3820196" y="1437397"/>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id="{3B41974D-30CE-44DE-B7D7-B60C37BDD9F2}"/>
                  </a:ext>
                </a:extLst>
              </p:cNvPr>
              <p:cNvSpPr/>
              <p:nvPr/>
            </p:nvSpPr>
            <p:spPr bwMode="auto">
              <a:xfrm>
                <a:off x="2545953" y="3586620"/>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DCE3D149-FD4F-4F27-A181-B84EA95F256B}"/>
                  </a:ext>
                </a:extLst>
              </p:cNvPr>
              <p:cNvSpPr/>
              <p:nvPr/>
            </p:nvSpPr>
            <p:spPr bwMode="auto">
              <a:xfrm>
                <a:off x="5094440" y="3586620"/>
                <a:ext cx="1503607" cy="150360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9" name="Straight Connector 28">
                <a:extLst>
                  <a:ext uri="{FF2B5EF4-FFF2-40B4-BE49-F238E27FC236}">
                    <a16:creationId xmlns:a16="http://schemas.microsoft.com/office/drawing/2014/main" id="{4CFAD2BE-9370-4E5F-9883-078879438E66}"/>
                  </a:ext>
                </a:extLst>
              </p:cNvPr>
              <p:cNvCxnSpPr>
                <a:cxnSpLocks/>
                <a:stCxn id="26" idx="3"/>
              </p:cNvCxnSpPr>
              <p:nvPr/>
            </p:nvCxnSpPr>
            <p:spPr bwMode="auto">
              <a:xfrm flipH="1">
                <a:off x="3451728" y="2720806"/>
                <a:ext cx="588666" cy="8863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73E0110C-5DA1-46E2-B5A2-ADAB1988DFEE}"/>
                  </a:ext>
                </a:extLst>
              </p:cNvPr>
              <p:cNvCxnSpPr>
                <a:cxnSpLocks/>
                <a:stCxn id="26" idx="5"/>
              </p:cNvCxnSpPr>
              <p:nvPr/>
            </p:nvCxnSpPr>
            <p:spPr bwMode="auto">
              <a:xfrm>
                <a:off x="5103605" y="2720806"/>
                <a:ext cx="635357" cy="8863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a16="http://schemas.microsoft.com/office/drawing/2014/main" id="{93CA38F8-962B-4A41-B08A-96D86ECB0054}"/>
                </a:ext>
              </a:extLst>
            </p:cNvPr>
            <p:cNvSpPr txBox="1"/>
            <p:nvPr/>
          </p:nvSpPr>
          <p:spPr bwMode="auto">
            <a:xfrm>
              <a:off x="4185963" y="2358920"/>
              <a:ext cx="77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 × 2</a:t>
              </a:r>
            </a:p>
          </p:txBody>
        </p:sp>
      </p:grpSp>
    </p:spTree>
    <p:extLst>
      <p:ext uri="{BB962C8B-B14F-4D97-AF65-F5344CB8AC3E}">
        <p14:creationId xmlns:p14="http://schemas.microsoft.com/office/powerpoint/2010/main" val="3769076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2:5</a:t>
            </a:r>
          </a:p>
        </p:txBody>
      </p:sp>
      <p:sp>
        <p:nvSpPr>
          <p:cNvPr id="3" name="TextBox 2">
            <a:extLst>
              <a:ext uri="{FF2B5EF4-FFF2-40B4-BE49-F238E27FC236}">
                <a16:creationId xmlns:a16="http://schemas.microsoft.com/office/drawing/2014/main" id="{22C2B906-CC01-45A5-B03C-7723352235D5}"/>
              </a:ext>
            </a:extLst>
          </p:cNvPr>
          <p:cNvSpPr txBox="1"/>
          <p:nvPr/>
        </p:nvSpPr>
        <p:spPr bwMode="auto">
          <a:xfrm>
            <a:off x="3864114" y="987740"/>
            <a:ext cx="1415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3 = ?</a:t>
            </a:r>
            <a:endParaRPr lang="en-GB" sz="24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7D56A483-868D-498A-BE85-189A2CA65F89}"/>
              </a:ext>
            </a:extLst>
          </p:cNvPr>
          <p:cNvSpPr txBox="1"/>
          <p:nvPr/>
        </p:nvSpPr>
        <p:spPr bwMode="auto">
          <a:xfrm>
            <a:off x="3576374" y="3384574"/>
            <a:ext cx="199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3 + 1 × 3</a:t>
            </a:r>
            <a:endParaRPr lang="en-GB" sz="24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C4C2DF74-007F-4339-918E-E98C42C2DD97}"/>
              </a:ext>
            </a:extLst>
          </p:cNvPr>
          <p:cNvSpPr txBox="1"/>
          <p:nvPr/>
        </p:nvSpPr>
        <p:spPr bwMode="auto">
          <a:xfrm>
            <a:off x="3576375" y="3429000"/>
            <a:ext cx="199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+ 4 × 1</a:t>
            </a:r>
            <a:endParaRPr lang="en-GB" sz="2400" dirty="0">
              <a:solidFill>
                <a:srgbClr val="FF0000"/>
              </a:solidFill>
              <a:latin typeface="Myriad Pro Semibold" charset="0"/>
              <a:ea typeface="Myriad Pro Semibold" charset="0"/>
              <a:cs typeface="Myriad Pro Semibold" charset="0"/>
            </a:endParaRPr>
          </a:p>
        </p:txBody>
      </p:sp>
      <p:pic>
        <p:nvPicPr>
          <p:cNvPr id="7" name="Picture 6" descr="A picture containing object&#10;&#10;Description automatically generated">
            <a:extLst>
              <a:ext uri="{FF2B5EF4-FFF2-40B4-BE49-F238E27FC236}">
                <a16:creationId xmlns:a16="http://schemas.microsoft.com/office/drawing/2014/main" id="{0F7A2F96-124B-402D-AA8D-302416F36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982" y="2166180"/>
            <a:ext cx="3482037" cy="2898455"/>
          </a:xfrm>
          <a:prstGeom prst="rect">
            <a:avLst/>
          </a:prstGeom>
        </p:spPr>
      </p:pic>
      <p:pic>
        <p:nvPicPr>
          <p:cNvPr id="9" name="Picture 8">
            <a:extLst>
              <a:ext uri="{FF2B5EF4-FFF2-40B4-BE49-F238E27FC236}">
                <a16:creationId xmlns:a16="http://schemas.microsoft.com/office/drawing/2014/main" id="{3A6DAA5D-79C8-48EA-9B4E-A059765641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30982" y="2855086"/>
            <a:ext cx="3482037" cy="1526414"/>
          </a:xfrm>
          <a:prstGeom prst="rect">
            <a:avLst/>
          </a:prstGeom>
        </p:spPr>
      </p:pic>
      <p:pic>
        <p:nvPicPr>
          <p:cNvPr id="11" name="Picture 10" descr="A picture containing object, mirror&#10;&#10;Description automatically generated">
            <a:extLst>
              <a:ext uri="{FF2B5EF4-FFF2-40B4-BE49-F238E27FC236}">
                <a16:creationId xmlns:a16="http://schemas.microsoft.com/office/drawing/2014/main" id="{24D6C803-3030-4B77-A73A-AF1B4EF85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982" y="2166180"/>
            <a:ext cx="3482037" cy="2927635"/>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54656785-710C-4B8B-B39F-CAE14DD5C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844" y="2407732"/>
            <a:ext cx="3482037" cy="2042535"/>
          </a:xfrm>
          <a:prstGeom prst="rect">
            <a:avLst/>
          </a:prstGeom>
        </p:spPr>
      </p:pic>
      <p:sp>
        <p:nvSpPr>
          <p:cNvPr id="14" name="TextBox 13">
            <a:extLst>
              <a:ext uri="{FF2B5EF4-FFF2-40B4-BE49-F238E27FC236}">
                <a16:creationId xmlns:a16="http://schemas.microsoft.com/office/drawing/2014/main" id="{AB0407CB-DB34-4227-B7DC-198B92CB7FFB}"/>
              </a:ext>
            </a:extLst>
          </p:cNvPr>
          <p:cNvSpPr txBox="1"/>
          <p:nvPr/>
        </p:nvSpPr>
        <p:spPr bwMode="auto">
          <a:xfrm>
            <a:off x="6313017" y="3261463"/>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7BFB35FB-3F8E-4032-8C5B-BEDF220EA9DA}"/>
              </a:ext>
            </a:extLst>
          </p:cNvPr>
          <p:cNvSpPr txBox="1"/>
          <p:nvPr/>
        </p:nvSpPr>
        <p:spPr bwMode="auto">
          <a:xfrm>
            <a:off x="6032076" y="3261464"/>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245583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2"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3"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2"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3" nodeType="click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4"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10" presetClass="exit" presetSubtype="0" fill="hold" grpId="5" nodeType="withEffect">
                                  <p:stCondLst>
                                    <p:cond delay="0"/>
                                  </p:stCondLst>
                                  <p:childTnLst>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6"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14" grpId="0"/>
      <p:bldP spid="14" grpId="1"/>
      <p:bldP spid="14" grpId="2"/>
      <p:bldP spid="14" grpId="3"/>
      <p:bldP spid="15" grpId="0"/>
      <p:bldP spid="15" grpId="1"/>
      <p:bldP spid="15" grpId="2"/>
      <p:bldP spid="15" grpId="3"/>
      <p:bldP spid="15" grpId="4"/>
      <p:bldP spid="15" grpId="5"/>
      <p:bldP spid="15" grpId="6"/>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1:1</a:t>
            </a:r>
          </a:p>
        </p:txBody>
      </p:sp>
      <p:sp>
        <p:nvSpPr>
          <p:cNvPr id="3" name="TextBox 2">
            <a:extLst>
              <a:ext uri="{FF2B5EF4-FFF2-40B4-BE49-F238E27FC236}">
                <a16:creationId xmlns:a16="http://schemas.microsoft.com/office/drawing/2014/main" id="{33E4D6F8-60B2-41A2-B046-6A81594D9C91}"/>
              </a:ext>
            </a:extLst>
          </p:cNvPr>
          <p:cNvSpPr txBox="1"/>
          <p:nvPr/>
        </p:nvSpPr>
        <p:spPr bwMode="auto">
          <a:xfrm>
            <a:off x="2451996" y="987740"/>
            <a:ext cx="4240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 multiplication equations?</a:t>
            </a:r>
          </a:p>
        </p:txBody>
      </p:sp>
      <p:sp>
        <p:nvSpPr>
          <p:cNvPr id="4" name="TextBox 3">
            <a:extLst>
              <a:ext uri="{FF2B5EF4-FFF2-40B4-BE49-F238E27FC236}">
                <a16:creationId xmlns:a16="http://schemas.microsoft.com/office/drawing/2014/main" id="{8CF485C1-9493-4C57-AFB9-8F68E635983C}"/>
              </a:ext>
            </a:extLst>
          </p:cNvPr>
          <p:cNvSpPr txBox="1"/>
          <p:nvPr/>
        </p:nvSpPr>
        <p:spPr bwMode="auto">
          <a:xfrm>
            <a:off x="1545635" y="4400503"/>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5 = 15</a:t>
            </a:r>
          </a:p>
        </p:txBody>
      </p:sp>
      <p:sp>
        <p:nvSpPr>
          <p:cNvPr id="5" name="TextBox 4">
            <a:extLst>
              <a:ext uri="{FF2B5EF4-FFF2-40B4-BE49-F238E27FC236}">
                <a16:creationId xmlns:a16="http://schemas.microsoft.com/office/drawing/2014/main" id="{5D4F457C-278D-44CB-9FC0-C599BCB17329}"/>
              </a:ext>
            </a:extLst>
          </p:cNvPr>
          <p:cNvSpPr txBox="1"/>
          <p:nvPr/>
        </p:nvSpPr>
        <p:spPr bwMode="auto">
          <a:xfrm>
            <a:off x="256853" y="4996777"/>
            <a:ext cx="4188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groups of 5 are equal to 15.</a:t>
            </a:r>
          </a:p>
        </p:txBody>
      </p:sp>
      <p:sp>
        <p:nvSpPr>
          <p:cNvPr id="6" name="TextBox 5">
            <a:extLst>
              <a:ext uri="{FF2B5EF4-FFF2-40B4-BE49-F238E27FC236}">
                <a16:creationId xmlns:a16="http://schemas.microsoft.com/office/drawing/2014/main" id="{5D837C92-47D4-4DB7-8075-A7AE6B3511EE}"/>
              </a:ext>
            </a:extLst>
          </p:cNvPr>
          <p:cNvSpPr txBox="1"/>
          <p:nvPr/>
        </p:nvSpPr>
        <p:spPr bwMode="auto">
          <a:xfrm>
            <a:off x="6007952" y="4400503"/>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3 = 15</a:t>
            </a:r>
          </a:p>
        </p:txBody>
      </p:sp>
      <p:sp>
        <p:nvSpPr>
          <p:cNvPr id="7" name="TextBox 6">
            <a:extLst>
              <a:ext uri="{FF2B5EF4-FFF2-40B4-BE49-F238E27FC236}">
                <a16:creationId xmlns:a16="http://schemas.microsoft.com/office/drawing/2014/main" id="{D7EFD9FB-E72B-4261-9680-89E490531E76}"/>
              </a:ext>
            </a:extLst>
          </p:cNvPr>
          <p:cNvSpPr txBox="1"/>
          <p:nvPr/>
        </p:nvSpPr>
        <p:spPr bwMode="auto">
          <a:xfrm>
            <a:off x="4863921" y="4996777"/>
            <a:ext cx="3899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 3 times, is equal to 15.</a:t>
            </a:r>
          </a:p>
        </p:txBody>
      </p:sp>
      <p:sp>
        <p:nvSpPr>
          <p:cNvPr id="8" name="TextBox 7">
            <a:extLst>
              <a:ext uri="{FF2B5EF4-FFF2-40B4-BE49-F238E27FC236}">
                <a16:creationId xmlns:a16="http://schemas.microsoft.com/office/drawing/2014/main" id="{8550E57F-86E5-4D06-92AF-CC99DCB9DDC2}"/>
              </a:ext>
            </a:extLst>
          </p:cNvPr>
          <p:cNvSpPr txBox="1"/>
          <p:nvPr/>
        </p:nvSpPr>
        <p:spPr bwMode="auto">
          <a:xfrm>
            <a:off x="3576375" y="5593051"/>
            <a:ext cx="199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5 = 5 × 3</a:t>
            </a:r>
          </a:p>
        </p:txBody>
      </p:sp>
      <p:pic>
        <p:nvPicPr>
          <p:cNvPr id="10" name="Picture 9">
            <a:extLst>
              <a:ext uri="{FF2B5EF4-FFF2-40B4-BE49-F238E27FC236}">
                <a16:creationId xmlns:a16="http://schemas.microsoft.com/office/drawing/2014/main" id="{04E67A4C-2EFD-421C-BAED-6CD10F8FD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050" y="1805366"/>
            <a:ext cx="5903900" cy="2149526"/>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2:5</a:t>
            </a:r>
          </a:p>
        </p:txBody>
      </p:sp>
      <p:sp>
        <p:nvSpPr>
          <p:cNvPr id="3" name="TextBox 2">
            <a:extLst>
              <a:ext uri="{FF2B5EF4-FFF2-40B4-BE49-F238E27FC236}">
                <a16:creationId xmlns:a16="http://schemas.microsoft.com/office/drawing/2014/main" id="{233FEB3C-F1D8-470D-9773-4090C1F4EDFC}"/>
              </a:ext>
            </a:extLst>
          </p:cNvPr>
          <p:cNvSpPr txBox="1"/>
          <p:nvPr/>
        </p:nvSpPr>
        <p:spPr bwMode="auto">
          <a:xfrm>
            <a:off x="2558434" y="987740"/>
            <a:ext cx="4027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Represent with an equation.</a:t>
            </a:r>
          </a:p>
        </p:txBody>
      </p:sp>
      <p:sp>
        <p:nvSpPr>
          <p:cNvPr id="4" name="TextBox 3">
            <a:extLst>
              <a:ext uri="{FF2B5EF4-FFF2-40B4-BE49-F238E27FC236}">
                <a16:creationId xmlns:a16="http://schemas.microsoft.com/office/drawing/2014/main" id="{3550A87C-FE67-4EB8-9807-A97892403DB0}"/>
              </a:ext>
            </a:extLst>
          </p:cNvPr>
          <p:cNvSpPr txBox="1"/>
          <p:nvPr/>
        </p:nvSpPr>
        <p:spPr bwMode="auto">
          <a:xfrm>
            <a:off x="3029751" y="4683766"/>
            <a:ext cx="3084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5 + 1 × 5 = 4 × 5</a:t>
            </a:r>
            <a:endParaRPr lang="en-GB" sz="2400" dirty="0">
              <a:solidFill>
                <a:srgbClr val="FF0000"/>
              </a:solidFill>
              <a:latin typeface="Myriad Pro Semibold" charset="0"/>
              <a:ea typeface="Myriad Pro Semibold" charset="0"/>
              <a:cs typeface="Myriad Pro Semibold" charset="0"/>
            </a:endParaRPr>
          </a:p>
        </p:txBody>
      </p:sp>
      <p:pic>
        <p:nvPicPr>
          <p:cNvPr id="6" name="Picture 5" descr="A picture containing clipart&#10;&#10;Description automatically generated">
            <a:extLst>
              <a:ext uri="{FF2B5EF4-FFF2-40B4-BE49-F238E27FC236}">
                <a16:creationId xmlns:a16="http://schemas.microsoft.com/office/drawing/2014/main" id="{7A7066A0-14DE-469D-B652-AC4A424C5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4456" y="2442116"/>
            <a:ext cx="6135088" cy="1264617"/>
          </a:xfrm>
          <a:prstGeom prst="rect">
            <a:avLst/>
          </a:prstGeom>
        </p:spPr>
      </p:pic>
    </p:spTree>
    <p:extLst>
      <p:ext uri="{BB962C8B-B14F-4D97-AF65-F5344CB8AC3E}">
        <p14:creationId xmlns:p14="http://schemas.microsoft.com/office/powerpoint/2010/main" val="18878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2:5</a:t>
            </a:r>
          </a:p>
        </p:txBody>
      </p:sp>
      <p:sp>
        <p:nvSpPr>
          <p:cNvPr id="3" name="TextBox 2">
            <a:extLst>
              <a:ext uri="{FF2B5EF4-FFF2-40B4-BE49-F238E27FC236}">
                <a16:creationId xmlns:a16="http://schemas.microsoft.com/office/drawing/2014/main" id="{0E91371D-5B88-46EA-B1BE-D0BF6366DDA9}"/>
              </a:ext>
            </a:extLst>
          </p:cNvPr>
          <p:cNvSpPr txBox="1"/>
          <p:nvPr/>
        </p:nvSpPr>
        <p:spPr bwMode="auto">
          <a:xfrm>
            <a:off x="1652906" y="987740"/>
            <a:ext cx="583833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spiders crawl away. How many legs left?</a:t>
            </a:r>
          </a:p>
          <a:p>
            <a:pPr algn="ctr">
              <a:buClr>
                <a:srgbClr val="82CBDD"/>
              </a:buClr>
              <a:buNone/>
            </a:pPr>
            <a:r>
              <a:rPr lang="en-GB" sz="2400" dirty="0">
                <a:latin typeface="Myriad Pro Semibold" charset="0"/>
                <a:ea typeface="Myriad Pro Semibold" charset="0"/>
                <a:cs typeface="Myriad Pro Semibold" charset="0"/>
              </a:rPr>
              <a:t>Represent with an equation.</a:t>
            </a:r>
          </a:p>
        </p:txBody>
      </p:sp>
      <p:sp>
        <p:nvSpPr>
          <p:cNvPr id="4" name="TextBox 3">
            <a:extLst>
              <a:ext uri="{FF2B5EF4-FFF2-40B4-BE49-F238E27FC236}">
                <a16:creationId xmlns:a16="http://schemas.microsoft.com/office/drawing/2014/main" id="{1DBA6B45-F92C-4795-B398-AB9349D99103}"/>
              </a:ext>
            </a:extLst>
          </p:cNvPr>
          <p:cNvSpPr txBox="1"/>
          <p:nvPr/>
        </p:nvSpPr>
        <p:spPr bwMode="auto">
          <a:xfrm>
            <a:off x="3029751" y="5408595"/>
            <a:ext cx="3084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8 </a:t>
            </a:r>
            <a:r>
              <a:rPr lang="en-GB" sz="2400" dirty="0">
                <a:latin typeface="Times New Roman" panose="02020603050405020304" pitchFamily="18" charset="0"/>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2 × 8 = 4 × 8</a:t>
            </a:r>
            <a:endParaRPr lang="en-GB" sz="2400"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5B95C126-6B79-425B-BE68-72303B9B7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3058635"/>
            <a:ext cx="7975614" cy="962910"/>
          </a:xfrm>
          <a:prstGeom prst="rect">
            <a:avLst/>
          </a:prstGeom>
        </p:spPr>
      </p:pic>
    </p:spTree>
    <p:extLst>
      <p:ext uri="{BB962C8B-B14F-4D97-AF65-F5344CB8AC3E}">
        <p14:creationId xmlns:p14="http://schemas.microsoft.com/office/powerpoint/2010/main" val="32357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CDB2982-F1FB-44DC-B2FA-0A1923175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491" y="983079"/>
            <a:ext cx="363748" cy="2432126"/>
          </a:xfrm>
          <a:prstGeom prst="rect">
            <a:avLst/>
          </a:prstGeom>
        </p:spPr>
      </p:pic>
      <p:pic>
        <p:nvPicPr>
          <p:cNvPr id="23" name="Picture 22">
            <a:extLst>
              <a:ext uri="{FF2B5EF4-FFF2-40B4-BE49-F238E27FC236}">
                <a16:creationId xmlns:a16="http://schemas.microsoft.com/office/drawing/2014/main" id="{6D2BCB06-AD8A-4508-932F-B14BFB968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4491" y="3576143"/>
            <a:ext cx="363748" cy="363748"/>
          </a:xfrm>
          <a:prstGeom prst="rect">
            <a:avLst/>
          </a:prstGeom>
        </p:spPr>
      </p:pic>
      <p:pic>
        <p:nvPicPr>
          <p:cNvPr id="24" name="Picture 23">
            <a:extLst>
              <a:ext uri="{FF2B5EF4-FFF2-40B4-BE49-F238E27FC236}">
                <a16:creationId xmlns:a16="http://schemas.microsoft.com/office/drawing/2014/main" id="{22BFC629-71A8-464A-8E9C-68C0B65EB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806" y="983079"/>
            <a:ext cx="363748" cy="2432126"/>
          </a:xfrm>
          <a:prstGeom prst="rect">
            <a:avLst/>
          </a:prstGeom>
        </p:spPr>
      </p:pic>
      <p:pic>
        <p:nvPicPr>
          <p:cNvPr id="25" name="Picture 24">
            <a:extLst>
              <a:ext uri="{FF2B5EF4-FFF2-40B4-BE49-F238E27FC236}">
                <a16:creationId xmlns:a16="http://schemas.microsoft.com/office/drawing/2014/main" id="{2E1027DA-F458-4018-8450-29F02690D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121" y="983079"/>
            <a:ext cx="363748" cy="2432126"/>
          </a:xfrm>
          <a:prstGeom prst="rect">
            <a:avLst/>
          </a:prstGeom>
        </p:spPr>
      </p:pic>
      <p:pic>
        <p:nvPicPr>
          <p:cNvPr id="26" name="Picture 25">
            <a:extLst>
              <a:ext uri="{FF2B5EF4-FFF2-40B4-BE49-F238E27FC236}">
                <a16:creationId xmlns:a16="http://schemas.microsoft.com/office/drawing/2014/main" id="{ABEA26BA-5E94-48AC-B422-C8145961D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437" y="983079"/>
            <a:ext cx="363748" cy="2432126"/>
          </a:xfrm>
          <a:prstGeom prst="rect">
            <a:avLst/>
          </a:prstGeom>
        </p:spPr>
      </p:pic>
      <p:pic>
        <p:nvPicPr>
          <p:cNvPr id="27" name="Picture 26">
            <a:extLst>
              <a:ext uri="{FF2B5EF4-FFF2-40B4-BE49-F238E27FC236}">
                <a16:creationId xmlns:a16="http://schemas.microsoft.com/office/drawing/2014/main" id="{965C0ADC-C9FF-48AF-A0F3-DCBAC9C6B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806" y="3576143"/>
            <a:ext cx="363748" cy="363748"/>
          </a:xfrm>
          <a:prstGeom prst="rect">
            <a:avLst/>
          </a:prstGeom>
        </p:spPr>
      </p:pic>
      <p:pic>
        <p:nvPicPr>
          <p:cNvPr id="28" name="Picture 27">
            <a:extLst>
              <a:ext uri="{FF2B5EF4-FFF2-40B4-BE49-F238E27FC236}">
                <a16:creationId xmlns:a16="http://schemas.microsoft.com/office/drawing/2014/main" id="{1C64370A-7820-49C3-ADC2-F4D82A8E6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121" y="3576143"/>
            <a:ext cx="363748" cy="363748"/>
          </a:xfrm>
          <a:prstGeom prst="rect">
            <a:avLst/>
          </a:prstGeom>
        </p:spPr>
      </p:pic>
      <p:pic>
        <p:nvPicPr>
          <p:cNvPr id="29" name="Picture 28">
            <a:extLst>
              <a:ext uri="{FF2B5EF4-FFF2-40B4-BE49-F238E27FC236}">
                <a16:creationId xmlns:a16="http://schemas.microsoft.com/office/drawing/2014/main" id="{94DEB576-6002-48F4-9667-D887569B0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437" y="3576143"/>
            <a:ext cx="363748" cy="363748"/>
          </a:xfrm>
          <a:prstGeom prst="rect">
            <a:avLst/>
          </a:prstGeom>
        </p:spPr>
      </p:pic>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2:6</a:t>
            </a:r>
          </a:p>
        </p:txBody>
      </p:sp>
      <p:sp>
        <p:nvSpPr>
          <p:cNvPr id="3" name="TextBox 2">
            <a:extLst>
              <a:ext uri="{FF2B5EF4-FFF2-40B4-BE49-F238E27FC236}">
                <a16:creationId xmlns:a16="http://schemas.microsoft.com/office/drawing/2014/main" id="{0524FD8B-A19B-4CC9-ABCD-355ABA60BDEA}"/>
              </a:ext>
            </a:extLst>
          </p:cNvPr>
          <p:cNvSpPr txBox="1"/>
          <p:nvPr/>
        </p:nvSpPr>
        <p:spPr bwMode="auto">
          <a:xfrm>
            <a:off x="3532886" y="4609726"/>
            <a:ext cx="1463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6</a:t>
            </a:r>
            <a:r>
              <a:rPr lang="en-GB" sz="2400" dirty="0">
                <a:latin typeface="Myriad Pro Semibold" charset="0"/>
                <a:ea typeface="Myriad Pro Semibold" charset="0"/>
                <a:cs typeface="Myriad Pro Semibold" charset="0"/>
              </a:rPr>
              <a:t> = </a:t>
            </a:r>
            <a:r>
              <a:rPr lang="en-GB" sz="2400" b="1" dirty="0">
                <a:latin typeface="Myriad Pro Semibold" charset="0"/>
                <a:ea typeface="Myriad Pro Semibold" charset="0"/>
                <a:cs typeface="Myriad Pro Semibold" charset="0"/>
              </a:rPr>
              <a:t>5</a:t>
            </a:r>
            <a:r>
              <a:rPr lang="en-GB" sz="2400" dirty="0">
                <a:latin typeface="Myriad Pro Semibold" charset="0"/>
                <a:ea typeface="Myriad Pro Semibold" charset="0"/>
                <a:cs typeface="Myriad Pro Semibold" charset="0"/>
              </a:rPr>
              <a:t> + </a:t>
            </a:r>
            <a:r>
              <a:rPr lang="en-GB" sz="2400" b="1" dirty="0">
                <a:latin typeface="Myriad Pro Semibold" charset="0"/>
                <a:ea typeface="Myriad Pro Semibold" charset="0"/>
                <a:cs typeface="Myriad Pro Semibold" charset="0"/>
              </a:rPr>
              <a:t>1</a:t>
            </a:r>
            <a:endParaRPr lang="en-GB" sz="2400" b="1"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3FB4FA28-5CED-4249-B291-3A2283E6671F}"/>
              </a:ext>
            </a:extLst>
          </p:cNvPr>
          <p:cNvSpPr txBox="1"/>
          <p:nvPr/>
        </p:nvSpPr>
        <p:spPr bwMode="auto">
          <a:xfrm>
            <a:off x="2987271" y="5054621"/>
            <a:ext cx="1202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a:t>
            </a:r>
            <a:r>
              <a:rPr lang="en-GB" sz="2400" b="1" dirty="0">
                <a:latin typeface="Myriad Pro Semibold" charset="0"/>
                <a:ea typeface="Myriad Pro Semibold" charset="0"/>
                <a:cs typeface="Myriad Pro Semibold" charset="0"/>
              </a:rPr>
              <a:t>6</a:t>
            </a:r>
            <a:r>
              <a:rPr lang="en-GB" sz="2400" dirty="0">
                <a:latin typeface="Myriad Pro Semibold" charset="0"/>
                <a:ea typeface="Myriad Pro Semibold" charset="0"/>
                <a:cs typeface="Myriad Pro Semibold" charset="0"/>
              </a:rPr>
              <a:t> =</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81D09CCE-BEEB-4E0C-B7E1-DB1507B9BF0E}"/>
              </a:ext>
            </a:extLst>
          </p:cNvPr>
          <p:cNvSpPr txBox="1"/>
          <p:nvPr/>
        </p:nvSpPr>
        <p:spPr bwMode="auto">
          <a:xfrm>
            <a:off x="3782626" y="5499516"/>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20 + 4</a:t>
            </a:r>
            <a:endParaRPr lang="en-GB" sz="2400" dirty="0">
              <a:solidFill>
                <a:srgbClr val="FF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5CA46BF5-1210-4C80-92C5-1DA673039BEF}"/>
              </a:ext>
            </a:extLst>
          </p:cNvPr>
          <p:cNvSpPr txBox="1"/>
          <p:nvPr/>
        </p:nvSpPr>
        <p:spPr bwMode="auto">
          <a:xfrm>
            <a:off x="3782626" y="594441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24</a:t>
            </a:r>
            <a:endParaRPr lang="en-GB" sz="2400" dirty="0">
              <a:solidFill>
                <a:srgbClr val="FF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8B7D0AFB-0ECB-4184-8ECD-E5943DA30347}"/>
              </a:ext>
            </a:extLst>
          </p:cNvPr>
          <p:cNvSpPr txBox="1"/>
          <p:nvPr/>
        </p:nvSpPr>
        <p:spPr bwMode="auto">
          <a:xfrm>
            <a:off x="2987271" y="5054621"/>
            <a:ext cx="3169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6</a:t>
            </a:r>
            <a:r>
              <a:rPr lang="en-GB" sz="2400" dirty="0">
                <a:latin typeface="Myriad Pro Semibold" charset="0"/>
                <a:ea typeface="Myriad Pro Semibold" charset="0"/>
                <a:cs typeface="Myriad Pro Semibold" charset="0"/>
              </a:rPr>
              <a:t> × 4 = </a:t>
            </a:r>
            <a:r>
              <a:rPr lang="en-GB" sz="2400" b="1" dirty="0">
                <a:latin typeface="Myriad Pro Semibold" charset="0"/>
                <a:ea typeface="Myriad Pro Semibold" charset="0"/>
                <a:cs typeface="Myriad Pro Semibold" charset="0"/>
              </a:rPr>
              <a:t>5</a:t>
            </a:r>
            <a:r>
              <a:rPr lang="en-GB" sz="2400" dirty="0">
                <a:latin typeface="Myriad Pro Semibold" charset="0"/>
                <a:ea typeface="Myriad Pro Semibold" charset="0"/>
                <a:cs typeface="Myriad Pro Semibold" charset="0"/>
              </a:rPr>
              <a:t> × 4 + </a:t>
            </a:r>
            <a:r>
              <a:rPr lang="en-GB" sz="2400" b="1" dirty="0">
                <a:latin typeface="Myriad Pro Semibold" charset="0"/>
                <a:ea typeface="Myriad Pro Semibold" charset="0"/>
                <a:cs typeface="Myriad Pro Semibold" charset="0"/>
              </a:rPr>
              <a:t>1</a:t>
            </a:r>
            <a:r>
              <a:rPr lang="en-GB" sz="2400" dirty="0">
                <a:latin typeface="Myriad Pro Semibold" charset="0"/>
                <a:ea typeface="Myriad Pro Semibold" charset="0"/>
                <a:cs typeface="Myriad Pro Semibold" charset="0"/>
              </a:rPr>
              <a:t> × 4 </a:t>
            </a:r>
            <a:endParaRPr lang="en-GB" sz="2400" dirty="0">
              <a:solidFill>
                <a:srgbClr val="FF0000"/>
              </a:solidFill>
              <a:latin typeface="Myriad Pro Semibold" charset="0"/>
              <a:ea typeface="Myriad Pro Semibold" charset="0"/>
              <a:cs typeface="Myriad Pro Semibold" charset="0"/>
            </a:endParaRPr>
          </a:p>
        </p:txBody>
      </p:sp>
      <p:sp>
        <p:nvSpPr>
          <p:cNvPr id="32" name="TextBox 31">
            <a:extLst>
              <a:ext uri="{FF2B5EF4-FFF2-40B4-BE49-F238E27FC236}">
                <a16:creationId xmlns:a16="http://schemas.microsoft.com/office/drawing/2014/main" id="{42FD808A-F95B-4102-9089-BFC2B78F22EB}"/>
              </a:ext>
            </a:extLst>
          </p:cNvPr>
          <p:cNvSpPr txBox="1"/>
          <p:nvPr/>
        </p:nvSpPr>
        <p:spPr bwMode="auto">
          <a:xfrm>
            <a:off x="4068427" y="5054621"/>
            <a:ext cx="907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a:t>
            </a:r>
            <a:r>
              <a:rPr lang="en-GB" sz="2400" b="1" dirty="0">
                <a:latin typeface="Myriad Pro Semibold" charset="0"/>
                <a:ea typeface="Myriad Pro Semibold" charset="0"/>
                <a:cs typeface="Myriad Pro Semibold" charset="0"/>
              </a:rPr>
              <a:t>5</a:t>
            </a:r>
            <a:endParaRPr lang="en-GB" sz="24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FB1A10FB-6544-4648-AB59-A8403D0E842E}"/>
              </a:ext>
            </a:extLst>
          </p:cNvPr>
          <p:cNvSpPr txBox="1"/>
          <p:nvPr/>
        </p:nvSpPr>
        <p:spPr bwMode="auto">
          <a:xfrm>
            <a:off x="4871577" y="5054621"/>
            <a:ext cx="1287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 × </a:t>
            </a:r>
            <a:r>
              <a:rPr lang="en-GB" sz="2400" b="1" dirty="0">
                <a:latin typeface="Myriad Pro Semibold" charset="0"/>
                <a:ea typeface="Myriad Pro Semibold" charset="0"/>
                <a:cs typeface="Myriad Pro Semibold" charset="0"/>
              </a:rPr>
              <a:t>1</a:t>
            </a:r>
            <a:r>
              <a:rPr lang="en-GB" sz="2400" dirty="0">
                <a:latin typeface="Myriad Pro Semibold" charset="0"/>
                <a:ea typeface="Myriad Pro Semibold" charset="0"/>
                <a:cs typeface="Myriad Pro Semibold" charset="0"/>
              </a:rPr>
              <a:t> </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30863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26" presetClass="emph" presetSubtype="0" fill="hold" nodeType="withEffect">
                                  <p:stCondLst>
                                    <p:cond delay="0"/>
                                  </p:stCondLst>
                                  <p:childTnLst>
                                    <p:animEffect transition="out" filter="fade">
                                      <p:cBhvr>
                                        <p:cTn id="34" dur="1000" tmFilter="0, 0; .2, .5; .8, .5; 1, 0"/>
                                        <p:tgtEl>
                                          <p:spTgt spid="21"/>
                                        </p:tgtEl>
                                      </p:cBhvr>
                                    </p:animEffect>
                                    <p:animScale>
                                      <p:cBhvr>
                                        <p:cTn id="35" dur="500" autoRev="1" fill="hold"/>
                                        <p:tgtEl>
                                          <p:spTgt spid="21"/>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24"/>
                                        </p:tgtEl>
                                      </p:cBhvr>
                                    </p:animEffect>
                                    <p:animScale>
                                      <p:cBhvr>
                                        <p:cTn id="38" dur="500" autoRev="1" fill="hold"/>
                                        <p:tgtEl>
                                          <p:spTgt spid="24"/>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25"/>
                                        </p:tgtEl>
                                      </p:cBhvr>
                                    </p:animEffect>
                                    <p:animScale>
                                      <p:cBhvr>
                                        <p:cTn id="41" dur="500" autoRev="1" fill="hold"/>
                                        <p:tgtEl>
                                          <p:spTgt spid="25"/>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26"/>
                                        </p:tgtEl>
                                      </p:cBhvr>
                                    </p:animEffect>
                                    <p:animScale>
                                      <p:cBhvr>
                                        <p:cTn id="44" dur="500" autoRev="1" fill="hold"/>
                                        <p:tgtEl>
                                          <p:spTgt spid="26"/>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26" presetClass="emph" presetSubtype="0" fill="hold" nodeType="withEffect">
                                  <p:stCondLst>
                                    <p:cond delay="0"/>
                                  </p:stCondLst>
                                  <p:childTnLst>
                                    <p:animEffect transition="out" filter="fade">
                                      <p:cBhvr>
                                        <p:cTn id="51" dur="1000" tmFilter="0, 0; .2, .5; .8, .5; 1, 0"/>
                                        <p:tgtEl>
                                          <p:spTgt spid="23"/>
                                        </p:tgtEl>
                                      </p:cBhvr>
                                    </p:animEffect>
                                    <p:animScale>
                                      <p:cBhvr>
                                        <p:cTn id="52" dur="500" autoRev="1" fill="hold"/>
                                        <p:tgtEl>
                                          <p:spTgt spid="23"/>
                                        </p:tgtEl>
                                      </p:cBhvr>
                                      <p:by x="105000" y="105000"/>
                                    </p:animScale>
                                  </p:childTnLst>
                                </p:cTn>
                              </p:par>
                              <p:par>
                                <p:cTn id="53" presetID="26" presetClass="emph" presetSubtype="0" fill="hold" nodeType="withEffect">
                                  <p:stCondLst>
                                    <p:cond delay="0"/>
                                  </p:stCondLst>
                                  <p:childTnLst>
                                    <p:animEffect transition="out" filter="fade">
                                      <p:cBhvr>
                                        <p:cTn id="54" dur="1000" tmFilter="0, 0; .2, .5; .8, .5; 1, 0"/>
                                        <p:tgtEl>
                                          <p:spTgt spid="27"/>
                                        </p:tgtEl>
                                      </p:cBhvr>
                                    </p:animEffect>
                                    <p:animScale>
                                      <p:cBhvr>
                                        <p:cTn id="55" dur="500" autoRev="1" fill="hold"/>
                                        <p:tgtEl>
                                          <p:spTgt spid="27"/>
                                        </p:tgtEl>
                                      </p:cBhvr>
                                      <p:by x="105000" y="105000"/>
                                    </p:animScale>
                                  </p:childTnLst>
                                </p:cTn>
                              </p:par>
                              <p:par>
                                <p:cTn id="56" presetID="26" presetClass="emph" presetSubtype="0" fill="hold" nodeType="withEffect">
                                  <p:stCondLst>
                                    <p:cond delay="0"/>
                                  </p:stCondLst>
                                  <p:childTnLst>
                                    <p:animEffect transition="out" filter="fade">
                                      <p:cBhvr>
                                        <p:cTn id="57" dur="1000" tmFilter="0, 0; .2, .5; .8, .5; 1, 0"/>
                                        <p:tgtEl>
                                          <p:spTgt spid="28"/>
                                        </p:tgtEl>
                                      </p:cBhvr>
                                    </p:animEffect>
                                    <p:animScale>
                                      <p:cBhvr>
                                        <p:cTn id="58" dur="500" autoRev="1" fill="hold"/>
                                        <p:tgtEl>
                                          <p:spTgt spid="28"/>
                                        </p:tgtEl>
                                      </p:cBhvr>
                                      <p:by x="105000" y="105000"/>
                                    </p:animScale>
                                  </p:childTnLst>
                                </p:cTn>
                              </p:par>
                              <p:par>
                                <p:cTn id="59" presetID="26" presetClass="emph" presetSubtype="0" fill="hold" nodeType="withEffect">
                                  <p:stCondLst>
                                    <p:cond delay="0"/>
                                  </p:stCondLst>
                                  <p:childTnLst>
                                    <p:animEffect transition="out" filter="fade">
                                      <p:cBhvr>
                                        <p:cTn id="60" dur="1000" tmFilter="0, 0; .2, .5; .8, .5; 1, 0"/>
                                        <p:tgtEl>
                                          <p:spTgt spid="29"/>
                                        </p:tgtEl>
                                      </p:cBhvr>
                                    </p:animEffect>
                                    <p:animScale>
                                      <p:cBhvr>
                                        <p:cTn id="61" dur="500" autoRev="1" fill="hold"/>
                                        <p:tgtEl>
                                          <p:spTgt spid="29"/>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4"/>
                                        </p:tgtEl>
                                      </p:cBhvr>
                                    </p:animEffect>
                                    <p:set>
                                      <p:cBhvr>
                                        <p:cTn id="88" dur="1" fill="hold">
                                          <p:stCondLst>
                                            <p:cond delay="499"/>
                                          </p:stCondLst>
                                        </p:cTn>
                                        <p:tgtEl>
                                          <p:spTgt spid="3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par>
                                <p:cTn id="94" presetID="10" presetClass="entr" presetSubtype="0" fill="hold" grpId="2"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500"/>
                                        <p:tgtEl>
                                          <p:spTgt spid="7"/>
                                        </p:tgtEl>
                                      </p:cBhvr>
                                    </p:animEffect>
                                  </p:childTnLst>
                                </p:cTn>
                              </p:par>
                              <p:par>
                                <p:cTn id="97" presetID="10" presetClass="entr" presetSubtype="0" fill="hold" grpId="2" nodeType="with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7" grpId="2"/>
      <p:bldP spid="8" grpId="0"/>
      <p:bldP spid="8" grpId="1"/>
      <p:bldP spid="8" grpId="2"/>
      <p:bldP spid="9" grpId="0"/>
      <p:bldP spid="32" grpId="0"/>
      <p:bldP spid="32" grpId="1"/>
      <p:bldP spid="34" grpId="0"/>
      <p:bldP spid="3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2:6</a:t>
            </a:r>
          </a:p>
        </p:txBody>
      </p:sp>
      <p:sp>
        <p:nvSpPr>
          <p:cNvPr id="3" name="TextBox 2">
            <a:extLst>
              <a:ext uri="{FF2B5EF4-FFF2-40B4-BE49-F238E27FC236}">
                <a16:creationId xmlns:a16="http://schemas.microsoft.com/office/drawing/2014/main" id="{71A9045C-C842-4D93-B617-BF3EE180E163}"/>
              </a:ext>
            </a:extLst>
          </p:cNvPr>
          <p:cNvSpPr txBox="1"/>
          <p:nvPr/>
        </p:nvSpPr>
        <p:spPr bwMode="auto">
          <a:xfrm>
            <a:off x="3532886" y="4609726"/>
            <a:ext cx="1463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7</a:t>
            </a:r>
            <a:r>
              <a:rPr lang="en-GB" sz="2400" dirty="0">
                <a:latin typeface="Myriad Pro Semibold" charset="0"/>
                <a:ea typeface="Myriad Pro Semibold" charset="0"/>
                <a:cs typeface="Myriad Pro Semibold" charset="0"/>
              </a:rPr>
              <a:t> = </a:t>
            </a:r>
            <a:r>
              <a:rPr lang="en-GB" sz="2400" b="1" dirty="0">
                <a:latin typeface="Myriad Pro Semibold" charset="0"/>
                <a:ea typeface="Myriad Pro Semibold" charset="0"/>
                <a:cs typeface="Myriad Pro Semibold" charset="0"/>
              </a:rPr>
              <a:t>5</a:t>
            </a:r>
            <a:r>
              <a:rPr lang="en-GB" sz="2400" dirty="0">
                <a:latin typeface="Myriad Pro Semibold" charset="0"/>
                <a:ea typeface="Myriad Pro Semibold" charset="0"/>
                <a:cs typeface="Myriad Pro Semibold" charset="0"/>
              </a:rPr>
              <a:t> + </a:t>
            </a:r>
            <a:r>
              <a:rPr lang="en-GB" sz="2400" b="1" dirty="0">
                <a:latin typeface="Myriad Pro Semibold" charset="0"/>
                <a:ea typeface="Myriad Pro Semibold" charset="0"/>
                <a:cs typeface="Myriad Pro Semibold" charset="0"/>
              </a:rPr>
              <a:t>2</a:t>
            </a:r>
            <a:endParaRPr lang="en-GB" sz="2400" b="1"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F980D78E-6217-4759-A7B2-51E28D75D3B1}"/>
              </a:ext>
            </a:extLst>
          </p:cNvPr>
          <p:cNvSpPr txBox="1"/>
          <p:nvPr/>
        </p:nvSpPr>
        <p:spPr bwMode="auto">
          <a:xfrm>
            <a:off x="2987271" y="5054621"/>
            <a:ext cx="1202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a:t>
            </a:r>
            <a:r>
              <a:rPr lang="en-GB" sz="2400" b="1" dirty="0">
                <a:latin typeface="Myriad Pro Semibold" charset="0"/>
                <a:ea typeface="Myriad Pro Semibold" charset="0"/>
                <a:cs typeface="Myriad Pro Semibold" charset="0"/>
              </a:rPr>
              <a:t>7</a:t>
            </a:r>
            <a:r>
              <a:rPr lang="en-GB" sz="2400" dirty="0">
                <a:latin typeface="Myriad Pro Semibold" charset="0"/>
                <a:ea typeface="Myriad Pro Semibold" charset="0"/>
                <a:cs typeface="Myriad Pro Semibold" charset="0"/>
              </a:rPr>
              <a:t> =</a:t>
            </a:r>
            <a:endParaRPr lang="en-GB" sz="24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D8E88737-2A5F-40D4-9F16-99672542607D}"/>
              </a:ext>
            </a:extLst>
          </p:cNvPr>
          <p:cNvSpPr txBox="1"/>
          <p:nvPr/>
        </p:nvSpPr>
        <p:spPr bwMode="auto">
          <a:xfrm>
            <a:off x="3782626" y="5499516"/>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20 + 8</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B9143A76-10ED-4D7F-A6B6-8E985CDDC575}"/>
              </a:ext>
            </a:extLst>
          </p:cNvPr>
          <p:cNvSpPr txBox="1"/>
          <p:nvPr/>
        </p:nvSpPr>
        <p:spPr bwMode="auto">
          <a:xfrm>
            <a:off x="3782626" y="594441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28</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6DC13885-5BE1-40AC-A181-2C8F9D1CA888}"/>
              </a:ext>
            </a:extLst>
          </p:cNvPr>
          <p:cNvSpPr txBox="1"/>
          <p:nvPr/>
        </p:nvSpPr>
        <p:spPr bwMode="auto">
          <a:xfrm>
            <a:off x="2987271" y="5054621"/>
            <a:ext cx="3169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7</a:t>
            </a:r>
            <a:r>
              <a:rPr lang="en-GB" sz="2400" dirty="0">
                <a:latin typeface="Myriad Pro Semibold" charset="0"/>
                <a:ea typeface="Myriad Pro Semibold" charset="0"/>
                <a:cs typeface="Myriad Pro Semibold" charset="0"/>
              </a:rPr>
              <a:t> × 4 = </a:t>
            </a:r>
            <a:r>
              <a:rPr lang="en-GB" sz="2400" b="1" dirty="0">
                <a:latin typeface="Myriad Pro Semibold" charset="0"/>
                <a:ea typeface="Myriad Pro Semibold" charset="0"/>
                <a:cs typeface="Myriad Pro Semibold" charset="0"/>
              </a:rPr>
              <a:t>5</a:t>
            </a:r>
            <a:r>
              <a:rPr lang="en-GB" sz="2400" dirty="0">
                <a:latin typeface="Myriad Pro Semibold" charset="0"/>
                <a:ea typeface="Myriad Pro Semibold" charset="0"/>
                <a:cs typeface="Myriad Pro Semibold" charset="0"/>
              </a:rPr>
              <a:t> × 4 + </a:t>
            </a:r>
            <a:r>
              <a:rPr lang="en-GB" sz="2400" b="1"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 4 </a:t>
            </a:r>
            <a:endParaRPr lang="en-GB" sz="2400" dirty="0">
              <a:solidFill>
                <a:srgbClr val="FF0000"/>
              </a:solidFill>
              <a:latin typeface="Myriad Pro Semibold" charset="0"/>
              <a:ea typeface="Myriad Pro Semibold" charset="0"/>
              <a:cs typeface="Myriad Pro Semibold" charset="0"/>
            </a:endParaRPr>
          </a:p>
        </p:txBody>
      </p:sp>
      <p:pic>
        <p:nvPicPr>
          <p:cNvPr id="10" name="Picture 9">
            <a:extLst>
              <a:ext uri="{FF2B5EF4-FFF2-40B4-BE49-F238E27FC236}">
                <a16:creationId xmlns:a16="http://schemas.microsoft.com/office/drawing/2014/main" id="{8B507A08-0756-48DD-8243-1078E6A31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43" y="986785"/>
            <a:ext cx="363748" cy="2432126"/>
          </a:xfrm>
          <a:prstGeom prst="rect">
            <a:avLst/>
          </a:prstGeom>
        </p:spPr>
      </p:pic>
      <p:pic>
        <p:nvPicPr>
          <p:cNvPr id="13" name="Picture 12">
            <a:extLst>
              <a:ext uri="{FF2B5EF4-FFF2-40B4-BE49-F238E27FC236}">
                <a16:creationId xmlns:a16="http://schemas.microsoft.com/office/drawing/2014/main" id="{D5255D9E-603D-412C-B725-ECDAA3CF7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168" y="986785"/>
            <a:ext cx="363748" cy="2432126"/>
          </a:xfrm>
          <a:prstGeom prst="rect">
            <a:avLst/>
          </a:prstGeom>
        </p:spPr>
      </p:pic>
      <p:pic>
        <p:nvPicPr>
          <p:cNvPr id="14" name="Picture 13">
            <a:extLst>
              <a:ext uri="{FF2B5EF4-FFF2-40B4-BE49-F238E27FC236}">
                <a16:creationId xmlns:a16="http://schemas.microsoft.com/office/drawing/2014/main" id="{DFD21298-914A-430F-AAA2-70DA1F135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493" y="986785"/>
            <a:ext cx="363748" cy="2432126"/>
          </a:xfrm>
          <a:prstGeom prst="rect">
            <a:avLst/>
          </a:prstGeom>
        </p:spPr>
      </p:pic>
      <p:pic>
        <p:nvPicPr>
          <p:cNvPr id="15" name="Picture 14">
            <a:extLst>
              <a:ext uri="{FF2B5EF4-FFF2-40B4-BE49-F238E27FC236}">
                <a16:creationId xmlns:a16="http://schemas.microsoft.com/office/drawing/2014/main" id="{8A40E34A-96FC-4EB1-A9BC-7A188CFD0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818" y="986785"/>
            <a:ext cx="363748" cy="2432126"/>
          </a:xfrm>
          <a:prstGeom prst="rect">
            <a:avLst/>
          </a:prstGeom>
        </p:spPr>
      </p:pic>
      <p:pic>
        <p:nvPicPr>
          <p:cNvPr id="17" name="Picture 16">
            <a:extLst>
              <a:ext uri="{FF2B5EF4-FFF2-40B4-BE49-F238E27FC236}">
                <a16:creationId xmlns:a16="http://schemas.microsoft.com/office/drawing/2014/main" id="{22E4CE38-D519-4E9A-BD1C-5907C3162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43" y="3568598"/>
            <a:ext cx="363748" cy="884410"/>
          </a:xfrm>
          <a:prstGeom prst="rect">
            <a:avLst/>
          </a:prstGeom>
        </p:spPr>
      </p:pic>
      <p:pic>
        <p:nvPicPr>
          <p:cNvPr id="18" name="Picture 17">
            <a:extLst>
              <a:ext uri="{FF2B5EF4-FFF2-40B4-BE49-F238E27FC236}">
                <a16:creationId xmlns:a16="http://schemas.microsoft.com/office/drawing/2014/main" id="{099F8EEB-3AFE-4D26-B57E-F6106136F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168" y="3568598"/>
            <a:ext cx="363748" cy="884410"/>
          </a:xfrm>
          <a:prstGeom prst="rect">
            <a:avLst/>
          </a:prstGeom>
        </p:spPr>
      </p:pic>
      <p:pic>
        <p:nvPicPr>
          <p:cNvPr id="19" name="Picture 18">
            <a:extLst>
              <a:ext uri="{FF2B5EF4-FFF2-40B4-BE49-F238E27FC236}">
                <a16:creationId xmlns:a16="http://schemas.microsoft.com/office/drawing/2014/main" id="{89AAC624-4450-4D39-B621-5FC39B102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493" y="3568598"/>
            <a:ext cx="363748" cy="884410"/>
          </a:xfrm>
          <a:prstGeom prst="rect">
            <a:avLst/>
          </a:prstGeom>
        </p:spPr>
      </p:pic>
      <p:pic>
        <p:nvPicPr>
          <p:cNvPr id="20" name="Picture 19">
            <a:extLst>
              <a:ext uri="{FF2B5EF4-FFF2-40B4-BE49-F238E27FC236}">
                <a16:creationId xmlns:a16="http://schemas.microsoft.com/office/drawing/2014/main" id="{7DCA824A-D795-4D60-B820-2FFA6821C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818" y="3568598"/>
            <a:ext cx="363748" cy="884410"/>
          </a:xfrm>
          <a:prstGeom prst="rect">
            <a:avLst/>
          </a:prstGeom>
        </p:spPr>
      </p:pic>
      <p:sp>
        <p:nvSpPr>
          <p:cNvPr id="25" name="TextBox 24">
            <a:extLst>
              <a:ext uri="{FF2B5EF4-FFF2-40B4-BE49-F238E27FC236}">
                <a16:creationId xmlns:a16="http://schemas.microsoft.com/office/drawing/2014/main" id="{F1890216-6B40-49DB-8BF4-6E3691127D68}"/>
              </a:ext>
            </a:extLst>
          </p:cNvPr>
          <p:cNvSpPr txBox="1"/>
          <p:nvPr/>
        </p:nvSpPr>
        <p:spPr bwMode="auto">
          <a:xfrm>
            <a:off x="4068427" y="5054621"/>
            <a:ext cx="907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a:t>
            </a:r>
            <a:r>
              <a:rPr lang="en-GB" sz="2400" b="1" dirty="0">
                <a:latin typeface="Myriad Pro Semibold" charset="0"/>
                <a:ea typeface="Myriad Pro Semibold" charset="0"/>
                <a:cs typeface="Myriad Pro Semibold" charset="0"/>
              </a:rPr>
              <a:t>5</a:t>
            </a:r>
            <a:endParaRPr lang="en-GB" sz="2400" dirty="0">
              <a:solidFill>
                <a:srgbClr val="FF0000"/>
              </a:solidFill>
              <a:latin typeface="Myriad Pro Semibold" charset="0"/>
              <a:ea typeface="Myriad Pro Semibold" charset="0"/>
              <a:cs typeface="Myriad Pro Semibold" charset="0"/>
            </a:endParaRPr>
          </a:p>
        </p:txBody>
      </p:sp>
      <p:sp>
        <p:nvSpPr>
          <p:cNvPr id="26" name="TextBox 25">
            <a:extLst>
              <a:ext uri="{FF2B5EF4-FFF2-40B4-BE49-F238E27FC236}">
                <a16:creationId xmlns:a16="http://schemas.microsoft.com/office/drawing/2014/main" id="{98B6FE08-8744-4953-87FD-D17D36BD80A4}"/>
              </a:ext>
            </a:extLst>
          </p:cNvPr>
          <p:cNvSpPr txBox="1"/>
          <p:nvPr/>
        </p:nvSpPr>
        <p:spPr bwMode="auto">
          <a:xfrm>
            <a:off x="4871800" y="5054621"/>
            <a:ext cx="1287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 × </a:t>
            </a:r>
            <a:r>
              <a:rPr lang="en-GB" sz="2400" b="1"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6275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6" presetClass="emph" presetSubtype="0" fill="hold" nodeType="withEffect">
                                  <p:stCondLst>
                                    <p:cond delay="0"/>
                                  </p:stCondLst>
                                  <p:childTnLst>
                                    <p:animEffect transition="out" filter="fade">
                                      <p:cBhvr>
                                        <p:cTn id="34" dur="1000" tmFilter="0, 0; .2, .5; .8, .5; 1, 0"/>
                                        <p:tgtEl>
                                          <p:spTgt spid="10"/>
                                        </p:tgtEl>
                                      </p:cBhvr>
                                    </p:animEffect>
                                    <p:animScale>
                                      <p:cBhvr>
                                        <p:cTn id="35" dur="500" autoRev="1" fill="hold"/>
                                        <p:tgtEl>
                                          <p:spTgt spid="10"/>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13"/>
                                        </p:tgtEl>
                                      </p:cBhvr>
                                    </p:animEffect>
                                    <p:animScale>
                                      <p:cBhvr>
                                        <p:cTn id="38" dur="500" autoRev="1" fill="hold"/>
                                        <p:tgtEl>
                                          <p:spTgt spid="13"/>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14"/>
                                        </p:tgtEl>
                                      </p:cBhvr>
                                    </p:animEffect>
                                    <p:animScale>
                                      <p:cBhvr>
                                        <p:cTn id="41" dur="500" autoRev="1" fill="hold"/>
                                        <p:tgtEl>
                                          <p:spTgt spid="14"/>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15"/>
                                        </p:tgtEl>
                                      </p:cBhvr>
                                    </p:animEffect>
                                    <p:animScale>
                                      <p:cBhvr>
                                        <p:cTn id="44" dur="500" autoRev="1" fill="hold"/>
                                        <p:tgtEl>
                                          <p:spTgt spid="15"/>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26" presetClass="emph" presetSubtype="0" fill="hold" nodeType="withEffect">
                                  <p:stCondLst>
                                    <p:cond delay="0"/>
                                  </p:stCondLst>
                                  <p:childTnLst>
                                    <p:animEffect transition="out" filter="fade">
                                      <p:cBhvr>
                                        <p:cTn id="51" dur="1000" tmFilter="0, 0; .2, .5; .8, .5; 1, 0"/>
                                        <p:tgtEl>
                                          <p:spTgt spid="18"/>
                                        </p:tgtEl>
                                      </p:cBhvr>
                                    </p:animEffect>
                                    <p:animScale>
                                      <p:cBhvr>
                                        <p:cTn id="52" dur="500" autoRev="1" fill="hold"/>
                                        <p:tgtEl>
                                          <p:spTgt spid="18"/>
                                        </p:tgtEl>
                                      </p:cBhvr>
                                      <p:by x="105000" y="105000"/>
                                    </p:animScale>
                                  </p:childTnLst>
                                </p:cTn>
                              </p:par>
                              <p:par>
                                <p:cTn id="53" presetID="26" presetClass="emph" presetSubtype="0" fill="hold" nodeType="withEffect">
                                  <p:stCondLst>
                                    <p:cond delay="0"/>
                                  </p:stCondLst>
                                  <p:childTnLst>
                                    <p:animEffect transition="out" filter="fade">
                                      <p:cBhvr>
                                        <p:cTn id="54" dur="1000" tmFilter="0, 0; .2, .5; .8, .5; 1, 0"/>
                                        <p:tgtEl>
                                          <p:spTgt spid="19"/>
                                        </p:tgtEl>
                                      </p:cBhvr>
                                    </p:animEffect>
                                    <p:animScale>
                                      <p:cBhvr>
                                        <p:cTn id="55" dur="500" autoRev="1" fill="hold"/>
                                        <p:tgtEl>
                                          <p:spTgt spid="19"/>
                                        </p:tgtEl>
                                      </p:cBhvr>
                                      <p:by x="105000" y="105000"/>
                                    </p:animScale>
                                  </p:childTnLst>
                                </p:cTn>
                              </p:par>
                              <p:par>
                                <p:cTn id="56" presetID="26" presetClass="emph" presetSubtype="0" fill="hold" nodeType="withEffect">
                                  <p:stCondLst>
                                    <p:cond delay="0"/>
                                  </p:stCondLst>
                                  <p:childTnLst>
                                    <p:animEffect transition="out" filter="fade">
                                      <p:cBhvr>
                                        <p:cTn id="57" dur="1000" tmFilter="0, 0; .2, .5; .8, .5; 1, 0"/>
                                        <p:tgtEl>
                                          <p:spTgt spid="20"/>
                                        </p:tgtEl>
                                      </p:cBhvr>
                                    </p:animEffect>
                                    <p:animScale>
                                      <p:cBhvr>
                                        <p:cTn id="58" dur="500" autoRev="1" fill="hold"/>
                                        <p:tgtEl>
                                          <p:spTgt spid="20"/>
                                        </p:tgtEl>
                                      </p:cBhvr>
                                      <p:by x="105000" y="105000"/>
                                    </p:animScale>
                                  </p:childTnLst>
                                </p:cTn>
                              </p:par>
                              <p:par>
                                <p:cTn id="59" presetID="26" presetClass="emph" presetSubtype="0" fill="hold" nodeType="withEffect">
                                  <p:stCondLst>
                                    <p:cond delay="0"/>
                                  </p:stCondLst>
                                  <p:childTnLst>
                                    <p:animEffect transition="out" filter="fade">
                                      <p:cBhvr>
                                        <p:cTn id="60" dur="1000" tmFilter="0, 0; .2, .5; .8, .5; 1, 0"/>
                                        <p:tgtEl>
                                          <p:spTgt spid="17"/>
                                        </p:tgtEl>
                                      </p:cBhvr>
                                    </p:animEffect>
                                    <p:animScale>
                                      <p:cBhvr>
                                        <p:cTn id="61" dur="500" autoRev="1" fill="hold"/>
                                        <p:tgtEl>
                                          <p:spTgt spid="17"/>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
                                        </p:tgtEl>
                                      </p:cBhvr>
                                    </p:animEffect>
                                    <p:set>
                                      <p:cBhvr>
                                        <p:cTn id="82" dur="1" fill="hold">
                                          <p:stCondLst>
                                            <p:cond delay="499"/>
                                          </p:stCondLst>
                                        </p:cTn>
                                        <p:tgtEl>
                                          <p:spTgt spid="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5"/>
                                        </p:tgtEl>
                                      </p:cBhvr>
                                    </p:animEffect>
                                    <p:set>
                                      <p:cBhvr>
                                        <p:cTn id="85" dur="1" fill="hold">
                                          <p:stCondLst>
                                            <p:cond delay="499"/>
                                          </p:stCondLst>
                                        </p:cTn>
                                        <p:tgtEl>
                                          <p:spTgt spid="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
                                        </p:tgtEl>
                                      </p:cBhvr>
                                    </p:animEffect>
                                    <p:set>
                                      <p:cBhvr>
                                        <p:cTn id="88" dur="1" fill="hold">
                                          <p:stCondLst>
                                            <p:cond delay="499"/>
                                          </p:stCondLst>
                                        </p:cTn>
                                        <p:tgtEl>
                                          <p:spTgt spid="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par>
                                <p:cTn id="94" presetID="10" presetClass="entr" presetSubtype="0" fill="hold" grpId="2"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ntr" presetSubtype="0" fill="hold" grpId="2"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P spid="7" grpId="0"/>
      <p:bldP spid="25" grpId="0"/>
      <p:bldP spid="25" grpId="1"/>
      <p:bldP spid="26" grpId="0"/>
      <p:bldP spid="2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2:6</a:t>
            </a:r>
          </a:p>
        </p:txBody>
      </p:sp>
      <p:sp>
        <p:nvSpPr>
          <p:cNvPr id="3" name="TextBox 2">
            <a:extLst>
              <a:ext uri="{FF2B5EF4-FFF2-40B4-BE49-F238E27FC236}">
                <a16:creationId xmlns:a16="http://schemas.microsoft.com/office/drawing/2014/main" id="{77F984E2-BC85-4E8A-8844-8AE82F560E9E}"/>
              </a:ext>
            </a:extLst>
          </p:cNvPr>
          <p:cNvSpPr txBox="1"/>
          <p:nvPr/>
        </p:nvSpPr>
        <p:spPr bwMode="auto">
          <a:xfrm>
            <a:off x="3439912" y="4609726"/>
            <a:ext cx="1649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9</a:t>
            </a:r>
            <a:r>
              <a:rPr lang="en-GB" sz="2400" dirty="0">
                <a:latin typeface="Myriad Pro Semibold" charset="0"/>
                <a:ea typeface="Myriad Pro Semibold" charset="0"/>
                <a:cs typeface="Myriad Pro Semibold" charset="0"/>
              </a:rPr>
              <a:t> = </a:t>
            </a:r>
            <a:r>
              <a:rPr lang="en-GB" sz="2400" b="1" dirty="0">
                <a:latin typeface="Myriad Pro Semibold" charset="0"/>
                <a:ea typeface="Myriad Pro Semibold" charset="0"/>
                <a:cs typeface="Myriad Pro Semibold" charset="0"/>
              </a:rPr>
              <a:t>10</a:t>
            </a:r>
            <a:r>
              <a:rPr lang="en-GB" sz="2400" dirty="0">
                <a:latin typeface="Myriad Pro Semibold" charset="0"/>
                <a:ea typeface="Myriad Pro Semibold" charset="0"/>
                <a:cs typeface="Myriad Pro Semibold" charset="0"/>
              </a:rPr>
              <a:t> </a:t>
            </a:r>
            <a:r>
              <a:rPr lang="en-GB" sz="2400" dirty="0">
                <a:latin typeface="Times New Roman" panose="02020603050405020304" pitchFamily="18" charset="0"/>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a:t>
            </a:r>
            <a:r>
              <a:rPr lang="en-GB" sz="2400" b="1" dirty="0">
                <a:latin typeface="Myriad Pro Semibold" charset="0"/>
                <a:ea typeface="Myriad Pro Semibold" charset="0"/>
                <a:cs typeface="Myriad Pro Semibold" charset="0"/>
              </a:rPr>
              <a:t>1</a:t>
            </a:r>
            <a:endParaRPr lang="en-GB" sz="2400" b="1"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059CF6B-E5EF-49F6-B2CA-E88B60462AD0}"/>
              </a:ext>
            </a:extLst>
          </p:cNvPr>
          <p:cNvSpPr txBox="1"/>
          <p:nvPr/>
        </p:nvSpPr>
        <p:spPr bwMode="auto">
          <a:xfrm>
            <a:off x="2915632" y="5054621"/>
            <a:ext cx="1202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a:t>
            </a:r>
            <a:r>
              <a:rPr lang="en-GB" sz="2400" b="1" dirty="0">
                <a:latin typeface="Myriad Pro Semibold" charset="0"/>
                <a:ea typeface="Myriad Pro Semibold" charset="0"/>
                <a:cs typeface="Myriad Pro Semibold" charset="0"/>
              </a:rPr>
              <a:t>9</a:t>
            </a:r>
            <a:r>
              <a:rPr lang="en-GB" sz="2400" dirty="0">
                <a:latin typeface="Myriad Pro Semibold" charset="0"/>
                <a:ea typeface="Myriad Pro Semibold" charset="0"/>
                <a:cs typeface="Myriad Pro Semibold" charset="0"/>
              </a:rPr>
              <a:t> =</a:t>
            </a:r>
            <a:endParaRPr lang="en-GB" sz="24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424349A8-29E8-432D-B913-5A0C3C76277D}"/>
              </a:ext>
            </a:extLst>
          </p:cNvPr>
          <p:cNvSpPr txBox="1"/>
          <p:nvPr/>
        </p:nvSpPr>
        <p:spPr bwMode="auto">
          <a:xfrm>
            <a:off x="3712955" y="5499516"/>
            <a:ext cx="1322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40 </a:t>
            </a:r>
            <a:r>
              <a:rPr lang="en-GB" sz="2400" dirty="0">
                <a:latin typeface="Times New Roman" panose="02020603050405020304" pitchFamily="18" charset="0"/>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4</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4A77E908-5A7F-4F4E-A1DD-CA64E88826D8}"/>
              </a:ext>
            </a:extLst>
          </p:cNvPr>
          <p:cNvSpPr txBox="1"/>
          <p:nvPr/>
        </p:nvSpPr>
        <p:spPr bwMode="auto">
          <a:xfrm>
            <a:off x="3712955" y="594441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36</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94C74EC6-A3DB-40A0-B23D-35E6349AD0E2}"/>
              </a:ext>
            </a:extLst>
          </p:cNvPr>
          <p:cNvSpPr txBox="1"/>
          <p:nvPr/>
        </p:nvSpPr>
        <p:spPr bwMode="auto">
          <a:xfrm>
            <a:off x="2887060" y="5057002"/>
            <a:ext cx="3374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9</a:t>
            </a:r>
            <a:r>
              <a:rPr lang="en-GB" sz="2400" dirty="0">
                <a:latin typeface="Myriad Pro Semibold" charset="0"/>
                <a:ea typeface="Myriad Pro Semibold" charset="0"/>
                <a:cs typeface="Myriad Pro Semibold" charset="0"/>
              </a:rPr>
              <a:t> × 4 = </a:t>
            </a:r>
            <a:r>
              <a:rPr lang="en-GB" sz="2400" b="1" dirty="0">
                <a:latin typeface="Myriad Pro Semibold" charset="0"/>
                <a:ea typeface="Myriad Pro Semibold" charset="0"/>
                <a:cs typeface="Myriad Pro Semibold" charset="0"/>
              </a:rPr>
              <a:t>10</a:t>
            </a:r>
            <a:r>
              <a:rPr lang="en-GB" sz="2400" dirty="0">
                <a:latin typeface="Myriad Pro Semibold" charset="0"/>
                <a:ea typeface="Myriad Pro Semibold" charset="0"/>
                <a:cs typeface="Myriad Pro Semibold" charset="0"/>
              </a:rPr>
              <a:t> × 4 </a:t>
            </a:r>
            <a:r>
              <a:rPr lang="en-GB" sz="2400" dirty="0">
                <a:latin typeface="Times New Roman" panose="02020603050405020304" pitchFamily="18" charset="0"/>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a:t>
            </a:r>
            <a:r>
              <a:rPr lang="en-GB" sz="2400" b="1" dirty="0">
                <a:latin typeface="Myriad Pro Semibold" charset="0"/>
                <a:ea typeface="Myriad Pro Semibold" charset="0"/>
                <a:cs typeface="Myriad Pro Semibold" charset="0"/>
              </a:rPr>
              <a:t>1</a:t>
            </a:r>
            <a:r>
              <a:rPr lang="en-GB" sz="2400" dirty="0">
                <a:latin typeface="Myriad Pro Semibold" charset="0"/>
                <a:ea typeface="Myriad Pro Semibold" charset="0"/>
                <a:cs typeface="Myriad Pro Semibold" charset="0"/>
              </a:rPr>
              <a:t> × 4 </a:t>
            </a:r>
            <a:endParaRPr lang="en-GB" sz="2400" dirty="0">
              <a:solidFill>
                <a:srgbClr val="FF0000"/>
              </a:solidFill>
              <a:latin typeface="Myriad Pro Semibold" charset="0"/>
              <a:ea typeface="Myriad Pro Semibold" charset="0"/>
              <a:cs typeface="Myriad Pro Semibold" charset="0"/>
            </a:endParaRPr>
          </a:p>
        </p:txBody>
      </p:sp>
      <p:pic>
        <p:nvPicPr>
          <p:cNvPr id="11" name="Picture 10">
            <a:extLst>
              <a:ext uri="{FF2B5EF4-FFF2-40B4-BE49-F238E27FC236}">
                <a16:creationId xmlns:a16="http://schemas.microsoft.com/office/drawing/2014/main" id="{676505CB-C2D0-47F3-B3F9-7B7E33FF6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310" y="3981129"/>
            <a:ext cx="233172" cy="233172"/>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017E2F2F-4D66-4FFC-94A4-7C37DD272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310" y="985635"/>
            <a:ext cx="233172" cy="2894082"/>
          </a:xfrm>
          <a:prstGeom prst="rect">
            <a:avLst/>
          </a:prstGeom>
        </p:spPr>
      </p:pic>
      <p:pic>
        <p:nvPicPr>
          <p:cNvPr id="16" name="Picture 15">
            <a:extLst>
              <a:ext uri="{FF2B5EF4-FFF2-40B4-BE49-F238E27FC236}">
                <a16:creationId xmlns:a16="http://schemas.microsoft.com/office/drawing/2014/main" id="{1DFCC2DA-E8CB-407F-ADEB-1EAB359BE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358" y="3981129"/>
            <a:ext cx="233172" cy="233172"/>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867B016E-D992-411A-BDE9-77A190AE6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358" y="985635"/>
            <a:ext cx="233172" cy="2894082"/>
          </a:xfrm>
          <a:prstGeom prst="rect">
            <a:avLst/>
          </a:prstGeom>
        </p:spPr>
      </p:pic>
      <p:pic>
        <p:nvPicPr>
          <p:cNvPr id="18" name="Picture 17">
            <a:extLst>
              <a:ext uri="{FF2B5EF4-FFF2-40B4-BE49-F238E27FC236}">
                <a16:creationId xmlns:a16="http://schemas.microsoft.com/office/drawing/2014/main" id="{3C27F896-609A-4E52-9AEC-C051950D7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406" y="3981129"/>
            <a:ext cx="233172" cy="233172"/>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8E8D09A1-CFB5-4C12-B195-AB915E8FD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406" y="985635"/>
            <a:ext cx="233172" cy="2894082"/>
          </a:xfrm>
          <a:prstGeom prst="rect">
            <a:avLst/>
          </a:prstGeom>
        </p:spPr>
      </p:pic>
      <p:pic>
        <p:nvPicPr>
          <p:cNvPr id="20" name="Picture 19">
            <a:extLst>
              <a:ext uri="{FF2B5EF4-FFF2-40B4-BE49-F238E27FC236}">
                <a16:creationId xmlns:a16="http://schemas.microsoft.com/office/drawing/2014/main" id="{C8E2895E-BEDE-4D58-9B5F-9383E12B6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453" y="3981129"/>
            <a:ext cx="233172" cy="233172"/>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0AFDB221-6588-4EE4-AEE3-3CF531B49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453" y="985635"/>
            <a:ext cx="233172" cy="2894082"/>
          </a:xfrm>
          <a:prstGeom prst="rect">
            <a:avLst/>
          </a:prstGeom>
        </p:spPr>
      </p:pic>
      <p:sp>
        <p:nvSpPr>
          <p:cNvPr id="26" name="TextBox 25">
            <a:extLst>
              <a:ext uri="{FF2B5EF4-FFF2-40B4-BE49-F238E27FC236}">
                <a16:creationId xmlns:a16="http://schemas.microsoft.com/office/drawing/2014/main" id="{B195711D-C1BB-45E4-B7B4-2E56FDE76041}"/>
              </a:ext>
            </a:extLst>
          </p:cNvPr>
          <p:cNvSpPr txBox="1"/>
          <p:nvPr/>
        </p:nvSpPr>
        <p:spPr bwMode="auto">
          <a:xfrm>
            <a:off x="3998461" y="5054621"/>
            <a:ext cx="1083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a:t>
            </a:r>
            <a:r>
              <a:rPr lang="en-GB" sz="2400" b="1" dirty="0">
                <a:latin typeface="Myriad Pro Semibold" charset="0"/>
                <a:ea typeface="Myriad Pro Semibold" charset="0"/>
                <a:cs typeface="Myriad Pro Semibold" charset="0"/>
              </a:rPr>
              <a:t>10</a:t>
            </a:r>
            <a:endParaRPr lang="en-GB" sz="2400" dirty="0">
              <a:solidFill>
                <a:srgbClr val="FF0000"/>
              </a:solidFill>
              <a:latin typeface="Myriad Pro Semibold" charset="0"/>
              <a:ea typeface="Myriad Pro Semibold" charset="0"/>
              <a:cs typeface="Myriad Pro Semibold" charset="0"/>
            </a:endParaRPr>
          </a:p>
        </p:txBody>
      </p:sp>
      <p:sp>
        <p:nvSpPr>
          <p:cNvPr id="27" name="TextBox 26">
            <a:extLst>
              <a:ext uri="{FF2B5EF4-FFF2-40B4-BE49-F238E27FC236}">
                <a16:creationId xmlns:a16="http://schemas.microsoft.com/office/drawing/2014/main" id="{48F0CBD0-7C4E-4B8B-B689-190E3DBFD35A}"/>
              </a:ext>
            </a:extLst>
          </p:cNvPr>
          <p:cNvSpPr txBox="1"/>
          <p:nvPr/>
        </p:nvSpPr>
        <p:spPr bwMode="auto">
          <a:xfrm>
            <a:off x="4977406" y="5054621"/>
            <a:ext cx="1250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Times New Roman" panose="02020603050405020304" pitchFamily="18" charset="0"/>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4 × </a:t>
            </a:r>
            <a:r>
              <a:rPr lang="en-GB" sz="2400" b="1" dirty="0">
                <a:latin typeface="Myriad Pro Semibold" charset="0"/>
                <a:ea typeface="Myriad Pro Semibold" charset="0"/>
                <a:cs typeface="Myriad Pro Semibold" charset="0"/>
              </a:rPr>
              <a:t>1</a:t>
            </a:r>
            <a:r>
              <a:rPr lang="en-GB" sz="2400" dirty="0">
                <a:latin typeface="Myriad Pro Semibold" charset="0"/>
                <a:ea typeface="Myriad Pro Semibold" charset="0"/>
                <a:cs typeface="Myriad Pro Semibold" charset="0"/>
              </a:rPr>
              <a:t> </a:t>
            </a:r>
            <a:endParaRPr lang="en-GB" sz="2400" dirty="0">
              <a:solidFill>
                <a:srgbClr val="FF0000"/>
              </a:solidFill>
              <a:latin typeface="Myriad Pro Semibold" charset="0"/>
              <a:ea typeface="Myriad Pro Semibold" charset="0"/>
              <a:cs typeface="Myriad Pro Semibold" charset="0"/>
            </a:endParaRPr>
          </a:p>
        </p:txBody>
      </p:sp>
      <p:pic>
        <p:nvPicPr>
          <p:cNvPr id="24" name="Picture 23" descr="A close up of a logo&#10;&#10;Description automatically generated">
            <a:extLst>
              <a:ext uri="{FF2B5EF4-FFF2-40B4-BE49-F238E27FC236}">
                <a16:creationId xmlns:a16="http://schemas.microsoft.com/office/drawing/2014/main" id="{850CC868-239A-4B15-B959-22D53D9BB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2558" y="3981129"/>
            <a:ext cx="236924" cy="236924"/>
          </a:xfrm>
          <a:prstGeom prst="rect">
            <a:avLst/>
          </a:prstGeom>
        </p:spPr>
      </p:pic>
      <p:pic>
        <p:nvPicPr>
          <p:cNvPr id="28" name="Picture 27" descr="A close up of a logo&#10;&#10;Description automatically generated">
            <a:extLst>
              <a:ext uri="{FF2B5EF4-FFF2-40B4-BE49-F238E27FC236}">
                <a16:creationId xmlns:a16="http://schemas.microsoft.com/office/drawing/2014/main" id="{08851B12-CC33-406C-90E6-E7B3DA097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2606" y="3981129"/>
            <a:ext cx="236924" cy="236924"/>
          </a:xfrm>
          <a:prstGeom prst="rect">
            <a:avLst/>
          </a:prstGeom>
        </p:spPr>
      </p:pic>
      <p:pic>
        <p:nvPicPr>
          <p:cNvPr id="29" name="Picture 28" descr="A close up of a logo&#10;&#10;Description automatically generated">
            <a:extLst>
              <a:ext uri="{FF2B5EF4-FFF2-40B4-BE49-F238E27FC236}">
                <a16:creationId xmlns:a16="http://schemas.microsoft.com/office/drawing/2014/main" id="{7D0C6C84-9866-4AC0-A6B8-38BBAC9B2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6406" y="3981129"/>
            <a:ext cx="236924" cy="236924"/>
          </a:xfrm>
          <a:prstGeom prst="rect">
            <a:avLst/>
          </a:prstGeom>
        </p:spPr>
      </p:pic>
      <p:pic>
        <p:nvPicPr>
          <p:cNvPr id="30" name="Picture 29" descr="A close up of a logo&#10;&#10;Description automatically generated">
            <a:extLst>
              <a:ext uri="{FF2B5EF4-FFF2-40B4-BE49-F238E27FC236}">
                <a16:creationId xmlns:a16="http://schemas.microsoft.com/office/drawing/2014/main" id="{DA9E57A5-323B-41B8-A080-686CBF714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453" y="3981129"/>
            <a:ext cx="236924" cy="236924"/>
          </a:xfrm>
          <a:prstGeom prst="rect">
            <a:avLst/>
          </a:prstGeom>
        </p:spPr>
      </p:pic>
    </p:spTree>
    <p:extLst>
      <p:ext uri="{BB962C8B-B14F-4D97-AF65-F5344CB8AC3E}">
        <p14:creationId xmlns:p14="http://schemas.microsoft.com/office/powerpoint/2010/main" val="389040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500"/>
                            </p:stCondLst>
                            <p:childTnLst>
                              <p:par>
                                <p:cTn id="27" presetID="1" presetClass="exit" presetSubtype="0" fill="hold" nodeType="after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26" presetClass="emph" presetSubtype="0" fill="hold" nodeType="withEffect">
                                  <p:stCondLst>
                                    <p:cond delay="0"/>
                                  </p:stCondLst>
                                  <p:childTnLst>
                                    <p:animEffect transition="out" filter="fade">
                                      <p:cBhvr>
                                        <p:cTn id="40" dur="1000" tmFilter="0, 0; .2, .5; .8, .5; 1, 0"/>
                                        <p:tgtEl>
                                          <p:spTgt spid="19"/>
                                        </p:tgtEl>
                                      </p:cBhvr>
                                    </p:animEffect>
                                    <p:animScale>
                                      <p:cBhvr>
                                        <p:cTn id="41" dur="500" autoRev="1" fill="hold"/>
                                        <p:tgtEl>
                                          <p:spTgt spid="19"/>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17"/>
                                        </p:tgtEl>
                                      </p:cBhvr>
                                    </p:animEffect>
                                    <p:animScale>
                                      <p:cBhvr>
                                        <p:cTn id="44" dur="500" autoRev="1" fill="hold"/>
                                        <p:tgtEl>
                                          <p:spTgt spid="17"/>
                                        </p:tgtEl>
                                      </p:cBhvr>
                                      <p:by x="105000" y="105000"/>
                                    </p:animScale>
                                  </p:childTnLst>
                                </p:cTn>
                              </p:par>
                              <p:par>
                                <p:cTn id="45" presetID="26" presetClass="emph" presetSubtype="0" fill="hold" nodeType="withEffect">
                                  <p:stCondLst>
                                    <p:cond delay="0"/>
                                  </p:stCondLst>
                                  <p:childTnLst>
                                    <p:animEffect transition="out" filter="fade">
                                      <p:cBhvr>
                                        <p:cTn id="46" dur="1000" tmFilter="0, 0; .2, .5; .8, .5; 1, 0"/>
                                        <p:tgtEl>
                                          <p:spTgt spid="21"/>
                                        </p:tgtEl>
                                      </p:cBhvr>
                                    </p:animEffect>
                                    <p:animScale>
                                      <p:cBhvr>
                                        <p:cTn id="47" dur="500" autoRev="1" fill="hold"/>
                                        <p:tgtEl>
                                          <p:spTgt spid="21"/>
                                        </p:tgtEl>
                                      </p:cBhvr>
                                      <p:by x="105000" y="105000"/>
                                    </p:animScale>
                                  </p:childTnLst>
                                </p:cTn>
                              </p:par>
                              <p:par>
                                <p:cTn id="48" presetID="26" presetClass="emph" presetSubtype="0" fill="hold" nodeType="withEffect">
                                  <p:stCondLst>
                                    <p:cond delay="0"/>
                                  </p:stCondLst>
                                  <p:childTnLst>
                                    <p:animEffect transition="out" filter="fade">
                                      <p:cBhvr>
                                        <p:cTn id="49" dur="1000" tmFilter="0, 0; .2, .5; .8, .5; 1, 0"/>
                                        <p:tgtEl>
                                          <p:spTgt spid="13"/>
                                        </p:tgtEl>
                                      </p:cBhvr>
                                    </p:animEffect>
                                    <p:animScale>
                                      <p:cBhvr>
                                        <p:cTn id="50" dur="500" autoRev="1" fill="hold"/>
                                        <p:tgtEl>
                                          <p:spTgt spid="13"/>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26" presetClass="emph" presetSubtype="0" fill="hold" nodeType="withEffect">
                                  <p:stCondLst>
                                    <p:cond delay="0"/>
                                  </p:stCondLst>
                                  <p:childTnLst>
                                    <p:animEffect transition="out" filter="fade">
                                      <p:cBhvr>
                                        <p:cTn id="57" dur="1000" tmFilter="0, 0; .2, .5; .8, .5; 1, 0"/>
                                        <p:tgtEl>
                                          <p:spTgt spid="24"/>
                                        </p:tgtEl>
                                      </p:cBhvr>
                                    </p:animEffect>
                                    <p:animScale>
                                      <p:cBhvr>
                                        <p:cTn id="58" dur="500" autoRev="1" fill="hold"/>
                                        <p:tgtEl>
                                          <p:spTgt spid="24"/>
                                        </p:tgtEl>
                                      </p:cBhvr>
                                      <p:by x="105000" y="105000"/>
                                    </p:animScale>
                                  </p:childTnLst>
                                </p:cTn>
                              </p:par>
                              <p:par>
                                <p:cTn id="59" presetID="26" presetClass="emph" presetSubtype="0" fill="hold" nodeType="withEffect">
                                  <p:stCondLst>
                                    <p:cond delay="0"/>
                                  </p:stCondLst>
                                  <p:childTnLst>
                                    <p:animEffect transition="out" filter="fade">
                                      <p:cBhvr>
                                        <p:cTn id="60" dur="1000" tmFilter="0, 0; .2, .5; .8, .5; 1, 0"/>
                                        <p:tgtEl>
                                          <p:spTgt spid="28"/>
                                        </p:tgtEl>
                                      </p:cBhvr>
                                    </p:animEffect>
                                    <p:animScale>
                                      <p:cBhvr>
                                        <p:cTn id="61" dur="500" autoRev="1" fill="hold"/>
                                        <p:tgtEl>
                                          <p:spTgt spid="28"/>
                                        </p:tgtEl>
                                      </p:cBhvr>
                                      <p:by x="105000" y="105000"/>
                                    </p:animScale>
                                  </p:childTnLst>
                                </p:cTn>
                              </p:par>
                              <p:par>
                                <p:cTn id="62" presetID="26" presetClass="emph" presetSubtype="0" fill="hold" nodeType="withEffect">
                                  <p:stCondLst>
                                    <p:cond delay="0"/>
                                  </p:stCondLst>
                                  <p:childTnLst>
                                    <p:animEffect transition="out" filter="fade">
                                      <p:cBhvr>
                                        <p:cTn id="63" dur="1000" tmFilter="0, 0; .2, .5; .8, .5; 1, 0"/>
                                        <p:tgtEl>
                                          <p:spTgt spid="29"/>
                                        </p:tgtEl>
                                      </p:cBhvr>
                                    </p:animEffect>
                                    <p:animScale>
                                      <p:cBhvr>
                                        <p:cTn id="64" dur="500" autoRev="1" fill="hold"/>
                                        <p:tgtEl>
                                          <p:spTgt spid="29"/>
                                        </p:tgtEl>
                                      </p:cBhvr>
                                      <p:by x="105000" y="105000"/>
                                    </p:animScale>
                                  </p:childTnLst>
                                </p:cTn>
                              </p:par>
                              <p:par>
                                <p:cTn id="65" presetID="26" presetClass="emph" presetSubtype="0" fill="hold" nodeType="withEffect">
                                  <p:stCondLst>
                                    <p:cond delay="0"/>
                                  </p:stCondLst>
                                  <p:childTnLst>
                                    <p:animEffect transition="out" filter="fade">
                                      <p:cBhvr>
                                        <p:cTn id="66" dur="1000" tmFilter="0, 0; .2, .5; .8, .5; 1, 0"/>
                                        <p:tgtEl>
                                          <p:spTgt spid="30"/>
                                        </p:tgtEl>
                                      </p:cBhvr>
                                    </p:animEffect>
                                    <p:animScale>
                                      <p:cBhvr>
                                        <p:cTn id="67" dur="500" autoRev="1" fill="hold"/>
                                        <p:tgtEl>
                                          <p:spTgt spid="30"/>
                                        </p:tgtEl>
                                      </p:cBhvr>
                                      <p:by x="105000" y="105000"/>
                                    </p:animScale>
                                  </p:childTnLst>
                                </p:cTn>
                              </p:par>
                            </p:childTnLst>
                          </p:cTn>
                        </p:par>
                        <p:par>
                          <p:cTn id="68" fill="hold">
                            <p:stCondLst>
                              <p:cond delay="1000"/>
                            </p:stCondLst>
                            <p:childTnLst>
                              <p:par>
                                <p:cTn id="69" presetID="1" presetClass="entr" presetSubtype="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par>
                          <p:cTn id="77" fill="hold">
                            <p:stCondLst>
                              <p:cond delay="1000"/>
                            </p:stCondLst>
                            <p:childTnLst>
                              <p:par>
                                <p:cTn id="78" presetID="10" presetClass="exit" presetSubtype="0" fill="hold" nodeType="afterEffect">
                                  <p:stCondLst>
                                    <p:cond delay="75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xit" presetSubtype="0" fill="hold" nodeType="withEffect">
                                  <p:stCondLst>
                                    <p:cond delay="750"/>
                                  </p:stCondLst>
                                  <p:childTnLst>
                                    <p:animEffect transition="out" filter="fade">
                                      <p:cBhvr>
                                        <p:cTn id="82" dur="500"/>
                                        <p:tgtEl>
                                          <p:spTgt spid="28"/>
                                        </p:tgtEl>
                                      </p:cBhvr>
                                    </p:animEffect>
                                    <p:set>
                                      <p:cBhvr>
                                        <p:cTn id="83" dur="1" fill="hold">
                                          <p:stCondLst>
                                            <p:cond delay="499"/>
                                          </p:stCondLst>
                                        </p:cTn>
                                        <p:tgtEl>
                                          <p:spTgt spid="28"/>
                                        </p:tgtEl>
                                        <p:attrNameLst>
                                          <p:attrName>style.visibility</p:attrName>
                                        </p:attrNameLst>
                                      </p:cBhvr>
                                      <p:to>
                                        <p:strVal val="hidden"/>
                                      </p:to>
                                    </p:set>
                                  </p:childTnLst>
                                </p:cTn>
                              </p:par>
                              <p:par>
                                <p:cTn id="84" presetID="10" presetClass="exit" presetSubtype="0" fill="hold" nodeType="withEffect">
                                  <p:stCondLst>
                                    <p:cond delay="75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par>
                                <p:cTn id="87" presetID="10" presetClass="exit" presetSubtype="0" fill="hold" nodeType="withEffect">
                                  <p:stCondLst>
                                    <p:cond delay="750"/>
                                  </p:stCondLst>
                                  <p:childTnLst>
                                    <p:animEffect transition="out" filter="fade">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4"/>
                                        </p:tgtEl>
                                      </p:cBhvr>
                                    </p:animEffect>
                                    <p:set>
                                      <p:cBhvr>
                                        <p:cTn id="104" dur="1" fill="hold">
                                          <p:stCondLst>
                                            <p:cond delay="499"/>
                                          </p:stCondLst>
                                        </p:cTn>
                                        <p:tgtEl>
                                          <p:spTgt spid="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6"/>
                                        </p:tgtEl>
                                      </p:cBhvr>
                                    </p:animEffect>
                                    <p:set>
                                      <p:cBhvr>
                                        <p:cTn id="107" dur="1" fill="hold">
                                          <p:stCondLst>
                                            <p:cond delay="499"/>
                                          </p:stCondLst>
                                        </p:cTn>
                                        <p:tgtEl>
                                          <p:spTgt spid="26"/>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7"/>
                                        </p:tgtEl>
                                      </p:cBhvr>
                                    </p:animEffect>
                                    <p:set>
                                      <p:cBhvr>
                                        <p:cTn id="110" dur="1" fill="hold">
                                          <p:stCondLst>
                                            <p:cond delay="499"/>
                                          </p:stCondLst>
                                        </p:cTn>
                                        <p:tgtEl>
                                          <p:spTgt spid="27"/>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
                                        </p:tgtEl>
                                      </p:cBhvr>
                                    </p:animEffect>
                                    <p:set>
                                      <p:cBhvr>
                                        <p:cTn id="113" dur="1" fill="hold">
                                          <p:stCondLst>
                                            <p:cond delay="499"/>
                                          </p:stCondLst>
                                        </p:cTn>
                                        <p:tgtEl>
                                          <p:spTgt spid="5"/>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6"/>
                                        </p:tgtEl>
                                      </p:cBhvr>
                                    </p:animEffect>
                                    <p:set>
                                      <p:cBhvr>
                                        <p:cTn id="116" dur="1" fill="hold">
                                          <p:stCondLst>
                                            <p:cond delay="499"/>
                                          </p:stCondLst>
                                        </p:cTn>
                                        <p:tgtEl>
                                          <p:spTgt spid="6"/>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par>
                                <p:cTn id="122" presetID="10" presetClass="entr" presetSubtype="0" fill="hold" grpId="2"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500"/>
                                        <p:tgtEl>
                                          <p:spTgt spid="5"/>
                                        </p:tgtEl>
                                      </p:cBhvr>
                                    </p:animEffect>
                                  </p:childTnLst>
                                </p:cTn>
                              </p:par>
                              <p:par>
                                <p:cTn id="125" presetID="10" presetClass="entr" presetSubtype="0" fill="hold" grpId="2"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fade">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P spid="7" grpId="0"/>
      <p:bldP spid="26" grpId="0"/>
      <p:bldP spid="26" grpId="1"/>
      <p:bldP spid="27" grpId="0"/>
      <p:bldP spid="27"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2:8</a:t>
            </a:r>
          </a:p>
        </p:txBody>
      </p:sp>
      <p:pic>
        <p:nvPicPr>
          <p:cNvPr id="5" name="Picture 4">
            <a:extLst>
              <a:ext uri="{FF2B5EF4-FFF2-40B4-BE49-F238E27FC236}">
                <a16:creationId xmlns:a16="http://schemas.microsoft.com/office/drawing/2014/main" id="{61BD7607-88DF-419E-B756-218D7CDDE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487" y="1051234"/>
            <a:ext cx="2591025" cy="5322269"/>
          </a:xfrm>
          <a:prstGeom prst="rect">
            <a:avLst/>
          </a:prstGeom>
        </p:spPr>
      </p:pic>
      <p:pic>
        <p:nvPicPr>
          <p:cNvPr id="6" name="Picture 5" descr="A close up of a logo&#10;&#10;Description automatically generated">
            <a:extLst>
              <a:ext uri="{FF2B5EF4-FFF2-40B4-BE49-F238E27FC236}">
                <a16:creationId xmlns:a16="http://schemas.microsoft.com/office/drawing/2014/main" id="{58C84144-D09D-4B12-A2DD-C88183BCE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047" y="3995784"/>
            <a:ext cx="585267" cy="536494"/>
          </a:xfrm>
          <a:prstGeom prst="rect">
            <a:avLst/>
          </a:prstGeom>
        </p:spPr>
      </p:pic>
      <p:pic>
        <p:nvPicPr>
          <p:cNvPr id="7" name="Picture 6" descr="A close up of a logo&#10;&#10;Description automatically generated">
            <a:extLst>
              <a:ext uri="{FF2B5EF4-FFF2-40B4-BE49-F238E27FC236}">
                <a16:creationId xmlns:a16="http://schemas.microsoft.com/office/drawing/2014/main" id="{50EA8104-2C97-4C00-A695-0C701BE21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047" y="4367471"/>
            <a:ext cx="585267" cy="536494"/>
          </a:xfrm>
          <a:prstGeom prst="rect">
            <a:avLst/>
          </a:prstGeom>
        </p:spPr>
      </p:pic>
      <p:pic>
        <p:nvPicPr>
          <p:cNvPr id="8" name="Picture 7" descr="A close up of a logo&#10;&#10;Description automatically generated">
            <a:extLst>
              <a:ext uri="{FF2B5EF4-FFF2-40B4-BE49-F238E27FC236}">
                <a16:creationId xmlns:a16="http://schemas.microsoft.com/office/drawing/2014/main" id="{01DD4F11-87C0-470D-A157-4D5045808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047" y="4730553"/>
            <a:ext cx="585267" cy="536494"/>
          </a:xfrm>
          <a:prstGeom prst="rect">
            <a:avLst/>
          </a:prstGeom>
        </p:spPr>
      </p:pic>
      <p:pic>
        <p:nvPicPr>
          <p:cNvPr id="9" name="Picture 8" descr="A close up of a logo&#10;&#10;Description automatically generated">
            <a:extLst>
              <a:ext uri="{FF2B5EF4-FFF2-40B4-BE49-F238E27FC236}">
                <a16:creationId xmlns:a16="http://schemas.microsoft.com/office/drawing/2014/main" id="{8176E6A3-27C5-4351-A98C-95EB36E9C7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047" y="5102240"/>
            <a:ext cx="585267" cy="542591"/>
          </a:xfrm>
          <a:prstGeom prst="rect">
            <a:avLst/>
          </a:prstGeom>
        </p:spPr>
      </p:pic>
      <p:pic>
        <p:nvPicPr>
          <p:cNvPr id="10" name="Picture 9" descr="A close up of a logo&#10;&#10;Description automatically generated">
            <a:extLst>
              <a:ext uri="{FF2B5EF4-FFF2-40B4-BE49-F238E27FC236}">
                <a16:creationId xmlns:a16="http://schemas.microsoft.com/office/drawing/2014/main" id="{F11F0637-51E2-4C97-B179-A1A43A6FCC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9047" y="5467703"/>
            <a:ext cx="585267" cy="536494"/>
          </a:xfrm>
          <a:prstGeom prst="rect">
            <a:avLst/>
          </a:prstGeom>
        </p:spPr>
      </p:pic>
      <p:pic>
        <p:nvPicPr>
          <p:cNvPr id="11" name="Picture 10" descr="A close up of a logo&#10;&#10;Description automatically generated">
            <a:extLst>
              <a:ext uri="{FF2B5EF4-FFF2-40B4-BE49-F238E27FC236}">
                <a16:creationId xmlns:a16="http://schemas.microsoft.com/office/drawing/2014/main" id="{5E717EEC-F2DD-4145-9D1B-CA057C2B2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9047" y="5833582"/>
            <a:ext cx="585267" cy="536494"/>
          </a:xfrm>
          <a:prstGeom prst="rect">
            <a:avLst/>
          </a:prstGeom>
        </p:spPr>
      </p:pic>
      <p:grpSp>
        <p:nvGrpSpPr>
          <p:cNvPr id="33" name="Group 32">
            <a:extLst>
              <a:ext uri="{FF2B5EF4-FFF2-40B4-BE49-F238E27FC236}">
                <a16:creationId xmlns:a16="http://schemas.microsoft.com/office/drawing/2014/main" id="{3EE3A572-26D2-4164-8566-37FE5B330364}"/>
              </a:ext>
            </a:extLst>
          </p:cNvPr>
          <p:cNvGrpSpPr/>
          <p:nvPr/>
        </p:nvGrpSpPr>
        <p:grpSpPr>
          <a:xfrm>
            <a:off x="4138774" y="4473476"/>
            <a:ext cx="958159" cy="283998"/>
            <a:chOff x="4160120" y="4104423"/>
            <a:chExt cx="958159" cy="283998"/>
          </a:xfrm>
        </p:grpSpPr>
        <p:sp>
          <p:nvSpPr>
            <p:cNvPr id="35" name="Rectangle 34">
              <a:extLst>
                <a:ext uri="{FF2B5EF4-FFF2-40B4-BE49-F238E27FC236}">
                  <a16:creationId xmlns:a16="http://schemas.microsoft.com/office/drawing/2014/main" id="{F02ABE26-A4A4-4E74-80CD-5FB6215B9857}"/>
                </a:ext>
              </a:extLst>
            </p:cNvPr>
            <p:cNvSpPr/>
            <p:nvPr/>
          </p:nvSpPr>
          <p:spPr bwMode="auto">
            <a:xfrm>
              <a:off x="4160120"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46E4A231-37E3-4BEE-896D-D93B254408D0}"/>
                </a:ext>
              </a:extLst>
            </p:cNvPr>
            <p:cNvSpPr/>
            <p:nvPr/>
          </p:nvSpPr>
          <p:spPr bwMode="auto">
            <a:xfrm>
              <a:off x="4788079"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9" name="Group 38">
            <a:extLst>
              <a:ext uri="{FF2B5EF4-FFF2-40B4-BE49-F238E27FC236}">
                <a16:creationId xmlns:a16="http://schemas.microsoft.com/office/drawing/2014/main" id="{080C03C7-06A1-4999-A45B-29BB9416B593}"/>
              </a:ext>
            </a:extLst>
          </p:cNvPr>
          <p:cNvGrpSpPr/>
          <p:nvPr/>
        </p:nvGrpSpPr>
        <p:grpSpPr>
          <a:xfrm>
            <a:off x="4138774" y="4846071"/>
            <a:ext cx="958159" cy="283998"/>
            <a:chOff x="4160120" y="4104423"/>
            <a:chExt cx="958159" cy="283998"/>
          </a:xfrm>
        </p:grpSpPr>
        <p:sp>
          <p:nvSpPr>
            <p:cNvPr id="41" name="Rectangle 40">
              <a:extLst>
                <a:ext uri="{FF2B5EF4-FFF2-40B4-BE49-F238E27FC236}">
                  <a16:creationId xmlns:a16="http://schemas.microsoft.com/office/drawing/2014/main" id="{A9B16356-7BA8-45F3-8144-FA7355547E67}"/>
                </a:ext>
              </a:extLst>
            </p:cNvPr>
            <p:cNvSpPr/>
            <p:nvPr/>
          </p:nvSpPr>
          <p:spPr bwMode="auto">
            <a:xfrm>
              <a:off x="4160120"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887424A2-51F7-48E4-ACA9-CF7B7308CE35}"/>
                </a:ext>
              </a:extLst>
            </p:cNvPr>
            <p:cNvSpPr/>
            <p:nvPr/>
          </p:nvSpPr>
          <p:spPr bwMode="auto">
            <a:xfrm>
              <a:off x="4788079"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5" name="Group 44">
            <a:extLst>
              <a:ext uri="{FF2B5EF4-FFF2-40B4-BE49-F238E27FC236}">
                <a16:creationId xmlns:a16="http://schemas.microsoft.com/office/drawing/2014/main" id="{1731E981-81D1-4EA3-A388-0E85F2AA7DD9}"/>
              </a:ext>
            </a:extLst>
          </p:cNvPr>
          <p:cNvGrpSpPr/>
          <p:nvPr/>
        </p:nvGrpSpPr>
        <p:grpSpPr>
          <a:xfrm>
            <a:off x="4138774" y="5208876"/>
            <a:ext cx="958159" cy="283998"/>
            <a:chOff x="4160120" y="4104423"/>
            <a:chExt cx="958159" cy="283998"/>
          </a:xfrm>
        </p:grpSpPr>
        <p:sp>
          <p:nvSpPr>
            <p:cNvPr id="47" name="Rectangle 46">
              <a:extLst>
                <a:ext uri="{FF2B5EF4-FFF2-40B4-BE49-F238E27FC236}">
                  <a16:creationId xmlns:a16="http://schemas.microsoft.com/office/drawing/2014/main" id="{88532552-3703-45E4-9A63-7DC199368FBA}"/>
                </a:ext>
              </a:extLst>
            </p:cNvPr>
            <p:cNvSpPr/>
            <p:nvPr/>
          </p:nvSpPr>
          <p:spPr bwMode="auto">
            <a:xfrm>
              <a:off x="4160120"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Rectangle 47">
              <a:extLst>
                <a:ext uri="{FF2B5EF4-FFF2-40B4-BE49-F238E27FC236}">
                  <a16:creationId xmlns:a16="http://schemas.microsoft.com/office/drawing/2014/main" id="{CEB0E07B-E64A-4ED0-94B8-46E2D7B56DAE}"/>
                </a:ext>
              </a:extLst>
            </p:cNvPr>
            <p:cNvSpPr/>
            <p:nvPr/>
          </p:nvSpPr>
          <p:spPr bwMode="auto">
            <a:xfrm>
              <a:off x="4788079"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9" name="Group 48">
            <a:extLst>
              <a:ext uri="{FF2B5EF4-FFF2-40B4-BE49-F238E27FC236}">
                <a16:creationId xmlns:a16="http://schemas.microsoft.com/office/drawing/2014/main" id="{9516129F-3BA8-4D46-8C64-7C94037D5D59}"/>
              </a:ext>
            </a:extLst>
          </p:cNvPr>
          <p:cNvGrpSpPr/>
          <p:nvPr/>
        </p:nvGrpSpPr>
        <p:grpSpPr>
          <a:xfrm>
            <a:off x="4138774" y="5577117"/>
            <a:ext cx="958159" cy="283998"/>
            <a:chOff x="4160120" y="4104423"/>
            <a:chExt cx="958159" cy="283998"/>
          </a:xfrm>
        </p:grpSpPr>
        <p:sp>
          <p:nvSpPr>
            <p:cNvPr id="50" name="Rectangle 49">
              <a:extLst>
                <a:ext uri="{FF2B5EF4-FFF2-40B4-BE49-F238E27FC236}">
                  <a16:creationId xmlns:a16="http://schemas.microsoft.com/office/drawing/2014/main" id="{A8D70351-173D-4FCC-A05C-E7C0B9839998}"/>
                </a:ext>
              </a:extLst>
            </p:cNvPr>
            <p:cNvSpPr/>
            <p:nvPr/>
          </p:nvSpPr>
          <p:spPr bwMode="auto">
            <a:xfrm>
              <a:off x="4160120"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85E66195-2DD5-42BF-B3F3-28C020C622DA}"/>
                </a:ext>
              </a:extLst>
            </p:cNvPr>
            <p:cNvSpPr/>
            <p:nvPr/>
          </p:nvSpPr>
          <p:spPr bwMode="auto">
            <a:xfrm>
              <a:off x="4788079"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2" name="Group 51">
            <a:extLst>
              <a:ext uri="{FF2B5EF4-FFF2-40B4-BE49-F238E27FC236}">
                <a16:creationId xmlns:a16="http://schemas.microsoft.com/office/drawing/2014/main" id="{AFCAC3DF-A2D6-4A84-8E09-46952FE8CC52}"/>
              </a:ext>
            </a:extLst>
          </p:cNvPr>
          <p:cNvGrpSpPr/>
          <p:nvPr/>
        </p:nvGrpSpPr>
        <p:grpSpPr>
          <a:xfrm>
            <a:off x="4138774" y="5924270"/>
            <a:ext cx="958159" cy="283998"/>
            <a:chOff x="4160120" y="4104423"/>
            <a:chExt cx="958159" cy="283998"/>
          </a:xfrm>
        </p:grpSpPr>
        <p:sp>
          <p:nvSpPr>
            <p:cNvPr id="53" name="Rectangle 52">
              <a:extLst>
                <a:ext uri="{FF2B5EF4-FFF2-40B4-BE49-F238E27FC236}">
                  <a16:creationId xmlns:a16="http://schemas.microsoft.com/office/drawing/2014/main" id="{93B6EC09-D5C8-418F-97A8-C222535288AE}"/>
                </a:ext>
              </a:extLst>
            </p:cNvPr>
            <p:cNvSpPr/>
            <p:nvPr/>
          </p:nvSpPr>
          <p:spPr bwMode="auto">
            <a:xfrm>
              <a:off x="4160120"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15186711-B62A-4837-B846-CB4296B6AA56}"/>
                </a:ext>
              </a:extLst>
            </p:cNvPr>
            <p:cNvSpPr/>
            <p:nvPr/>
          </p:nvSpPr>
          <p:spPr bwMode="auto">
            <a:xfrm>
              <a:off x="4788079"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3" name="Group 12">
            <a:extLst>
              <a:ext uri="{FF2B5EF4-FFF2-40B4-BE49-F238E27FC236}">
                <a16:creationId xmlns:a16="http://schemas.microsoft.com/office/drawing/2014/main" id="{732C57A4-86A4-4199-84C3-ED5A61B0836F}"/>
              </a:ext>
            </a:extLst>
          </p:cNvPr>
          <p:cNvGrpSpPr/>
          <p:nvPr/>
        </p:nvGrpSpPr>
        <p:grpSpPr>
          <a:xfrm>
            <a:off x="4138774" y="4104423"/>
            <a:ext cx="958159" cy="283998"/>
            <a:chOff x="4160120" y="4104423"/>
            <a:chExt cx="958159" cy="283998"/>
          </a:xfrm>
        </p:grpSpPr>
        <p:sp>
          <p:nvSpPr>
            <p:cNvPr id="4" name="Rectangle 3">
              <a:extLst>
                <a:ext uri="{FF2B5EF4-FFF2-40B4-BE49-F238E27FC236}">
                  <a16:creationId xmlns:a16="http://schemas.microsoft.com/office/drawing/2014/main" id="{8E30D17A-FECB-43EB-B874-DBA9E8199E78}"/>
                </a:ext>
              </a:extLst>
            </p:cNvPr>
            <p:cNvSpPr/>
            <p:nvPr/>
          </p:nvSpPr>
          <p:spPr bwMode="auto">
            <a:xfrm>
              <a:off x="4160120"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D408FCC9-9093-4491-8E38-D38D45BB53BD}"/>
                </a:ext>
              </a:extLst>
            </p:cNvPr>
            <p:cNvSpPr/>
            <p:nvPr/>
          </p:nvSpPr>
          <p:spPr bwMode="auto">
            <a:xfrm>
              <a:off x="4788079" y="4104423"/>
              <a:ext cx="330200" cy="2839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12" name="Picture 11" descr="A picture containing object&#10;&#10;Description automatically generated">
            <a:extLst>
              <a:ext uri="{FF2B5EF4-FFF2-40B4-BE49-F238E27FC236}">
                <a16:creationId xmlns:a16="http://schemas.microsoft.com/office/drawing/2014/main" id="{6AD05DEE-B60A-44EA-822C-5F1A2AC5C0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9528" y="3995784"/>
            <a:ext cx="579170" cy="536494"/>
          </a:xfrm>
          <a:prstGeom prst="rect">
            <a:avLst/>
          </a:prstGeom>
        </p:spPr>
      </p:pic>
      <p:pic>
        <p:nvPicPr>
          <p:cNvPr id="14" name="Picture 13" descr="A close up of a sign&#10;&#10;Description automatically generated">
            <a:extLst>
              <a:ext uri="{FF2B5EF4-FFF2-40B4-BE49-F238E27FC236}">
                <a16:creationId xmlns:a16="http://schemas.microsoft.com/office/drawing/2014/main" id="{E47A9261-A2A3-45B4-A45A-B2B85D5F6E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8684" y="4364611"/>
            <a:ext cx="579170" cy="536494"/>
          </a:xfrm>
          <a:prstGeom prst="rect">
            <a:avLst/>
          </a:prstGeom>
        </p:spPr>
      </p:pic>
      <p:pic>
        <p:nvPicPr>
          <p:cNvPr id="16" name="Picture 15" descr="A close up of a sign&#10;&#10;Description automatically generated">
            <a:extLst>
              <a:ext uri="{FF2B5EF4-FFF2-40B4-BE49-F238E27FC236}">
                <a16:creationId xmlns:a16="http://schemas.microsoft.com/office/drawing/2014/main" id="{A0EF26B2-64D3-445E-9338-045279F8E7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4843" y="4734000"/>
            <a:ext cx="585267" cy="542591"/>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2BD5E85D-EF5D-424F-9F86-592AA50C4F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34262" y="5098654"/>
            <a:ext cx="585267" cy="536494"/>
          </a:xfrm>
          <a:prstGeom prst="rect">
            <a:avLst/>
          </a:prstGeom>
        </p:spPr>
      </p:pic>
      <p:pic>
        <p:nvPicPr>
          <p:cNvPr id="20" name="Picture 19" descr="A picture containing object&#10;&#10;Description automatically generated">
            <a:extLst>
              <a:ext uri="{FF2B5EF4-FFF2-40B4-BE49-F238E27FC236}">
                <a16:creationId xmlns:a16="http://schemas.microsoft.com/office/drawing/2014/main" id="{EFF6F658-26D4-433B-B7C3-BF202F05C22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33451" y="5466097"/>
            <a:ext cx="585267" cy="536494"/>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F6B23024-7D86-477F-9D27-47DE66DCAAD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32587" y="5832247"/>
            <a:ext cx="585267" cy="542591"/>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EA0829FA-EA8E-4ABD-8CE0-BB2DFD66AC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75103" y="3995784"/>
            <a:ext cx="585267" cy="536494"/>
          </a:xfrm>
          <a:prstGeom prst="rect">
            <a:avLst/>
          </a:prstGeom>
        </p:spPr>
      </p:pic>
      <p:pic>
        <p:nvPicPr>
          <p:cNvPr id="26" name="Picture 25">
            <a:extLst>
              <a:ext uri="{FF2B5EF4-FFF2-40B4-BE49-F238E27FC236}">
                <a16:creationId xmlns:a16="http://schemas.microsoft.com/office/drawing/2014/main" id="{AD02CF91-2B38-4ECE-A426-677323F7ED0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74021" y="4363276"/>
            <a:ext cx="585267" cy="542591"/>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1FBAB8BD-125A-488B-B567-8B38845AEF1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74154" y="4734000"/>
            <a:ext cx="585267" cy="542591"/>
          </a:xfrm>
          <a:prstGeom prst="rect">
            <a:avLst/>
          </a:prstGeom>
        </p:spPr>
      </p:pic>
      <p:pic>
        <p:nvPicPr>
          <p:cNvPr id="30" name="Picture 29" descr="A picture containing object&#10;&#10;Description automatically generated">
            <a:extLst>
              <a:ext uri="{FF2B5EF4-FFF2-40B4-BE49-F238E27FC236}">
                <a16:creationId xmlns:a16="http://schemas.microsoft.com/office/drawing/2014/main" id="{6F2DF274-342E-4533-A5C9-E1AF9A0AD36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87659" y="3993190"/>
            <a:ext cx="585267" cy="536494"/>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BF982829-D707-4560-85C8-1188BA5DED3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75376" y="5097856"/>
            <a:ext cx="585267" cy="536494"/>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id="{868B81E3-E149-4F50-89E2-0ABA2185BA7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71772" y="5466097"/>
            <a:ext cx="585267" cy="536494"/>
          </a:xfrm>
          <a:prstGeom prst="rect">
            <a:avLst/>
          </a:prstGeom>
        </p:spPr>
      </p:pic>
      <p:pic>
        <p:nvPicPr>
          <p:cNvPr id="36" name="Picture 35">
            <a:extLst>
              <a:ext uri="{FF2B5EF4-FFF2-40B4-BE49-F238E27FC236}">
                <a16:creationId xmlns:a16="http://schemas.microsoft.com/office/drawing/2014/main" id="{B855B3E8-6532-4413-AD48-8B49DE0D38E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87659" y="4367048"/>
            <a:ext cx="585267" cy="536494"/>
          </a:xfrm>
          <a:prstGeom prst="rect">
            <a:avLst/>
          </a:prstGeom>
        </p:spPr>
      </p:pic>
      <p:pic>
        <p:nvPicPr>
          <p:cNvPr id="38" name="Picture 37">
            <a:extLst>
              <a:ext uri="{FF2B5EF4-FFF2-40B4-BE49-F238E27FC236}">
                <a16:creationId xmlns:a16="http://schemas.microsoft.com/office/drawing/2014/main" id="{7CD15439-033C-4F2A-9C3E-C8DB516652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73490" y="5832247"/>
            <a:ext cx="585267" cy="542591"/>
          </a:xfrm>
          <a:prstGeom prst="rect">
            <a:avLst/>
          </a:prstGeom>
        </p:spPr>
      </p:pic>
      <p:pic>
        <p:nvPicPr>
          <p:cNvPr id="40" name="Picture 39" descr="A picture containing object&#10;&#10;Description automatically generated">
            <a:extLst>
              <a:ext uri="{FF2B5EF4-FFF2-40B4-BE49-F238E27FC236}">
                <a16:creationId xmlns:a16="http://schemas.microsoft.com/office/drawing/2014/main" id="{A7FF2DA2-5486-469B-989E-6954195F41D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87659" y="4728103"/>
            <a:ext cx="585267" cy="542591"/>
          </a:xfrm>
          <a:prstGeom prst="rect">
            <a:avLst/>
          </a:prstGeom>
        </p:spPr>
      </p:pic>
      <p:pic>
        <p:nvPicPr>
          <p:cNvPr id="42" name="Picture 41" descr="A picture containing device&#10;&#10;Description automatically generated">
            <a:extLst>
              <a:ext uri="{FF2B5EF4-FFF2-40B4-BE49-F238E27FC236}">
                <a16:creationId xmlns:a16="http://schemas.microsoft.com/office/drawing/2014/main" id="{4EE4DC64-F305-412B-A42B-450FE7FD526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287659" y="5102245"/>
            <a:ext cx="585267" cy="542591"/>
          </a:xfrm>
          <a:prstGeom prst="rect">
            <a:avLst/>
          </a:prstGeom>
        </p:spPr>
      </p:pic>
      <p:pic>
        <p:nvPicPr>
          <p:cNvPr id="44" name="Picture 43">
            <a:extLst>
              <a:ext uri="{FF2B5EF4-FFF2-40B4-BE49-F238E27FC236}">
                <a16:creationId xmlns:a16="http://schemas.microsoft.com/office/drawing/2014/main" id="{8C79E787-E6D6-4592-B587-93064D01D9E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287659" y="5467018"/>
            <a:ext cx="585267" cy="536494"/>
          </a:xfrm>
          <a:prstGeom prst="rect">
            <a:avLst/>
          </a:prstGeom>
        </p:spPr>
      </p:pic>
      <p:pic>
        <p:nvPicPr>
          <p:cNvPr id="46" name="Picture 45">
            <a:extLst>
              <a:ext uri="{FF2B5EF4-FFF2-40B4-BE49-F238E27FC236}">
                <a16:creationId xmlns:a16="http://schemas.microsoft.com/office/drawing/2014/main" id="{AB5A46BD-A670-45AE-9FDE-6FD730E493A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287659" y="5833582"/>
            <a:ext cx="585267" cy="536494"/>
          </a:xfrm>
          <a:prstGeom prst="rect">
            <a:avLst/>
          </a:prstGeom>
        </p:spPr>
      </p:pic>
    </p:spTree>
    <p:extLst>
      <p:ext uri="{BB962C8B-B14F-4D97-AF65-F5344CB8AC3E}">
        <p14:creationId xmlns:p14="http://schemas.microsoft.com/office/powerpoint/2010/main" val="19355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6"/>
                                        </p:tgtEl>
                                      </p:cBhvr>
                                    </p:animEffect>
                                    <p:set>
                                      <p:cBhvr>
                                        <p:cTn id="60" dur="1" fill="hold">
                                          <p:stCondLst>
                                            <p:cond delay="499"/>
                                          </p:stCondLst>
                                        </p:cTn>
                                        <p:tgtEl>
                                          <p:spTgt spid="3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3"/>
                                        </p:tgtEl>
                                      </p:cBhvr>
                                    </p:animEffect>
                                    <p:set>
                                      <p:cBhvr>
                                        <p:cTn id="63" dur="1" fill="hold">
                                          <p:stCondLst>
                                            <p:cond delay="499"/>
                                          </p:stCondLst>
                                        </p:cTn>
                                        <p:tgtEl>
                                          <p:spTgt spid="33"/>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40"/>
                                        </p:tgtEl>
                                      </p:cBhvr>
                                    </p:animEffect>
                                    <p:set>
                                      <p:cBhvr>
                                        <p:cTn id="92" dur="1" fill="hold">
                                          <p:stCondLst>
                                            <p:cond delay="499"/>
                                          </p:stCondLst>
                                        </p:cTn>
                                        <p:tgtEl>
                                          <p:spTgt spid="4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par>
                                <p:cTn id="104" presetID="10" presetClass="entr" presetSubtype="0" fill="hold"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00"/>
                                        <p:tgtEl>
                                          <p:spTgt spid="32"/>
                                        </p:tgtEl>
                                      </p:cBhvr>
                                    </p:animEffect>
                                  </p:childTnLst>
                                </p:cTn>
                              </p:par>
                              <p:par>
                                <p:cTn id="107" presetID="10" presetClass="entr" presetSubtype="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18"/>
                                        </p:tgtEl>
                                      </p:cBhvr>
                                    </p:animEffect>
                                    <p:set>
                                      <p:cBhvr>
                                        <p:cTn id="118" dur="1" fill="hold">
                                          <p:stCondLst>
                                            <p:cond delay="499"/>
                                          </p:stCondLst>
                                        </p:cTn>
                                        <p:tgtEl>
                                          <p:spTgt spid="18"/>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32"/>
                                        </p:tgtEl>
                                      </p:cBhvr>
                                    </p:animEffect>
                                    <p:set>
                                      <p:cBhvr>
                                        <p:cTn id="121" dur="1" fill="hold">
                                          <p:stCondLst>
                                            <p:cond delay="499"/>
                                          </p:stCondLst>
                                        </p:cTn>
                                        <p:tgtEl>
                                          <p:spTgt spid="3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42"/>
                                        </p:tgtEl>
                                      </p:cBhvr>
                                    </p:animEffect>
                                    <p:set>
                                      <p:cBhvr>
                                        <p:cTn id="124" dur="1" fill="hold">
                                          <p:stCondLst>
                                            <p:cond delay="499"/>
                                          </p:stCondLst>
                                        </p:cTn>
                                        <p:tgtEl>
                                          <p:spTgt spid="42"/>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5"/>
                                        </p:tgtEl>
                                      </p:cBhvr>
                                    </p:animEffect>
                                    <p:set>
                                      <p:cBhvr>
                                        <p:cTn id="127" dur="1" fill="hold">
                                          <p:stCondLst>
                                            <p:cond delay="499"/>
                                          </p:stCondLst>
                                        </p:cTn>
                                        <p:tgtEl>
                                          <p:spTgt spid="45"/>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500"/>
                                        <p:tgtEl>
                                          <p:spTgt spid="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500"/>
                                        <p:tgtEl>
                                          <p:spTgt spid="20"/>
                                        </p:tgtEl>
                                      </p:cBhvr>
                                    </p:animEffect>
                                  </p:childTnLst>
                                </p:cTn>
                              </p:par>
                              <p:par>
                                <p:cTn id="136" presetID="10" presetClass="entr" presetSubtype="0" fill="hold" nodeType="with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fade">
                                      <p:cBhvr>
                                        <p:cTn id="138" dur="500"/>
                                        <p:tgtEl>
                                          <p:spTgt spid="34"/>
                                        </p:tgtEl>
                                      </p:cBhvr>
                                    </p:animEffect>
                                  </p:childTnLst>
                                </p:cTn>
                              </p:par>
                              <p:par>
                                <p:cTn id="139" presetID="10" presetClass="entr" presetSubtype="0" fill="hold" nodeType="with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500"/>
                                        <p:tgtEl>
                                          <p:spTgt spid="49"/>
                                        </p:tgtEl>
                                      </p:cBhvr>
                                    </p:animEffec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34"/>
                                        </p:tgtEl>
                                      </p:cBhvr>
                                    </p:animEffect>
                                    <p:set>
                                      <p:cBhvr>
                                        <p:cTn id="153" dur="1" fill="hold">
                                          <p:stCondLst>
                                            <p:cond delay="499"/>
                                          </p:stCondLst>
                                        </p:cTn>
                                        <p:tgtEl>
                                          <p:spTgt spid="34"/>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44"/>
                                        </p:tgtEl>
                                      </p:cBhvr>
                                    </p:animEffect>
                                    <p:set>
                                      <p:cBhvr>
                                        <p:cTn id="156" dur="1" fill="hold">
                                          <p:stCondLst>
                                            <p:cond delay="499"/>
                                          </p:stCondLst>
                                        </p:cTn>
                                        <p:tgtEl>
                                          <p:spTgt spid="4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49"/>
                                        </p:tgtEl>
                                      </p:cBhvr>
                                    </p:animEffect>
                                    <p:set>
                                      <p:cBhvr>
                                        <p:cTn id="159" dur="1" fill="hold">
                                          <p:stCondLst>
                                            <p:cond delay="499"/>
                                          </p:stCondLst>
                                        </p:cTn>
                                        <p:tgtEl>
                                          <p:spTgt spid="49"/>
                                        </p:tgtEl>
                                        <p:attrNameLst>
                                          <p:attrName>style.visibility</p:attrName>
                                        </p:attrNameLst>
                                      </p:cBhvr>
                                      <p:to>
                                        <p:strVal val="hidden"/>
                                      </p:to>
                                    </p:set>
                                  </p:childTnLst>
                                </p:cTn>
                              </p:par>
                              <p:par>
                                <p:cTn id="160" presetID="10" presetClass="entr" presetSubtype="0" fill="hold" nodeType="withEffect">
                                  <p:stCondLst>
                                    <p:cond delay="0"/>
                                  </p:stCondLst>
                                  <p:childTnLst>
                                    <p:set>
                                      <p:cBhvr>
                                        <p:cTn id="161" dur="1" fill="hold">
                                          <p:stCondLst>
                                            <p:cond delay="0"/>
                                          </p:stCondLst>
                                        </p:cTn>
                                        <p:tgtEl>
                                          <p:spTgt spid="10"/>
                                        </p:tgtEl>
                                        <p:attrNameLst>
                                          <p:attrName>style.visibility</p:attrName>
                                        </p:attrNameLst>
                                      </p:cBhvr>
                                      <p:to>
                                        <p:strVal val="visible"/>
                                      </p:to>
                                    </p:set>
                                    <p:animEffect transition="in" filter="fade">
                                      <p:cBhvr>
                                        <p:cTn id="162" dur="500"/>
                                        <p:tgtEl>
                                          <p:spTgt spid="1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22"/>
                                        </p:tgtEl>
                                        <p:attrNameLst>
                                          <p:attrName>style.visibility</p:attrName>
                                        </p:attrNameLst>
                                      </p:cBhvr>
                                      <p:to>
                                        <p:strVal val="visible"/>
                                      </p:to>
                                    </p:set>
                                    <p:animEffect transition="in" filter="fade">
                                      <p:cBhvr>
                                        <p:cTn id="167" dur="500"/>
                                        <p:tgtEl>
                                          <p:spTgt spid="22"/>
                                        </p:tgtEl>
                                      </p:cBhvr>
                                    </p:animEffect>
                                  </p:childTnLst>
                                </p:cTn>
                              </p:par>
                              <p:par>
                                <p:cTn id="168" presetID="10" presetClass="entr" presetSubtype="0" fill="hold" nodeType="with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fade">
                                      <p:cBhvr>
                                        <p:cTn id="170" dur="500"/>
                                        <p:tgtEl>
                                          <p:spTgt spid="38"/>
                                        </p:tgtEl>
                                      </p:cBhvr>
                                    </p:animEffect>
                                  </p:childTnLst>
                                </p:cTn>
                              </p:par>
                              <p:par>
                                <p:cTn id="171" presetID="10" presetClass="entr" presetSubtype="0" fill="hold" nodeType="with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fade">
                                      <p:cBhvr>
                                        <p:cTn id="173" dur="500"/>
                                        <p:tgtEl>
                                          <p:spTgt spid="52"/>
                                        </p:tgtEl>
                                      </p:cBhvr>
                                    </p:animEffect>
                                  </p:childTnLst>
                                </p:cTn>
                              </p:par>
                            </p:childTnLst>
                          </p:cTn>
                        </p:par>
                        <p:par>
                          <p:cTn id="174" fill="hold">
                            <p:stCondLst>
                              <p:cond delay="500"/>
                            </p:stCondLst>
                            <p:childTnLst>
                              <p:par>
                                <p:cTn id="175" presetID="10" presetClass="entr" presetSubtype="0" fill="hold" nodeType="after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fade">
                                      <p:cBhvr>
                                        <p:cTn id="177" dur="50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500"/>
                                        <p:tgtEl>
                                          <p:spTgt spid="22"/>
                                        </p:tgtEl>
                                      </p:cBhvr>
                                    </p:animEffect>
                                    <p:set>
                                      <p:cBhvr>
                                        <p:cTn id="182" dur="1" fill="hold">
                                          <p:stCondLst>
                                            <p:cond delay="499"/>
                                          </p:stCondLst>
                                        </p:cTn>
                                        <p:tgtEl>
                                          <p:spTgt spid="22"/>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38"/>
                                        </p:tgtEl>
                                      </p:cBhvr>
                                    </p:animEffect>
                                    <p:set>
                                      <p:cBhvr>
                                        <p:cTn id="185" dur="1" fill="hold">
                                          <p:stCondLst>
                                            <p:cond delay="499"/>
                                          </p:stCondLst>
                                        </p:cTn>
                                        <p:tgtEl>
                                          <p:spTgt spid="38"/>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46"/>
                                        </p:tgtEl>
                                      </p:cBhvr>
                                    </p:animEffect>
                                    <p:set>
                                      <p:cBhvr>
                                        <p:cTn id="188" dur="1" fill="hold">
                                          <p:stCondLst>
                                            <p:cond delay="499"/>
                                          </p:stCondLst>
                                        </p:cTn>
                                        <p:tgtEl>
                                          <p:spTgt spid="46"/>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52"/>
                                        </p:tgtEl>
                                      </p:cBhvr>
                                    </p:animEffect>
                                    <p:set>
                                      <p:cBhvr>
                                        <p:cTn id="191" dur="1" fill="hold">
                                          <p:stCondLst>
                                            <p:cond delay="499"/>
                                          </p:stCondLst>
                                        </p:cTn>
                                        <p:tgtEl>
                                          <p:spTgt spid="52"/>
                                        </p:tgtEl>
                                        <p:attrNameLst>
                                          <p:attrName>style.visibility</p:attrName>
                                        </p:attrNameLst>
                                      </p:cBhvr>
                                      <p:to>
                                        <p:strVal val="hidden"/>
                                      </p:to>
                                    </p:set>
                                  </p:childTnLst>
                                </p:cTn>
                              </p:par>
                              <p:par>
                                <p:cTn id="192" presetID="10" presetClass="entr" presetSubtype="0" fill="hold" nodeType="withEffect">
                                  <p:stCondLst>
                                    <p:cond delay="0"/>
                                  </p:stCondLst>
                                  <p:childTnLst>
                                    <p:set>
                                      <p:cBhvr>
                                        <p:cTn id="193" dur="1" fill="hold">
                                          <p:stCondLst>
                                            <p:cond delay="0"/>
                                          </p:stCondLst>
                                        </p:cTn>
                                        <p:tgtEl>
                                          <p:spTgt spid="11"/>
                                        </p:tgtEl>
                                        <p:attrNameLst>
                                          <p:attrName>style.visibility</p:attrName>
                                        </p:attrNameLst>
                                      </p:cBhvr>
                                      <p:to>
                                        <p:strVal val="visible"/>
                                      </p:to>
                                    </p:set>
                                    <p:animEffect transition="in" filter="fade">
                                      <p:cBhvr>
                                        <p:cTn id="1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DC72D25C-3CE1-4D5E-A2C0-AD95707E413D}"/>
              </a:ext>
            </a:extLst>
          </p:cNvPr>
          <p:cNvSpPr/>
          <p:nvPr/>
        </p:nvSpPr>
        <p:spPr bwMode="auto">
          <a:xfrm>
            <a:off x="3935371" y="1858011"/>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Rectangle 60">
            <a:extLst>
              <a:ext uri="{FF2B5EF4-FFF2-40B4-BE49-F238E27FC236}">
                <a16:creationId xmlns:a16="http://schemas.microsoft.com/office/drawing/2014/main" id="{DEB1A36A-4A1E-4A45-BF44-AEF4F6E21934}"/>
              </a:ext>
            </a:extLst>
          </p:cNvPr>
          <p:cNvSpPr/>
          <p:nvPr/>
        </p:nvSpPr>
        <p:spPr bwMode="auto">
          <a:xfrm>
            <a:off x="3935371" y="2224513"/>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61">
            <a:extLst>
              <a:ext uri="{FF2B5EF4-FFF2-40B4-BE49-F238E27FC236}">
                <a16:creationId xmlns:a16="http://schemas.microsoft.com/office/drawing/2014/main" id="{F0BB996C-220A-4C59-8E9B-36BD813D7DAA}"/>
              </a:ext>
            </a:extLst>
          </p:cNvPr>
          <p:cNvSpPr/>
          <p:nvPr/>
        </p:nvSpPr>
        <p:spPr bwMode="auto">
          <a:xfrm>
            <a:off x="3935371" y="2591015"/>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Rectangle 62">
            <a:extLst>
              <a:ext uri="{FF2B5EF4-FFF2-40B4-BE49-F238E27FC236}">
                <a16:creationId xmlns:a16="http://schemas.microsoft.com/office/drawing/2014/main" id="{04F43472-897B-4215-B01D-9E7E462BFDB9}"/>
              </a:ext>
            </a:extLst>
          </p:cNvPr>
          <p:cNvSpPr/>
          <p:nvPr/>
        </p:nvSpPr>
        <p:spPr bwMode="auto">
          <a:xfrm>
            <a:off x="3935371" y="2957517"/>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Rectangle 63">
            <a:extLst>
              <a:ext uri="{FF2B5EF4-FFF2-40B4-BE49-F238E27FC236}">
                <a16:creationId xmlns:a16="http://schemas.microsoft.com/office/drawing/2014/main" id="{EBACFB94-0AC5-409E-862B-E80A3CDB44FE}"/>
              </a:ext>
            </a:extLst>
          </p:cNvPr>
          <p:cNvSpPr/>
          <p:nvPr/>
        </p:nvSpPr>
        <p:spPr bwMode="auto">
          <a:xfrm>
            <a:off x="3935371" y="3324019"/>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Rectangle 64">
            <a:extLst>
              <a:ext uri="{FF2B5EF4-FFF2-40B4-BE49-F238E27FC236}">
                <a16:creationId xmlns:a16="http://schemas.microsoft.com/office/drawing/2014/main" id="{D589A1E7-D589-4AFB-9089-2B23B24940A2}"/>
              </a:ext>
            </a:extLst>
          </p:cNvPr>
          <p:cNvSpPr/>
          <p:nvPr/>
        </p:nvSpPr>
        <p:spPr bwMode="auto">
          <a:xfrm>
            <a:off x="3935371" y="3690521"/>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Rectangle 65">
            <a:extLst>
              <a:ext uri="{FF2B5EF4-FFF2-40B4-BE49-F238E27FC236}">
                <a16:creationId xmlns:a16="http://schemas.microsoft.com/office/drawing/2014/main" id="{FABB8DE8-665B-42EE-813A-E0DE5BA605BC}"/>
              </a:ext>
            </a:extLst>
          </p:cNvPr>
          <p:cNvSpPr/>
          <p:nvPr/>
        </p:nvSpPr>
        <p:spPr bwMode="auto">
          <a:xfrm>
            <a:off x="3935371" y="4057023"/>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Rectangle 66">
            <a:extLst>
              <a:ext uri="{FF2B5EF4-FFF2-40B4-BE49-F238E27FC236}">
                <a16:creationId xmlns:a16="http://schemas.microsoft.com/office/drawing/2014/main" id="{D5BC14A9-1AAA-4C8C-8ED4-C6EB518DD576}"/>
              </a:ext>
            </a:extLst>
          </p:cNvPr>
          <p:cNvSpPr/>
          <p:nvPr/>
        </p:nvSpPr>
        <p:spPr bwMode="auto">
          <a:xfrm>
            <a:off x="3935371" y="4423525"/>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a:extLst>
              <a:ext uri="{FF2B5EF4-FFF2-40B4-BE49-F238E27FC236}">
                <a16:creationId xmlns:a16="http://schemas.microsoft.com/office/drawing/2014/main" id="{EDFE5CD8-89BF-4408-989F-5E201D53C7A5}"/>
              </a:ext>
            </a:extLst>
          </p:cNvPr>
          <p:cNvSpPr/>
          <p:nvPr/>
        </p:nvSpPr>
        <p:spPr bwMode="auto">
          <a:xfrm>
            <a:off x="3935371" y="4790027"/>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4009FA2A-F59D-472C-9AA7-E45AFF464BB5}"/>
              </a:ext>
            </a:extLst>
          </p:cNvPr>
          <p:cNvSpPr/>
          <p:nvPr/>
        </p:nvSpPr>
        <p:spPr bwMode="auto">
          <a:xfrm>
            <a:off x="3935371" y="5156529"/>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0" name="Rectangle 69">
            <a:extLst>
              <a:ext uri="{FF2B5EF4-FFF2-40B4-BE49-F238E27FC236}">
                <a16:creationId xmlns:a16="http://schemas.microsoft.com/office/drawing/2014/main" id="{466D7EA7-7092-40C8-A38C-8595D870EA88}"/>
              </a:ext>
            </a:extLst>
          </p:cNvPr>
          <p:cNvSpPr/>
          <p:nvPr/>
        </p:nvSpPr>
        <p:spPr bwMode="auto">
          <a:xfrm>
            <a:off x="3935371" y="5523031"/>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Rectangle 70">
            <a:extLst>
              <a:ext uri="{FF2B5EF4-FFF2-40B4-BE49-F238E27FC236}">
                <a16:creationId xmlns:a16="http://schemas.microsoft.com/office/drawing/2014/main" id="{35A4E302-70D3-4BC2-80BD-8A5CBAFD361C}"/>
              </a:ext>
            </a:extLst>
          </p:cNvPr>
          <p:cNvSpPr/>
          <p:nvPr/>
        </p:nvSpPr>
        <p:spPr bwMode="auto">
          <a:xfrm>
            <a:off x="3935371" y="5889533"/>
            <a:ext cx="1908000" cy="360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B587E935-C0EC-422D-9E04-DEF48F32C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242" y="1059215"/>
            <a:ext cx="2591025" cy="5316173"/>
          </a:xfrm>
          <a:prstGeom prst="rect">
            <a:avLst/>
          </a:prstGeom>
        </p:spPr>
      </p:pic>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2:8</a:t>
            </a:r>
          </a:p>
        </p:txBody>
      </p:sp>
      <p:pic>
        <p:nvPicPr>
          <p:cNvPr id="4" name="Picture 3" descr="A close up of a logo&#10;&#10;Description automatically generated">
            <a:extLst>
              <a:ext uri="{FF2B5EF4-FFF2-40B4-BE49-F238E27FC236}">
                <a16:creationId xmlns:a16="http://schemas.microsoft.com/office/drawing/2014/main" id="{2BEAE0CF-BFF3-4243-BEB2-D4468C035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872" y="2162751"/>
            <a:ext cx="451143" cy="536494"/>
          </a:xfrm>
          <a:prstGeom prst="rect">
            <a:avLst/>
          </a:prstGeom>
        </p:spPr>
      </p:pic>
      <p:pic>
        <p:nvPicPr>
          <p:cNvPr id="5" name="Picture 4" descr="A close up of a logo&#10;&#10;Description automatically generated">
            <a:extLst>
              <a:ext uri="{FF2B5EF4-FFF2-40B4-BE49-F238E27FC236}">
                <a16:creationId xmlns:a16="http://schemas.microsoft.com/office/drawing/2014/main" id="{774E5ED8-BCAB-4BF3-9E86-6A5182153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5236" y="2897268"/>
            <a:ext cx="457240" cy="536494"/>
          </a:xfrm>
          <a:prstGeom prst="rect">
            <a:avLst/>
          </a:prstGeom>
        </p:spPr>
      </p:pic>
      <p:pic>
        <p:nvPicPr>
          <p:cNvPr id="6" name="Picture 5" descr="A close up of a logo&#10;&#10;Description automatically generated">
            <a:extLst>
              <a:ext uri="{FF2B5EF4-FFF2-40B4-BE49-F238E27FC236}">
                <a16:creationId xmlns:a16="http://schemas.microsoft.com/office/drawing/2014/main" id="{F083C9BD-0FE4-4DE6-B6B6-0F61E6D7AE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1775" y="3268871"/>
            <a:ext cx="457240" cy="536494"/>
          </a:xfrm>
          <a:prstGeom prst="rect">
            <a:avLst/>
          </a:prstGeom>
        </p:spPr>
      </p:pic>
      <p:pic>
        <p:nvPicPr>
          <p:cNvPr id="7" name="Picture 6" descr="A close up of a logo&#10;&#10;Description automatically generated">
            <a:extLst>
              <a:ext uri="{FF2B5EF4-FFF2-40B4-BE49-F238E27FC236}">
                <a16:creationId xmlns:a16="http://schemas.microsoft.com/office/drawing/2014/main" id="{76FBAC34-9A73-4891-9CF5-6E10702319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4444" y="3632519"/>
            <a:ext cx="445047" cy="536494"/>
          </a:xfrm>
          <a:prstGeom prst="rect">
            <a:avLst/>
          </a:prstGeom>
        </p:spPr>
      </p:pic>
      <p:pic>
        <p:nvPicPr>
          <p:cNvPr id="8" name="Picture 7" descr="A close up of a logo&#10;&#10;Description automatically generated">
            <a:extLst>
              <a:ext uri="{FF2B5EF4-FFF2-40B4-BE49-F238E27FC236}">
                <a16:creationId xmlns:a16="http://schemas.microsoft.com/office/drawing/2014/main" id="{19C8D3F4-A9B1-4759-8D39-98674D6D4C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1775" y="4366950"/>
            <a:ext cx="457240" cy="536494"/>
          </a:xfrm>
          <a:prstGeom prst="rect">
            <a:avLst/>
          </a:prstGeom>
        </p:spPr>
      </p:pic>
      <p:pic>
        <p:nvPicPr>
          <p:cNvPr id="9" name="Picture 8" descr="A close up of a logo&#10;&#10;Description automatically generated">
            <a:extLst>
              <a:ext uri="{FF2B5EF4-FFF2-40B4-BE49-F238E27FC236}">
                <a16:creationId xmlns:a16="http://schemas.microsoft.com/office/drawing/2014/main" id="{E7C9E662-48DC-4C1F-B7CE-180DEFF20A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1775" y="4737152"/>
            <a:ext cx="457240" cy="536494"/>
          </a:xfrm>
          <a:prstGeom prst="rect">
            <a:avLst/>
          </a:prstGeom>
        </p:spPr>
      </p:pic>
      <p:pic>
        <p:nvPicPr>
          <p:cNvPr id="10" name="Picture 9" descr="A close up of a logo&#10;&#10;Description automatically generated">
            <a:extLst>
              <a:ext uri="{FF2B5EF4-FFF2-40B4-BE49-F238E27FC236}">
                <a16:creationId xmlns:a16="http://schemas.microsoft.com/office/drawing/2014/main" id="{126F5E84-E261-4CFC-8986-099C8E263F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3748" y="5099902"/>
            <a:ext cx="585267" cy="5425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6B059F47-D4A4-49AD-837F-0F759593F2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3748" y="5469599"/>
            <a:ext cx="585267" cy="542591"/>
          </a:xfrm>
          <a:prstGeom prst="rect">
            <a:avLst/>
          </a:prstGeom>
        </p:spPr>
      </p:pic>
      <p:pic>
        <p:nvPicPr>
          <p:cNvPr id="12" name="Picture 11" descr="A close up of a logo&#10;&#10;Description automatically generated">
            <a:extLst>
              <a:ext uri="{FF2B5EF4-FFF2-40B4-BE49-F238E27FC236}">
                <a16:creationId xmlns:a16="http://schemas.microsoft.com/office/drawing/2014/main" id="{4343635E-AD94-47F9-A7DF-C049776218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18593" y="2163628"/>
            <a:ext cx="579170" cy="536494"/>
          </a:xfrm>
          <a:prstGeom prst="rect">
            <a:avLst/>
          </a:prstGeom>
        </p:spPr>
      </p:pic>
      <p:pic>
        <p:nvPicPr>
          <p:cNvPr id="13" name="Picture 12" descr="A close up of a logo&#10;&#10;Description automatically generated">
            <a:extLst>
              <a:ext uri="{FF2B5EF4-FFF2-40B4-BE49-F238E27FC236}">
                <a16:creationId xmlns:a16="http://schemas.microsoft.com/office/drawing/2014/main" id="{94F598FA-0EF6-4AB0-BA7A-7CA368873D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18593" y="2534185"/>
            <a:ext cx="579170" cy="536494"/>
          </a:xfrm>
          <a:prstGeom prst="rect">
            <a:avLst/>
          </a:prstGeom>
        </p:spPr>
      </p:pic>
      <p:pic>
        <p:nvPicPr>
          <p:cNvPr id="14" name="Picture 13" descr="A close up of a logo&#10;&#10;Description automatically generated">
            <a:extLst>
              <a:ext uri="{FF2B5EF4-FFF2-40B4-BE49-F238E27FC236}">
                <a16:creationId xmlns:a16="http://schemas.microsoft.com/office/drawing/2014/main" id="{79F554A6-7A60-4F74-9BE8-E1D174C2047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38952" y="2897998"/>
            <a:ext cx="585267" cy="536494"/>
          </a:xfrm>
          <a:prstGeom prst="rect">
            <a:avLst/>
          </a:prstGeom>
        </p:spPr>
      </p:pic>
      <p:pic>
        <p:nvPicPr>
          <p:cNvPr id="15" name="Picture 14" descr="A close up of a logo&#10;&#10;Description automatically generated">
            <a:extLst>
              <a:ext uri="{FF2B5EF4-FFF2-40B4-BE49-F238E27FC236}">
                <a16:creationId xmlns:a16="http://schemas.microsoft.com/office/drawing/2014/main" id="{54A3D698-5824-4F58-8427-E559A72A423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18593" y="2900541"/>
            <a:ext cx="579170" cy="536494"/>
          </a:xfrm>
          <a:prstGeom prst="rect">
            <a:avLst/>
          </a:prstGeom>
        </p:spPr>
      </p:pic>
      <p:pic>
        <p:nvPicPr>
          <p:cNvPr id="16" name="Picture 15" descr="A close up of a logo&#10;&#10;Description automatically generated">
            <a:extLst>
              <a:ext uri="{FF2B5EF4-FFF2-40B4-BE49-F238E27FC236}">
                <a16:creationId xmlns:a16="http://schemas.microsoft.com/office/drawing/2014/main" id="{38EAFBBB-3998-473A-A617-0EC5394C53E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38952" y="3269177"/>
            <a:ext cx="585267" cy="536494"/>
          </a:xfrm>
          <a:prstGeom prst="rect">
            <a:avLst/>
          </a:prstGeom>
        </p:spPr>
      </p:pic>
      <p:pic>
        <p:nvPicPr>
          <p:cNvPr id="17" name="Picture 16" descr="A close up of a logo&#10;&#10;Description automatically generated">
            <a:extLst>
              <a:ext uri="{FF2B5EF4-FFF2-40B4-BE49-F238E27FC236}">
                <a16:creationId xmlns:a16="http://schemas.microsoft.com/office/drawing/2014/main" id="{F7507E83-B0EC-4982-8334-B6868B61097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38952" y="4002816"/>
            <a:ext cx="585267" cy="536494"/>
          </a:xfrm>
          <a:prstGeom prst="rect">
            <a:avLst/>
          </a:prstGeom>
        </p:spPr>
      </p:pic>
      <p:pic>
        <p:nvPicPr>
          <p:cNvPr id="18" name="Picture 17" descr="A close up of a logo&#10;&#10;Description automatically generated">
            <a:extLst>
              <a:ext uri="{FF2B5EF4-FFF2-40B4-BE49-F238E27FC236}">
                <a16:creationId xmlns:a16="http://schemas.microsoft.com/office/drawing/2014/main" id="{28CFF5C7-809F-4013-91A4-A5B991E43B7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18593" y="3630498"/>
            <a:ext cx="579170" cy="536494"/>
          </a:xfrm>
          <a:prstGeom prst="rect">
            <a:avLst/>
          </a:prstGeom>
        </p:spPr>
      </p:pic>
      <p:pic>
        <p:nvPicPr>
          <p:cNvPr id="19" name="Picture 18" descr="A close up of a logo&#10;&#10;Description automatically generated">
            <a:extLst>
              <a:ext uri="{FF2B5EF4-FFF2-40B4-BE49-F238E27FC236}">
                <a16:creationId xmlns:a16="http://schemas.microsoft.com/office/drawing/2014/main" id="{70A71014-7FAC-4245-BEC1-B9516C82220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38952" y="4368770"/>
            <a:ext cx="585267" cy="536494"/>
          </a:xfrm>
          <a:prstGeom prst="rect">
            <a:avLst/>
          </a:prstGeom>
        </p:spPr>
      </p:pic>
      <p:pic>
        <p:nvPicPr>
          <p:cNvPr id="20" name="Picture 19" descr="A close up of a logo&#10;&#10;Description automatically generated">
            <a:extLst>
              <a:ext uri="{FF2B5EF4-FFF2-40B4-BE49-F238E27FC236}">
                <a16:creationId xmlns:a16="http://schemas.microsoft.com/office/drawing/2014/main" id="{ABCEE259-3591-4A98-A0E2-0D9B0B0A52F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318593" y="4000323"/>
            <a:ext cx="579170" cy="542591"/>
          </a:xfrm>
          <a:prstGeom prst="rect">
            <a:avLst/>
          </a:prstGeom>
        </p:spPr>
      </p:pic>
      <p:pic>
        <p:nvPicPr>
          <p:cNvPr id="21" name="Picture 20" descr="A close up of a logo&#10;&#10;Description automatically generated">
            <a:extLst>
              <a:ext uri="{FF2B5EF4-FFF2-40B4-BE49-F238E27FC236}">
                <a16:creationId xmlns:a16="http://schemas.microsoft.com/office/drawing/2014/main" id="{831186B6-112A-4335-8B50-C69DCBC9947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38952" y="4737003"/>
            <a:ext cx="585267" cy="536494"/>
          </a:xfrm>
          <a:prstGeom prst="rect">
            <a:avLst/>
          </a:prstGeom>
        </p:spPr>
      </p:pic>
      <p:pic>
        <p:nvPicPr>
          <p:cNvPr id="22" name="Picture 21" descr="A close up of a logo&#10;&#10;Description automatically generated">
            <a:extLst>
              <a:ext uri="{FF2B5EF4-FFF2-40B4-BE49-F238E27FC236}">
                <a16:creationId xmlns:a16="http://schemas.microsoft.com/office/drawing/2014/main" id="{34E57BAC-D7B1-4655-8D61-7E94E52B1D2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318593" y="4366046"/>
            <a:ext cx="579170" cy="536494"/>
          </a:xfrm>
          <a:prstGeom prst="rect">
            <a:avLst/>
          </a:prstGeom>
        </p:spPr>
      </p:pic>
      <p:pic>
        <p:nvPicPr>
          <p:cNvPr id="23" name="Picture 22" descr="A close up of a logo&#10;&#10;Description automatically generated">
            <a:extLst>
              <a:ext uri="{FF2B5EF4-FFF2-40B4-BE49-F238E27FC236}">
                <a16:creationId xmlns:a16="http://schemas.microsoft.com/office/drawing/2014/main" id="{89C2C0EA-FEBE-498F-A277-B7F38D96513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038952" y="5102590"/>
            <a:ext cx="585267" cy="536494"/>
          </a:xfrm>
          <a:prstGeom prst="rect">
            <a:avLst/>
          </a:prstGeom>
        </p:spPr>
      </p:pic>
      <p:pic>
        <p:nvPicPr>
          <p:cNvPr id="24" name="Picture 23" descr="A close up of a logo&#10;&#10;Description automatically generated">
            <a:extLst>
              <a:ext uri="{FF2B5EF4-FFF2-40B4-BE49-F238E27FC236}">
                <a16:creationId xmlns:a16="http://schemas.microsoft.com/office/drawing/2014/main" id="{5BA4AFFC-E9D9-42F1-BD71-4E5C49165EC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38952" y="5473597"/>
            <a:ext cx="585267" cy="542591"/>
          </a:xfrm>
          <a:prstGeom prst="rect">
            <a:avLst/>
          </a:prstGeom>
        </p:spPr>
      </p:pic>
      <p:pic>
        <p:nvPicPr>
          <p:cNvPr id="26" name="Picture 25" descr="A close up of a logo&#10;&#10;Description automatically generated">
            <a:extLst>
              <a:ext uri="{FF2B5EF4-FFF2-40B4-BE49-F238E27FC236}">
                <a16:creationId xmlns:a16="http://schemas.microsoft.com/office/drawing/2014/main" id="{4E2F3C85-D9EC-49D0-A99C-E17290D0A0E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20974" y="5466675"/>
            <a:ext cx="579170" cy="542591"/>
          </a:xfrm>
          <a:prstGeom prst="rect">
            <a:avLst/>
          </a:prstGeom>
        </p:spPr>
      </p:pic>
      <p:pic>
        <p:nvPicPr>
          <p:cNvPr id="27" name="Picture 26" descr="A close up of a logo&#10;&#10;Description automatically generated">
            <a:extLst>
              <a:ext uri="{FF2B5EF4-FFF2-40B4-BE49-F238E27FC236}">
                <a16:creationId xmlns:a16="http://schemas.microsoft.com/office/drawing/2014/main" id="{87BBF6CC-663B-49D6-8FBD-58434D96814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18593" y="5836514"/>
            <a:ext cx="579170" cy="536494"/>
          </a:xfrm>
          <a:prstGeom prst="rect">
            <a:avLst/>
          </a:prstGeom>
        </p:spPr>
      </p:pic>
      <p:pic>
        <p:nvPicPr>
          <p:cNvPr id="28" name="Picture 27" descr="A close up of a logo&#10;&#10;Description automatically generated">
            <a:extLst>
              <a:ext uri="{FF2B5EF4-FFF2-40B4-BE49-F238E27FC236}">
                <a16:creationId xmlns:a16="http://schemas.microsoft.com/office/drawing/2014/main" id="{56796A01-305F-4FA7-B96F-DF0C93C5F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2716" y="1794976"/>
            <a:ext cx="445047" cy="536494"/>
          </a:xfrm>
          <a:prstGeom prst="rect">
            <a:avLst/>
          </a:prstGeom>
        </p:spPr>
      </p:pic>
      <p:pic>
        <p:nvPicPr>
          <p:cNvPr id="29" name="Picture 28" descr="A close up of a logo&#10;&#10;Description automatically generated">
            <a:extLst>
              <a:ext uri="{FF2B5EF4-FFF2-40B4-BE49-F238E27FC236}">
                <a16:creationId xmlns:a16="http://schemas.microsoft.com/office/drawing/2014/main" id="{2B379395-12F0-4AC1-8D5E-C166DF96F5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83748" y="5832747"/>
            <a:ext cx="579170" cy="536494"/>
          </a:xfrm>
          <a:prstGeom prst="rect">
            <a:avLst/>
          </a:prstGeom>
        </p:spPr>
      </p:pic>
      <p:pic>
        <p:nvPicPr>
          <p:cNvPr id="30" name="Picture 29" descr="A close up of a logo&#10;&#10;Description automatically generated">
            <a:extLst>
              <a:ext uri="{FF2B5EF4-FFF2-40B4-BE49-F238E27FC236}">
                <a16:creationId xmlns:a16="http://schemas.microsoft.com/office/drawing/2014/main" id="{F766A9F4-9F79-415E-81F3-B24DB1B180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8952" y="2165062"/>
            <a:ext cx="585267" cy="542591"/>
          </a:xfrm>
          <a:prstGeom prst="rect">
            <a:avLst/>
          </a:prstGeom>
        </p:spPr>
      </p:pic>
      <p:pic>
        <p:nvPicPr>
          <p:cNvPr id="32" name="Picture 31" descr="A close up of a logo&#10;&#10;Description automatically generated">
            <a:extLst>
              <a:ext uri="{FF2B5EF4-FFF2-40B4-BE49-F238E27FC236}">
                <a16:creationId xmlns:a16="http://schemas.microsoft.com/office/drawing/2014/main" id="{4DE841BA-47A9-42D7-9993-7623300EA60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811775" y="2534185"/>
            <a:ext cx="457240" cy="536494"/>
          </a:xfrm>
          <a:prstGeom prst="rect">
            <a:avLst/>
          </a:prstGeom>
        </p:spPr>
      </p:pic>
    </p:spTree>
    <p:extLst>
      <p:ext uri="{BB962C8B-B14F-4D97-AF65-F5344CB8AC3E}">
        <p14:creationId xmlns:p14="http://schemas.microsoft.com/office/powerpoint/2010/main" val="32772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par>
                          <p:cTn id="11" fill="hold">
                            <p:stCondLst>
                              <p:cond delay="500"/>
                            </p:stCondLst>
                            <p:childTnLst>
                              <p:par>
                                <p:cTn id="12" presetID="10" presetClass="exit" presetSubtype="0" fill="hold" grpId="1" nodeType="afterEffect">
                                  <p:stCondLst>
                                    <p:cond delay="500"/>
                                  </p:stCondLst>
                                  <p:childTnLst>
                                    <p:animEffect transition="out" filter="fade">
                                      <p:cBhvr>
                                        <p:cTn id="13" dur="500"/>
                                        <p:tgtEl>
                                          <p:spTgt spid="60"/>
                                        </p:tgtEl>
                                      </p:cBhvr>
                                    </p:animEffect>
                                    <p:set>
                                      <p:cBhvr>
                                        <p:cTn id="14" dur="1" fill="hold">
                                          <p:stCondLst>
                                            <p:cond delay="499"/>
                                          </p:stCondLst>
                                        </p:cTn>
                                        <p:tgtEl>
                                          <p:spTgt spid="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500"/>
                            </p:stCondLst>
                            <p:childTnLst>
                              <p:par>
                                <p:cTn id="32" presetID="10" presetClass="exit" presetSubtype="0" fill="hold" grpId="1" nodeType="afterEffect">
                                  <p:stCondLst>
                                    <p:cond delay="500"/>
                                  </p:stCondLst>
                                  <p:childTnLst>
                                    <p:animEffect transition="out" filter="fade">
                                      <p:cBhvr>
                                        <p:cTn id="33" dur="500"/>
                                        <p:tgtEl>
                                          <p:spTgt spid="61"/>
                                        </p:tgtEl>
                                      </p:cBhvr>
                                    </p:animEffect>
                                    <p:set>
                                      <p:cBhvr>
                                        <p:cTn id="34" dur="1" fill="hold">
                                          <p:stCondLst>
                                            <p:cond delay="499"/>
                                          </p:stCondLst>
                                        </p:cTn>
                                        <p:tgtEl>
                                          <p:spTgt spid="6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1000"/>
                            </p:stCondLst>
                            <p:childTnLst>
                              <p:par>
                                <p:cTn id="48" presetID="10" presetClass="exit" presetSubtype="0" fill="hold" grpId="1" nodeType="afterEffect">
                                  <p:stCondLst>
                                    <p:cond delay="500"/>
                                  </p:stCondLst>
                                  <p:childTnLst>
                                    <p:animEffect transition="out" filter="fade">
                                      <p:cBhvr>
                                        <p:cTn id="49" dur="500"/>
                                        <p:tgtEl>
                                          <p:spTgt spid="62"/>
                                        </p:tgtEl>
                                      </p:cBhvr>
                                    </p:animEffect>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1500"/>
                            </p:stCondLst>
                            <p:childTnLst>
                              <p:par>
                                <p:cTn id="68" presetID="10" presetClass="exit" presetSubtype="0" fill="hold" grpId="1" nodeType="afterEffect">
                                  <p:stCondLst>
                                    <p:cond delay="500"/>
                                  </p:stCondLst>
                                  <p:childTnLst>
                                    <p:animEffect transition="out" filter="fade">
                                      <p:cBhvr>
                                        <p:cTn id="69" dur="500"/>
                                        <p:tgtEl>
                                          <p:spTgt spid="63"/>
                                        </p:tgtEl>
                                      </p:cBhvr>
                                    </p:animEffect>
                                    <p:set>
                                      <p:cBhvr>
                                        <p:cTn id="70" dur="1" fill="hold">
                                          <p:stCondLst>
                                            <p:cond delay="499"/>
                                          </p:stCondLst>
                                        </p:cTn>
                                        <p:tgtEl>
                                          <p:spTgt spid="6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500"/>
                                        <p:tgtEl>
                                          <p:spTgt spid="64"/>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par>
                          <p:cTn id="83" fill="hold">
                            <p:stCondLst>
                              <p:cond delay="1000"/>
                            </p:stCondLst>
                            <p:childTnLst>
                              <p:par>
                                <p:cTn id="84" presetID="10" presetClass="exit" presetSubtype="0" fill="hold" grpId="1" nodeType="afterEffect">
                                  <p:stCondLst>
                                    <p:cond delay="500"/>
                                  </p:stCondLst>
                                  <p:childTnLst>
                                    <p:animEffect transition="out" filter="fade">
                                      <p:cBhvr>
                                        <p:cTn id="85" dur="500"/>
                                        <p:tgtEl>
                                          <p:spTgt spid="64"/>
                                        </p:tgtEl>
                                      </p:cBhvr>
                                    </p:animEffect>
                                    <p:set>
                                      <p:cBhvr>
                                        <p:cTn id="86" dur="1" fill="hold">
                                          <p:stCondLst>
                                            <p:cond delay="499"/>
                                          </p:stCondLst>
                                        </p:cTn>
                                        <p:tgtEl>
                                          <p:spTgt spid="6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childTnLst>
                          </p:cTn>
                        </p:par>
                        <p:par>
                          <p:cTn id="99" fill="hold">
                            <p:stCondLst>
                              <p:cond delay="1000"/>
                            </p:stCondLst>
                            <p:childTnLst>
                              <p:par>
                                <p:cTn id="100" presetID="10" presetClass="exit" presetSubtype="0" fill="hold" grpId="1" nodeType="afterEffect">
                                  <p:stCondLst>
                                    <p:cond delay="500"/>
                                  </p:stCondLst>
                                  <p:childTnLst>
                                    <p:animEffect transition="out" filter="fade">
                                      <p:cBhvr>
                                        <p:cTn id="101" dur="500"/>
                                        <p:tgtEl>
                                          <p:spTgt spid="65"/>
                                        </p:tgtEl>
                                      </p:cBhvr>
                                    </p:animEffect>
                                    <p:set>
                                      <p:cBhvr>
                                        <p:cTn id="102" dur="1" fill="hold">
                                          <p:stCondLst>
                                            <p:cond delay="499"/>
                                          </p:stCondLst>
                                        </p:cTn>
                                        <p:tgtEl>
                                          <p:spTgt spid="6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childTnLst>
                          </p:cTn>
                        </p:par>
                        <p:par>
                          <p:cTn id="115" fill="hold">
                            <p:stCondLst>
                              <p:cond delay="1000"/>
                            </p:stCondLst>
                            <p:childTnLst>
                              <p:par>
                                <p:cTn id="116" presetID="10" presetClass="exit" presetSubtype="0" fill="hold" grpId="1" nodeType="afterEffect">
                                  <p:stCondLst>
                                    <p:cond delay="500"/>
                                  </p:stCondLst>
                                  <p:childTnLst>
                                    <p:animEffect transition="out" filter="fade">
                                      <p:cBhvr>
                                        <p:cTn id="117" dur="500"/>
                                        <p:tgtEl>
                                          <p:spTgt spid="66"/>
                                        </p:tgtEl>
                                      </p:cBhvr>
                                    </p:animEffect>
                                    <p:set>
                                      <p:cBhvr>
                                        <p:cTn id="118" dur="1" fill="hold">
                                          <p:stCondLst>
                                            <p:cond delay="499"/>
                                          </p:stCondLst>
                                        </p:cTn>
                                        <p:tgtEl>
                                          <p:spTgt spid="6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500"/>
                                        <p:tgtEl>
                                          <p:spTgt spid="1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500"/>
                                        <p:tgtEl>
                                          <p:spTgt spid="67"/>
                                        </p:tgtEl>
                                      </p:cBhvr>
                                    </p:animEffec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500"/>
                                        <p:tgtEl>
                                          <p:spTgt spid="8"/>
                                        </p:tgtEl>
                                      </p:cBhvr>
                                    </p:animEffect>
                                  </p:childTnLst>
                                </p:cTn>
                              </p:par>
                            </p:childTnLst>
                          </p:cTn>
                        </p:par>
                        <p:par>
                          <p:cTn id="131" fill="hold">
                            <p:stCondLst>
                              <p:cond delay="1000"/>
                            </p:stCondLst>
                            <p:childTnLst>
                              <p:par>
                                <p:cTn id="132" presetID="10" presetClass="entr" presetSubtype="0" fill="hold" nodeType="after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fade">
                                      <p:cBhvr>
                                        <p:cTn id="134" dur="500"/>
                                        <p:tgtEl>
                                          <p:spTgt spid="22"/>
                                        </p:tgtEl>
                                      </p:cBhvr>
                                    </p:animEffect>
                                  </p:childTnLst>
                                </p:cTn>
                              </p:par>
                            </p:childTnLst>
                          </p:cTn>
                        </p:par>
                        <p:par>
                          <p:cTn id="135" fill="hold">
                            <p:stCondLst>
                              <p:cond delay="1500"/>
                            </p:stCondLst>
                            <p:childTnLst>
                              <p:par>
                                <p:cTn id="136" presetID="10" presetClass="exit" presetSubtype="0" fill="hold" grpId="1" nodeType="afterEffect">
                                  <p:stCondLst>
                                    <p:cond delay="500"/>
                                  </p:stCondLst>
                                  <p:childTnLst>
                                    <p:animEffect transition="out" filter="fade">
                                      <p:cBhvr>
                                        <p:cTn id="137" dur="500"/>
                                        <p:tgtEl>
                                          <p:spTgt spid="67"/>
                                        </p:tgtEl>
                                      </p:cBhvr>
                                    </p:animEffect>
                                    <p:set>
                                      <p:cBhvr>
                                        <p:cTn id="138" dur="1" fill="hold">
                                          <p:stCondLst>
                                            <p:cond delay="499"/>
                                          </p:stCondLst>
                                        </p:cTn>
                                        <p:tgtEl>
                                          <p:spTgt spid="6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8"/>
                                        </p:tgtEl>
                                        <p:attrNameLst>
                                          <p:attrName>style.visibility</p:attrName>
                                        </p:attrNameLst>
                                      </p:cBhvr>
                                      <p:to>
                                        <p:strVal val="visible"/>
                                      </p:to>
                                    </p:set>
                                    <p:animEffect transition="in" filter="fade">
                                      <p:cBhvr>
                                        <p:cTn id="146" dur="500"/>
                                        <p:tgtEl>
                                          <p:spTgt spid="68"/>
                                        </p:tgtEl>
                                      </p:cBhvr>
                                    </p:animEffect>
                                  </p:childTnLst>
                                </p:cTn>
                              </p:par>
                            </p:childTnLst>
                          </p:cTn>
                        </p:par>
                        <p:par>
                          <p:cTn id="147" fill="hold">
                            <p:stCondLst>
                              <p:cond delay="500"/>
                            </p:stCondLst>
                            <p:childTnLst>
                              <p:par>
                                <p:cTn id="148" presetID="10" presetClass="entr" presetSubtype="0" fill="hold" nodeType="after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fade">
                                      <p:cBhvr>
                                        <p:cTn id="150" dur="500"/>
                                        <p:tgtEl>
                                          <p:spTgt spid="21"/>
                                        </p:tgtEl>
                                      </p:cBhvr>
                                    </p:animEffect>
                                  </p:childTnLst>
                                </p:cTn>
                              </p:par>
                            </p:childTnLst>
                          </p:cTn>
                        </p:par>
                        <p:par>
                          <p:cTn id="151" fill="hold">
                            <p:stCondLst>
                              <p:cond delay="1000"/>
                            </p:stCondLst>
                            <p:childTnLst>
                              <p:par>
                                <p:cTn id="152" presetID="10" presetClass="exit" presetSubtype="0" fill="hold" grpId="1" nodeType="afterEffect">
                                  <p:stCondLst>
                                    <p:cond delay="500"/>
                                  </p:stCondLst>
                                  <p:childTnLst>
                                    <p:animEffect transition="out" filter="fade">
                                      <p:cBhvr>
                                        <p:cTn id="153" dur="500"/>
                                        <p:tgtEl>
                                          <p:spTgt spid="68"/>
                                        </p:tgtEl>
                                      </p:cBhvr>
                                    </p:animEffect>
                                    <p:set>
                                      <p:cBhvr>
                                        <p:cTn id="154" dur="1" fill="hold">
                                          <p:stCondLst>
                                            <p:cond delay="499"/>
                                          </p:stCondLst>
                                        </p:cTn>
                                        <p:tgtEl>
                                          <p:spTgt spid="6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fade">
                                      <p:cBhvr>
                                        <p:cTn id="159" dur="500"/>
                                        <p:tgtEl>
                                          <p:spTgt spid="1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9"/>
                                        </p:tgtEl>
                                        <p:attrNameLst>
                                          <p:attrName>style.visibility</p:attrName>
                                        </p:attrNameLst>
                                      </p:cBhvr>
                                      <p:to>
                                        <p:strVal val="visible"/>
                                      </p:to>
                                    </p:set>
                                    <p:animEffect transition="in" filter="fade">
                                      <p:cBhvr>
                                        <p:cTn id="162" dur="500"/>
                                        <p:tgtEl>
                                          <p:spTgt spid="69"/>
                                        </p:tgtEl>
                                      </p:cBhvr>
                                    </p:animEffect>
                                  </p:childTnLst>
                                </p:cTn>
                              </p:par>
                            </p:childTnLst>
                          </p:cTn>
                        </p:par>
                        <p:par>
                          <p:cTn id="163" fill="hold">
                            <p:stCondLst>
                              <p:cond delay="500"/>
                            </p:stCondLst>
                            <p:childTnLst>
                              <p:par>
                                <p:cTn id="164" presetID="10" presetClass="entr" presetSubtype="0" fill="hold" nodeType="afterEffect">
                                  <p:stCondLst>
                                    <p:cond delay="0"/>
                                  </p:stCondLst>
                                  <p:childTnLst>
                                    <p:set>
                                      <p:cBhvr>
                                        <p:cTn id="165" dur="1" fill="hold">
                                          <p:stCondLst>
                                            <p:cond delay="0"/>
                                          </p:stCondLst>
                                        </p:cTn>
                                        <p:tgtEl>
                                          <p:spTgt spid="23"/>
                                        </p:tgtEl>
                                        <p:attrNameLst>
                                          <p:attrName>style.visibility</p:attrName>
                                        </p:attrNameLst>
                                      </p:cBhvr>
                                      <p:to>
                                        <p:strVal val="visible"/>
                                      </p:to>
                                    </p:set>
                                    <p:animEffect transition="in" filter="fade">
                                      <p:cBhvr>
                                        <p:cTn id="166" dur="500"/>
                                        <p:tgtEl>
                                          <p:spTgt spid="23"/>
                                        </p:tgtEl>
                                      </p:cBhvr>
                                    </p:animEffect>
                                  </p:childTnLst>
                                </p:cTn>
                              </p:par>
                            </p:childTnLst>
                          </p:cTn>
                        </p:par>
                        <p:par>
                          <p:cTn id="167" fill="hold">
                            <p:stCondLst>
                              <p:cond delay="1000"/>
                            </p:stCondLst>
                            <p:childTnLst>
                              <p:par>
                                <p:cTn id="168" presetID="10" presetClass="exit" presetSubtype="0" fill="hold" grpId="1" nodeType="afterEffect">
                                  <p:stCondLst>
                                    <p:cond delay="500"/>
                                  </p:stCondLst>
                                  <p:childTnLst>
                                    <p:animEffect transition="out" filter="fade">
                                      <p:cBhvr>
                                        <p:cTn id="169" dur="500"/>
                                        <p:tgtEl>
                                          <p:spTgt spid="69"/>
                                        </p:tgtEl>
                                      </p:cBhvr>
                                    </p:animEffect>
                                    <p:set>
                                      <p:cBhvr>
                                        <p:cTn id="170" dur="1" fill="hold">
                                          <p:stCondLst>
                                            <p:cond delay="499"/>
                                          </p:stCondLst>
                                        </p:cTn>
                                        <p:tgtEl>
                                          <p:spTgt spid="69"/>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fade">
                                      <p:cBhvr>
                                        <p:cTn id="175" dur="500"/>
                                        <p:tgtEl>
                                          <p:spTgt spid="2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70"/>
                                        </p:tgtEl>
                                        <p:attrNameLst>
                                          <p:attrName>style.visibility</p:attrName>
                                        </p:attrNameLst>
                                      </p:cBhvr>
                                      <p:to>
                                        <p:strVal val="visible"/>
                                      </p:to>
                                    </p:set>
                                    <p:animEffect transition="in" filter="fade">
                                      <p:cBhvr>
                                        <p:cTn id="178" dur="500"/>
                                        <p:tgtEl>
                                          <p:spTgt spid="70"/>
                                        </p:tgtEl>
                                      </p:cBhvr>
                                    </p:animEffect>
                                  </p:childTnLst>
                                </p:cTn>
                              </p:par>
                            </p:childTnLst>
                          </p:cTn>
                        </p:par>
                        <p:par>
                          <p:cTn id="179" fill="hold">
                            <p:stCondLst>
                              <p:cond delay="500"/>
                            </p:stCondLst>
                            <p:childTnLst>
                              <p:par>
                                <p:cTn id="180" presetID="10" presetClass="entr" presetSubtype="0" fill="hold" nodeType="after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fade">
                                      <p:cBhvr>
                                        <p:cTn id="182" dur="500"/>
                                        <p:tgtEl>
                                          <p:spTgt spid="11"/>
                                        </p:tgtEl>
                                      </p:cBhvr>
                                    </p:animEffect>
                                  </p:childTnLst>
                                </p:cTn>
                              </p:par>
                            </p:childTnLst>
                          </p:cTn>
                        </p:par>
                        <p:par>
                          <p:cTn id="183" fill="hold">
                            <p:stCondLst>
                              <p:cond delay="1000"/>
                            </p:stCondLst>
                            <p:childTnLst>
                              <p:par>
                                <p:cTn id="184" presetID="10" presetClass="entr" presetSubtype="0" fill="hold" nodeType="afterEffect">
                                  <p:stCondLst>
                                    <p:cond delay="0"/>
                                  </p:stCondLst>
                                  <p:childTnLst>
                                    <p:set>
                                      <p:cBhvr>
                                        <p:cTn id="185" dur="1" fill="hold">
                                          <p:stCondLst>
                                            <p:cond delay="0"/>
                                          </p:stCondLst>
                                        </p:cTn>
                                        <p:tgtEl>
                                          <p:spTgt spid="26"/>
                                        </p:tgtEl>
                                        <p:attrNameLst>
                                          <p:attrName>style.visibility</p:attrName>
                                        </p:attrNameLst>
                                      </p:cBhvr>
                                      <p:to>
                                        <p:strVal val="visible"/>
                                      </p:to>
                                    </p:set>
                                    <p:animEffect transition="in" filter="fade">
                                      <p:cBhvr>
                                        <p:cTn id="186" dur="500"/>
                                        <p:tgtEl>
                                          <p:spTgt spid="26"/>
                                        </p:tgtEl>
                                      </p:cBhvr>
                                    </p:animEffect>
                                  </p:childTnLst>
                                </p:cTn>
                              </p:par>
                            </p:childTnLst>
                          </p:cTn>
                        </p:par>
                        <p:par>
                          <p:cTn id="187" fill="hold">
                            <p:stCondLst>
                              <p:cond delay="1500"/>
                            </p:stCondLst>
                            <p:childTnLst>
                              <p:par>
                                <p:cTn id="188" presetID="10" presetClass="exit" presetSubtype="0" fill="hold" grpId="1" nodeType="afterEffect">
                                  <p:stCondLst>
                                    <p:cond delay="500"/>
                                  </p:stCondLst>
                                  <p:childTnLst>
                                    <p:animEffect transition="out" filter="fade">
                                      <p:cBhvr>
                                        <p:cTn id="189" dur="500"/>
                                        <p:tgtEl>
                                          <p:spTgt spid="70"/>
                                        </p:tgtEl>
                                      </p:cBhvr>
                                    </p:animEffect>
                                    <p:set>
                                      <p:cBhvr>
                                        <p:cTn id="190" dur="1" fill="hold">
                                          <p:stCondLst>
                                            <p:cond delay="499"/>
                                          </p:stCondLst>
                                        </p:cTn>
                                        <p:tgtEl>
                                          <p:spTgt spid="70"/>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fade">
                                      <p:cBhvr>
                                        <p:cTn id="195" dur="500"/>
                                        <p:tgtEl>
                                          <p:spTgt spid="29"/>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71"/>
                                        </p:tgtEl>
                                        <p:attrNameLst>
                                          <p:attrName>style.visibility</p:attrName>
                                        </p:attrNameLst>
                                      </p:cBhvr>
                                      <p:to>
                                        <p:strVal val="visible"/>
                                      </p:to>
                                    </p:set>
                                    <p:animEffect transition="in" filter="fade">
                                      <p:cBhvr>
                                        <p:cTn id="198" dur="500"/>
                                        <p:tgtEl>
                                          <p:spTgt spid="71"/>
                                        </p:tgtEl>
                                      </p:cBhvr>
                                    </p:animEffect>
                                  </p:childTnLst>
                                </p:cTn>
                              </p:par>
                            </p:childTnLst>
                          </p:cTn>
                        </p:par>
                        <p:par>
                          <p:cTn id="199" fill="hold">
                            <p:stCondLst>
                              <p:cond delay="500"/>
                            </p:stCondLst>
                            <p:childTnLst>
                              <p:par>
                                <p:cTn id="200" presetID="10" presetClass="entr" presetSubtype="0" fill="hold" nodeType="afterEffect">
                                  <p:stCondLst>
                                    <p:cond delay="0"/>
                                  </p:stCondLst>
                                  <p:childTnLst>
                                    <p:set>
                                      <p:cBhvr>
                                        <p:cTn id="201" dur="1" fill="hold">
                                          <p:stCondLst>
                                            <p:cond delay="0"/>
                                          </p:stCondLst>
                                        </p:cTn>
                                        <p:tgtEl>
                                          <p:spTgt spid="27"/>
                                        </p:tgtEl>
                                        <p:attrNameLst>
                                          <p:attrName>style.visibility</p:attrName>
                                        </p:attrNameLst>
                                      </p:cBhvr>
                                      <p:to>
                                        <p:strVal val="visible"/>
                                      </p:to>
                                    </p:set>
                                    <p:animEffect transition="in" filter="fade">
                                      <p:cBhvr>
                                        <p:cTn id="202" dur="500"/>
                                        <p:tgtEl>
                                          <p:spTgt spid="27"/>
                                        </p:tgtEl>
                                      </p:cBhvr>
                                    </p:animEffect>
                                  </p:childTnLst>
                                </p:cTn>
                              </p:par>
                            </p:childTnLst>
                          </p:cTn>
                        </p:par>
                        <p:par>
                          <p:cTn id="203" fill="hold">
                            <p:stCondLst>
                              <p:cond delay="1000"/>
                            </p:stCondLst>
                            <p:childTnLst>
                              <p:par>
                                <p:cTn id="204" presetID="10" presetClass="exit" presetSubtype="0" fill="hold" grpId="1" nodeType="afterEffect">
                                  <p:stCondLst>
                                    <p:cond delay="500"/>
                                  </p:stCondLst>
                                  <p:childTnLst>
                                    <p:animEffect transition="out" filter="fade">
                                      <p:cBhvr>
                                        <p:cTn id="205" dur="500"/>
                                        <p:tgtEl>
                                          <p:spTgt spid="71"/>
                                        </p:tgtEl>
                                      </p:cBhvr>
                                    </p:animEffect>
                                    <p:set>
                                      <p:cBhvr>
                                        <p:cTn id="206"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2:8</a:t>
            </a:r>
          </a:p>
        </p:txBody>
      </p:sp>
      <p:sp>
        <p:nvSpPr>
          <p:cNvPr id="3" name="TextBox 2">
            <a:extLst>
              <a:ext uri="{FF2B5EF4-FFF2-40B4-BE49-F238E27FC236}">
                <a16:creationId xmlns:a16="http://schemas.microsoft.com/office/drawing/2014/main" id="{2CECA68A-DFAD-4956-8083-CBB158805785}"/>
              </a:ext>
            </a:extLst>
          </p:cNvPr>
          <p:cNvSpPr txBox="1"/>
          <p:nvPr/>
        </p:nvSpPr>
        <p:spPr bwMode="auto">
          <a:xfrm>
            <a:off x="3566757" y="5123854"/>
            <a:ext cx="2010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5 + 2 × 5</a:t>
            </a:r>
            <a:endParaRPr lang="en-GB" sz="24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19FEC3FF-A6AC-45EC-95AD-A1C69242DF7F}"/>
              </a:ext>
            </a:extLst>
          </p:cNvPr>
          <p:cNvSpPr txBox="1"/>
          <p:nvPr/>
        </p:nvSpPr>
        <p:spPr bwMode="auto">
          <a:xfrm>
            <a:off x="3956286" y="5639427"/>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25 + 10</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246A94AD-8D94-45AC-B935-F2787A26C726}"/>
              </a:ext>
            </a:extLst>
          </p:cNvPr>
          <p:cNvSpPr txBox="1"/>
          <p:nvPr/>
        </p:nvSpPr>
        <p:spPr bwMode="auto">
          <a:xfrm>
            <a:off x="2427515" y="987740"/>
            <a:ext cx="4289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much money altogether?</a:t>
            </a:r>
          </a:p>
        </p:txBody>
      </p:sp>
      <p:sp>
        <p:nvSpPr>
          <p:cNvPr id="8" name="TextBox 7">
            <a:extLst>
              <a:ext uri="{FF2B5EF4-FFF2-40B4-BE49-F238E27FC236}">
                <a16:creationId xmlns:a16="http://schemas.microsoft.com/office/drawing/2014/main" id="{F0C20D67-A246-4C97-B8B1-26F8CDF4943D}"/>
              </a:ext>
            </a:extLst>
          </p:cNvPr>
          <p:cNvSpPr txBox="1"/>
          <p:nvPr/>
        </p:nvSpPr>
        <p:spPr bwMode="auto">
          <a:xfrm>
            <a:off x="7787871" y="3198168"/>
            <a:ext cx="1035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dirty="0">
              <a:solidFill>
                <a:srgbClr val="FF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3C9F1313-9940-4824-85B6-C8E913707453}"/>
              </a:ext>
            </a:extLst>
          </p:cNvPr>
          <p:cNvSpPr txBox="1"/>
          <p:nvPr/>
        </p:nvSpPr>
        <p:spPr bwMode="auto">
          <a:xfrm>
            <a:off x="5078481" y="563942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35</a:t>
            </a:r>
            <a:endParaRPr lang="en-GB" sz="2400" dirty="0">
              <a:solidFill>
                <a:srgbClr val="FF0000"/>
              </a:solidFill>
              <a:latin typeface="Myriad Pro Semibold" charset="0"/>
              <a:ea typeface="Myriad Pro Semibold" charset="0"/>
              <a:cs typeface="Myriad Pro Semibold" charset="0"/>
            </a:endParaRPr>
          </a:p>
        </p:txBody>
      </p:sp>
      <p:pic>
        <p:nvPicPr>
          <p:cNvPr id="6" name="Picture 5">
            <a:extLst>
              <a:ext uri="{FF2B5EF4-FFF2-40B4-BE49-F238E27FC236}">
                <a16:creationId xmlns:a16="http://schemas.microsoft.com/office/drawing/2014/main" id="{4D1501CE-5A79-4D19-860E-3BE87CD33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97" y="2213206"/>
            <a:ext cx="6127607" cy="2431589"/>
          </a:xfrm>
          <a:prstGeom prst="rect">
            <a:avLst/>
          </a:prstGeom>
        </p:spPr>
      </p:pic>
    </p:spTree>
    <p:extLst>
      <p:ext uri="{BB962C8B-B14F-4D97-AF65-F5344CB8AC3E}">
        <p14:creationId xmlns:p14="http://schemas.microsoft.com/office/powerpoint/2010/main" val="25708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3:1</a:t>
            </a:r>
          </a:p>
        </p:txBody>
      </p:sp>
      <p:sp>
        <p:nvSpPr>
          <p:cNvPr id="7" name="TextBox 6">
            <a:extLst>
              <a:ext uri="{FF2B5EF4-FFF2-40B4-BE49-F238E27FC236}">
                <a16:creationId xmlns:a16="http://schemas.microsoft.com/office/drawing/2014/main" id="{F3EA3F41-1C10-4A88-9526-312740F6102A}"/>
              </a:ext>
            </a:extLst>
          </p:cNvPr>
          <p:cNvSpPr txBox="1"/>
          <p:nvPr/>
        </p:nvSpPr>
        <p:spPr bwMode="auto">
          <a:xfrm>
            <a:off x="4039643" y="848040"/>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13</a:t>
            </a:r>
          </a:p>
        </p:txBody>
      </p:sp>
      <p:sp>
        <p:nvSpPr>
          <p:cNvPr id="9" name="TextBox 8">
            <a:extLst>
              <a:ext uri="{FF2B5EF4-FFF2-40B4-BE49-F238E27FC236}">
                <a16:creationId xmlns:a16="http://schemas.microsoft.com/office/drawing/2014/main" id="{7BFD9238-36AC-4BA8-94FC-FAB9835CA395}"/>
              </a:ext>
            </a:extLst>
          </p:cNvPr>
          <p:cNvSpPr txBox="1"/>
          <p:nvPr/>
        </p:nvSpPr>
        <p:spPr bwMode="auto">
          <a:xfrm>
            <a:off x="3308898" y="133516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0" name="TextBox 9">
            <a:extLst>
              <a:ext uri="{FF2B5EF4-FFF2-40B4-BE49-F238E27FC236}">
                <a16:creationId xmlns:a16="http://schemas.microsoft.com/office/drawing/2014/main" id="{A66626CE-2D10-4CEE-8A0D-B1D032F73679}"/>
              </a:ext>
            </a:extLst>
          </p:cNvPr>
          <p:cNvSpPr txBox="1"/>
          <p:nvPr/>
        </p:nvSpPr>
        <p:spPr bwMode="auto">
          <a:xfrm>
            <a:off x="6038561" y="133516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14D289DF-B9C9-4A8F-B4A5-3A2616993E4C}"/>
              </a:ext>
            </a:extLst>
          </p:cNvPr>
          <p:cNvSpPr txBox="1"/>
          <p:nvPr/>
        </p:nvSpPr>
        <p:spPr bwMode="auto">
          <a:xfrm>
            <a:off x="830155" y="332834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4" name="Left Brace 13">
            <a:extLst>
              <a:ext uri="{FF2B5EF4-FFF2-40B4-BE49-F238E27FC236}">
                <a16:creationId xmlns:a16="http://schemas.microsoft.com/office/drawing/2014/main" id="{8F90C12A-A9D6-4F8B-A2B5-F15F080BE4B9}"/>
              </a:ext>
            </a:extLst>
          </p:cNvPr>
          <p:cNvSpPr/>
          <p:nvPr/>
        </p:nvSpPr>
        <p:spPr bwMode="auto">
          <a:xfrm rot="5400000">
            <a:off x="3418771" y="-97579"/>
            <a:ext cx="298346" cy="4037013"/>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Left Brace 14">
            <a:extLst>
              <a:ext uri="{FF2B5EF4-FFF2-40B4-BE49-F238E27FC236}">
                <a16:creationId xmlns:a16="http://schemas.microsoft.com/office/drawing/2014/main" id="{722B38EA-2124-47FE-972D-E462CC0AFEA7}"/>
              </a:ext>
            </a:extLst>
          </p:cNvPr>
          <p:cNvSpPr/>
          <p:nvPr/>
        </p:nvSpPr>
        <p:spPr bwMode="auto">
          <a:xfrm rot="5400000">
            <a:off x="6065077" y="1315278"/>
            <a:ext cx="298346" cy="1211300"/>
          </a:xfrm>
          <a:prstGeom prst="leftBrace">
            <a:avLst>
              <a:gd name="adj1" fmla="val 59947"/>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Left Brace 15">
            <a:extLst>
              <a:ext uri="{FF2B5EF4-FFF2-40B4-BE49-F238E27FC236}">
                <a16:creationId xmlns:a16="http://schemas.microsoft.com/office/drawing/2014/main" id="{5AD62926-E9BD-4450-BB38-1FEA073D40A9}"/>
              </a:ext>
            </a:extLst>
          </p:cNvPr>
          <p:cNvSpPr/>
          <p:nvPr/>
        </p:nvSpPr>
        <p:spPr bwMode="auto">
          <a:xfrm>
            <a:off x="1181533" y="2152650"/>
            <a:ext cx="298346" cy="2813049"/>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8" name="Straight Connector 17">
            <a:extLst>
              <a:ext uri="{FF2B5EF4-FFF2-40B4-BE49-F238E27FC236}">
                <a16:creationId xmlns:a16="http://schemas.microsoft.com/office/drawing/2014/main" id="{2DAC3EBA-A11C-4619-AF0C-B073D3680DAB}"/>
              </a:ext>
            </a:extLst>
          </p:cNvPr>
          <p:cNvCxnSpPr>
            <a:cxnSpLocks/>
          </p:cNvCxnSpPr>
          <p:nvPr/>
        </p:nvCxnSpPr>
        <p:spPr bwMode="auto">
          <a:xfrm flipV="1">
            <a:off x="3791723" y="1241514"/>
            <a:ext cx="904971" cy="28026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8936A62B-821A-44EE-A373-32E2370895C1}"/>
              </a:ext>
            </a:extLst>
          </p:cNvPr>
          <p:cNvCxnSpPr>
            <a:cxnSpLocks/>
          </p:cNvCxnSpPr>
          <p:nvPr/>
        </p:nvCxnSpPr>
        <p:spPr bwMode="auto">
          <a:xfrm flipH="1" flipV="1">
            <a:off x="5042032" y="1247474"/>
            <a:ext cx="1041925" cy="30281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descr="A picture containing kitchenware, keyboard&#10;&#10;Description automatically generated">
            <a:extLst>
              <a:ext uri="{FF2B5EF4-FFF2-40B4-BE49-F238E27FC236}">
                <a16:creationId xmlns:a16="http://schemas.microsoft.com/office/drawing/2014/main" id="{10C467C2-3E2E-4B92-84ED-2EED30482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092" y="2225428"/>
            <a:ext cx="3944180" cy="2667492"/>
          </a:xfrm>
          <a:prstGeom prst="rect">
            <a:avLst/>
          </a:prstGeom>
        </p:spPr>
      </p:pic>
      <p:pic>
        <p:nvPicPr>
          <p:cNvPr id="29" name="Picture 28" descr="A picture containing pallette&#10;&#10;Description automatically generated">
            <a:extLst>
              <a:ext uri="{FF2B5EF4-FFF2-40B4-BE49-F238E27FC236}">
                <a16:creationId xmlns:a16="http://schemas.microsoft.com/office/drawing/2014/main" id="{7546D263-140B-4220-9507-AFD788623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298" y="2225428"/>
            <a:ext cx="1098380" cy="2667492"/>
          </a:xfrm>
          <a:prstGeom prst="rect">
            <a:avLst/>
          </a:prstGeom>
        </p:spPr>
      </p:pic>
      <p:sp>
        <p:nvSpPr>
          <p:cNvPr id="30" name="TextBox 29">
            <a:extLst>
              <a:ext uri="{FF2B5EF4-FFF2-40B4-BE49-F238E27FC236}">
                <a16:creationId xmlns:a16="http://schemas.microsoft.com/office/drawing/2014/main" id="{4B11132C-D67E-4CA3-ACB9-1DB9D5ACBD8C}"/>
              </a:ext>
            </a:extLst>
          </p:cNvPr>
          <p:cNvSpPr txBox="1"/>
          <p:nvPr/>
        </p:nvSpPr>
        <p:spPr bwMode="auto">
          <a:xfrm>
            <a:off x="2820559" y="5127320"/>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13 = 7 × 10 + 7 × 3 </a:t>
            </a:r>
          </a:p>
        </p:txBody>
      </p:sp>
      <p:grpSp>
        <p:nvGrpSpPr>
          <p:cNvPr id="36" name="Group 35">
            <a:extLst>
              <a:ext uri="{FF2B5EF4-FFF2-40B4-BE49-F238E27FC236}">
                <a16:creationId xmlns:a16="http://schemas.microsoft.com/office/drawing/2014/main" id="{938AE186-37BB-4752-8478-073F88A67192}"/>
              </a:ext>
            </a:extLst>
          </p:cNvPr>
          <p:cNvGrpSpPr/>
          <p:nvPr/>
        </p:nvGrpSpPr>
        <p:grpSpPr>
          <a:xfrm>
            <a:off x="1543101" y="2148219"/>
            <a:ext cx="5276799" cy="2831769"/>
            <a:chOff x="1543101" y="2287919"/>
            <a:chExt cx="5276799" cy="2831769"/>
          </a:xfrm>
        </p:grpSpPr>
        <p:sp>
          <p:nvSpPr>
            <p:cNvPr id="31" name="Rectangle 30">
              <a:extLst>
                <a:ext uri="{FF2B5EF4-FFF2-40B4-BE49-F238E27FC236}">
                  <a16:creationId xmlns:a16="http://schemas.microsoft.com/office/drawing/2014/main" id="{6D6FF25D-3C84-4BF8-8D5B-8772005DE099}"/>
                </a:ext>
              </a:extLst>
            </p:cNvPr>
            <p:cNvSpPr/>
            <p:nvPr/>
          </p:nvSpPr>
          <p:spPr bwMode="auto">
            <a:xfrm>
              <a:off x="1543101" y="2287919"/>
              <a:ext cx="5276799" cy="2831769"/>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33" name="Straight Connector 32">
              <a:extLst>
                <a:ext uri="{FF2B5EF4-FFF2-40B4-BE49-F238E27FC236}">
                  <a16:creationId xmlns:a16="http://schemas.microsoft.com/office/drawing/2014/main" id="{F285EF41-C83A-40AC-8CBA-9982560899D4}"/>
                </a:ext>
              </a:extLst>
            </p:cNvPr>
            <p:cNvCxnSpPr>
              <a:cxnSpLocks/>
            </p:cNvCxnSpPr>
            <p:nvPr/>
          </p:nvCxnSpPr>
          <p:spPr bwMode="auto">
            <a:xfrm>
              <a:off x="5594401" y="2287919"/>
              <a:ext cx="0" cy="283176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a:extLst>
              <a:ext uri="{FF2B5EF4-FFF2-40B4-BE49-F238E27FC236}">
                <a16:creationId xmlns:a16="http://schemas.microsoft.com/office/drawing/2014/main" id="{BD1A680C-E066-4A89-9FCA-4B9F51D61B51}"/>
              </a:ext>
            </a:extLst>
          </p:cNvPr>
          <p:cNvSpPr txBox="1"/>
          <p:nvPr/>
        </p:nvSpPr>
        <p:spPr bwMode="auto">
          <a:xfrm>
            <a:off x="3198057" y="3328342"/>
            <a:ext cx="730250" cy="461665"/>
          </a:xfrm>
          <a:prstGeom prst="rect">
            <a:avLst/>
          </a:prstGeom>
          <a:solidFill>
            <a:schemeClr val="bg1">
              <a:alpha val="80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3" name="TextBox 12">
            <a:extLst>
              <a:ext uri="{FF2B5EF4-FFF2-40B4-BE49-F238E27FC236}">
                <a16:creationId xmlns:a16="http://schemas.microsoft.com/office/drawing/2014/main" id="{09878535-272D-4358-A506-B4B576EFEB13}"/>
              </a:ext>
            </a:extLst>
          </p:cNvPr>
          <p:cNvSpPr txBox="1"/>
          <p:nvPr/>
        </p:nvSpPr>
        <p:spPr bwMode="auto">
          <a:xfrm>
            <a:off x="5950442" y="3328342"/>
            <a:ext cx="518092" cy="461665"/>
          </a:xfrm>
          <a:prstGeom prst="rect">
            <a:avLst/>
          </a:prstGeom>
          <a:solidFill>
            <a:schemeClr val="bg1">
              <a:alpha val="80000"/>
            </a:schemeClr>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a:t>
            </a:r>
          </a:p>
        </p:txBody>
      </p:sp>
      <p:sp>
        <p:nvSpPr>
          <p:cNvPr id="39" name="TextBox 38">
            <a:extLst>
              <a:ext uri="{FF2B5EF4-FFF2-40B4-BE49-F238E27FC236}">
                <a16:creationId xmlns:a16="http://schemas.microsoft.com/office/drawing/2014/main" id="{0A6F3281-7E65-44C5-A8D5-99CC4C2B0AEF}"/>
              </a:ext>
            </a:extLst>
          </p:cNvPr>
          <p:cNvSpPr txBox="1"/>
          <p:nvPr/>
        </p:nvSpPr>
        <p:spPr bwMode="auto">
          <a:xfrm>
            <a:off x="3786961" y="599583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91</a:t>
            </a:r>
          </a:p>
        </p:txBody>
      </p:sp>
      <p:sp>
        <p:nvSpPr>
          <p:cNvPr id="41" name="TextBox 40">
            <a:extLst>
              <a:ext uri="{FF2B5EF4-FFF2-40B4-BE49-F238E27FC236}">
                <a16:creationId xmlns:a16="http://schemas.microsoft.com/office/drawing/2014/main" id="{43FA6FE6-FB2E-4D34-BBC1-082503499FBC}"/>
              </a:ext>
            </a:extLst>
          </p:cNvPr>
          <p:cNvSpPr txBox="1"/>
          <p:nvPr/>
        </p:nvSpPr>
        <p:spPr bwMode="auto">
          <a:xfrm>
            <a:off x="5002271" y="84804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91</a:t>
            </a:r>
          </a:p>
        </p:txBody>
      </p:sp>
      <p:grpSp>
        <p:nvGrpSpPr>
          <p:cNvPr id="4" name="Group 3">
            <a:extLst>
              <a:ext uri="{FF2B5EF4-FFF2-40B4-BE49-F238E27FC236}">
                <a16:creationId xmlns:a16="http://schemas.microsoft.com/office/drawing/2014/main" id="{7104B169-E3E7-453B-810F-D979CD6989CF}"/>
              </a:ext>
            </a:extLst>
          </p:cNvPr>
          <p:cNvGrpSpPr/>
          <p:nvPr/>
        </p:nvGrpSpPr>
        <p:grpSpPr>
          <a:xfrm>
            <a:off x="3786961" y="5561577"/>
            <a:ext cx="2251600" cy="461665"/>
            <a:chOff x="3786961" y="5561577"/>
            <a:chExt cx="2251600" cy="461665"/>
          </a:xfrm>
        </p:grpSpPr>
        <p:sp>
          <p:nvSpPr>
            <p:cNvPr id="38" name="TextBox 37">
              <a:extLst>
                <a:ext uri="{FF2B5EF4-FFF2-40B4-BE49-F238E27FC236}">
                  <a16:creationId xmlns:a16="http://schemas.microsoft.com/office/drawing/2014/main" id="{4931CC21-639C-4DB5-B0FC-4001BC43D6AA}"/>
                </a:ext>
              </a:extLst>
            </p:cNvPr>
            <p:cNvSpPr txBox="1"/>
            <p:nvPr/>
          </p:nvSpPr>
          <p:spPr bwMode="auto">
            <a:xfrm>
              <a:off x="3786961" y="5561577"/>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70</a:t>
              </a:r>
            </a:p>
          </p:txBody>
        </p:sp>
        <p:sp>
          <p:nvSpPr>
            <p:cNvPr id="25" name="TextBox 24">
              <a:extLst>
                <a:ext uri="{FF2B5EF4-FFF2-40B4-BE49-F238E27FC236}">
                  <a16:creationId xmlns:a16="http://schemas.microsoft.com/office/drawing/2014/main" id="{49CDDCB8-5337-4B42-97A1-1300F674BE9E}"/>
                </a:ext>
              </a:extLst>
            </p:cNvPr>
            <p:cNvSpPr txBox="1"/>
            <p:nvPr/>
          </p:nvSpPr>
          <p:spPr bwMode="auto">
            <a:xfrm>
              <a:off x="5042032" y="556157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26" name="TextBox 25">
              <a:extLst>
                <a:ext uri="{FF2B5EF4-FFF2-40B4-BE49-F238E27FC236}">
                  <a16:creationId xmlns:a16="http://schemas.microsoft.com/office/drawing/2014/main" id="{708FA120-7ACC-4874-8F70-C064967C7178}"/>
                </a:ext>
              </a:extLst>
            </p:cNvPr>
            <p:cNvSpPr txBox="1"/>
            <p:nvPr/>
          </p:nvSpPr>
          <p:spPr bwMode="auto">
            <a:xfrm>
              <a:off x="5520470" y="556157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21</a:t>
              </a:r>
            </a:p>
          </p:txBody>
        </p:sp>
      </p:grpSp>
    </p:spTree>
    <p:extLst>
      <p:ext uri="{BB962C8B-B14F-4D97-AF65-F5344CB8AC3E}">
        <p14:creationId xmlns:p14="http://schemas.microsoft.com/office/powerpoint/2010/main" val="162742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7"/>
                                        </p:tgtEl>
                                      </p:cBhvr>
                                    </p:animEffect>
                                    <p:set>
                                      <p:cBhvr>
                                        <p:cTn id="78" dur="1" fill="hold">
                                          <p:stCondLst>
                                            <p:cond delay="499"/>
                                          </p:stCondLst>
                                        </p:cTn>
                                        <p:tgtEl>
                                          <p:spTgt spid="27"/>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1">
                                            <p:txEl>
                                              <p:pRg st="0" end="0"/>
                                            </p:txEl>
                                          </p:spTgt>
                                        </p:tgtEl>
                                        <p:attrNameLst>
                                          <p:attrName>style.visibility</p:attrName>
                                        </p:attrNameLst>
                                      </p:cBhvr>
                                      <p:to>
                                        <p:strVal val="visible"/>
                                      </p:to>
                                    </p:set>
                                    <p:animEffect transition="in" filter="fade">
                                      <p:cBhvr>
                                        <p:cTn id="91"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animBg="1"/>
      <p:bldP spid="14" grpId="1" animBg="1"/>
      <p:bldP spid="15" grpId="0" animBg="1"/>
      <p:bldP spid="15" grpId="1" animBg="1"/>
      <p:bldP spid="16" grpId="0" animBg="1"/>
      <p:bldP spid="16" grpId="1" animBg="1"/>
      <p:bldP spid="30" grpId="0"/>
      <p:bldP spid="12" grpId="0" animBg="1"/>
      <p:bldP spid="13" grpId="0" animBg="1"/>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3:1</a:t>
            </a:r>
          </a:p>
        </p:txBody>
      </p:sp>
      <p:sp>
        <p:nvSpPr>
          <p:cNvPr id="5" name="TextBox 4">
            <a:extLst>
              <a:ext uri="{FF2B5EF4-FFF2-40B4-BE49-F238E27FC236}">
                <a16:creationId xmlns:a16="http://schemas.microsoft.com/office/drawing/2014/main" id="{B05E9A47-00AF-4909-9A2F-75362160CFED}"/>
              </a:ext>
            </a:extLst>
          </p:cNvPr>
          <p:cNvSpPr txBox="1"/>
          <p:nvPr/>
        </p:nvSpPr>
        <p:spPr bwMode="auto">
          <a:xfrm>
            <a:off x="4039643" y="848040"/>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16</a:t>
            </a:r>
          </a:p>
        </p:txBody>
      </p:sp>
      <p:sp>
        <p:nvSpPr>
          <p:cNvPr id="6" name="TextBox 5">
            <a:extLst>
              <a:ext uri="{FF2B5EF4-FFF2-40B4-BE49-F238E27FC236}">
                <a16:creationId xmlns:a16="http://schemas.microsoft.com/office/drawing/2014/main" id="{199A9436-2D59-4549-A297-CC49D506DBD8}"/>
              </a:ext>
            </a:extLst>
          </p:cNvPr>
          <p:cNvSpPr txBox="1"/>
          <p:nvPr/>
        </p:nvSpPr>
        <p:spPr bwMode="auto">
          <a:xfrm>
            <a:off x="3018412" y="18672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7" name="TextBox 6">
            <a:extLst>
              <a:ext uri="{FF2B5EF4-FFF2-40B4-BE49-F238E27FC236}">
                <a16:creationId xmlns:a16="http://schemas.microsoft.com/office/drawing/2014/main" id="{7E7C3DF7-8E88-4E41-AC1E-D582C5A5CEFB}"/>
              </a:ext>
            </a:extLst>
          </p:cNvPr>
          <p:cNvSpPr txBox="1"/>
          <p:nvPr/>
        </p:nvSpPr>
        <p:spPr bwMode="auto">
          <a:xfrm>
            <a:off x="6336458" y="186720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8" name="TextBox 7">
            <a:extLst>
              <a:ext uri="{FF2B5EF4-FFF2-40B4-BE49-F238E27FC236}">
                <a16:creationId xmlns:a16="http://schemas.microsoft.com/office/drawing/2014/main" id="{E5184F27-E6B7-4A7B-83A6-4773BD39C546}"/>
              </a:ext>
            </a:extLst>
          </p:cNvPr>
          <p:cNvSpPr txBox="1"/>
          <p:nvPr/>
        </p:nvSpPr>
        <p:spPr bwMode="auto">
          <a:xfrm>
            <a:off x="830155" y="328659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cxnSp>
        <p:nvCxnSpPr>
          <p:cNvPr id="12" name="Straight Connector 11">
            <a:extLst>
              <a:ext uri="{FF2B5EF4-FFF2-40B4-BE49-F238E27FC236}">
                <a16:creationId xmlns:a16="http://schemas.microsoft.com/office/drawing/2014/main" id="{38736605-226E-4FCE-A7FE-64B6190059F6}"/>
              </a:ext>
            </a:extLst>
          </p:cNvPr>
          <p:cNvCxnSpPr>
            <a:cxnSpLocks/>
          </p:cNvCxnSpPr>
          <p:nvPr/>
        </p:nvCxnSpPr>
        <p:spPr bwMode="auto">
          <a:xfrm flipV="1">
            <a:off x="3536504" y="1241514"/>
            <a:ext cx="1160190" cy="70426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45814305-033F-4114-8950-80F16F381D9D}"/>
              </a:ext>
            </a:extLst>
          </p:cNvPr>
          <p:cNvCxnSpPr>
            <a:cxnSpLocks/>
          </p:cNvCxnSpPr>
          <p:nvPr/>
        </p:nvCxnSpPr>
        <p:spPr bwMode="auto">
          <a:xfrm flipH="1" flipV="1">
            <a:off x="5042033" y="1247474"/>
            <a:ext cx="1281409" cy="7432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71AF7281-F809-4047-BD36-4EE68F0419B2}"/>
              </a:ext>
            </a:extLst>
          </p:cNvPr>
          <p:cNvSpPr txBox="1"/>
          <p:nvPr/>
        </p:nvSpPr>
        <p:spPr bwMode="auto">
          <a:xfrm>
            <a:off x="2820560" y="5127320"/>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16 = 5 × 10 + 5 × 6 </a:t>
            </a:r>
          </a:p>
        </p:txBody>
      </p:sp>
      <p:grpSp>
        <p:nvGrpSpPr>
          <p:cNvPr id="32" name="Group 31">
            <a:extLst>
              <a:ext uri="{FF2B5EF4-FFF2-40B4-BE49-F238E27FC236}">
                <a16:creationId xmlns:a16="http://schemas.microsoft.com/office/drawing/2014/main" id="{77E4EE9E-F0AB-49C5-A253-566C7CD02D34}"/>
              </a:ext>
            </a:extLst>
          </p:cNvPr>
          <p:cNvGrpSpPr/>
          <p:nvPr/>
        </p:nvGrpSpPr>
        <p:grpSpPr>
          <a:xfrm>
            <a:off x="1251808" y="2460117"/>
            <a:ext cx="6474872" cy="2031127"/>
            <a:chOff x="1251808" y="2460117"/>
            <a:chExt cx="6474872" cy="2031127"/>
          </a:xfrm>
        </p:grpSpPr>
        <p:sp>
          <p:nvSpPr>
            <p:cNvPr id="18" name="Rectangle 17">
              <a:extLst>
                <a:ext uri="{FF2B5EF4-FFF2-40B4-BE49-F238E27FC236}">
                  <a16:creationId xmlns:a16="http://schemas.microsoft.com/office/drawing/2014/main" id="{C59C1140-504B-401C-8A47-72806937CB3E}"/>
                </a:ext>
              </a:extLst>
            </p:cNvPr>
            <p:cNvSpPr/>
            <p:nvPr/>
          </p:nvSpPr>
          <p:spPr bwMode="auto">
            <a:xfrm>
              <a:off x="1251808" y="2460117"/>
              <a:ext cx="6474872" cy="2031127"/>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717577AE-3EE6-433F-B612-25513EE6F895}"/>
                </a:ext>
              </a:extLst>
            </p:cNvPr>
            <p:cNvCxnSpPr>
              <a:cxnSpLocks/>
            </p:cNvCxnSpPr>
            <p:nvPr/>
          </p:nvCxnSpPr>
          <p:spPr bwMode="auto">
            <a:xfrm>
              <a:off x="5303108" y="2460117"/>
              <a:ext cx="0" cy="203112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Box 19">
            <a:extLst>
              <a:ext uri="{FF2B5EF4-FFF2-40B4-BE49-F238E27FC236}">
                <a16:creationId xmlns:a16="http://schemas.microsoft.com/office/drawing/2014/main" id="{84F2EC5D-3946-4875-BBFA-33C30D8EDBD0}"/>
              </a:ext>
            </a:extLst>
          </p:cNvPr>
          <p:cNvSpPr txBox="1"/>
          <p:nvPr/>
        </p:nvSpPr>
        <p:spPr bwMode="auto">
          <a:xfrm>
            <a:off x="2912333" y="3286595"/>
            <a:ext cx="730250"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21" name="TextBox 20">
            <a:extLst>
              <a:ext uri="{FF2B5EF4-FFF2-40B4-BE49-F238E27FC236}">
                <a16:creationId xmlns:a16="http://schemas.microsoft.com/office/drawing/2014/main" id="{97E179BC-12E8-4CFB-83EA-12CD6A445687}"/>
              </a:ext>
            </a:extLst>
          </p:cNvPr>
          <p:cNvSpPr txBox="1"/>
          <p:nvPr/>
        </p:nvSpPr>
        <p:spPr bwMode="auto">
          <a:xfrm>
            <a:off x="6253102" y="3244848"/>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22" name="TextBox 21">
            <a:extLst>
              <a:ext uri="{FF2B5EF4-FFF2-40B4-BE49-F238E27FC236}">
                <a16:creationId xmlns:a16="http://schemas.microsoft.com/office/drawing/2014/main" id="{22B294FB-4E0E-4586-A69A-2A724E469FC5}"/>
              </a:ext>
            </a:extLst>
          </p:cNvPr>
          <p:cNvSpPr txBox="1"/>
          <p:nvPr/>
        </p:nvSpPr>
        <p:spPr bwMode="auto">
          <a:xfrm>
            <a:off x="3786960" y="5561577"/>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50 + 30</a:t>
            </a:r>
          </a:p>
        </p:txBody>
      </p:sp>
      <p:sp>
        <p:nvSpPr>
          <p:cNvPr id="23" name="TextBox 22">
            <a:extLst>
              <a:ext uri="{FF2B5EF4-FFF2-40B4-BE49-F238E27FC236}">
                <a16:creationId xmlns:a16="http://schemas.microsoft.com/office/drawing/2014/main" id="{2ED7CC25-7B62-4D9B-BF12-E869164EE5FF}"/>
              </a:ext>
            </a:extLst>
          </p:cNvPr>
          <p:cNvSpPr txBox="1"/>
          <p:nvPr/>
        </p:nvSpPr>
        <p:spPr bwMode="auto">
          <a:xfrm>
            <a:off x="3786961" y="599583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80</a:t>
            </a:r>
          </a:p>
        </p:txBody>
      </p:sp>
      <p:sp>
        <p:nvSpPr>
          <p:cNvPr id="24" name="TextBox 23">
            <a:extLst>
              <a:ext uri="{FF2B5EF4-FFF2-40B4-BE49-F238E27FC236}">
                <a16:creationId xmlns:a16="http://schemas.microsoft.com/office/drawing/2014/main" id="{36F7CABE-64BB-4A14-98B0-4CBAEE8B229D}"/>
              </a:ext>
            </a:extLst>
          </p:cNvPr>
          <p:cNvSpPr txBox="1"/>
          <p:nvPr/>
        </p:nvSpPr>
        <p:spPr bwMode="auto">
          <a:xfrm>
            <a:off x="5002271" y="84804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80</a:t>
            </a:r>
          </a:p>
        </p:txBody>
      </p:sp>
    </p:spTree>
    <p:extLst>
      <p:ext uri="{BB962C8B-B14F-4D97-AF65-F5344CB8AC3E}">
        <p14:creationId xmlns:p14="http://schemas.microsoft.com/office/powerpoint/2010/main" val="6292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fade">
                                      <p:cBhvr>
                                        <p:cTn id="56"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1:1</a:t>
            </a:r>
          </a:p>
        </p:txBody>
      </p:sp>
      <p:sp>
        <p:nvSpPr>
          <p:cNvPr id="9" name="TextBox 8">
            <a:extLst>
              <a:ext uri="{FF2B5EF4-FFF2-40B4-BE49-F238E27FC236}">
                <a16:creationId xmlns:a16="http://schemas.microsoft.com/office/drawing/2014/main" id="{4CECBA10-D000-401D-B1FE-6EC0B6A60C7C}"/>
              </a:ext>
            </a:extLst>
          </p:cNvPr>
          <p:cNvSpPr txBox="1"/>
          <p:nvPr/>
        </p:nvSpPr>
        <p:spPr bwMode="auto">
          <a:xfrm>
            <a:off x="3766352" y="98774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5 = 15</a:t>
            </a:r>
          </a:p>
        </p:txBody>
      </p:sp>
      <p:sp>
        <p:nvSpPr>
          <p:cNvPr id="10" name="TextBox 9">
            <a:extLst>
              <a:ext uri="{FF2B5EF4-FFF2-40B4-BE49-F238E27FC236}">
                <a16:creationId xmlns:a16="http://schemas.microsoft.com/office/drawing/2014/main" id="{06688CC1-364C-47E1-82B1-ED3C0340FDE3}"/>
              </a:ext>
            </a:extLst>
          </p:cNvPr>
          <p:cNvSpPr txBox="1"/>
          <p:nvPr/>
        </p:nvSpPr>
        <p:spPr bwMode="auto">
          <a:xfrm>
            <a:off x="323528" y="4400503"/>
            <a:ext cx="4188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groups of 5 are equal to 15.</a:t>
            </a:r>
          </a:p>
        </p:txBody>
      </p:sp>
      <p:sp>
        <p:nvSpPr>
          <p:cNvPr id="12" name="TextBox 11">
            <a:extLst>
              <a:ext uri="{FF2B5EF4-FFF2-40B4-BE49-F238E27FC236}">
                <a16:creationId xmlns:a16="http://schemas.microsoft.com/office/drawing/2014/main" id="{FF24AEAF-F4C1-4A73-9E6F-25D550C2A748}"/>
              </a:ext>
            </a:extLst>
          </p:cNvPr>
          <p:cNvSpPr txBox="1"/>
          <p:nvPr/>
        </p:nvSpPr>
        <p:spPr bwMode="auto">
          <a:xfrm>
            <a:off x="4776320" y="4400503"/>
            <a:ext cx="4188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groups of 3 are equal to 15.</a:t>
            </a:r>
          </a:p>
        </p:txBody>
      </p:sp>
      <p:sp>
        <p:nvSpPr>
          <p:cNvPr id="13" name="TextBox 12">
            <a:extLst>
              <a:ext uri="{FF2B5EF4-FFF2-40B4-BE49-F238E27FC236}">
                <a16:creationId xmlns:a16="http://schemas.microsoft.com/office/drawing/2014/main" id="{FC6F0F97-0B70-49F7-9D72-ACCD0BA7377A}"/>
              </a:ext>
            </a:extLst>
          </p:cNvPr>
          <p:cNvSpPr txBox="1"/>
          <p:nvPr/>
        </p:nvSpPr>
        <p:spPr bwMode="auto">
          <a:xfrm>
            <a:off x="4806777" y="4996777"/>
            <a:ext cx="4127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Three, 5 times, is equal to 15.</a:t>
            </a:r>
          </a:p>
        </p:txBody>
      </p:sp>
      <p:sp>
        <p:nvSpPr>
          <p:cNvPr id="14" name="TextBox 13">
            <a:extLst>
              <a:ext uri="{FF2B5EF4-FFF2-40B4-BE49-F238E27FC236}">
                <a16:creationId xmlns:a16="http://schemas.microsoft.com/office/drawing/2014/main" id="{4A1ED3BD-19CD-4564-B367-536AB3FF9F02}"/>
              </a:ext>
            </a:extLst>
          </p:cNvPr>
          <p:cNvSpPr txBox="1"/>
          <p:nvPr/>
        </p:nvSpPr>
        <p:spPr bwMode="auto">
          <a:xfrm>
            <a:off x="1878418" y="5593051"/>
            <a:ext cx="5387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groups of 5 is equal to 5 groups of 3.</a:t>
            </a:r>
          </a:p>
        </p:txBody>
      </p:sp>
      <p:grpSp>
        <p:nvGrpSpPr>
          <p:cNvPr id="5" name="Group 4">
            <a:extLst>
              <a:ext uri="{FF2B5EF4-FFF2-40B4-BE49-F238E27FC236}">
                <a16:creationId xmlns:a16="http://schemas.microsoft.com/office/drawing/2014/main" id="{FC7C7F7C-D760-40FA-8FC7-B29BF707D429}"/>
              </a:ext>
            </a:extLst>
          </p:cNvPr>
          <p:cNvGrpSpPr/>
          <p:nvPr/>
        </p:nvGrpSpPr>
        <p:grpSpPr>
          <a:xfrm>
            <a:off x="483781" y="1817352"/>
            <a:ext cx="3784551" cy="2058799"/>
            <a:chOff x="483781" y="1817352"/>
            <a:chExt cx="3784551" cy="2058799"/>
          </a:xfrm>
        </p:grpSpPr>
        <p:sp>
          <p:nvSpPr>
            <p:cNvPr id="15" name="TextBox 14">
              <a:extLst>
                <a:ext uri="{FF2B5EF4-FFF2-40B4-BE49-F238E27FC236}">
                  <a16:creationId xmlns:a16="http://schemas.microsoft.com/office/drawing/2014/main" id="{446569E6-93F4-40F4-853B-3B9B1076596A}"/>
                </a:ext>
              </a:extLst>
            </p:cNvPr>
            <p:cNvSpPr txBox="1"/>
            <p:nvPr/>
          </p:nvSpPr>
          <p:spPr bwMode="auto">
            <a:xfrm>
              <a:off x="2175520" y="1817352"/>
              <a:ext cx="401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A</a:t>
              </a:r>
            </a:p>
          </p:txBody>
        </p:sp>
        <p:pic>
          <p:nvPicPr>
            <p:cNvPr id="11" name="Picture 10">
              <a:extLst>
                <a:ext uri="{FF2B5EF4-FFF2-40B4-BE49-F238E27FC236}">
                  <a16:creationId xmlns:a16="http://schemas.microsoft.com/office/drawing/2014/main" id="{739BBA05-0C37-4953-A064-B81123F61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81" y="2498249"/>
              <a:ext cx="3784551" cy="1377902"/>
            </a:xfrm>
            <a:prstGeom prst="rect">
              <a:avLst/>
            </a:prstGeom>
          </p:spPr>
        </p:pic>
      </p:grpSp>
      <p:grpSp>
        <p:nvGrpSpPr>
          <p:cNvPr id="6" name="Group 5">
            <a:extLst>
              <a:ext uri="{FF2B5EF4-FFF2-40B4-BE49-F238E27FC236}">
                <a16:creationId xmlns:a16="http://schemas.microsoft.com/office/drawing/2014/main" id="{5383AF29-8541-444A-89BE-54A4A3BEE82F}"/>
              </a:ext>
            </a:extLst>
          </p:cNvPr>
          <p:cNvGrpSpPr/>
          <p:nvPr/>
        </p:nvGrpSpPr>
        <p:grpSpPr>
          <a:xfrm>
            <a:off x="4875668" y="1817352"/>
            <a:ext cx="3784551" cy="2045226"/>
            <a:chOff x="4875668" y="1817352"/>
            <a:chExt cx="3784551" cy="2045226"/>
          </a:xfrm>
        </p:grpSpPr>
        <p:sp>
          <p:nvSpPr>
            <p:cNvPr id="16" name="TextBox 15">
              <a:extLst>
                <a:ext uri="{FF2B5EF4-FFF2-40B4-BE49-F238E27FC236}">
                  <a16:creationId xmlns:a16="http://schemas.microsoft.com/office/drawing/2014/main" id="{33D122EE-A645-45DA-9005-64E1A40FEB21}"/>
                </a:ext>
              </a:extLst>
            </p:cNvPr>
            <p:cNvSpPr txBox="1"/>
            <p:nvPr/>
          </p:nvSpPr>
          <p:spPr bwMode="auto">
            <a:xfrm>
              <a:off x="6577026" y="1817352"/>
              <a:ext cx="381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B</a:t>
              </a:r>
            </a:p>
          </p:txBody>
        </p:sp>
        <p:pic>
          <p:nvPicPr>
            <p:cNvPr id="4" name="Picture 3">
              <a:extLst>
                <a:ext uri="{FF2B5EF4-FFF2-40B4-BE49-F238E27FC236}">
                  <a16:creationId xmlns:a16="http://schemas.microsoft.com/office/drawing/2014/main" id="{B8575A86-827E-40F9-B697-5D27D4B44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668" y="2484677"/>
              <a:ext cx="3784551" cy="1377901"/>
            </a:xfrm>
            <a:prstGeom prst="rect">
              <a:avLst/>
            </a:prstGeom>
          </p:spPr>
        </p:pic>
      </p:grpSp>
    </p:spTree>
    <p:extLst>
      <p:ext uri="{BB962C8B-B14F-4D97-AF65-F5344CB8AC3E}">
        <p14:creationId xmlns:p14="http://schemas.microsoft.com/office/powerpoint/2010/main" val="363877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1:1</a:t>
            </a:r>
          </a:p>
        </p:txBody>
      </p:sp>
      <p:sp>
        <p:nvSpPr>
          <p:cNvPr id="3" name="TextBox 2">
            <a:extLst>
              <a:ext uri="{FF2B5EF4-FFF2-40B4-BE49-F238E27FC236}">
                <a16:creationId xmlns:a16="http://schemas.microsoft.com/office/drawing/2014/main" id="{F34A63EF-0A6C-4BD1-A614-08560990EBDB}"/>
              </a:ext>
            </a:extLst>
          </p:cNvPr>
          <p:cNvSpPr txBox="1"/>
          <p:nvPr/>
        </p:nvSpPr>
        <p:spPr bwMode="auto">
          <a:xfrm>
            <a:off x="3766352" y="98774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3 = 15</a:t>
            </a:r>
          </a:p>
        </p:txBody>
      </p:sp>
      <p:sp>
        <p:nvSpPr>
          <p:cNvPr id="4" name="TextBox 3">
            <a:extLst>
              <a:ext uri="{FF2B5EF4-FFF2-40B4-BE49-F238E27FC236}">
                <a16:creationId xmlns:a16="http://schemas.microsoft.com/office/drawing/2014/main" id="{0304D3A4-BEE0-4E37-8D9B-A5DF2F20E7E0}"/>
              </a:ext>
            </a:extLst>
          </p:cNvPr>
          <p:cNvSpPr txBox="1"/>
          <p:nvPr/>
        </p:nvSpPr>
        <p:spPr bwMode="auto">
          <a:xfrm>
            <a:off x="323528" y="4400503"/>
            <a:ext cx="4188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groups of 5 are equal to 15.</a:t>
            </a:r>
          </a:p>
        </p:txBody>
      </p:sp>
      <p:sp>
        <p:nvSpPr>
          <p:cNvPr id="5" name="TextBox 4">
            <a:extLst>
              <a:ext uri="{FF2B5EF4-FFF2-40B4-BE49-F238E27FC236}">
                <a16:creationId xmlns:a16="http://schemas.microsoft.com/office/drawing/2014/main" id="{EC0C54F1-64C4-44BA-9521-718023D05752}"/>
              </a:ext>
            </a:extLst>
          </p:cNvPr>
          <p:cNvSpPr txBox="1"/>
          <p:nvPr/>
        </p:nvSpPr>
        <p:spPr bwMode="auto">
          <a:xfrm>
            <a:off x="4776320" y="4400503"/>
            <a:ext cx="4188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groups of 3 are equal to 15.</a:t>
            </a:r>
          </a:p>
        </p:txBody>
      </p:sp>
      <p:sp>
        <p:nvSpPr>
          <p:cNvPr id="7" name="TextBox 6">
            <a:extLst>
              <a:ext uri="{FF2B5EF4-FFF2-40B4-BE49-F238E27FC236}">
                <a16:creationId xmlns:a16="http://schemas.microsoft.com/office/drawing/2014/main" id="{607CED78-A774-4AE0-B3CA-CF781D0E0766}"/>
              </a:ext>
            </a:extLst>
          </p:cNvPr>
          <p:cNvSpPr txBox="1"/>
          <p:nvPr/>
        </p:nvSpPr>
        <p:spPr bwMode="auto">
          <a:xfrm>
            <a:off x="1878418" y="5593051"/>
            <a:ext cx="5387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groups of 5 is equal to 5 groups of 3.</a:t>
            </a:r>
          </a:p>
        </p:txBody>
      </p:sp>
      <p:sp>
        <p:nvSpPr>
          <p:cNvPr id="10" name="TextBox 9">
            <a:extLst>
              <a:ext uri="{FF2B5EF4-FFF2-40B4-BE49-F238E27FC236}">
                <a16:creationId xmlns:a16="http://schemas.microsoft.com/office/drawing/2014/main" id="{C4F4DFDD-F014-4C82-8E65-857C2D693251}"/>
              </a:ext>
            </a:extLst>
          </p:cNvPr>
          <p:cNvSpPr txBox="1"/>
          <p:nvPr/>
        </p:nvSpPr>
        <p:spPr bwMode="auto">
          <a:xfrm>
            <a:off x="468283" y="4996777"/>
            <a:ext cx="3899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 3 times, is equal to 15.</a:t>
            </a:r>
          </a:p>
        </p:txBody>
      </p:sp>
      <p:grpSp>
        <p:nvGrpSpPr>
          <p:cNvPr id="11" name="Group 10">
            <a:extLst>
              <a:ext uri="{FF2B5EF4-FFF2-40B4-BE49-F238E27FC236}">
                <a16:creationId xmlns:a16="http://schemas.microsoft.com/office/drawing/2014/main" id="{7A1820BA-3CAC-4657-8DED-0D0BF46B590C}"/>
              </a:ext>
            </a:extLst>
          </p:cNvPr>
          <p:cNvGrpSpPr/>
          <p:nvPr/>
        </p:nvGrpSpPr>
        <p:grpSpPr>
          <a:xfrm>
            <a:off x="483781" y="1817352"/>
            <a:ext cx="3784551" cy="2058799"/>
            <a:chOff x="483781" y="1817352"/>
            <a:chExt cx="3784551" cy="2058799"/>
          </a:xfrm>
        </p:grpSpPr>
        <p:sp>
          <p:nvSpPr>
            <p:cNvPr id="12" name="TextBox 11">
              <a:extLst>
                <a:ext uri="{FF2B5EF4-FFF2-40B4-BE49-F238E27FC236}">
                  <a16:creationId xmlns:a16="http://schemas.microsoft.com/office/drawing/2014/main" id="{292B8AB7-6612-46EC-932F-689A3222F274}"/>
                </a:ext>
              </a:extLst>
            </p:cNvPr>
            <p:cNvSpPr txBox="1"/>
            <p:nvPr/>
          </p:nvSpPr>
          <p:spPr bwMode="auto">
            <a:xfrm>
              <a:off x="2175520" y="1817352"/>
              <a:ext cx="401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A</a:t>
              </a:r>
            </a:p>
          </p:txBody>
        </p:sp>
        <p:pic>
          <p:nvPicPr>
            <p:cNvPr id="13" name="Picture 12">
              <a:extLst>
                <a:ext uri="{FF2B5EF4-FFF2-40B4-BE49-F238E27FC236}">
                  <a16:creationId xmlns:a16="http://schemas.microsoft.com/office/drawing/2014/main" id="{4DA9A84D-10A3-4C11-8758-BF95D4B01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81" y="2498249"/>
              <a:ext cx="3784551" cy="1377902"/>
            </a:xfrm>
            <a:prstGeom prst="rect">
              <a:avLst/>
            </a:prstGeom>
          </p:spPr>
        </p:pic>
      </p:grpSp>
      <p:grpSp>
        <p:nvGrpSpPr>
          <p:cNvPr id="14" name="Group 13">
            <a:extLst>
              <a:ext uri="{FF2B5EF4-FFF2-40B4-BE49-F238E27FC236}">
                <a16:creationId xmlns:a16="http://schemas.microsoft.com/office/drawing/2014/main" id="{4F4B70FC-AFC0-49F1-97A5-BBD01F6E2E10}"/>
              </a:ext>
            </a:extLst>
          </p:cNvPr>
          <p:cNvGrpSpPr/>
          <p:nvPr/>
        </p:nvGrpSpPr>
        <p:grpSpPr>
          <a:xfrm>
            <a:off x="4875668" y="1817352"/>
            <a:ext cx="3784551" cy="2045226"/>
            <a:chOff x="4875668" y="1817352"/>
            <a:chExt cx="3784551" cy="2045226"/>
          </a:xfrm>
        </p:grpSpPr>
        <p:sp>
          <p:nvSpPr>
            <p:cNvPr id="15" name="TextBox 14">
              <a:extLst>
                <a:ext uri="{FF2B5EF4-FFF2-40B4-BE49-F238E27FC236}">
                  <a16:creationId xmlns:a16="http://schemas.microsoft.com/office/drawing/2014/main" id="{80002FFE-DFF8-4DD2-A0A8-0C44BA7F4129}"/>
                </a:ext>
              </a:extLst>
            </p:cNvPr>
            <p:cNvSpPr txBox="1"/>
            <p:nvPr/>
          </p:nvSpPr>
          <p:spPr bwMode="auto">
            <a:xfrm>
              <a:off x="6577026" y="1817352"/>
              <a:ext cx="381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B</a:t>
              </a:r>
            </a:p>
          </p:txBody>
        </p:sp>
        <p:pic>
          <p:nvPicPr>
            <p:cNvPr id="16" name="Picture 15">
              <a:extLst>
                <a:ext uri="{FF2B5EF4-FFF2-40B4-BE49-F238E27FC236}">
                  <a16:creationId xmlns:a16="http://schemas.microsoft.com/office/drawing/2014/main" id="{2CBB6780-3584-4DE1-983D-5DAAFA337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68" y="2484677"/>
              <a:ext cx="3784551" cy="1377901"/>
            </a:xfrm>
            <a:prstGeom prst="rect">
              <a:avLst/>
            </a:prstGeom>
          </p:spPr>
        </p:pic>
      </p:grpSp>
    </p:spTree>
    <p:extLst>
      <p:ext uri="{BB962C8B-B14F-4D97-AF65-F5344CB8AC3E}">
        <p14:creationId xmlns:p14="http://schemas.microsoft.com/office/powerpoint/2010/main" val="359315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1:1</a:t>
            </a:r>
          </a:p>
        </p:txBody>
      </p:sp>
      <p:graphicFrame>
        <p:nvGraphicFramePr>
          <p:cNvPr id="4" name="Table 3">
            <a:extLst>
              <a:ext uri="{FF2B5EF4-FFF2-40B4-BE49-F238E27FC236}">
                <a16:creationId xmlns:a16="http://schemas.microsoft.com/office/drawing/2014/main" id="{63E71487-B86E-442D-902F-593F5F9F9ADE}"/>
              </a:ext>
            </a:extLst>
          </p:cNvPr>
          <p:cNvGraphicFramePr>
            <a:graphicFrameLocks noGrp="1"/>
          </p:cNvGraphicFramePr>
          <p:nvPr>
            <p:extLst>
              <p:ext uri="{D42A27DB-BD31-4B8C-83A1-F6EECF244321}">
                <p14:modId xmlns:p14="http://schemas.microsoft.com/office/powerpoint/2010/main" val="2317115298"/>
              </p:ext>
            </p:extLst>
          </p:nvPr>
        </p:nvGraphicFramePr>
        <p:xfrm>
          <a:off x="1872000" y="1556792"/>
          <a:ext cx="5400000" cy="3888000"/>
        </p:xfrm>
        <a:graphic>
          <a:graphicData uri="http://schemas.openxmlformats.org/drawingml/2006/table">
            <a:tbl>
              <a:tblPr firstRow="1" firstCol="1" bandRow="1"/>
              <a:tblGrid>
                <a:gridCol w="2700000">
                  <a:extLst>
                    <a:ext uri="{9D8B030D-6E8A-4147-A177-3AD203B41FA5}">
                      <a16:colId xmlns:a16="http://schemas.microsoft.com/office/drawing/2014/main" val="2392893211"/>
                    </a:ext>
                  </a:extLst>
                </a:gridCol>
                <a:gridCol w="2700000">
                  <a:extLst>
                    <a:ext uri="{9D8B030D-6E8A-4147-A177-3AD203B41FA5}">
                      <a16:colId xmlns:a16="http://schemas.microsoft.com/office/drawing/2014/main" val="3536314310"/>
                    </a:ext>
                  </a:extLst>
                </a:gridCol>
              </a:tblGrid>
              <a:tr h="648000">
                <a:tc>
                  <a:txBody>
                    <a:bodyPr/>
                    <a:lstStyle/>
                    <a:p>
                      <a:pPr>
                        <a:spcBef>
                          <a:spcPts val="400"/>
                        </a:spcBef>
                        <a:spcAft>
                          <a:spcPts val="400"/>
                        </a:spcAft>
                      </a:pPr>
                      <a:r>
                        <a:rPr lang="en-GB" sz="2400" dirty="0">
                          <a:solidFill>
                            <a:schemeClr val="tx1"/>
                          </a:solidFill>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400"/>
                        </a:spcAft>
                      </a:pPr>
                      <a:r>
                        <a:rPr lang="en-GB" sz="2400" b="1" dirty="0">
                          <a:solidFill>
                            <a:schemeClr val="tx1"/>
                          </a:solidFill>
                          <a:effectLst/>
                          <a:latin typeface="Myriad Pro Semibold"/>
                          <a:ea typeface="Calibri" panose="020F0502020204030204" pitchFamily="34" charset="0"/>
                          <a:cs typeface="Times New Roman" panose="02020603050405020304" pitchFamily="18" charset="0"/>
                        </a:rPr>
                        <a:t>Products equal?</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771758337"/>
                  </a:ext>
                </a:extLst>
              </a:tr>
              <a:tr h="648000">
                <a:tc>
                  <a:txBody>
                    <a:bodyPr/>
                    <a:lstStyle/>
                    <a:p>
                      <a:pPr>
                        <a:spcBef>
                          <a:spcPts val="400"/>
                        </a:spcBef>
                        <a:spcAft>
                          <a:spcPts val="400"/>
                        </a:spcAft>
                      </a:pPr>
                      <a:r>
                        <a:rPr lang="en-GB" sz="2400" i="1" dirty="0">
                          <a:solidFill>
                            <a:schemeClr val="tx1"/>
                          </a:solidFill>
                          <a:effectLst/>
                          <a:latin typeface="Myriad Pro Semibold"/>
                          <a:ea typeface="Calibri" panose="020F0502020204030204" pitchFamily="34" charset="0"/>
                          <a:cs typeface="Times New Roman" panose="02020603050405020304" pitchFamily="18" charset="0"/>
                        </a:rPr>
                        <a:t>2 × 3 </a:t>
                      </a:r>
                      <a:r>
                        <a:rPr lang="en-GB" sz="2400" dirty="0">
                          <a:solidFill>
                            <a:schemeClr val="tx1"/>
                          </a:solidFill>
                          <a:effectLst/>
                          <a:latin typeface="Myriad Pro Semibold"/>
                          <a:ea typeface="Calibri" panose="020F0502020204030204" pitchFamily="34" charset="0"/>
                          <a:cs typeface="Times New Roman" panose="02020603050405020304" pitchFamily="18" charset="0"/>
                        </a:rPr>
                        <a:t>and</a:t>
                      </a:r>
                      <a:r>
                        <a:rPr lang="en-GB" sz="2400" i="1" dirty="0">
                          <a:solidFill>
                            <a:schemeClr val="tx1"/>
                          </a:solidFill>
                          <a:effectLst/>
                          <a:latin typeface="Myriad Pro Semibold"/>
                          <a:ea typeface="Calibri" panose="020F0502020204030204" pitchFamily="34" charset="0"/>
                          <a:cs typeface="Times New Roman" panose="02020603050405020304" pitchFamily="18" charset="0"/>
                        </a:rPr>
                        <a:t> 3 × 2</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GB" sz="2400" dirty="0">
                          <a:solidFill>
                            <a:schemeClr val="tx1"/>
                          </a:solidFill>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55233"/>
                  </a:ext>
                </a:extLst>
              </a:tr>
              <a:tr h="648000">
                <a:tc>
                  <a:txBody>
                    <a:bodyPr/>
                    <a:lstStyle/>
                    <a:p>
                      <a:pPr>
                        <a:spcBef>
                          <a:spcPts val="400"/>
                        </a:spcBef>
                        <a:spcAft>
                          <a:spcPts val="400"/>
                        </a:spcAft>
                      </a:pPr>
                      <a:r>
                        <a:rPr lang="en-GB" sz="2400" i="1" dirty="0">
                          <a:solidFill>
                            <a:schemeClr val="tx1"/>
                          </a:solidFill>
                          <a:effectLst/>
                          <a:latin typeface="Myriad Pro Semibold"/>
                          <a:ea typeface="Calibri" panose="020F0502020204030204" pitchFamily="34" charset="0"/>
                          <a:cs typeface="Times New Roman" panose="02020603050405020304" pitchFamily="18" charset="0"/>
                        </a:rPr>
                        <a:t>5 × 4 </a:t>
                      </a:r>
                      <a:r>
                        <a:rPr lang="en-GB" sz="2400" dirty="0">
                          <a:solidFill>
                            <a:schemeClr val="tx1"/>
                          </a:solidFill>
                          <a:effectLst/>
                          <a:latin typeface="Myriad Pro Semibold"/>
                          <a:ea typeface="Calibri" panose="020F0502020204030204" pitchFamily="34" charset="0"/>
                          <a:cs typeface="Times New Roman" panose="02020603050405020304" pitchFamily="18" charset="0"/>
                        </a:rPr>
                        <a:t>and</a:t>
                      </a:r>
                      <a:r>
                        <a:rPr lang="en-GB" sz="2400" i="1" dirty="0">
                          <a:solidFill>
                            <a:schemeClr val="tx1"/>
                          </a:solidFill>
                          <a:effectLst/>
                          <a:latin typeface="Myriad Pro Semibold"/>
                          <a:ea typeface="Calibri" panose="020F0502020204030204" pitchFamily="34" charset="0"/>
                          <a:cs typeface="Times New Roman" panose="02020603050405020304" pitchFamily="18" charset="0"/>
                        </a:rPr>
                        <a:t> 4 × 5</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GB" sz="2400" dirty="0">
                          <a:solidFill>
                            <a:schemeClr val="tx1"/>
                          </a:solidFill>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066733"/>
                  </a:ext>
                </a:extLst>
              </a:tr>
              <a:tr h="648000">
                <a:tc>
                  <a:txBody>
                    <a:bodyPr/>
                    <a:lstStyle/>
                    <a:p>
                      <a:pPr>
                        <a:spcBef>
                          <a:spcPts val="400"/>
                        </a:spcBef>
                        <a:spcAft>
                          <a:spcPts val="400"/>
                        </a:spcAft>
                      </a:pPr>
                      <a:r>
                        <a:rPr lang="en-GB" sz="2400" i="1" dirty="0">
                          <a:solidFill>
                            <a:schemeClr val="tx1"/>
                          </a:solidFill>
                          <a:effectLst/>
                          <a:latin typeface="Myriad Pro Semibold"/>
                          <a:ea typeface="Calibri" panose="020F0502020204030204" pitchFamily="34" charset="0"/>
                          <a:cs typeface="Times New Roman" panose="02020603050405020304" pitchFamily="18" charset="0"/>
                        </a:rPr>
                        <a:t>5 × 5 </a:t>
                      </a:r>
                      <a:r>
                        <a:rPr lang="en-GB" sz="2400" dirty="0">
                          <a:solidFill>
                            <a:schemeClr val="tx1"/>
                          </a:solidFill>
                          <a:effectLst/>
                          <a:latin typeface="Myriad Pro Semibold"/>
                          <a:ea typeface="Calibri" panose="020F0502020204030204" pitchFamily="34" charset="0"/>
                          <a:cs typeface="Times New Roman" panose="02020603050405020304" pitchFamily="18" charset="0"/>
                        </a:rPr>
                        <a:t>and</a:t>
                      </a:r>
                      <a:r>
                        <a:rPr lang="en-GB" sz="2400" i="1" dirty="0">
                          <a:solidFill>
                            <a:schemeClr val="tx1"/>
                          </a:solidFill>
                          <a:effectLst/>
                          <a:latin typeface="Myriad Pro Semibold"/>
                          <a:ea typeface="Calibri" panose="020F0502020204030204" pitchFamily="34" charset="0"/>
                          <a:cs typeface="Times New Roman" panose="02020603050405020304" pitchFamily="18" charset="0"/>
                        </a:rPr>
                        <a:t> 6 × 5</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GB" sz="2400" dirty="0">
                          <a:solidFill>
                            <a:schemeClr val="tx1"/>
                          </a:solidFill>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416912"/>
                  </a:ext>
                </a:extLst>
              </a:tr>
              <a:tr h="648000">
                <a:tc>
                  <a:txBody>
                    <a:bodyPr/>
                    <a:lstStyle/>
                    <a:p>
                      <a:pPr>
                        <a:spcBef>
                          <a:spcPts val="400"/>
                        </a:spcBef>
                        <a:spcAft>
                          <a:spcPts val="400"/>
                        </a:spcAft>
                      </a:pPr>
                      <a:r>
                        <a:rPr lang="en-GB" sz="2400" i="1" dirty="0">
                          <a:solidFill>
                            <a:schemeClr val="tx1"/>
                          </a:solidFill>
                          <a:effectLst/>
                          <a:latin typeface="Myriad Pro Semibold"/>
                          <a:ea typeface="Calibri" panose="020F0502020204030204" pitchFamily="34" charset="0"/>
                          <a:cs typeface="Times New Roman" panose="02020603050405020304" pitchFamily="18" charset="0"/>
                        </a:rPr>
                        <a:t>12 × 3 </a:t>
                      </a:r>
                      <a:r>
                        <a:rPr lang="en-GB" sz="2400" dirty="0">
                          <a:solidFill>
                            <a:schemeClr val="tx1"/>
                          </a:solidFill>
                          <a:effectLst/>
                          <a:latin typeface="Myriad Pro Semibold"/>
                          <a:ea typeface="Calibri" panose="020F0502020204030204" pitchFamily="34" charset="0"/>
                          <a:cs typeface="Times New Roman" panose="02020603050405020304" pitchFamily="18" charset="0"/>
                        </a:rPr>
                        <a:t>and</a:t>
                      </a:r>
                      <a:r>
                        <a:rPr lang="en-GB" sz="2400" i="1" dirty="0">
                          <a:solidFill>
                            <a:schemeClr val="tx1"/>
                          </a:solidFill>
                          <a:effectLst/>
                          <a:latin typeface="Myriad Pro Semibold"/>
                          <a:ea typeface="Calibri" panose="020F0502020204030204" pitchFamily="34" charset="0"/>
                          <a:cs typeface="Times New Roman" panose="02020603050405020304" pitchFamily="18" charset="0"/>
                        </a:rPr>
                        <a:t> 13 × 2</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GB" sz="2400" dirty="0">
                          <a:solidFill>
                            <a:schemeClr val="tx1"/>
                          </a:solidFill>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326027"/>
                  </a:ext>
                </a:extLst>
              </a:tr>
              <a:tr h="648000">
                <a:tc>
                  <a:txBody>
                    <a:bodyPr/>
                    <a:lstStyle/>
                    <a:p>
                      <a:pPr>
                        <a:spcBef>
                          <a:spcPts val="400"/>
                        </a:spcBef>
                        <a:spcAft>
                          <a:spcPts val="400"/>
                        </a:spcAft>
                      </a:pPr>
                      <a:r>
                        <a:rPr lang="en-GB" sz="2400" i="1" dirty="0">
                          <a:solidFill>
                            <a:schemeClr val="tx1"/>
                          </a:solidFill>
                          <a:effectLst/>
                          <a:latin typeface="Myriad Pro Semibold"/>
                          <a:ea typeface="Calibri" panose="020F0502020204030204" pitchFamily="34" charset="0"/>
                          <a:cs typeface="Times New Roman" panose="02020603050405020304" pitchFamily="18" charset="0"/>
                        </a:rPr>
                        <a:t>3 × 22 </a:t>
                      </a:r>
                      <a:r>
                        <a:rPr lang="en-GB" sz="2400" dirty="0">
                          <a:solidFill>
                            <a:schemeClr val="tx1"/>
                          </a:solidFill>
                          <a:effectLst/>
                          <a:latin typeface="Myriad Pro Semibold"/>
                          <a:ea typeface="Calibri" panose="020F0502020204030204" pitchFamily="34" charset="0"/>
                          <a:cs typeface="Times New Roman" panose="02020603050405020304" pitchFamily="18" charset="0"/>
                        </a:rPr>
                        <a:t>and</a:t>
                      </a:r>
                      <a:r>
                        <a:rPr lang="en-GB" sz="2400" i="1" dirty="0">
                          <a:solidFill>
                            <a:schemeClr val="tx1"/>
                          </a:solidFill>
                          <a:effectLst/>
                          <a:latin typeface="Myriad Pro Semibold"/>
                          <a:ea typeface="Calibri" panose="020F0502020204030204" pitchFamily="34" charset="0"/>
                          <a:cs typeface="Times New Roman" panose="02020603050405020304" pitchFamily="18" charset="0"/>
                        </a:rPr>
                        <a:t> 23 × 2</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GB" sz="2400" dirty="0">
                          <a:solidFill>
                            <a:schemeClr val="tx1"/>
                          </a:solidFill>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799023"/>
                  </a:ext>
                </a:extLst>
              </a:tr>
            </a:tbl>
          </a:graphicData>
        </a:graphic>
      </p:graphicFrame>
      <p:sp>
        <p:nvSpPr>
          <p:cNvPr id="12" name="TextBox 11">
            <a:extLst>
              <a:ext uri="{FF2B5EF4-FFF2-40B4-BE49-F238E27FC236}">
                <a16:creationId xmlns:a16="http://schemas.microsoft.com/office/drawing/2014/main" id="{4E7537C2-D72B-45E5-A637-A742C99AEE1F}"/>
              </a:ext>
            </a:extLst>
          </p:cNvPr>
          <p:cNvSpPr txBox="1"/>
          <p:nvPr/>
        </p:nvSpPr>
        <p:spPr bwMode="auto">
          <a:xfrm>
            <a:off x="5675734" y="3485599"/>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3" name="TextBox 12">
            <a:extLst>
              <a:ext uri="{FF2B5EF4-FFF2-40B4-BE49-F238E27FC236}">
                <a16:creationId xmlns:a16="http://schemas.microsoft.com/office/drawing/2014/main" id="{CDAAF6AF-470F-40F0-8148-7B02D176F911}"/>
              </a:ext>
            </a:extLst>
          </p:cNvPr>
          <p:cNvSpPr txBox="1"/>
          <p:nvPr/>
        </p:nvSpPr>
        <p:spPr bwMode="auto">
          <a:xfrm>
            <a:off x="5637262" y="2204864"/>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1708ADC6-E05C-42B6-9D9D-07469F8C19CE}"/>
              </a:ext>
            </a:extLst>
          </p:cNvPr>
          <p:cNvSpPr txBox="1"/>
          <p:nvPr/>
        </p:nvSpPr>
        <p:spPr bwMode="auto">
          <a:xfrm>
            <a:off x="5637262" y="2850056"/>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1475EDE2-2D55-4471-8BB6-EFB667255BDE}"/>
              </a:ext>
            </a:extLst>
          </p:cNvPr>
          <p:cNvSpPr txBox="1"/>
          <p:nvPr/>
        </p:nvSpPr>
        <p:spPr bwMode="auto">
          <a:xfrm>
            <a:off x="5675734" y="4134724"/>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0D5CCE82-A45D-4D20-9641-9984D5074D71}"/>
              </a:ext>
            </a:extLst>
          </p:cNvPr>
          <p:cNvSpPr txBox="1"/>
          <p:nvPr/>
        </p:nvSpPr>
        <p:spPr bwMode="auto">
          <a:xfrm>
            <a:off x="5675734" y="4784452"/>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2326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4CF5293-CC3B-4D3D-959E-F2415A3AB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050" y="1805366"/>
            <a:ext cx="5903900" cy="2149526"/>
          </a:xfrm>
          <a:prstGeom prst="rect">
            <a:avLst/>
          </a:prstGeom>
        </p:spPr>
      </p:pic>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1:2</a:t>
            </a:r>
          </a:p>
        </p:txBody>
      </p:sp>
      <p:sp>
        <p:nvSpPr>
          <p:cNvPr id="3" name="TextBox 2">
            <a:extLst>
              <a:ext uri="{FF2B5EF4-FFF2-40B4-BE49-F238E27FC236}">
                <a16:creationId xmlns:a16="http://schemas.microsoft.com/office/drawing/2014/main" id="{B7A3CC79-4263-4458-B28E-D543F0E5188A}"/>
              </a:ext>
            </a:extLst>
          </p:cNvPr>
          <p:cNvSpPr txBox="1"/>
          <p:nvPr/>
        </p:nvSpPr>
        <p:spPr bwMode="auto">
          <a:xfrm>
            <a:off x="1486537" y="987740"/>
            <a:ext cx="6170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flowers, 5 in each vase. How many vases?</a:t>
            </a:r>
          </a:p>
        </p:txBody>
      </p:sp>
      <p:sp>
        <p:nvSpPr>
          <p:cNvPr id="4" name="TextBox 3">
            <a:extLst>
              <a:ext uri="{FF2B5EF4-FFF2-40B4-BE49-F238E27FC236}">
                <a16:creationId xmlns:a16="http://schemas.microsoft.com/office/drawing/2014/main" id="{3CBD130A-E5C1-4E72-8988-9325D82A451D}"/>
              </a:ext>
            </a:extLst>
          </p:cNvPr>
          <p:cNvSpPr txBox="1"/>
          <p:nvPr/>
        </p:nvSpPr>
        <p:spPr bwMode="auto">
          <a:xfrm>
            <a:off x="3210890" y="4951646"/>
            <a:ext cx="2722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Which calculation?</a:t>
            </a:r>
          </a:p>
        </p:txBody>
      </p:sp>
      <p:sp>
        <p:nvSpPr>
          <p:cNvPr id="5" name="TextBox 4">
            <a:extLst>
              <a:ext uri="{FF2B5EF4-FFF2-40B4-BE49-F238E27FC236}">
                <a16:creationId xmlns:a16="http://schemas.microsoft.com/office/drawing/2014/main" id="{8A44722A-E50B-45B5-A923-9D67051A5AF0}"/>
              </a:ext>
            </a:extLst>
          </p:cNvPr>
          <p:cNvSpPr txBox="1"/>
          <p:nvPr/>
        </p:nvSpPr>
        <p:spPr bwMode="auto">
          <a:xfrm>
            <a:off x="1656749" y="426990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14" name="Group 13">
            <a:extLst>
              <a:ext uri="{FF2B5EF4-FFF2-40B4-BE49-F238E27FC236}">
                <a16:creationId xmlns:a16="http://schemas.microsoft.com/office/drawing/2014/main" id="{725E27E1-79FB-4510-828B-EE66942623F6}"/>
              </a:ext>
            </a:extLst>
          </p:cNvPr>
          <p:cNvGrpSpPr/>
          <p:nvPr/>
        </p:nvGrpSpPr>
        <p:grpSpPr>
          <a:xfrm>
            <a:off x="1601606" y="4269903"/>
            <a:ext cx="2063963" cy="461665"/>
            <a:chOff x="1601606" y="1753224"/>
            <a:chExt cx="2063963" cy="461665"/>
          </a:xfrm>
        </p:grpSpPr>
        <p:sp>
          <p:nvSpPr>
            <p:cNvPr id="6" name="Rectangle 5">
              <a:extLst>
                <a:ext uri="{FF2B5EF4-FFF2-40B4-BE49-F238E27FC236}">
                  <a16:creationId xmlns:a16="http://schemas.microsoft.com/office/drawing/2014/main" id="{96AD3F04-265B-4231-8D03-DAF8B369371E}"/>
                </a:ext>
              </a:extLst>
            </p:cNvPr>
            <p:cNvSpPr/>
            <p:nvPr/>
          </p:nvSpPr>
          <p:spPr bwMode="auto">
            <a:xfrm>
              <a:off x="1601606" y="17532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E8FFEB0E-2FD7-48B3-BB97-947BFDF8B1BB}"/>
                </a:ext>
              </a:extLst>
            </p:cNvPr>
            <p:cNvSpPr txBox="1"/>
            <p:nvPr/>
          </p:nvSpPr>
          <p:spPr bwMode="auto">
            <a:xfrm>
              <a:off x="2051024" y="175322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  =  15</a:t>
              </a:r>
              <a:endParaRPr lang="en-GB" sz="2400" dirty="0">
                <a:solidFill>
                  <a:srgbClr val="C00000"/>
                </a:solidFill>
                <a:latin typeface="Myriad Pro Semibold" charset="0"/>
                <a:ea typeface="Myriad Pro Semibold" charset="0"/>
                <a:cs typeface="Myriad Pro Semibold" charset="0"/>
              </a:endParaRPr>
            </a:p>
          </p:txBody>
        </p:sp>
      </p:grpSp>
      <p:grpSp>
        <p:nvGrpSpPr>
          <p:cNvPr id="15" name="Group 14">
            <a:extLst>
              <a:ext uri="{FF2B5EF4-FFF2-40B4-BE49-F238E27FC236}">
                <a16:creationId xmlns:a16="http://schemas.microsoft.com/office/drawing/2014/main" id="{1A0F9BEB-98A4-446E-B4CB-0BAED7F408DE}"/>
              </a:ext>
            </a:extLst>
          </p:cNvPr>
          <p:cNvGrpSpPr/>
          <p:nvPr/>
        </p:nvGrpSpPr>
        <p:grpSpPr>
          <a:xfrm>
            <a:off x="5248176" y="4269903"/>
            <a:ext cx="2294218" cy="461665"/>
            <a:chOff x="5248176" y="1753224"/>
            <a:chExt cx="2294218" cy="461665"/>
          </a:xfrm>
        </p:grpSpPr>
        <p:sp>
          <p:nvSpPr>
            <p:cNvPr id="8" name="TextBox 7">
              <a:extLst>
                <a:ext uri="{FF2B5EF4-FFF2-40B4-BE49-F238E27FC236}">
                  <a16:creationId xmlns:a16="http://schemas.microsoft.com/office/drawing/2014/main" id="{6ED382CD-DC54-4ED1-B27B-1986D489055A}"/>
                </a:ext>
              </a:extLst>
            </p:cNvPr>
            <p:cNvSpPr txBox="1"/>
            <p:nvPr/>
          </p:nvSpPr>
          <p:spPr bwMode="auto">
            <a:xfrm>
              <a:off x="5248176" y="1753224"/>
              <a:ext cx="2294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  ×          =  15</a:t>
              </a:r>
              <a:endParaRPr lang="en-GB" sz="2400" dirty="0">
                <a:solidFill>
                  <a:srgbClr val="C00000"/>
                </a:solidFill>
                <a:latin typeface="Myriad Pro Semibold" charset="0"/>
                <a:ea typeface="Myriad Pro Semibold" charset="0"/>
                <a:cs typeface="Myriad Pro Semibold" charset="0"/>
              </a:endParaRPr>
            </a:p>
          </p:txBody>
        </p:sp>
        <p:sp>
          <p:nvSpPr>
            <p:cNvPr id="9" name="Rectangle 8">
              <a:extLst>
                <a:ext uri="{FF2B5EF4-FFF2-40B4-BE49-F238E27FC236}">
                  <a16:creationId xmlns:a16="http://schemas.microsoft.com/office/drawing/2014/main" id="{6BE0C2AF-B371-4540-A78C-4F8A1F11FB01}"/>
                </a:ext>
              </a:extLst>
            </p:cNvPr>
            <p:cNvSpPr/>
            <p:nvPr/>
          </p:nvSpPr>
          <p:spPr bwMode="auto">
            <a:xfrm>
              <a:off x="6069176" y="17532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1C30C14C-8109-46C1-A484-49AEE9CD8847}"/>
              </a:ext>
            </a:extLst>
          </p:cNvPr>
          <p:cNvSpPr txBox="1"/>
          <p:nvPr/>
        </p:nvSpPr>
        <p:spPr bwMode="auto">
          <a:xfrm>
            <a:off x="6124319" y="426990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22" name="Group 21">
            <a:extLst>
              <a:ext uri="{FF2B5EF4-FFF2-40B4-BE49-F238E27FC236}">
                <a16:creationId xmlns:a16="http://schemas.microsoft.com/office/drawing/2014/main" id="{03C6C617-8301-489B-B33A-E67A9B575C34}"/>
              </a:ext>
            </a:extLst>
          </p:cNvPr>
          <p:cNvGrpSpPr/>
          <p:nvPr/>
        </p:nvGrpSpPr>
        <p:grpSpPr>
          <a:xfrm>
            <a:off x="1601606" y="5633389"/>
            <a:ext cx="2181348" cy="461665"/>
            <a:chOff x="1601606" y="5633389"/>
            <a:chExt cx="2181348" cy="461665"/>
          </a:xfrm>
        </p:grpSpPr>
        <p:sp>
          <p:nvSpPr>
            <p:cNvPr id="16" name="TextBox 15">
              <a:extLst>
                <a:ext uri="{FF2B5EF4-FFF2-40B4-BE49-F238E27FC236}">
                  <a16:creationId xmlns:a16="http://schemas.microsoft.com/office/drawing/2014/main" id="{B934947D-4FE3-40EE-AD8F-1665C3FA5E7E}"/>
                </a:ext>
              </a:extLst>
            </p:cNvPr>
            <p:cNvSpPr txBox="1"/>
            <p:nvPr/>
          </p:nvSpPr>
          <p:spPr bwMode="auto">
            <a:xfrm>
              <a:off x="1601606" y="5633389"/>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  5  =</a:t>
              </a:r>
              <a:endParaRPr lang="en-GB" sz="2400" dirty="0">
                <a:solidFill>
                  <a:srgbClr val="C00000"/>
                </a:solidFill>
                <a:latin typeface="Myriad Pro Semibold" charset="0"/>
                <a:ea typeface="Myriad Pro Semibold" charset="0"/>
                <a:cs typeface="Myriad Pro Semibold" charset="0"/>
              </a:endParaRPr>
            </a:p>
          </p:txBody>
        </p:sp>
        <p:sp>
          <p:nvSpPr>
            <p:cNvPr id="17" name="Rectangle 16">
              <a:extLst>
                <a:ext uri="{FF2B5EF4-FFF2-40B4-BE49-F238E27FC236}">
                  <a16:creationId xmlns:a16="http://schemas.microsoft.com/office/drawing/2014/main" id="{A82B9A82-4BE2-4732-8D5D-0091F115677C}"/>
                </a:ext>
              </a:extLst>
            </p:cNvPr>
            <p:cNvSpPr/>
            <p:nvPr/>
          </p:nvSpPr>
          <p:spPr bwMode="auto">
            <a:xfrm>
              <a:off x="3321289" y="5633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8" name="TextBox 17">
            <a:extLst>
              <a:ext uri="{FF2B5EF4-FFF2-40B4-BE49-F238E27FC236}">
                <a16:creationId xmlns:a16="http://schemas.microsoft.com/office/drawing/2014/main" id="{65F54F93-BFEA-4BE5-8F79-0779F4EE6318}"/>
              </a:ext>
            </a:extLst>
          </p:cNvPr>
          <p:cNvSpPr txBox="1"/>
          <p:nvPr/>
        </p:nvSpPr>
        <p:spPr bwMode="auto">
          <a:xfrm>
            <a:off x="3376432" y="5633388"/>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23" name="Group 22">
            <a:extLst>
              <a:ext uri="{FF2B5EF4-FFF2-40B4-BE49-F238E27FC236}">
                <a16:creationId xmlns:a16="http://schemas.microsoft.com/office/drawing/2014/main" id="{8CAB0644-3F10-4F1A-A333-2DDD748DDA31}"/>
              </a:ext>
            </a:extLst>
          </p:cNvPr>
          <p:cNvGrpSpPr/>
          <p:nvPr/>
        </p:nvGrpSpPr>
        <p:grpSpPr>
          <a:xfrm>
            <a:off x="5361046" y="5639427"/>
            <a:ext cx="2181348" cy="461665"/>
            <a:chOff x="5361046" y="5639427"/>
            <a:chExt cx="2181348" cy="461665"/>
          </a:xfrm>
        </p:grpSpPr>
        <p:sp>
          <p:nvSpPr>
            <p:cNvPr id="19" name="TextBox 18">
              <a:extLst>
                <a:ext uri="{FF2B5EF4-FFF2-40B4-BE49-F238E27FC236}">
                  <a16:creationId xmlns:a16="http://schemas.microsoft.com/office/drawing/2014/main" id="{58AA444D-4D2D-4A03-B46A-F66AA108631E}"/>
                </a:ext>
              </a:extLst>
            </p:cNvPr>
            <p:cNvSpPr txBox="1"/>
            <p:nvPr/>
          </p:nvSpPr>
          <p:spPr bwMode="auto">
            <a:xfrm>
              <a:off x="5361046" y="5639427"/>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15  =</a:t>
              </a:r>
              <a:endParaRPr lang="en-GB" sz="2400" dirty="0">
                <a:solidFill>
                  <a:srgbClr val="C00000"/>
                </a:solidFill>
                <a:latin typeface="Myriad Pro Semibold" charset="0"/>
                <a:ea typeface="Myriad Pro Semibold" charset="0"/>
                <a:cs typeface="Myriad Pro Semibold" charset="0"/>
              </a:endParaRPr>
            </a:p>
          </p:txBody>
        </p:sp>
        <p:sp>
          <p:nvSpPr>
            <p:cNvPr id="20" name="Rectangle 19">
              <a:extLst>
                <a:ext uri="{FF2B5EF4-FFF2-40B4-BE49-F238E27FC236}">
                  <a16:creationId xmlns:a16="http://schemas.microsoft.com/office/drawing/2014/main" id="{50AAA4D3-EE3C-4EB5-AD2B-482FC696CDC3}"/>
                </a:ext>
              </a:extLst>
            </p:cNvPr>
            <p:cNvSpPr/>
            <p:nvPr/>
          </p:nvSpPr>
          <p:spPr bwMode="auto">
            <a:xfrm>
              <a:off x="7080729" y="563942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4" name="TextBox 23">
            <a:extLst>
              <a:ext uri="{FF2B5EF4-FFF2-40B4-BE49-F238E27FC236}">
                <a16:creationId xmlns:a16="http://schemas.microsoft.com/office/drawing/2014/main" id="{4F7CBE44-0FF8-4216-81EB-EF4A960CAF20}"/>
              </a:ext>
            </a:extLst>
          </p:cNvPr>
          <p:cNvSpPr txBox="1"/>
          <p:nvPr/>
        </p:nvSpPr>
        <p:spPr bwMode="auto">
          <a:xfrm>
            <a:off x="7557192" y="5510277"/>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0F8AE487-E35F-425C-B7DE-62CCF5E92E9B}"/>
              </a:ext>
            </a:extLst>
          </p:cNvPr>
          <p:cNvSpPr txBox="1"/>
          <p:nvPr/>
        </p:nvSpPr>
        <p:spPr bwMode="auto">
          <a:xfrm>
            <a:off x="3794512" y="551027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pic>
        <p:nvPicPr>
          <p:cNvPr id="27" name="Picture 26">
            <a:extLst>
              <a:ext uri="{FF2B5EF4-FFF2-40B4-BE49-F238E27FC236}">
                <a16:creationId xmlns:a16="http://schemas.microsoft.com/office/drawing/2014/main" id="{755BB097-6126-4E2D-9BFB-1FDC3B3D3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050" y="2131199"/>
            <a:ext cx="5903900" cy="1497860"/>
          </a:xfrm>
          <a:prstGeom prst="rect">
            <a:avLst/>
          </a:prstGeom>
        </p:spPr>
      </p:pic>
    </p:spTree>
    <p:extLst>
      <p:ext uri="{BB962C8B-B14F-4D97-AF65-F5344CB8AC3E}">
        <p14:creationId xmlns:p14="http://schemas.microsoft.com/office/powerpoint/2010/main" val="33904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8" grpId="0"/>
      <p:bldP spid="24" grpId="0"/>
      <p:bldP spid="24" grpId="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1:3</a:t>
            </a:r>
          </a:p>
        </p:txBody>
      </p:sp>
      <p:sp>
        <p:nvSpPr>
          <p:cNvPr id="3" name="TextBox 2">
            <a:extLst>
              <a:ext uri="{FF2B5EF4-FFF2-40B4-BE49-F238E27FC236}">
                <a16:creationId xmlns:a16="http://schemas.microsoft.com/office/drawing/2014/main" id="{D11AADC4-C1C0-4843-9380-E2179CDF433A}"/>
              </a:ext>
            </a:extLst>
          </p:cNvPr>
          <p:cNvSpPr txBox="1"/>
          <p:nvPr/>
        </p:nvSpPr>
        <p:spPr bwMode="auto">
          <a:xfrm>
            <a:off x="1486537" y="987740"/>
            <a:ext cx="6170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flowers, 3 in each vase. How many vases?</a:t>
            </a:r>
          </a:p>
        </p:txBody>
      </p:sp>
      <p:sp>
        <p:nvSpPr>
          <p:cNvPr id="4" name="TextBox 3">
            <a:extLst>
              <a:ext uri="{FF2B5EF4-FFF2-40B4-BE49-F238E27FC236}">
                <a16:creationId xmlns:a16="http://schemas.microsoft.com/office/drawing/2014/main" id="{41008A94-994C-4779-AA54-A916EBBEB1FD}"/>
              </a:ext>
            </a:extLst>
          </p:cNvPr>
          <p:cNvSpPr txBox="1"/>
          <p:nvPr/>
        </p:nvSpPr>
        <p:spPr bwMode="auto">
          <a:xfrm>
            <a:off x="3210890" y="4951646"/>
            <a:ext cx="2722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Which calculation?</a:t>
            </a:r>
          </a:p>
        </p:txBody>
      </p:sp>
      <p:sp>
        <p:nvSpPr>
          <p:cNvPr id="5" name="TextBox 4">
            <a:extLst>
              <a:ext uri="{FF2B5EF4-FFF2-40B4-BE49-F238E27FC236}">
                <a16:creationId xmlns:a16="http://schemas.microsoft.com/office/drawing/2014/main" id="{983E6B53-9ED6-4A2B-9592-E7A873EFEAB0}"/>
              </a:ext>
            </a:extLst>
          </p:cNvPr>
          <p:cNvSpPr txBox="1"/>
          <p:nvPr/>
        </p:nvSpPr>
        <p:spPr bwMode="auto">
          <a:xfrm>
            <a:off x="1656749" y="426990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grpSp>
        <p:nvGrpSpPr>
          <p:cNvPr id="6" name="Group 5">
            <a:extLst>
              <a:ext uri="{FF2B5EF4-FFF2-40B4-BE49-F238E27FC236}">
                <a16:creationId xmlns:a16="http://schemas.microsoft.com/office/drawing/2014/main" id="{98E24829-FF76-4127-9D80-3CDF96760CD6}"/>
              </a:ext>
            </a:extLst>
          </p:cNvPr>
          <p:cNvGrpSpPr/>
          <p:nvPr/>
        </p:nvGrpSpPr>
        <p:grpSpPr>
          <a:xfrm>
            <a:off x="1601606" y="4269903"/>
            <a:ext cx="2063963" cy="461665"/>
            <a:chOff x="1601606" y="1753224"/>
            <a:chExt cx="2063963" cy="461665"/>
          </a:xfrm>
        </p:grpSpPr>
        <p:sp>
          <p:nvSpPr>
            <p:cNvPr id="7" name="Rectangle 6">
              <a:extLst>
                <a:ext uri="{FF2B5EF4-FFF2-40B4-BE49-F238E27FC236}">
                  <a16:creationId xmlns:a16="http://schemas.microsoft.com/office/drawing/2014/main" id="{AEE312E1-9123-40A9-B7BD-6AD0C0FE5D9B}"/>
                </a:ext>
              </a:extLst>
            </p:cNvPr>
            <p:cNvSpPr/>
            <p:nvPr/>
          </p:nvSpPr>
          <p:spPr bwMode="auto">
            <a:xfrm>
              <a:off x="1601606" y="17532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13F1F705-BB79-4012-9B88-C394A343DE1A}"/>
                </a:ext>
              </a:extLst>
            </p:cNvPr>
            <p:cNvSpPr txBox="1"/>
            <p:nvPr/>
          </p:nvSpPr>
          <p:spPr bwMode="auto">
            <a:xfrm>
              <a:off x="2051024" y="175322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  =  15</a:t>
              </a:r>
              <a:endParaRPr lang="en-GB" sz="2400" dirty="0">
                <a:solidFill>
                  <a:srgbClr val="C00000"/>
                </a:solidFill>
                <a:latin typeface="Myriad Pro Semibold" charset="0"/>
                <a:ea typeface="Myriad Pro Semibold" charset="0"/>
                <a:cs typeface="Myriad Pro Semibold" charset="0"/>
              </a:endParaRPr>
            </a:p>
          </p:txBody>
        </p:sp>
      </p:grpSp>
      <p:grpSp>
        <p:nvGrpSpPr>
          <p:cNvPr id="9" name="Group 8">
            <a:extLst>
              <a:ext uri="{FF2B5EF4-FFF2-40B4-BE49-F238E27FC236}">
                <a16:creationId xmlns:a16="http://schemas.microsoft.com/office/drawing/2014/main" id="{76398452-7D58-4A66-9E8A-443769F10FAC}"/>
              </a:ext>
            </a:extLst>
          </p:cNvPr>
          <p:cNvGrpSpPr/>
          <p:nvPr/>
        </p:nvGrpSpPr>
        <p:grpSpPr>
          <a:xfrm>
            <a:off x="5248176" y="4269903"/>
            <a:ext cx="2294218" cy="461665"/>
            <a:chOff x="5248176" y="1753224"/>
            <a:chExt cx="2294218" cy="461665"/>
          </a:xfrm>
        </p:grpSpPr>
        <p:sp>
          <p:nvSpPr>
            <p:cNvPr id="10" name="TextBox 9">
              <a:extLst>
                <a:ext uri="{FF2B5EF4-FFF2-40B4-BE49-F238E27FC236}">
                  <a16:creationId xmlns:a16="http://schemas.microsoft.com/office/drawing/2014/main" id="{0B8111F1-F1E9-4A88-8776-C0189F685C0A}"/>
                </a:ext>
              </a:extLst>
            </p:cNvPr>
            <p:cNvSpPr txBox="1"/>
            <p:nvPr/>
          </p:nvSpPr>
          <p:spPr bwMode="auto">
            <a:xfrm>
              <a:off x="5248176" y="1753224"/>
              <a:ext cx="2294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  ×          =  15</a:t>
              </a:r>
              <a:endParaRPr lang="en-GB" sz="2400" dirty="0">
                <a:solidFill>
                  <a:srgbClr val="C00000"/>
                </a:solidFill>
                <a:latin typeface="Myriad Pro Semibold" charset="0"/>
                <a:ea typeface="Myriad Pro Semibold" charset="0"/>
                <a:cs typeface="Myriad Pro Semibold" charset="0"/>
              </a:endParaRPr>
            </a:p>
          </p:txBody>
        </p:sp>
        <p:sp>
          <p:nvSpPr>
            <p:cNvPr id="11" name="Rectangle 10">
              <a:extLst>
                <a:ext uri="{FF2B5EF4-FFF2-40B4-BE49-F238E27FC236}">
                  <a16:creationId xmlns:a16="http://schemas.microsoft.com/office/drawing/2014/main" id="{DBC6D0F0-60C2-4A60-89B2-AF701EF65E77}"/>
                </a:ext>
              </a:extLst>
            </p:cNvPr>
            <p:cNvSpPr/>
            <p:nvPr/>
          </p:nvSpPr>
          <p:spPr bwMode="auto">
            <a:xfrm>
              <a:off x="6069176" y="17532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2" name="TextBox 11">
            <a:extLst>
              <a:ext uri="{FF2B5EF4-FFF2-40B4-BE49-F238E27FC236}">
                <a16:creationId xmlns:a16="http://schemas.microsoft.com/office/drawing/2014/main" id="{BE38CA6E-30AB-4C45-9410-F0311669BE18}"/>
              </a:ext>
            </a:extLst>
          </p:cNvPr>
          <p:cNvSpPr txBox="1"/>
          <p:nvPr/>
        </p:nvSpPr>
        <p:spPr bwMode="auto">
          <a:xfrm>
            <a:off x="6124319" y="426990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9CB86AB1-5F6B-426C-B320-0163EC06753C}"/>
              </a:ext>
            </a:extLst>
          </p:cNvPr>
          <p:cNvSpPr txBox="1"/>
          <p:nvPr/>
        </p:nvSpPr>
        <p:spPr bwMode="auto">
          <a:xfrm>
            <a:off x="1657999" y="5633389"/>
            <a:ext cx="1951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  3  =  5</a:t>
            </a:r>
            <a:endParaRPr lang="en-GB" sz="2400" dirty="0">
              <a:solidFill>
                <a:srgbClr val="C00000"/>
              </a:solidFill>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C346C195-1DDF-4F68-9271-004816152CDC}"/>
              </a:ext>
            </a:extLst>
          </p:cNvPr>
          <p:cNvSpPr txBox="1"/>
          <p:nvPr/>
        </p:nvSpPr>
        <p:spPr bwMode="auto">
          <a:xfrm>
            <a:off x="5419697" y="5639427"/>
            <a:ext cx="1951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  5  =  3</a:t>
            </a:r>
            <a:endParaRPr lang="en-GB" sz="2400" dirty="0">
              <a:solidFill>
                <a:srgbClr val="C00000"/>
              </a:solidFill>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CE4EF08A-F577-4202-AD6D-61E6F3237DE6}"/>
              </a:ext>
            </a:extLst>
          </p:cNvPr>
          <p:cNvSpPr txBox="1"/>
          <p:nvPr/>
        </p:nvSpPr>
        <p:spPr bwMode="auto">
          <a:xfrm>
            <a:off x="7557192" y="5510277"/>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a16="http://schemas.microsoft.com/office/drawing/2014/main" id="{12FBCC8C-3EB4-4483-AD9A-6F5C6B69EE0D}"/>
              </a:ext>
            </a:extLst>
          </p:cNvPr>
          <p:cNvSpPr txBox="1"/>
          <p:nvPr/>
        </p:nvSpPr>
        <p:spPr bwMode="auto">
          <a:xfrm>
            <a:off x="3794512" y="551027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pic>
        <p:nvPicPr>
          <p:cNvPr id="15" name="Picture 14">
            <a:extLst>
              <a:ext uri="{FF2B5EF4-FFF2-40B4-BE49-F238E27FC236}">
                <a16:creationId xmlns:a16="http://schemas.microsoft.com/office/drawing/2014/main" id="{0B457C1E-A15F-45BA-81FB-D5E24B716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104" y="1651166"/>
            <a:ext cx="3153793" cy="2483548"/>
          </a:xfrm>
          <a:prstGeom prst="rect">
            <a:avLst/>
          </a:prstGeom>
        </p:spPr>
      </p:pic>
    </p:spTree>
    <p:extLst>
      <p:ext uri="{BB962C8B-B14F-4D97-AF65-F5344CB8AC3E}">
        <p14:creationId xmlns:p14="http://schemas.microsoft.com/office/powerpoint/2010/main" val="23854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4" grpId="0"/>
      <p:bldP spid="1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2.10 </a:t>
            </a:r>
            <a:r>
              <a:rPr lang="en-GB" dirty="0"/>
              <a:t>Making connections; the distributive law	</a:t>
            </a:r>
            <a:r>
              <a:rPr lang="en-US" dirty="0">
                <a:solidFill>
                  <a:srgbClr val="00628C"/>
                </a:solidFill>
              </a:rPr>
              <a:t>Step 1:4</a:t>
            </a:r>
          </a:p>
        </p:txBody>
      </p:sp>
      <p:graphicFrame>
        <p:nvGraphicFramePr>
          <p:cNvPr id="3" name="Table 2">
            <a:extLst>
              <a:ext uri="{FF2B5EF4-FFF2-40B4-BE49-F238E27FC236}">
                <a16:creationId xmlns:a16="http://schemas.microsoft.com/office/drawing/2014/main" id="{51365DE3-1548-4D7D-8BC8-01C0EAE99536}"/>
              </a:ext>
            </a:extLst>
          </p:cNvPr>
          <p:cNvGraphicFramePr>
            <a:graphicFrameLocks noGrp="1"/>
          </p:cNvGraphicFramePr>
          <p:nvPr>
            <p:extLst>
              <p:ext uri="{D42A27DB-BD31-4B8C-83A1-F6EECF244321}">
                <p14:modId xmlns:p14="http://schemas.microsoft.com/office/powerpoint/2010/main" val="2831533869"/>
              </p:ext>
            </p:extLst>
          </p:nvPr>
        </p:nvGraphicFramePr>
        <p:xfrm>
          <a:off x="299544" y="869567"/>
          <a:ext cx="8544912" cy="4320000"/>
        </p:xfrm>
        <a:graphic>
          <a:graphicData uri="http://schemas.openxmlformats.org/drawingml/2006/table">
            <a:tbl>
              <a:tblPr firstRow="1" bandRow="1">
                <a:tableStyleId>{5C22544A-7EE6-4342-B048-85BDC9FD1C3A}</a:tableStyleId>
              </a:tblPr>
              <a:tblGrid>
                <a:gridCol w="4272456">
                  <a:extLst>
                    <a:ext uri="{9D8B030D-6E8A-4147-A177-3AD203B41FA5}">
                      <a16:colId xmlns:a16="http://schemas.microsoft.com/office/drawing/2014/main" val="1234931168"/>
                    </a:ext>
                  </a:extLst>
                </a:gridCol>
                <a:gridCol w="4272456">
                  <a:extLst>
                    <a:ext uri="{9D8B030D-6E8A-4147-A177-3AD203B41FA5}">
                      <a16:colId xmlns:a16="http://schemas.microsoft.com/office/drawing/2014/main" val="2479794587"/>
                    </a:ext>
                  </a:extLst>
                </a:gridCol>
              </a:tblGrid>
              <a:tr h="1476000">
                <a:tc gridSpan="2">
                  <a:txBody>
                    <a:bodyPr/>
                    <a:lstStyle/>
                    <a:p>
                      <a:pPr algn="ctr"/>
                      <a:r>
                        <a:rPr lang="en-GB" sz="2000" b="0" dirty="0">
                          <a:solidFill>
                            <a:schemeClr val="tx1"/>
                          </a:solidFill>
                          <a:latin typeface="Myriad Pro Semibold"/>
                        </a:rPr>
                        <a:t>15 flowers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40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4857284"/>
                  </a:ext>
                </a:extLst>
              </a:tr>
              <a:tr h="2844000">
                <a:tc>
                  <a:txBody>
                    <a:bodyPr/>
                    <a:lstStyle/>
                    <a:p>
                      <a:pPr algn="ctr"/>
                      <a:r>
                        <a:rPr lang="en-GB" sz="2000" b="0" dirty="0">
                          <a:solidFill>
                            <a:schemeClr val="tx1"/>
                          </a:solidFill>
                          <a:latin typeface="Myriad Pro Semibold"/>
                        </a:rPr>
                        <a:t>5 in each vase, how many vases?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Myriad Pro Semibold"/>
                        </a:rPr>
                        <a:t>3 in each vase, how many vases?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756843"/>
                  </a:ext>
                </a:extLst>
              </a:tr>
            </a:tbl>
          </a:graphicData>
        </a:graphic>
      </p:graphicFrame>
      <p:grpSp>
        <p:nvGrpSpPr>
          <p:cNvPr id="56" name="Group 55">
            <a:extLst>
              <a:ext uri="{FF2B5EF4-FFF2-40B4-BE49-F238E27FC236}">
                <a16:creationId xmlns:a16="http://schemas.microsoft.com/office/drawing/2014/main" id="{23DC5A1E-B9D8-42EB-B70B-990EC5842880}"/>
              </a:ext>
            </a:extLst>
          </p:cNvPr>
          <p:cNvGrpSpPr/>
          <p:nvPr/>
        </p:nvGrpSpPr>
        <p:grpSpPr>
          <a:xfrm>
            <a:off x="1628912" y="5248332"/>
            <a:ext cx="5886177" cy="1148946"/>
            <a:chOff x="1628911" y="5248332"/>
            <a:chExt cx="5886177" cy="1148946"/>
          </a:xfrm>
        </p:grpSpPr>
        <p:sp>
          <p:nvSpPr>
            <p:cNvPr id="4" name="TextBox 3">
              <a:extLst>
                <a:ext uri="{FF2B5EF4-FFF2-40B4-BE49-F238E27FC236}">
                  <a16:creationId xmlns:a16="http://schemas.microsoft.com/office/drawing/2014/main" id="{B537222B-7395-4E10-A7BA-DB7EF1471DFF}"/>
                </a:ext>
              </a:extLst>
            </p:cNvPr>
            <p:cNvSpPr txBox="1"/>
            <p:nvPr/>
          </p:nvSpPr>
          <p:spPr bwMode="auto">
            <a:xfrm>
              <a:off x="1628911" y="5248332"/>
              <a:ext cx="2610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factor</a:t>
              </a:r>
              <a:r>
                <a:rPr lang="en-GB" sz="2000" dirty="0">
                  <a:latin typeface="Myriad Pro Semibold" charset="0"/>
                  <a:ea typeface="Myriad Pro Semibold" charset="0"/>
                  <a:cs typeface="Myriad Pro Semibold" charset="0"/>
                </a:rPr>
                <a:t> × </a:t>
              </a:r>
              <a:r>
                <a:rPr lang="en-GB" sz="2000" dirty="0">
                  <a:solidFill>
                    <a:srgbClr val="7F7F7F"/>
                  </a:solidFill>
                  <a:latin typeface="Myriad Pro Semibold" charset="0"/>
                  <a:ea typeface="Myriad Pro Semibold" charset="0"/>
                  <a:cs typeface="Myriad Pro Semibold" charset="0"/>
                </a:rPr>
                <a:t>?</a:t>
              </a:r>
              <a:r>
                <a:rPr lang="en-GB" sz="2000" dirty="0">
                  <a:latin typeface="Myriad Pro Semibold" charset="0"/>
                  <a:ea typeface="Myriad Pro Semibold" charset="0"/>
                  <a:cs typeface="Myriad Pro Semibold" charset="0"/>
                </a:rPr>
                <a:t> = </a:t>
              </a:r>
              <a:r>
                <a:rPr lang="en-GB" sz="2000" b="1" dirty="0">
                  <a:latin typeface="Myriad Pro Semibold" charset="0"/>
                  <a:ea typeface="Myriad Pro Semibold" charset="0"/>
                  <a:cs typeface="Myriad Pro Semibold" charset="0"/>
                </a:rPr>
                <a:t>product</a:t>
              </a:r>
              <a:r>
                <a:rPr lang="en-GB" sz="2000" dirty="0">
                  <a:latin typeface="Myriad Pro Semibold" charset="0"/>
                  <a:ea typeface="Myriad Pro Semibold" charset="0"/>
                  <a:cs typeface="Myriad Pro Semibold" charset="0"/>
                </a:rPr>
                <a:t> </a:t>
              </a:r>
            </a:p>
          </p:txBody>
        </p:sp>
        <p:sp>
          <p:nvSpPr>
            <p:cNvPr id="5" name="TextBox 4">
              <a:extLst>
                <a:ext uri="{FF2B5EF4-FFF2-40B4-BE49-F238E27FC236}">
                  <a16:creationId xmlns:a16="http://schemas.microsoft.com/office/drawing/2014/main" id="{084C914B-3F01-4E67-BF81-B72740AB5D65}"/>
                </a:ext>
              </a:extLst>
            </p:cNvPr>
            <p:cNvSpPr txBox="1"/>
            <p:nvPr/>
          </p:nvSpPr>
          <p:spPr bwMode="auto">
            <a:xfrm>
              <a:off x="4904886" y="5248332"/>
              <a:ext cx="2610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F7F7F"/>
                  </a:solidFill>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 </a:t>
              </a:r>
              <a:r>
                <a:rPr lang="en-GB" sz="2000" dirty="0">
                  <a:solidFill>
                    <a:srgbClr val="0070C0"/>
                  </a:solidFill>
                  <a:latin typeface="Myriad Pro Semibold" charset="0"/>
                  <a:ea typeface="Myriad Pro Semibold" charset="0"/>
                  <a:cs typeface="Myriad Pro Semibold" charset="0"/>
                </a:rPr>
                <a:t>factor</a:t>
              </a:r>
              <a:r>
                <a:rPr lang="en-GB" sz="2000" dirty="0">
                  <a:latin typeface="Myriad Pro Semibold" charset="0"/>
                  <a:ea typeface="Myriad Pro Semibold" charset="0"/>
                  <a:cs typeface="Myriad Pro Semibold" charset="0"/>
                </a:rPr>
                <a:t> = </a:t>
              </a:r>
              <a:r>
                <a:rPr lang="en-GB" sz="2000" b="1" dirty="0">
                  <a:latin typeface="Myriad Pro Semibold" charset="0"/>
                  <a:ea typeface="Myriad Pro Semibold" charset="0"/>
                  <a:cs typeface="Myriad Pro Semibold" charset="0"/>
                </a:rPr>
                <a:t>product</a:t>
              </a:r>
              <a:r>
                <a:rPr lang="en-GB" sz="2000" dirty="0">
                  <a:latin typeface="Myriad Pro Semibold" charset="0"/>
                  <a:ea typeface="Myriad Pro Semibold" charset="0"/>
                  <a:cs typeface="Myriad Pro Semibold" charset="0"/>
                </a:rPr>
                <a:t> </a:t>
              </a:r>
            </a:p>
          </p:txBody>
        </p:sp>
        <p:sp>
          <p:nvSpPr>
            <p:cNvPr id="6" name="TextBox 5">
              <a:extLst>
                <a:ext uri="{FF2B5EF4-FFF2-40B4-BE49-F238E27FC236}">
                  <a16:creationId xmlns:a16="http://schemas.microsoft.com/office/drawing/2014/main" id="{C57F0EFF-1AAF-41FE-852C-E8CAC4DB4C24}"/>
                </a:ext>
              </a:extLst>
            </p:cNvPr>
            <p:cNvSpPr txBox="1"/>
            <p:nvPr/>
          </p:nvSpPr>
          <p:spPr bwMode="auto">
            <a:xfrm>
              <a:off x="2783691" y="5997168"/>
              <a:ext cx="35766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dividend</a:t>
              </a:r>
              <a:r>
                <a:rPr lang="en-GB" sz="2000" dirty="0">
                  <a:latin typeface="Myriad Pro Semibold" charset="0"/>
                  <a:ea typeface="Myriad Pro Semibold" charset="0"/>
                  <a:cs typeface="Myriad Pro Semibold" charset="0"/>
                </a:rPr>
                <a:t> ÷ </a:t>
              </a:r>
              <a:r>
                <a:rPr lang="en-GB" sz="2000" dirty="0">
                  <a:solidFill>
                    <a:srgbClr val="338DCD"/>
                  </a:solidFill>
                  <a:latin typeface="Myriad Pro Semibold" charset="0"/>
                  <a:ea typeface="Myriad Pro Semibold" charset="0"/>
                  <a:cs typeface="Myriad Pro Semibold" charset="0"/>
                </a:rPr>
                <a:t>divisor</a:t>
              </a:r>
              <a:r>
                <a:rPr lang="en-GB" sz="2000" dirty="0">
                  <a:latin typeface="Myriad Pro Semibold" charset="0"/>
                  <a:ea typeface="Myriad Pro Semibold" charset="0"/>
                  <a:cs typeface="Myriad Pro Semibold" charset="0"/>
                </a:rPr>
                <a:t> = </a:t>
              </a:r>
              <a:r>
                <a:rPr lang="en-GB" sz="2000" dirty="0">
                  <a:solidFill>
                    <a:srgbClr val="7F7F7F"/>
                  </a:solidFill>
                  <a:latin typeface="Myriad Pro Semibold" charset="0"/>
                  <a:ea typeface="Myriad Pro Semibold" charset="0"/>
                  <a:cs typeface="Myriad Pro Semibold" charset="0"/>
                </a:rPr>
                <a:t>quotient</a:t>
              </a:r>
            </a:p>
          </p:txBody>
        </p:sp>
        <p:sp>
          <p:nvSpPr>
            <p:cNvPr id="8" name="TextBox 7">
              <a:extLst>
                <a:ext uri="{FF2B5EF4-FFF2-40B4-BE49-F238E27FC236}">
                  <a16:creationId xmlns:a16="http://schemas.microsoft.com/office/drawing/2014/main" id="{02F05EC0-1B01-49E5-AAF5-7C9B4A8CC9C8}"/>
                </a:ext>
              </a:extLst>
            </p:cNvPr>
            <p:cNvSpPr txBox="1"/>
            <p:nvPr/>
          </p:nvSpPr>
          <p:spPr bwMode="auto">
            <a:xfrm>
              <a:off x="4340205" y="5591973"/>
              <a:ext cx="463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a:t>
              </a:r>
              <a:endParaRPr lang="en-GB" sz="2200" dirty="0">
                <a:latin typeface="Myriad Pro Semibold" charset="0"/>
                <a:ea typeface="Myriad Pro Semibold" charset="0"/>
                <a:cs typeface="Myriad Pro Semibold" charset="0"/>
              </a:endParaRPr>
            </a:p>
          </p:txBody>
        </p:sp>
      </p:grpSp>
      <p:grpSp>
        <p:nvGrpSpPr>
          <p:cNvPr id="58" name="Group 57">
            <a:extLst>
              <a:ext uri="{FF2B5EF4-FFF2-40B4-BE49-F238E27FC236}">
                <a16:creationId xmlns:a16="http://schemas.microsoft.com/office/drawing/2014/main" id="{707674F5-E325-4969-BAD2-DC3B7F15A1A2}"/>
              </a:ext>
            </a:extLst>
          </p:cNvPr>
          <p:cNvGrpSpPr/>
          <p:nvPr/>
        </p:nvGrpSpPr>
        <p:grpSpPr>
          <a:xfrm>
            <a:off x="427505" y="1332409"/>
            <a:ext cx="8288991" cy="3691801"/>
            <a:chOff x="384387" y="1332409"/>
            <a:chExt cx="8288991" cy="3691801"/>
          </a:xfrm>
        </p:grpSpPr>
        <p:pic>
          <p:nvPicPr>
            <p:cNvPr id="14" name="Picture 13">
              <a:extLst>
                <a:ext uri="{FF2B5EF4-FFF2-40B4-BE49-F238E27FC236}">
                  <a16:creationId xmlns:a16="http://schemas.microsoft.com/office/drawing/2014/main" id="{D49E95CE-6D65-4E58-9502-5C33FC5BE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579" y="1332409"/>
              <a:ext cx="3532248" cy="896155"/>
            </a:xfrm>
            <a:prstGeom prst="rect">
              <a:avLst/>
            </a:prstGeom>
          </p:spPr>
        </p:pic>
        <p:grpSp>
          <p:nvGrpSpPr>
            <p:cNvPr id="55" name="Group 54">
              <a:extLst>
                <a:ext uri="{FF2B5EF4-FFF2-40B4-BE49-F238E27FC236}">
                  <a16:creationId xmlns:a16="http://schemas.microsoft.com/office/drawing/2014/main" id="{139342DE-51B1-443B-AC8D-7CAC3B267A82}"/>
                </a:ext>
              </a:extLst>
            </p:cNvPr>
            <p:cNvGrpSpPr/>
            <p:nvPr/>
          </p:nvGrpSpPr>
          <p:grpSpPr>
            <a:xfrm>
              <a:off x="384387" y="2863097"/>
              <a:ext cx="4010834" cy="2161113"/>
              <a:chOff x="519007" y="2863097"/>
              <a:chExt cx="4010834" cy="2161113"/>
            </a:xfrm>
          </p:grpSpPr>
          <p:pic>
            <p:nvPicPr>
              <p:cNvPr id="10" name="Picture 9">
                <a:extLst>
                  <a:ext uri="{FF2B5EF4-FFF2-40B4-BE49-F238E27FC236}">
                    <a16:creationId xmlns:a16="http://schemas.microsoft.com/office/drawing/2014/main" id="{BDC89DBC-A102-4C74-BDC5-290F7673C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907" y="4105609"/>
                <a:ext cx="2523034" cy="918601"/>
              </a:xfrm>
              <a:prstGeom prst="rect">
                <a:avLst/>
              </a:prstGeom>
            </p:spPr>
          </p:pic>
          <p:grpSp>
            <p:nvGrpSpPr>
              <p:cNvPr id="7" name="Group 6">
                <a:extLst>
                  <a:ext uri="{FF2B5EF4-FFF2-40B4-BE49-F238E27FC236}">
                    <a16:creationId xmlns:a16="http://schemas.microsoft.com/office/drawing/2014/main" id="{07E6F26B-8A63-4F33-8D8A-F5CE9B70629F}"/>
                  </a:ext>
                </a:extLst>
              </p:cNvPr>
              <p:cNvGrpSpPr/>
              <p:nvPr/>
            </p:nvGrpSpPr>
            <p:grpSpPr>
              <a:xfrm>
                <a:off x="519007" y="2863097"/>
                <a:ext cx="4010834" cy="400110"/>
                <a:chOff x="519007" y="2863097"/>
                <a:chExt cx="4010834" cy="400110"/>
              </a:xfrm>
            </p:grpSpPr>
            <p:sp>
              <p:nvSpPr>
                <p:cNvPr id="15" name="TextBox 14">
                  <a:extLst>
                    <a:ext uri="{FF2B5EF4-FFF2-40B4-BE49-F238E27FC236}">
                      <a16:creationId xmlns:a16="http://schemas.microsoft.com/office/drawing/2014/main" id="{92AE9AF1-D891-4BDE-988E-57C809C07470}"/>
                    </a:ext>
                  </a:extLst>
                </p:cNvPr>
                <p:cNvSpPr txBox="1"/>
                <p:nvPr/>
              </p:nvSpPr>
              <p:spPr bwMode="auto">
                <a:xfrm>
                  <a:off x="537745" y="286309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F7F7F"/>
                      </a:solidFill>
                      <a:latin typeface="Myriad Pro Semibold" charset="0"/>
                      <a:ea typeface="Myriad Pro Semibold" charset="0"/>
                      <a:cs typeface="Myriad Pro Semibold" charset="0"/>
                    </a:rPr>
                    <a:t>3</a:t>
                  </a:r>
                </a:p>
              </p:txBody>
            </p:sp>
            <p:sp>
              <p:nvSpPr>
                <p:cNvPr id="17" name="Rectangle 16">
                  <a:extLst>
                    <a:ext uri="{FF2B5EF4-FFF2-40B4-BE49-F238E27FC236}">
                      <a16:creationId xmlns:a16="http://schemas.microsoft.com/office/drawing/2014/main" id="{A03F673F-D10C-4CD0-9772-1383B292CBC1}"/>
                    </a:ext>
                  </a:extLst>
                </p:cNvPr>
                <p:cNvSpPr>
                  <a:spLocks noChangeAspect="1"/>
                </p:cNvSpPr>
                <p:nvPr/>
              </p:nvSpPr>
              <p:spPr bwMode="auto">
                <a:xfrm>
                  <a:off x="519007" y="2871315"/>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B4E84E1D-1894-4C00-B1F7-674AF1CBAC72}"/>
                    </a:ext>
                  </a:extLst>
                </p:cNvPr>
                <p:cNvSpPr txBox="1"/>
                <p:nvPr/>
              </p:nvSpPr>
              <p:spPr bwMode="auto">
                <a:xfrm>
                  <a:off x="952286" y="2863097"/>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a:t>
                  </a:r>
                  <a:r>
                    <a:rPr lang="en-GB" sz="2000" dirty="0">
                      <a:solidFill>
                        <a:srgbClr val="338DCD"/>
                      </a:solidFill>
                      <a:latin typeface="Myriad Pro Semibold" charset="0"/>
                      <a:ea typeface="Myriad Pro Semibold" charset="0"/>
                      <a:cs typeface="Myriad Pro Semibold" charset="0"/>
                    </a:rPr>
                    <a:t>5</a:t>
                  </a:r>
                  <a:r>
                    <a:rPr lang="en-GB" sz="2000" dirty="0">
                      <a:latin typeface="Myriad Pro Semibold" charset="0"/>
                      <a:ea typeface="Myriad Pro Semibold" charset="0"/>
                      <a:cs typeface="Myriad Pro Semibold" charset="0"/>
                    </a:rPr>
                    <a:t>  =  15</a:t>
                  </a:r>
                  <a:endParaRPr lang="en-GB" sz="2000" dirty="0">
                    <a:solidFill>
                      <a:srgbClr val="C00000"/>
                    </a:solidFill>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EBFF3F5D-D3CB-4088-AD63-49F4887D8BE0}"/>
                    </a:ext>
                  </a:extLst>
                </p:cNvPr>
                <p:cNvSpPr txBox="1"/>
                <p:nvPr/>
              </p:nvSpPr>
              <p:spPr bwMode="auto">
                <a:xfrm>
                  <a:off x="2594696" y="2863097"/>
                  <a:ext cx="19351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solidFill>
                        <a:srgbClr val="338DCD"/>
                      </a:solidFill>
                      <a:latin typeface="Myriad Pro Semibold" charset="0"/>
                      <a:ea typeface="Myriad Pro Semibold" charset="0"/>
                      <a:cs typeface="Myriad Pro Semibold" charset="0"/>
                    </a:rPr>
                    <a:t>5</a:t>
                  </a:r>
                  <a:r>
                    <a:rPr lang="en-GB" sz="2000" dirty="0">
                      <a:latin typeface="Myriad Pro Semibold" charset="0"/>
                      <a:ea typeface="Myriad Pro Semibold" charset="0"/>
                      <a:cs typeface="Myriad Pro Semibold" charset="0"/>
                    </a:rPr>
                    <a:t>  ×          =  15</a:t>
                  </a:r>
                  <a:endParaRPr lang="en-GB" sz="2000" dirty="0">
                    <a:solidFill>
                      <a:srgbClr val="C00000"/>
                    </a:solidFill>
                    <a:latin typeface="Myriad Pro Semibold" charset="0"/>
                    <a:ea typeface="Myriad Pro Semibold" charset="0"/>
                    <a:cs typeface="Myriad Pro Semibold" charset="0"/>
                  </a:endParaRPr>
                </a:p>
              </p:txBody>
            </p:sp>
            <p:sp>
              <p:nvSpPr>
                <p:cNvPr id="21" name="Rectangle 20">
                  <a:extLst>
                    <a:ext uri="{FF2B5EF4-FFF2-40B4-BE49-F238E27FC236}">
                      <a16:creationId xmlns:a16="http://schemas.microsoft.com/office/drawing/2014/main" id="{CBBB47AF-E3D3-41C0-9A5F-BA430CC3C416}"/>
                    </a:ext>
                  </a:extLst>
                </p:cNvPr>
                <p:cNvSpPr>
                  <a:spLocks noChangeAspect="1"/>
                </p:cNvSpPr>
                <p:nvPr/>
              </p:nvSpPr>
              <p:spPr bwMode="auto">
                <a:xfrm>
                  <a:off x="3294583" y="2871314"/>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EE22A477-C835-4D74-B5CD-D1137479B25D}"/>
                    </a:ext>
                  </a:extLst>
                </p:cNvPr>
                <p:cNvSpPr txBox="1"/>
                <p:nvPr/>
              </p:nvSpPr>
              <p:spPr bwMode="auto">
                <a:xfrm>
                  <a:off x="3313321" y="286309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F7F7F"/>
                      </a:solidFill>
                      <a:latin typeface="Myriad Pro Semibold" charset="0"/>
                      <a:ea typeface="Myriad Pro Semibold" charset="0"/>
                      <a:cs typeface="Myriad Pro Semibold" charset="0"/>
                    </a:rPr>
                    <a:t>3</a:t>
                  </a:r>
                </a:p>
              </p:txBody>
            </p:sp>
          </p:grpSp>
          <p:grpSp>
            <p:nvGrpSpPr>
              <p:cNvPr id="51" name="Group 50">
                <a:extLst>
                  <a:ext uri="{FF2B5EF4-FFF2-40B4-BE49-F238E27FC236}">
                    <a16:creationId xmlns:a16="http://schemas.microsoft.com/office/drawing/2014/main" id="{1739531E-F73A-4BCF-8E03-A5D948477E87}"/>
                  </a:ext>
                </a:extLst>
              </p:cNvPr>
              <p:cNvGrpSpPr/>
              <p:nvPr/>
            </p:nvGrpSpPr>
            <p:grpSpPr>
              <a:xfrm>
                <a:off x="1610259" y="3491246"/>
                <a:ext cx="1828330" cy="400110"/>
                <a:chOff x="1317066" y="3491246"/>
                <a:chExt cx="1828330" cy="400110"/>
              </a:xfrm>
            </p:grpSpPr>
            <p:sp>
              <p:nvSpPr>
                <p:cNvPr id="24" name="TextBox 23">
                  <a:extLst>
                    <a:ext uri="{FF2B5EF4-FFF2-40B4-BE49-F238E27FC236}">
                      <a16:creationId xmlns:a16="http://schemas.microsoft.com/office/drawing/2014/main" id="{F9104553-886A-4A12-B87E-DB0C6BDD1E58}"/>
                    </a:ext>
                  </a:extLst>
                </p:cNvPr>
                <p:cNvSpPr txBox="1"/>
                <p:nvPr/>
              </p:nvSpPr>
              <p:spPr bwMode="auto">
                <a:xfrm>
                  <a:off x="1317066" y="3491246"/>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15  ÷  </a:t>
                  </a:r>
                  <a:r>
                    <a:rPr lang="en-GB" sz="2000" dirty="0">
                      <a:solidFill>
                        <a:srgbClr val="338DCD"/>
                      </a:solidFill>
                      <a:latin typeface="Myriad Pro Semibold" charset="0"/>
                      <a:ea typeface="Myriad Pro Semibold" charset="0"/>
                      <a:cs typeface="Myriad Pro Semibold" charset="0"/>
                    </a:rPr>
                    <a:t>5</a:t>
                  </a:r>
                  <a:r>
                    <a:rPr lang="en-GB" sz="2000" dirty="0">
                      <a:latin typeface="Myriad Pro Semibold" charset="0"/>
                      <a:ea typeface="Myriad Pro Semibold" charset="0"/>
                      <a:cs typeface="Myriad Pro Semibold" charset="0"/>
                    </a:rPr>
                    <a:t>  =</a:t>
                  </a:r>
                  <a:endParaRPr lang="en-GB" sz="2000" dirty="0">
                    <a:solidFill>
                      <a:srgbClr val="C00000"/>
                    </a:solidFill>
                    <a:latin typeface="Myriad Pro Semibold" charset="0"/>
                    <a:ea typeface="Myriad Pro Semibold" charset="0"/>
                    <a:cs typeface="Myriad Pro Semibold" charset="0"/>
                  </a:endParaRPr>
                </a:p>
              </p:txBody>
            </p:sp>
            <p:sp>
              <p:nvSpPr>
                <p:cNvPr id="25" name="Rectangle 24">
                  <a:extLst>
                    <a:ext uri="{FF2B5EF4-FFF2-40B4-BE49-F238E27FC236}">
                      <a16:creationId xmlns:a16="http://schemas.microsoft.com/office/drawing/2014/main" id="{98940FE2-0A98-4329-89ED-3238950215CB}"/>
                    </a:ext>
                  </a:extLst>
                </p:cNvPr>
                <p:cNvSpPr>
                  <a:spLocks noChangeAspect="1"/>
                </p:cNvSpPr>
                <p:nvPr/>
              </p:nvSpPr>
              <p:spPr bwMode="auto">
                <a:xfrm>
                  <a:off x="2785396" y="3499463"/>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68BCE5E9-4A1B-4B40-A317-CE32F716D73C}"/>
                    </a:ext>
                  </a:extLst>
                </p:cNvPr>
                <p:cNvSpPr txBox="1"/>
                <p:nvPr/>
              </p:nvSpPr>
              <p:spPr bwMode="auto">
                <a:xfrm>
                  <a:off x="2812546" y="349124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F7F7F"/>
                      </a:solidFill>
                      <a:latin typeface="Myriad Pro Semibold" charset="0"/>
                      <a:ea typeface="Myriad Pro Semibold" charset="0"/>
                      <a:cs typeface="Myriad Pro Semibold" charset="0"/>
                    </a:rPr>
                    <a:t>3</a:t>
                  </a:r>
                </a:p>
              </p:txBody>
            </p:sp>
          </p:grpSp>
        </p:grpSp>
        <p:grpSp>
          <p:nvGrpSpPr>
            <p:cNvPr id="57" name="Group 56">
              <a:extLst>
                <a:ext uri="{FF2B5EF4-FFF2-40B4-BE49-F238E27FC236}">
                  <a16:creationId xmlns:a16="http://schemas.microsoft.com/office/drawing/2014/main" id="{6D03AC05-C4A1-4740-B7F8-0BC5B3511D28}"/>
                </a:ext>
              </a:extLst>
            </p:cNvPr>
            <p:cNvGrpSpPr/>
            <p:nvPr/>
          </p:nvGrpSpPr>
          <p:grpSpPr>
            <a:xfrm>
              <a:off x="4647304" y="2863097"/>
              <a:ext cx="4026074" cy="2161113"/>
              <a:chOff x="4647304" y="2863097"/>
              <a:chExt cx="4026074" cy="2161113"/>
            </a:xfrm>
          </p:grpSpPr>
          <p:pic>
            <p:nvPicPr>
              <p:cNvPr id="13" name="Picture 12">
                <a:extLst>
                  <a:ext uri="{FF2B5EF4-FFF2-40B4-BE49-F238E27FC236}">
                    <a16:creationId xmlns:a16="http://schemas.microsoft.com/office/drawing/2014/main" id="{4347804E-3496-4E8A-BBA3-F913BC11D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824" y="4105609"/>
                <a:ext cx="2523034" cy="918601"/>
              </a:xfrm>
              <a:prstGeom prst="rect">
                <a:avLst/>
              </a:prstGeom>
            </p:spPr>
          </p:pic>
          <p:grpSp>
            <p:nvGrpSpPr>
              <p:cNvPr id="54" name="Group 53">
                <a:extLst>
                  <a:ext uri="{FF2B5EF4-FFF2-40B4-BE49-F238E27FC236}">
                    <a16:creationId xmlns:a16="http://schemas.microsoft.com/office/drawing/2014/main" id="{1CB7186A-74BA-4FFB-ADB5-D3B914E23E84}"/>
                  </a:ext>
                </a:extLst>
              </p:cNvPr>
              <p:cNvGrpSpPr/>
              <p:nvPr/>
            </p:nvGrpSpPr>
            <p:grpSpPr>
              <a:xfrm>
                <a:off x="4647304" y="2863097"/>
                <a:ext cx="4026074" cy="1028259"/>
                <a:chOff x="4792084" y="2863097"/>
                <a:chExt cx="4026074" cy="1028259"/>
              </a:xfrm>
            </p:grpSpPr>
            <p:grpSp>
              <p:nvGrpSpPr>
                <p:cNvPr id="52" name="Group 51">
                  <a:extLst>
                    <a:ext uri="{FF2B5EF4-FFF2-40B4-BE49-F238E27FC236}">
                      <a16:creationId xmlns:a16="http://schemas.microsoft.com/office/drawing/2014/main" id="{6C9DC412-79B0-4E6F-9997-A90A0007B472}"/>
                    </a:ext>
                  </a:extLst>
                </p:cNvPr>
                <p:cNvGrpSpPr/>
                <p:nvPr/>
              </p:nvGrpSpPr>
              <p:grpSpPr>
                <a:xfrm>
                  <a:off x="4792084" y="2863097"/>
                  <a:ext cx="4026074" cy="400110"/>
                  <a:chOff x="4792084" y="2863097"/>
                  <a:chExt cx="4026074" cy="400110"/>
                </a:xfrm>
              </p:grpSpPr>
              <p:sp>
                <p:nvSpPr>
                  <p:cNvPr id="39" name="TextBox 38">
                    <a:extLst>
                      <a:ext uri="{FF2B5EF4-FFF2-40B4-BE49-F238E27FC236}">
                        <a16:creationId xmlns:a16="http://schemas.microsoft.com/office/drawing/2014/main" id="{39C411DE-5990-4DAA-8CBB-5E3CEC5E726B}"/>
                      </a:ext>
                    </a:extLst>
                  </p:cNvPr>
                  <p:cNvSpPr txBox="1"/>
                  <p:nvPr/>
                </p:nvSpPr>
                <p:spPr bwMode="auto">
                  <a:xfrm>
                    <a:off x="4810822" y="286309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F7F7F"/>
                        </a:solidFill>
                        <a:latin typeface="Myriad Pro Semibold" charset="0"/>
                        <a:ea typeface="Myriad Pro Semibold" charset="0"/>
                        <a:cs typeface="Myriad Pro Semibold" charset="0"/>
                      </a:rPr>
                      <a:t>5</a:t>
                    </a:r>
                  </a:p>
                </p:txBody>
              </p:sp>
              <p:sp>
                <p:nvSpPr>
                  <p:cNvPr id="41" name="Rectangle 40">
                    <a:extLst>
                      <a:ext uri="{FF2B5EF4-FFF2-40B4-BE49-F238E27FC236}">
                        <a16:creationId xmlns:a16="http://schemas.microsoft.com/office/drawing/2014/main" id="{4967EC77-DC4B-41F3-AB17-E1A0B27BD97B}"/>
                      </a:ext>
                    </a:extLst>
                  </p:cNvPr>
                  <p:cNvSpPr>
                    <a:spLocks noChangeAspect="1"/>
                  </p:cNvSpPr>
                  <p:nvPr/>
                </p:nvSpPr>
                <p:spPr bwMode="auto">
                  <a:xfrm>
                    <a:off x="4792084" y="2871314"/>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a:ln>
                        <a:noFill/>
                      </a:ln>
                      <a:solidFill>
                        <a:schemeClr val="tx1"/>
                      </a:solidFill>
                      <a:effectLst/>
                      <a:latin typeface="Arial" charset="0"/>
                    </a:endParaRPr>
                  </a:p>
                </p:txBody>
              </p:sp>
              <p:sp>
                <p:nvSpPr>
                  <p:cNvPr id="42" name="TextBox 41">
                    <a:extLst>
                      <a:ext uri="{FF2B5EF4-FFF2-40B4-BE49-F238E27FC236}">
                        <a16:creationId xmlns:a16="http://schemas.microsoft.com/office/drawing/2014/main" id="{5E0730AB-07A5-49AC-91B5-4C365670058B}"/>
                      </a:ext>
                    </a:extLst>
                  </p:cNvPr>
                  <p:cNvSpPr txBox="1"/>
                  <p:nvPr/>
                </p:nvSpPr>
                <p:spPr bwMode="auto">
                  <a:xfrm>
                    <a:off x="5240603" y="2863097"/>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  </a:t>
                    </a:r>
                    <a:r>
                      <a:rPr lang="en-GB" sz="2000" dirty="0">
                        <a:solidFill>
                          <a:srgbClr val="338DCD"/>
                        </a:solidFill>
                        <a:latin typeface="Myriad Pro Semibold" charset="0"/>
                        <a:ea typeface="Myriad Pro Semibold" charset="0"/>
                        <a:cs typeface="Myriad Pro Semibold" charset="0"/>
                      </a:rPr>
                      <a:t>3</a:t>
                    </a:r>
                    <a:r>
                      <a:rPr lang="en-GB" sz="2000" dirty="0">
                        <a:latin typeface="Myriad Pro Semibold" charset="0"/>
                        <a:ea typeface="Myriad Pro Semibold" charset="0"/>
                        <a:cs typeface="Myriad Pro Semibold" charset="0"/>
                      </a:rPr>
                      <a:t>  =  15</a:t>
                    </a:r>
                    <a:endParaRPr lang="en-GB" sz="2000" dirty="0">
                      <a:solidFill>
                        <a:srgbClr val="C00000"/>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D27DF82A-61B8-42C5-9922-AB140D9C8F28}"/>
                      </a:ext>
                    </a:extLst>
                  </p:cNvPr>
                  <p:cNvSpPr txBox="1"/>
                  <p:nvPr/>
                </p:nvSpPr>
                <p:spPr bwMode="auto">
                  <a:xfrm>
                    <a:off x="6883013" y="2863097"/>
                    <a:ext cx="19351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solidFill>
                          <a:srgbClr val="338DCD"/>
                        </a:solidFill>
                        <a:latin typeface="Myriad Pro Semibold" charset="0"/>
                        <a:ea typeface="Myriad Pro Semibold" charset="0"/>
                        <a:cs typeface="Myriad Pro Semibold" charset="0"/>
                      </a:rPr>
                      <a:t>3</a:t>
                    </a:r>
                    <a:r>
                      <a:rPr lang="en-GB" sz="2000" dirty="0">
                        <a:latin typeface="Myriad Pro Semibold" charset="0"/>
                        <a:ea typeface="Myriad Pro Semibold" charset="0"/>
                        <a:cs typeface="Myriad Pro Semibold" charset="0"/>
                      </a:rPr>
                      <a:t>  ×          =  15</a:t>
                    </a:r>
                    <a:endParaRPr lang="en-GB" sz="2000" dirty="0">
                      <a:solidFill>
                        <a:srgbClr val="C00000"/>
                      </a:solidFill>
                      <a:latin typeface="Myriad Pro Semibold" charset="0"/>
                      <a:ea typeface="Myriad Pro Semibold" charset="0"/>
                      <a:cs typeface="Myriad Pro Semibold" charset="0"/>
                    </a:endParaRPr>
                  </a:p>
                </p:txBody>
              </p:sp>
              <p:sp>
                <p:nvSpPr>
                  <p:cNvPr id="45" name="Rectangle 44">
                    <a:extLst>
                      <a:ext uri="{FF2B5EF4-FFF2-40B4-BE49-F238E27FC236}">
                        <a16:creationId xmlns:a16="http://schemas.microsoft.com/office/drawing/2014/main" id="{AEEE0A87-DB14-4DE6-BB6E-9F956FE32504}"/>
                      </a:ext>
                    </a:extLst>
                  </p:cNvPr>
                  <p:cNvSpPr>
                    <a:spLocks noChangeAspect="1"/>
                  </p:cNvSpPr>
                  <p:nvPr/>
                </p:nvSpPr>
                <p:spPr bwMode="auto">
                  <a:xfrm>
                    <a:off x="7605760" y="2871314"/>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a:ln>
                        <a:noFill/>
                      </a:ln>
                      <a:solidFill>
                        <a:schemeClr val="tx1"/>
                      </a:solidFill>
                      <a:effectLst/>
                      <a:latin typeface="Arial" charset="0"/>
                    </a:endParaRPr>
                  </a:p>
                </p:txBody>
              </p:sp>
              <p:sp>
                <p:nvSpPr>
                  <p:cNvPr id="46" name="TextBox 45">
                    <a:extLst>
                      <a:ext uri="{FF2B5EF4-FFF2-40B4-BE49-F238E27FC236}">
                        <a16:creationId xmlns:a16="http://schemas.microsoft.com/office/drawing/2014/main" id="{4CBED273-494E-42A7-9093-3DC29EAEEA5B}"/>
                      </a:ext>
                    </a:extLst>
                  </p:cNvPr>
                  <p:cNvSpPr txBox="1"/>
                  <p:nvPr/>
                </p:nvSpPr>
                <p:spPr bwMode="auto">
                  <a:xfrm>
                    <a:off x="7624498" y="286309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F7F7F"/>
                        </a:solidFill>
                        <a:latin typeface="Myriad Pro Semibold" charset="0"/>
                        <a:ea typeface="Myriad Pro Semibold" charset="0"/>
                        <a:cs typeface="Myriad Pro Semibold" charset="0"/>
                      </a:rPr>
                      <a:t>5</a:t>
                    </a:r>
                  </a:p>
                </p:txBody>
              </p:sp>
            </p:grpSp>
            <p:grpSp>
              <p:nvGrpSpPr>
                <p:cNvPr id="53" name="Group 52">
                  <a:extLst>
                    <a:ext uri="{FF2B5EF4-FFF2-40B4-BE49-F238E27FC236}">
                      <a16:creationId xmlns:a16="http://schemas.microsoft.com/office/drawing/2014/main" id="{39597CE2-8131-4883-BE2B-FC28BE1671C9}"/>
                    </a:ext>
                  </a:extLst>
                </p:cNvPr>
                <p:cNvGrpSpPr/>
                <p:nvPr/>
              </p:nvGrpSpPr>
              <p:grpSpPr>
                <a:xfrm>
                  <a:off x="5887146" y="3491246"/>
                  <a:ext cx="1835950" cy="400110"/>
                  <a:chOff x="5605383" y="3491246"/>
                  <a:chExt cx="1835950" cy="400110"/>
                </a:xfrm>
              </p:grpSpPr>
              <p:sp>
                <p:nvSpPr>
                  <p:cNvPr id="48" name="TextBox 47">
                    <a:extLst>
                      <a:ext uri="{FF2B5EF4-FFF2-40B4-BE49-F238E27FC236}">
                        <a16:creationId xmlns:a16="http://schemas.microsoft.com/office/drawing/2014/main" id="{4C3F7316-027B-4A11-9E9B-2A8B35CF69D4}"/>
                      </a:ext>
                    </a:extLst>
                  </p:cNvPr>
                  <p:cNvSpPr txBox="1"/>
                  <p:nvPr/>
                </p:nvSpPr>
                <p:spPr bwMode="auto">
                  <a:xfrm>
                    <a:off x="5605383" y="3491246"/>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15  ÷  </a:t>
                    </a:r>
                    <a:r>
                      <a:rPr lang="en-GB" sz="2000" dirty="0">
                        <a:solidFill>
                          <a:srgbClr val="338DCD"/>
                        </a:solidFill>
                        <a:latin typeface="Myriad Pro Semibold" charset="0"/>
                        <a:ea typeface="Myriad Pro Semibold" charset="0"/>
                        <a:cs typeface="Myriad Pro Semibold" charset="0"/>
                      </a:rPr>
                      <a:t>3</a:t>
                    </a:r>
                    <a:r>
                      <a:rPr lang="en-GB" sz="2000" dirty="0">
                        <a:latin typeface="Myriad Pro Semibold" charset="0"/>
                        <a:ea typeface="Myriad Pro Semibold" charset="0"/>
                        <a:cs typeface="Myriad Pro Semibold" charset="0"/>
                      </a:rPr>
                      <a:t>  =</a:t>
                    </a:r>
                    <a:endParaRPr lang="en-GB" sz="2000" dirty="0">
                      <a:solidFill>
                        <a:srgbClr val="C00000"/>
                      </a:solidFill>
                      <a:latin typeface="Myriad Pro Semibold" charset="0"/>
                      <a:ea typeface="Myriad Pro Semibold" charset="0"/>
                      <a:cs typeface="Myriad Pro Semibold" charset="0"/>
                    </a:endParaRPr>
                  </a:p>
                </p:txBody>
              </p:sp>
              <p:sp>
                <p:nvSpPr>
                  <p:cNvPr id="49" name="Rectangle 48">
                    <a:extLst>
                      <a:ext uri="{FF2B5EF4-FFF2-40B4-BE49-F238E27FC236}">
                        <a16:creationId xmlns:a16="http://schemas.microsoft.com/office/drawing/2014/main" id="{F8F2C16B-C45A-4F4D-B9E2-3F69F5C18A01}"/>
                      </a:ext>
                    </a:extLst>
                  </p:cNvPr>
                  <p:cNvSpPr>
                    <a:spLocks noChangeAspect="1"/>
                  </p:cNvSpPr>
                  <p:nvPr/>
                </p:nvSpPr>
                <p:spPr bwMode="auto">
                  <a:xfrm>
                    <a:off x="7081333" y="3491247"/>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a16="http://schemas.microsoft.com/office/drawing/2014/main" id="{9D24CA35-493D-4116-AE16-EBD763A4FA56}"/>
                      </a:ext>
                    </a:extLst>
                  </p:cNvPr>
                  <p:cNvSpPr txBox="1"/>
                  <p:nvPr/>
                </p:nvSpPr>
                <p:spPr bwMode="auto">
                  <a:xfrm>
                    <a:off x="7100071" y="349124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F7F7F"/>
                        </a:solidFill>
                        <a:latin typeface="Myriad Pro Semibold" charset="0"/>
                        <a:ea typeface="Myriad Pro Semibold" charset="0"/>
                        <a:cs typeface="Myriad Pro Semibold" charset="0"/>
                      </a:rPr>
                      <a:t>5</a:t>
                    </a:r>
                  </a:p>
                </p:txBody>
              </p:sp>
            </p:grpSp>
          </p:grpSp>
        </p:grpSp>
      </p:grpSp>
    </p:spTree>
    <p:extLst>
      <p:ext uri="{BB962C8B-B14F-4D97-AF65-F5344CB8AC3E}">
        <p14:creationId xmlns:p14="http://schemas.microsoft.com/office/powerpoint/2010/main" val="21841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V4.5</Template>
  <TotalTime>0</TotalTime>
  <Words>1803</Words>
  <Application>Microsoft Office PowerPoint</Application>
  <PresentationFormat>On-screen Show (4:3)</PresentationFormat>
  <Paragraphs>408</Paragraphs>
  <Slides>39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Comic Sans MS</vt:lpstr>
      <vt:lpstr>Myriad Pro</vt:lpstr>
      <vt:lpstr>Myriad Pro Semibold</vt:lpstr>
      <vt:lpstr>Times New Roman</vt:lpstr>
      <vt:lpstr>nctem1</vt:lpstr>
      <vt:lpstr>2.10 Connecting multiplication and division, and the distributive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2019-05-22T09:10:37Z</dcterms:created>
  <dcterms:modified xsi:type="dcterms:W3CDTF">2019-05-30T12:31:26Z</dcterms:modified>
</cp:coreProperties>
</file>